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89" r:id="rId4"/>
    <p:sldId id="258" r:id="rId5"/>
    <p:sldId id="297" r:id="rId6"/>
    <p:sldId id="296" r:id="rId7"/>
    <p:sldId id="290" r:id="rId8"/>
    <p:sldId id="298" r:id="rId9"/>
    <p:sldId id="300" r:id="rId10"/>
    <p:sldId id="291" r:id="rId11"/>
    <p:sldId id="299" r:id="rId12"/>
    <p:sldId id="301" r:id="rId13"/>
    <p:sldId id="292" r:id="rId14"/>
    <p:sldId id="303" r:id="rId15"/>
    <p:sldId id="302" r:id="rId16"/>
    <p:sldId id="294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015" userDrawn="1">
          <p15:clr>
            <a:srgbClr val="A4A3A4"/>
          </p15:clr>
        </p15:guide>
        <p15:guide id="5" pos="688" userDrawn="1">
          <p15:clr>
            <a:srgbClr val="A4A3A4"/>
          </p15:clr>
        </p15:guide>
        <p15:guide id="6" orient="horz" pos="3521" userDrawn="1">
          <p15:clr>
            <a:srgbClr val="A4A3A4"/>
          </p15:clr>
        </p15:guide>
        <p15:guide id="7" orient="horz" pos="2840" userDrawn="1">
          <p15:clr>
            <a:srgbClr val="A4A3A4"/>
          </p15:clr>
        </p15:guide>
        <p15:guide id="8" orient="horz" pos="39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6F6E70"/>
    <a:srgbClr val="E77960"/>
    <a:srgbClr val="706F71"/>
    <a:srgbClr val="6E6D6F"/>
    <a:srgbClr val="BD5740"/>
    <a:srgbClr val="727173"/>
    <a:srgbClr val="3331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  <p:guide pos="7015"/>
        <p:guide pos="688"/>
        <p:guide orient="horz" pos="3521"/>
        <p:guide orient="horz" pos="2840"/>
        <p:guide orient="horz" pos="39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706F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2400" b="1" dirty="0" smtClean="0">
                <a:solidFill>
                  <a:srgbClr val="706F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2011-2015</a:t>
            </a:r>
            <a:r>
              <a:rPr lang="zh-CN" altLang="en-US" sz="2400" b="1" dirty="0" smtClean="0">
                <a:solidFill>
                  <a:srgbClr val="706F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各年度销售额</a:t>
            </a:r>
            <a:endParaRPr lang="en-US" altLang="zh-CN" sz="2400" b="1" dirty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3025" cap="rnd">
              <a:solidFill>
                <a:srgbClr val="E77960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E77960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168</c:v>
                </c:pt>
                <c:pt idx="1">
                  <c:v>234</c:v>
                </c:pt>
                <c:pt idx="2">
                  <c:v>360</c:v>
                </c:pt>
                <c:pt idx="3">
                  <c:v>500</c:v>
                </c:pt>
                <c:pt idx="4">
                  <c:v>720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916560"/>
        <c:axId val="631898608"/>
      </c:lineChart>
      <c:catAx>
        <c:axId val="631916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31898608"/>
        <c:crosses val="autoZero"/>
        <c:auto val="1"/>
        <c:lblAlgn val="ctr"/>
        <c:lblOffset val="100"/>
        <c:noMultiLvlLbl val="0"/>
      </c:catAx>
      <c:valAx>
        <c:axId val="631898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3191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6F6E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altLang="zh-CN" sz="2400" b="1" dirty="0" smtClean="0">
                <a:solidFill>
                  <a:srgbClr val="6F6E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2400" b="1" dirty="0" smtClean="0">
                <a:solidFill>
                  <a:srgbClr val="6F6E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各季度销售额百分比</a:t>
            </a:r>
            <a:endParaRPr lang="zh-CN" altLang="en-US" sz="2400" b="1" dirty="0">
              <a:solidFill>
                <a:srgbClr val="6F6E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6F6E7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E7796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prstClr val="white"/>
              </a:solidFill>
              <a:ln>
                <a:solidFill>
                  <a:prstClr val="white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706F7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</c:v>
                </c:pt>
                <c:pt idx="1">
                  <c:v>150</c:v>
                </c:pt>
                <c:pt idx="2">
                  <c:v>210</c:v>
                </c:pt>
                <c:pt idx="3">
                  <c:v>180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400" b="1" dirty="0" smtClean="0">
                <a:solidFill>
                  <a:srgbClr val="6F6E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2013-2015</a:t>
            </a:r>
            <a:r>
              <a:rPr lang="zh-CN" altLang="en-US" sz="2400" b="1" dirty="0" smtClean="0">
                <a:solidFill>
                  <a:srgbClr val="6F6E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年度各产品销售额对比</a:t>
            </a:r>
            <a:endParaRPr lang="zh-CN" sz="2400" b="1" dirty="0">
              <a:solidFill>
                <a:srgbClr val="6F6E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6E6D6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产品D</c:v>
                </c:pt>
                <c:pt idx="1">
                  <c:v>产品C</c:v>
                </c:pt>
                <c:pt idx="2">
                  <c:v>产品B</c:v>
                </c:pt>
                <c:pt idx="3">
                  <c:v>产品A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15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706F7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6E6D6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产品D</c:v>
                </c:pt>
                <c:pt idx="1">
                  <c:v>产品C</c:v>
                </c:pt>
                <c:pt idx="2">
                  <c:v>产品B</c:v>
                </c:pt>
                <c:pt idx="3">
                  <c:v>产品A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25</c:v>
                </c:pt>
                <c:pt idx="2">
                  <c:v>35</c:v>
                </c:pt>
                <c:pt idx="3">
                  <c:v>40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E779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6E6D6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产品D</c:v>
                </c:pt>
                <c:pt idx="1">
                  <c:v>产品C</c:v>
                </c:pt>
                <c:pt idx="2">
                  <c:v>产品B</c:v>
                </c:pt>
                <c:pt idx="3">
                  <c:v>产品A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45</c:v>
                </c:pt>
                <c:pt idx="1">
                  <c:v>35</c:v>
                </c:pt>
                <c:pt idx="2">
                  <c:v>50</c:v>
                </c:pt>
                <c:pt idx="3">
                  <c:v>60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52501120"/>
        <c:axId val="252494048"/>
      </c:barChart>
      <c:catAx>
        <c:axId val="252501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6F6E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2494048"/>
        <c:crosses val="autoZero"/>
        <c:auto val="1"/>
        <c:lblAlgn val="ctr"/>
        <c:lblOffset val="100"/>
        <c:noMultiLvlLbl val="0"/>
      </c:catAx>
      <c:valAx>
        <c:axId val="252494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5250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rgbClr val="6E6D6F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2794C3-3D91-405C-929E-2BAEE023C491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CF33578-6B95-4ECC-9421-1277FF4FDDC8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2015.01.25</a:t>
          </a:r>
          <a:r>
            <a:rPr lang="zh-CN" altLang="en-US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发布计划</a:t>
          </a:r>
          <a:endParaRPr lang="zh-CN" altLang="en-US" b="1" dirty="0">
            <a:solidFill>
              <a:srgbClr val="706F7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B93FC17-7687-44AC-B682-36C26F097132}" type="parTrans" cxnId="{D589D5B7-2339-4869-B492-6B938D45CAD4}">
      <dgm:prSet/>
      <dgm:spPr/>
      <dgm:t>
        <a:bodyPr/>
        <a:lstStyle/>
        <a:p>
          <a:endParaRPr lang="zh-CN" altLang="en-US"/>
        </a:p>
      </dgm:t>
    </dgm:pt>
    <dgm:pt modelId="{86CFECC9-9F20-464E-908D-A0C1C40308DC}" type="sibTrans" cxnId="{D589D5B7-2339-4869-B492-6B938D45CAD4}">
      <dgm:prSet/>
      <dgm:spPr/>
      <dgm:t>
        <a:bodyPr/>
        <a:lstStyle/>
        <a:p>
          <a:endParaRPr lang="zh-CN" altLang="en-US"/>
        </a:p>
      </dgm:t>
    </dgm:pt>
    <dgm:pt modelId="{A8E001AF-8BC8-4C7D-A8B6-77034102E6B4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2015.06.15</a:t>
          </a:r>
          <a:r>
            <a:rPr lang="zh-CN" altLang="en-US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季度总结</a:t>
          </a:r>
          <a:endParaRPr lang="zh-CN" altLang="en-US" b="1" dirty="0">
            <a:solidFill>
              <a:srgbClr val="706F7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601B7FC-453B-4148-BEFD-7030E30F35A1}" type="parTrans" cxnId="{86E87CE3-B3B7-47D7-B774-6AF69A73D45E}">
      <dgm:prSet/>
      <dgm:spPr/>
      <dgm:t>
        <a:bodyPr/>
        <a:lstStyle/>
        <a:p>
          <a:endParaRPr lang="zh-CN" altLang="en-US"/>
        </a:p>
      </dgm:t>
    </dgm:pt>
    <dgm:pt modelId="{C2945CAF-D9C8-4723-871D-ADAAAC89E6EE}" type="sibTrans" cxnId="{86E87CE3-B3B7-47D7-B774-6AF69A73D45E}">
      <dgm:prSet/>
      <dgm:spPr/>
      <dgm:t>
        <a:bodyPr/>
        <a:lstStyle/>
        <a:p>
          <a:endParaRPr lang="zh-CN" altLang="en-US"/>
        </a:p>
      </dgm:t>
    </dgm:pt>
    <dgm:pt modelId="{70753AC4-72ED-4E91-9AD1-92D301F25FF4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2015.09.15</a:t>
          </a:r>
          <a:r>
            <a:rPr lang="zh-CN" altLang="en-US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季度总结</a:t>
          </a:r>
          <a:endParaRPr lang="zh-CN" altLang="en-US" b="1" dirty="0">
            <a:solidFill>
              <a:srgbClr val="706F7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C3B7C13-3F3E-4BBB-B0D5-D0B52B11A63D}" type="parTrans" cxnId="{1DFA845D-17F4-42FB-916F-C6B4FB715D2B}">
      <dgm:prSet/>
      <dgm:spPr/>
      <dgm:t>
        <a:bodyPr/>
        <a:lstStyle/>
        <a:p>
          <a:endParaRPr lang="zh-CN" altLang="en-US"/>
        </a:p>
      </dgm:t>
    </dgm:pt>
    <dgm:pt modelId="{D5A1AB88-73C1-42E2-9C5E-9B068F68FBE2}" type="sibTrans" cxnId="{1DFA845D-17F4-42FB-916F-C6B4FB715D2B}">
      <dgm:prSet/>
      <dgm:spPr/>
      <dgm:t>
        <a:bodyPr/>
        <a:lstStyle/>
        <a:p>
          <a:endParaRPr lang="zh-CN" altLang="en-US"/>
        </a:p>
      </dgm:t>
    </dgm:pt>
    <dgm:pt modelId="{E6887467-2DDF-40E1-9DE7-C6FAF0B432E6}">
      <dgm:prSet/>
      <dgm:spPr/>
      <dgm:t>
        <a:bodyPr/>
        <a:lstStyle/>
        <a:p>
          <a:r>
            <a:rPr lang="en-US" altLang="zh-CN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2015.12.15</a:t>
          </a:r>
          <a:r>
            <a:rPr lang="zh-CN" altLang="en-US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季度总结</a:t>
          </a:r>
          <a:endParaRPr lang="zh-CN" altLang="en-US" b="1" dirty="0">
            <a:solidFill>
              <a:srgbClr val="706F7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6F7F0DF-B2A6-4D67-B54B-D13BEAB88C4E}" type="parTrans" cxnId="{4E01DFAB-6445-45A3-A8D7-F8B50397F7F5}">
      <dgm:prSet/>
      <dgm:spPr/>
      <dgm:t>
        <a:bodyPr/>
        <a:lstStyle/>
        <a:p>
          <a:endParaRPr lang="zh-CN" altLang="en-US"/>
        </a:p>
      </dgm:t>
    </dgm:pt>
    <dgm:pt modelId="{3933D934-7281-4709-9E68-8626C8B48939}" type="sibTrans" cxnId="{4E01DFAB-6445-45A3-A8D7-F8B50397F7F5}">
      <dgm:prSet/>
      <dgm:spPr/>
      <dgm:t>
        <a:bodyPr/>
        <a:lstStyle/>
        <a:p>
          <a:endParaRPr lang="zh-CN" altLang="en-US"/>
        </a:p>
      </dgm:t>
    </dgm:pt>
    <dgm:pt modelId="{41F43F62-ABA4-473C-B7D8-D42C4F6D122B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2015.03.15</a:t>
          </a:r>
          <a:r>
            <a:rPr lang="zh-CN" altLang="en-US" b="1" dirty="0" smtClean="0">
              <a:solidFill>
                <a:srgbClr val="706F7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季度总结</a:t>
          </a:r>
          <a:endParaRPr lang="zh-CN" altLang="en-US" b="1" dirty="0">
            <a:solidFill>
              <a:srgbClr val="706F7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B99FC38-4278-4798-90A2-6E11BDBAB751}" type="parTrans" cxnId="{2C0F0EDE-A66C-4B3B-AACA-279DDD2CDF7E}">
      <dgm:prSet/>
      <dgm:spPr/>
      <dgm:t>
        <a:bodyPr/>
        <a:lstStyle/>
        <a:p>
          <a:endParaRPr lang="zh-CN" altLang="en-US"/>
        </a:p>
      </dgm:t>
    </dgm:pt>
    <dgm:pt modelId="{6B83EA50-005F-410F-9EA5-7E7E91D8C38D}" type="sibTrans" cxnId="{2C0F0EDE-A66C-4B3B-AACA-279DDD2CDF7E}">
      <dgm:prSet/>
      <dgm:spPr/>
      <dgm:t>
        <a:bodyPr/>
        <a:lstStyle/>
        <a:p>
          <a:endParaRPr lang="zh-CN" altLang="en-US"/>
        </a:p>
      </dgm:t>
    </dgm:pt>
    <dgm:pt modelId="{D46DAA8F-5FC2-4193-A028-D58B7DA0C594}" type="pres">
      <dgm:prSet presAssocID="{F42794C3-3D91-405C-929E-2BAEE023C4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1B82A57-AF15-47F1-B43D-8B26CEDD763D}" type="pres">
      <dgm:prSet presAssocID="{F42794C3-3D91-405C-929E-2BAEE023C491}" presName="arrow" presStyleLbl="bgShp" presStyleIdx="0" presStyleCnt="1"/>
      <dgm:spPr>
        <a:solidFill>
          <a:srgbClr val="E77960"/>
        </a:solidFill>
      </dgm:spPr>
    </dgm:pt>
    <dgm:pt modelId="{4996A587-4C4D-40D1-BD79-5052ACE31AA8}" type="pres">
      <dgm:prSet presAssocID="{F42794C3-3D91-405C-929E-2BAEE023C491}" presName="points" presStyleCnt="0"/>
      <dgm:spPr/>
    </dgm:pt>
    <dgm:pt modelId="{FF935FEE-3C03-4937-803B-C49C1F9AEBAA}" type="pres">
      <dgm:prSet presAssocID="{3CF33578-6B95-4ECC-9421-1277FF4FDDC8}" presName="compositeA" presStyleCnt="0"/>
      <dgm:spPr/>
    </dgm:pt>
    <dgm:pt modelId="{ED3FB2F2-1CD3-4389-9F63-85DD6D303CDA}" type="pres">
      <dgm:prSet presAssocID="{3CF33578-6B95-4ECC-9421-1277FF4FDDC8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88CF18-F0BF-4D75-8A6E-1DC50201663F}" type="pres">
      <dgm:prSet presAssocID="{3CF33578-6B95-4ECC-9421-1277FF4FDDC8}" presName="circleA" presStyleLbl="node1" presStyleIdx="0" presStyleCnt="5"/>
      <dgm:spPr>
        <a:solidFill>
          <a:schemeClr val="bg1"/>
        </a:solidFill>
        <a:ln>
          <a:noFill/>
        </a:ln>
      </dgm:spPr>
    </dgm:pt>
    <dgm:pt modelId="{524F1B37-E4DF-4532-A36E-EB46E837464E}" type="pres">
      <dgm:prSet presAssocID="{3CF33578-6B95-4ECC-9421-1277FF4FDDC8}" presName="spaceA" presStyleCnt="0"/>
      <dgm:spPr/>
    </dgm:pt>
    <dgm:pt modelId="{8DFA8C25-24E2-48D8-9C4E-5D09159EEE63}" type="pres">
      <dgm:prSet presAssocID="{86CFECC9-9F20-464E-908D-A0C1C40308DC}" presName="space" presStyleCnt="0"/>
      <dgm:spPr/>
    </dgm:pt>
    <dgm:pt modelId="{C0DDD0B7-EC7D-4F53-B1FE-F71C0CA0D0B5}" type="pres">
      <dgm:prSet presAssocID="{41F43F62-ABA4-473C-B7D8-D42C4F6D122B}" presName="compositeB" presStyleCnt="0"/>
      <dgm:spPr/>
    </dgm:pt>
    <dgm:pt modelId="{601F8F45-6557-4A69-AAB7-5B331CDA3FCE}" type="pres">
      <dgm:prSet presAssocID="{41F43F62-ABA4-473C-B7D8-D42C4F6D122B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7B685D6-3380-4777-BF69-32D90C71FD4F}" type="pres">
      <dgm:prSet presAssocID="{41F43F62-ABA4-473C-B7D8-D42C4F6D122B}" presName="circleB" presStyleLbl="node1" presStyleIdx="1" presStyleCnt="5"/>
      <dgm:spPr>
        <a:solidFill>
          <a:schemeClr val="bg1"/>
        </a:solidFill>
        <a:ln>
          <a:noFill/>
        </a:ln>
      </dgm:spPr>
    </dgm:pt>
    <dgm:pt modelId="{519A20E2-AE01-4591-81F5-ED435EC1BF99}" type="pres">
      <dgm:prSet presAssocID="{41F43F62-ABA4-473C-B7D8-D42C4F6D122B}" presName="spaceB" presStyleCnt="0"/>
      <dgm:spPr/>
    </dgm:pt>
    <dgm:pt modelId="{00D931AD-7BD9-43E6-8233-93C881CB0377}" type="pres">
      <dgm:prSet presAssocID="{6B83EA50-005F-410F-9EA5-7E7E91D8C38D}" presName="space" presStyleCnt="0"/>
      <dgm:spPr/>
    </dgm:pt>
    <dgm:pt modelId="{8F49B1D3-2579-4630-929D-53A55236D1BE}" type="pres">
      <dgm:prSet presAssocID="{A8E001AF-8BC8-4C7D-A8B6-77034102E6B4}" presName="compositeA" presStyleCnt="0"/>
      <dgm:spPr/>
    </dgm:pt>
    <dgm:pt modelId="{108AEA92-F385-4A3E-8EF2-763889B0C382}" type="pres">
      <dgm:prSet presAssocID="{A8E001AF-8BC8-4C7D-A8B6-77034102E6B4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B732ACB-8B1A-4177-AB17-99E21B9A00C7}" type="pres">
      <dgm:prSet presAssocID="{A8E001AF-8BC8-4C7D-A8B6-77034102E6B4}" presName="circleA" presStyleLbl="node1" presStyleIdx="2" presStyleCnt="5"/>
      <dgm:spPr>
        <a:solidFill>
          <a:schemeClr val="bg1"/>
        </a:solidFill>
        <a:ln>
          <a:noFill/>
        </a:ln>
      </dgm:spPr>
    </dgm:pt>
    <dgm:pt modelId="{9A3B67C3-A660-4A31-81B1-72A5974A7ED1}" type="pres">
      <dgm:prSet presAssocID="{A8E001AF-8BC8-4C7D-A8B6-77034102E6B4}" presName="spaceA" presStyleCnt="0"/>
      <dgm:spPr/>
    </dgm:pt>
    <dgm:pt modelId="{E5B07A49-AAB8-4E5D-8F6B-BCFBC2D764A2}" type="pres">
      <dgm:prSet presAssocID="{C2945CAF-D9C8-4723-871D-ADAAAC89E6EE}" presName="space" presStyleCnt="0"/>
      <dgm:spPr/>
    </dgm:pt>
    <dgm:pt modelId="{E507AD23-BE54-40A9-A94E-91DA91540141}" type="pres">
      <dgm:prSet presAssocID="{70753AC4-72ED-4E91-9AD1-92D301F25FF4}" presName="compositeB" presStyleCnt="0"/>
      <dgm:spPr/>
    </dgm:pt>
    <dgm:pt modelId="{84E1615D-5A6D-4AA3-BDDB-21F6FE7D26F6}" type="pres">
      <dgm:prSet presAssocID="{70753AC4-72ED-4E91-9AD1-92D301F25FF4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A5A9F11-D75A-452E-8303-B25096EA8267}" type="pres">
      <dgm:prSet presAssocID="{70753AC4-72ED-4E91-9AD1-92D301F25FF4}" presName="circleB" presStyleLbl="node1" presStyleIdx="3" presStyleCnt="5"/>
      <dgm:spPr>
        <a:solidFill>
          <a:schemeClr val="bg1"/>
        </a:solidFill>
        <a:ln>
          <a:noFill/>
        </a:ln>
      </dgm:spPr>
    </dgm:pt>
    <dgm:pt modelId="{33982066-08F2-4DA0-9EAB-678FB99513FD}" type="pres">
      <dgm:prSet presAssocID="{70753AC4-72ED-4E91-9AD1-92D301F25FF4}" presName="spaceB" presStyleCnt="0"/>
      <dgm:spPr/>
    </dgm:pt>
    <dgm:pt modelId="{A89CEEFF-70A8-41BA-A1E8-B84ECBD1D398}" type="pres">
      <dgm:prSet presAssocID="{D5A1AB88-73C1-42E2-9C5E-9B068F68FBE2}" presName="space" presStyleCnt="0"/>
      <dgm:spPr/>
    </dgm:pt>
    <dgm:pt modelId="{DBBB06EB-3031-428B-B505-9027BE9A93BD}" type="pres">
      <dgm:prSet presAssocID="{E6887467-2DDF-40E1-9DE7-C6FAF0B432E6}" presName="compositeA" presStyleCnt="0"/>
      <dgm:spPr/>
    </dgm:pt>
    <dgm:pt modelId="{D35D9D94-98DD-4F5E-B87F-A93A04270641}" type="pres">
      <dgm:prSet presAssocID="{E6887467-2DDF-40E1-9DE7-C6FAF0B432E6}" presName="textA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D2959E-CFF3-4E0E-BB4D-5994F9D06C4D}" type="pres">
      <dgm:prSet presAssocID="{E6887467-2DDF-40E1-9DE7-C6FAF0B432E6}" presName="circleA" presStyleLbl="node1" presStyleIdx="4" presStyleCnt="5"/>
      <dgm:spPr>
        <a:solidFill>
          <a:schemeClr val="bg1"/>
        </a:solidFill>
        <a:ln>
          <a:noFill/>
        </a:ln>
      </dgm:spPr>
    </dgm:pt>
    <dgm:pt modelId="{EA436DC3-61DB-450C-A84C-44DDFCD166F0}" type="pres">
      <dgm:prSet presAssocID="{E6887467-2DDF-40E1-9DE7-C6FAF0B432E6}" presName="spaceA" presStyleCnt="0"/>
      <dgm:spPr/>
    </dgm:pt>
  </dgm:ptLst>
  <dgm:cxnLst>
    <dgm:cxn modelId="{939A1761-7BAF-4877-B102-65F6AC2CF948}" type="presOf" srcId="{E6887467-2DDF-40E1-9DE7-C6FAF0B432E6}" destId="{D35D9D94-98DD-4F5E-B87F-A93A04270641}" srcOrd="0" destOrd="0" presId="urn:microsoft.com/office/officeart/2005/8/layout/hProcess11"/>
    <dgm:cxn modelId="{86E87CE3-B3B7-47D7-B774-6AF69A73D45E}" srcId="{F42794C3-3D91-405C-929E-2BAEE023C491}" destId="{A8E001AF-8BC8-4C7D-A8B6-77034102E6B4}" srcOrd="2" destOrd="0" parTransId="{7601B7FC-453B-4148-BEFD-7030E30F35A1}" sibTransId="{C2945CAF-D9C8-4723-871D-ADAAAC89E6EE}"/>
    <dgm:cxn modelId="{4C691F2B-3049-434C-804C-D01200DCA456}" type="presOf" srcId="{41F43F62-ABA4-473C-B7D8-D42C4F6D122B}" destId="{601F8F45-6557-4A69-AAB7-5B331CDA3FCE}" srcOrd="0" destOrd="0" presId="urn:microsoft.com/office/officeart/2005/8/layout/hProcess11"/>
    <dgm:cxn modelId="{4E01DFAB-6445-45A3-A8D7-F8B50397F7F5}" srcId="{F42794C3-3D91-405C-929E-2BAEE023C491}" destId="{E6887467-2DDF-40E1-9DE7-C6FAF0B432E6}" srcOrd="4" destOrd="0" parTransId="{16F7F0DF-B2A6-4D67-B54B-D13BEAB88C4E}" sibTransId="{3933D934-7281-4709-9E68-8626C8B48939}"/>
    <dgm:cxn modelId="{0A763F02-F767-422D-884D-7D90F146A8C3}" type="presOf" srcId="{3CF33578-6B95-4ECC-9421-1277FF4FDDC8}" destId="{ED3FB2F2-1CD3-4389-9F63-85DD6D303CDA}" srcOrd="0" destOrd="0" presId="urn:microsoft.com/office/officeart/2005/8/layout/hProcess11"/>
    <dgm:cxn modelId="{D589D5B7-2339-4869-B492-6B938D45CAD4}" srcId="{F42794C3-3D91-405C-929E-2BAEE023C491}" destId="{3CF33578-6B95-4ECC-9421-1277FF4FDDC8}" srcOrd="0" destOrd="0" parTransId="{0B93FC17-7687-44AC-B682-36C26F097132}" sibTransId="{86CFECC9-9F20-464E-908D-A0C1C40308DC}"/>
    <dgm:cxn modelId="{D16192B1-8C9F-4EBC-83E1-6EC3F8721989}" type="presOf" srcId="{A8E001AF-8BC8-4C7D-A8B6-77034102E6B4}" destId="{108AEA92-F385-4A3E-8EF2-763889B0C382}" srcOrd="0" destOrd="0" presId="urn:microsoft.com/office/officeart/2005/8/layout/hProcess11"/>
    <dgm:cxn modelId="{4CF45962-C50B-4DFE-82BD-2F913FFAE58A}" type="presOf" srcId="{70753AC4-72ED-4E91-9AD1-92D301F25FF4}" destId="{84E1615D-5A6D-4AA3-BDDB-21F6FE7D26F6}" srcOrd="0" destOrd="0" presId="urn:microsoft.com/office/officeart/2005/8/layout/hProcess11"/>
    <dgm:cxn modelId="{2C0F0EDE-A66C-4B3B-AACA-279DDD2CDF7E}" srcId="{F42794C3-3D91-405C-929E-2BAEE023C491}" destId="{41F43F62-ABA4-473C-B7D8-D42C4F6D122B}" srcOrd="1" destOrd="0" parTransId="{CB99FC38-4278-4798-90A2-6E11BDBAB751}" sibTransId="{6B83EA50-005F-410F-9EA5-7E7E91D8C38D}"/>
    <dgm:cxn modelId="{79664E3B-5AB5-47FB-BC30-5DD420D3668D}" type="presOf" srcId="{F42794C3-3D91-405C-929E-2BAEE023C491}" destId="{D46DAA8F-5FC2-4193-A028-D58B7DA0C594}" srcOrd="0" destOrd="0" presId="urn:microsoft.com/office/officeart/2005/8/layout/hProcess11"/>
    <dgm:cxn modelId="{1DFA845D-17F4-42FB-916F-C6B4FB715D2B}" srcId="{F42794C3-3D91-405C-929E-2BAEE023C491}" destId="{70753AC4-72ED-4E91-9AD1-92D301F25FF4}" srcOrd="3" destOrd="0" parTransId="{4C3B7C13-3F3E-4BBB-B0D5-D0B52B11A63D}" sibTransId="{D5A1AB88-73C1-42E2-9C5E-9B068F68FBE2}"/>
    <dgm:cxn modelId="{A6842CFE-4404-45E4-8DBA-2A221FE5C013}" type="presParOf" srcId="{D46DAA8F-5FC2-4193-A028-D58B7DA0C594}" destId="{E1B82A57-AF15-47F1-B43D-8B26CEDD763D}" srcOrd="0" destOrd="0" presId="urn:microsoft.com/office/officeart/2005/8/layout/hProcess11"/>
    <dgm:cxn modelId="{E6A67B73-1162-4A28-84EA-3BDDA466A124}" type="presParOf" srcId="{D46DAA8F-5FC2-4193-A028-D58B7DA0C594}" destId="{4996A587-4C4D-40D1-BD79-5052ACE31AA8}" srcOrd="1" destOrd="0" presId="urn:microsoft.com/office/officeart/2005/8/layout/hProcess11"/>
    <dgm:cxn modelId="{8BF1453E-B31A-4D8C-9DA3-1B07D80C0F67}" type="presParOf" srcId="{4996A587-4C4D-40D1-BD79-5052ACE31AA8}" destId="{FF935FEE-3C03-4937-803B-C49C1F9AEBAA}" srcOrd="0" destOrd="0" presId="urn:microsoft.com/office/officeart/2005/8/layout/hProcess11"/>
    <dgm:cxn modelId="{D963D94C-FFF7-405B-AF6F-94F173841331}" type="presParOf" srcId="{FF935FEE-3C03-4937-803B-C49C1F9AEBAA}" destId="{ED3FB2F2-1CD3-4389-9F63-85DD6D303CDA}" srcOrd="0" destOrd="0" presId="urn:microsoft.com/office/officeart/2005/8/layout/hProcess11"/>
    <dgm:cxn modelId="{978EED6C-CFD5-4EB4-B5D9-368A446D5713}" type="presParOf" srcId="{FF935FEE-3C03-4937-803B-C49C1F9AEBAA}" destId="{7288CF18-F0BF-4D75-8A6E-1DC50201663F}" srcOrd="1" destOrd="0" presId="urn:microsoft.com/office/officeart/2005/8/layout/hProcess11"/>
    <dgm:cxn modelId="{DCCA27C2-D55F-4595-86EC-E0095D113C75}" type="presParOf" srcId="{FF935FEE-3C03-4937-803B-C49C1F9AEBAA}" destId="{524F1B37-E4DF-4532-A36E-EB46E837464E}" srcOrd="2" destOrd="0" presId="urn:microsoft.com/office/officeart/2005/8/layout/hProcess11"/>
    <dgm:cxn modelId="{C551CEEB-FC23-4E17-9DD0-5F82867C9DCA}" type="presParOf" srcId="{4996A587-4C4D-40D1-BD79-5052ACE31AA8}" destId="{8DFA8C25-24E2-48D8-9C4E-5D09159EEE63}" srcOrd="1" destOrd="0" presId="urn:microsoft.com/office/officeart/2005/8/layout/hProcess11"/>
    <dgm:cxn modelId="{68A5883F-8349-4E9C-8DFA-01C5B875A912}" type="presParOf" srcId="{4996A587-4C4D-40D1-BD79-5052ACE31AA8}" destId="{C0DDD0B7-EC7D-4F53-B1FE-F71C0CA0D0B5}" srcOrd="2" destOrd="0" presId="urn:microsoft.com/office/officeart/2005/8/layout/hProcess11"/>
    <dgm:cxn modelId="{E2634C44-6D7B-454D-AA01-BFDB660F1323}" type="presParOf" srcId="{C0DDD0B7-EC7D-4F53-B1FE-F71C0CA0D0B5}" destId="{601F8F45-6557-4A69-AAB7-5B331CDA3FCE}" srcOrd="0" destOrd="0" presId="urn:microsoft.com/office/officeart/2005/8/layout/hProcess11"/>
    <dgm:cxn modelId="{7B784034-B421-4A90-8BBF-ECB078B84920}" type="presParOf" srcId="{C0DDD0B7-EC7D-4F53-B1FE-F71C0CA0D0B5}" destId="{C7B685D6-3380-4777-BF69-32D90C71FD4F}" srcOrd="1" destOrd="0" presId="urn:microsoft.com/office/officeart/2005/8/layout/hProcess11"/>
    <dgm:cxn modelId="{8186618D-F87D-4C40-8C98-F2C3062672CA}" type="presParOf" srcId="{C0DDD0B7-EC7D-4F53-B1FE-F71C0CA0D0B5}" destId="{519A20E2-AE01-4591-81F5-ED435EC1BF99}" srcOrd="2" destOrd="0" presId="urn:microsoft.com/office/officeart/2005/8/layout/hProcess11"/>
    <dgm:cxn modelId="{971030F7-0CBE-4D6A-84B2-0639D3FB589F}" type="presParOf" srcId="{4996A587-4C4D-40D1-BD79-5052ACE31AA8}" destId="{00D931AD-7BD9-43E6-8233-93C881CB0377}" srcOrd="3" destOrd="0" presId="urn:microsoft.com/office/officeart/2005/8/layout/hProcess11"/>
    <dgm:cxn modelId="{69EC7DF9-5A79-471C-ADC5-91EC4208768C}" type="presParOf" srcId="{4996A587-4C4D-40D1-BD79-5052ACE31AA8}" destId="{8F49B1D3-2579-4630-929D-53A55236D1BE}" srcOrd="4" destOrd="0" presId="urn:microsoft.com/office/officeart/2005/8/layout/hProcess11"/>
    <dgm:cxn modelId="{EABFE364-4223-4891-B3DA-A1C43E4E9782}" type="presParOf" srcId="{8F49B1D3-2579-4630-929D-53A55236D1BE}" destId="{108AEA92-F385-4A3E-8EF2-763889B0C382}" srcOrd="0" destOrd="0" presId="urn:microsoft.com/office/officeart/2005/8/layout/hProcess11"/>
    <dgm:cxn modelId="{F5C4B3A1-15EF-4194-8E98-8BEBAB46B932}" type="presParOf" srcId="{8F49B1D3-2579-4630-929D-53A55236D1BE}" destId="{FB732ACB-8B1A-4177-AB17-99E21B9A00C7}" srcOrd="1" destOrd="0" presId="urn:microsoft.com/office/officeart/2005/8/layout/hProcess11"/>
    <dgm:cxn modelId="{A9C45410-EAB0-4660-8C9D-CE8B278DB182}" type="presParOf" srcId="{8F49B1D3-2579-4630-929D-53A55236D1BE}" destId="{9A3B67C3-A660-4A31-81B1-72A5974A7ED1}" srcOrd="2" destOrd="0" presId="urn:microsoft.com/office/officeart/2005/8/layout/hProcess11"/>
    <dgm:cxn modelId="{675665E2-A475-4FF4-9954-B14072E720CA}" type="presParOf" srcId="{4996A587-4C4D-40D1-BD79-5052ACE31AA8}" destId="{E5B07A49-AAB8-4E5D-8F6B-BCFBC2D764A2}" srcOrd="5" destOrd="0" presId="urn:microsoft.com/office/officeart/2005/8/layout/hProcess11"/>
    <dgm:cxn modelId="{4ACBFF5C-54B4-4B38-A890-0C8DBBF75982}" type="presParOf" srcId="{4996A587-4C4D-40D1-BD79-5052ACE31AA8}" destId="{E507AD23-BE54-40A9-A94E-91DA91540141}" srcOrd="6" destOrd="0" presId="urn:microsoft.com/office/officeart/2005/8/layout/hProcess11"/>
    <dgm:cxn modelId="{A7E31BC1-C7BF-4B80-9EF4-1430228DCC55}" type="presParOf" srcId="{E507AD23-BE54-40A9-A94E-91DA91540141}" destId="{84E1615D-5A6D-4AA3-BDDB-21F6FE7D26F6}" srcOrd="0" destOrd="0" presId="urn:microsoft.com/office/officeart/2005/8/layout/hProcess11"/>
    <dgm:cxn modelId="{87ED4356-EEC7-45F1-A321-1D64DB43F4B0}" type="presParOf" srcId="{E507AD23-BE54-40A9-A94E-91DA91540141}" destId="{EA5A9F11-D75A-452E-8303-B25096EA8267}" srcOrd="1" destOrd="0" presId="urn:microsoft.com/office/officeart/2005/8/layout/hProcess11"/>
    <dgm:cxn modelId="{D3EAD986-2E18-4819-B115-80DBF59F5F9B}" type="presParOf" srcId="{E507AD23-BE54-40A9-A94E-91DA91540141}" destId="{33982066-08F2-4DA0-9EAB-678FB99513FD}" srcOrd="2" destOrd="0" presId="urn:microsoft.com/office/officeart/2005/8/layout/hProcess11"/>
    <dgm:cxn modelId="{F705D8CF-C977-4A26-8128-23CB0AFAD5BE}" type="presParOf" srcId="{4996A587-4C4D-40D1-BD79-5052ACE31AA8}" destId="{A89CEEFF-70A8-41BA-A1E8-B84ECBD1D398}" srcOrd="7" destOrd="0" presId="urn:microsoft.com/office/officeart/2005/8/layout/hProcess11"/>
    <dgm:cxn modelId="{CC7066F0-8F50-4B2E-9E84-45D1C2A1531D}" type="presParOf" srcId="{4996A587-4C4D-40D1-BD79-5052ACE31AA8}" destId="{DBBB06EB-3031-428B-B505-9027BE9A93BD}" srcOrd="8" destOrd="0" presId="urn:microsoft.com/office/officeart/2005/8/layout/hProcess11"/>
    <dgm:cxn modelId="{A4CD3702-22D2-48D4-B9AA-646AF5436808}" type="presParOf" srcId="{DBBB06EB-3031-428B-B505-9027BE9A93BD}" destId="{D35D9D94-98DD-4F5E-B87F-A93A04270641}" srcOrd="0" destOrd="0" presId="urn:microsoft.com/office/officeart/2005/8/layout/hProcess11"/>
    <dgm:cxn modelId="{47D92244-F77A-4CD9-A02C-51B149091931}" type="presParOf" srcId="{DBBB06EB-3031-428B-B505-9027BE9A93BD}" destId="{D9D2959E-CFF3-4E0E-BB4D-5994F9D06C4D}" srcOrd="1" destOrd="0" presId="urn:microsoft.com/office/officeart/2005/8/layout/hProcess11"/>
    <dgm:cxn modelId="{A06D8905-6329-4E29-A8FC-62955038B1DD}" type="presParOf" srcId="{DBBB06EB-3031-428B-B505-9027BE9A93BD}" destId="{EA436DC3-61DB-450C-A84C-44DDFCD166F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EDDB7C-5BD6-47A8-BB47-3136427C28DE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5177B72-5A1C-4F7C-A180-363357301340}">
      <dgm:prSet phldrT="[文本]" custT="1"/>
      <dgm:spPr>
        <a:solidFill>
          <a:srgbClr val="7F7F7F"/>
        </a:solidFill>
      </dgm:spPr>
      <dgm:t>
        <a:bodyPr/>
        <a:lstStyle/>
        <a:p>
          <a:r>
            <a: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不足</a:t>
          </a:r>
          <a:r>
            <a:rPr lang="zh-CN" altLang="en-US" sz="2400" b="1" dirty="0" smtClean="0">
              <a:solidFill>
                <a:srgbClr val="E779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一</a:t>
          </a:r>
          <a:endParaRPr lang="zh-CN" altLang="en-US" sz="2400" b="1" dirty="0">
            <a:solidFill>
              <a:srgbClr val="E779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6AA64ED-8475-4BDB-B089-E2201C088170}" type="parTrans" cxnId="{DC576802-0F3A-492D-8FDC-8493FD17F2E8}">
      <dgm:prSet/>
      <dgm:spPr/>
      <dgm:t>
        <a:bodyPr/>
        <a:lstStyle/>
        <a:p>
          <a:endParaRPr lang="zh-CN" altLang="en-US"/>
        </a:p>
      </dgm:t>
    </dgm:pt>
    <dgm:pt modelId="{59146DC2-6C4E-468B-9EE0-600C30CDD19B}" type="sibTrans" cxnId="{DC576802-0F3A-492D-8FDC-8493FD17F2E8}">
      <dgm:prSet/>
      <dgm:spPr>
        <a:solidFill>
          <a:srgbClr val="E77960"/>
        </a:solidFill>
      </dgm:spPr>
      <dgm:t>
        <a:bodyPr/>
        <a:lstStyle/>
        <a:p>
          <a:endParaRPr lang="zh-CN" altLang="en-US"/>
        </a:p>
      </dgm:t>
    </dgm:pt>
    <dgm:pt modelId="{A78E8301-9253-4F2A-A888-67BBF6FF30F5}">
      <dgm:prSet phldrT="[文本]" custT="1"/>
      <dgm:spPr/>
      <dgm:t>
        <a:bodyPr/>
        <a:lstStyle/>
        <a:p>
          <a:r>
            <a:rPr lang="zh-CN" altLang="en-US" sz="3200" b="1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sz="3200" b="1" dirty="0"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9A7F477-E08C-4496-B642-CA72DC7A46B2}" type="parTrans" cxnId="{E4650276-CF4E-4138-9FD8-ED65BE9E6E47}">
      <dgm:prSet/>
      <dgm:spPr/>
      <dgm:t>
        <a:bodyPr/>
        <a:lstStyle/>
        <a:p>
          <a:endParaRPr lang="zh-CN" altLang="en-US"/>
        </a:p>
      </dgm:t>
    </dgm:pt>
    <dgm:pt modelId="{1BE0DF5F-0B6C-4850-B939-A3950EF4157D}" type="sibTrans" cxnId="{E4650276-CF4E-4138-9FD8-ED65BE9E6E47}">
      <dgm:prSet/>
      <dgm:spPr/>
      <dgm:t>
        <a:bodyPr/>
        <a:lstStyle/>
        <a:p>
          <a:endParaRPr lang="zh-CN" altLang="en-US"/>
        </a:p>
      </dgm:t>
    </dgm:pt>
    <dgm:pt modelId="{953F9F32-F303-4D2B-8608-049C68883556}">
      <dgm:prSet phldrT="[文本]" custT="1"/>
      <dgm:spPr>
        <a:solidFill>
          <a:srgbClr val="7F7F7F"/>
        </a:solidFill>
        <a:ln>
          <a:solidFill>
            <a:srgbClr val="7F7F7F"/>
          </a:solidFill>
        </a:ln>
      </dgm:spPr>
      <dgm:t>
        <a:bodyPr/>
        <a:lstStyle/>
        <a:p>
          <a:r>
            <a: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不足</a:t>
          </a:r>
          <a:r>
            <a:rPr lang="zh-CN" altLang="en-US" sz="2400" b="1" dirty="0" smtClean="0">
              <a:solidFill>
                <a:srgbClr val="E779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二</a:t>
          </a:r>
          <a:endParaRPr lang="zh-CN" altLang="en-US" sz="2400" b="1" dirty="0">
            <a:solidFill>
              <a:srgbClr val="E779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7046747-7A2D-4518-BC6F-078E8ED4DA23}" type="parTrans" cxnId="{ADC0F997-A1BB-4C79-8BCF-D43BEC188BDC}">
      <dgm:prSet/>
      <dgm:spPr/>
      <dgm:t>
        <a:bodyPr/>
        <a:lstStyle/>
        <a:p>
          <a:endParaRPr lang="zh-CN" altLang="en-US"/>
        </a:p>
      </dgm:t>
    </dgm:pt>
    <dgm:pt modelId="{65DAC612-1716-4D87-8F21-6409D8E96C5B}" type="sibTrans" cxnId="{ADC0F997-A1BB-4C79-8BCF-D43BEC188BDC}">
      <dgm:prSet/>
      <dgm:spPr>
        <a:solidFill>
          <a:srgbClr val="E77960"/>
        </a:solidFill>
      </dgm:spPr>
      <dgm:t>
        <a:bodyPr/>
        <a:lstStyle/>
        <a:p>
          <a:endParaRPr lang="zh-CN" altLang="en-US"/>
        </a:p>
      </dgm:t>
    </dgm:pt>
    <dgm:pt modelId="{8D30ECAC-B463-4939-B4C7-A889E9042FA6}">
      <dgm:prSet phldrT="[文本]" custT="1"/>
      <dgm:spPr/>
      <dgm:t>
        <a:bodyPr/>
        <a:lstStyle/>
        <a:p>
          <a:r>
            <a:rPr lang="zh-CN" altLang="en-US" sz="3200" b="1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sz="3200" b="1" dirty="0"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6404679-E8DF-4260-A2A9-26093062805A}" type="parTrans" cxnId="{28B81673-4DFB-4355-947A-4936BFBC762A}">
      <dgm:prSet/>
      <dgm:spPr/>
      <dgm:t>
        <a:bodyPr/>
        <a:lstStyle/>
        <a:p>
          <a:endParaRPr lang="zh-CN" altLang="en-US"/>
        </a:p>
      </dgm:t>
    </dgm:pt>
    <dgm:pt modelId="{FB0C8559-5445-47A6-82BF-15930C6367D5}" type="sibTrans" cxnId="{28B81673-4DFB-4355-947A-4936BFBC762A}">
      <dgm:prSet/>
      <dgm:spPr/>
      <dgm:t>
        <a:bodyPr/>
        <a:lstStyle/>
        <a:p>
          <a:endParaRPr lang="zh-CN" altLang="en-US"/>
        </a:p>
      </dgm:t>
    </dgm:pt>
    <dgm:pt modelId="{A6F557CF-EE29-476C-9012-0FB8365BDAE1}">
      <dgm:prSet phldrT="[文本]" custT="1"/>
      <dgm:spPr>
        <a:solidFill>
          <a:srgbClr val="7F7F7F"/>
        </a:solidFill>
      </dgm:spPr>
      <dgm:t>
        <a:bodyPr/>
        <a:lstStyle/>
        <a:p>
          <a:r>
            <a: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不足</a:t>
          </a:r>
          <a:r>
            <a:rPr lang="zh-CN" altLang="en-US" sz="2400" b="1" dirty="0" smtClean="0">
              <a:solidFill>
                <a:srgbClr val="E779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三</a:t>
          </a:r>
          <a:endParaRPr lang="zh-CN" altLang="en-US" sz="2400" b="1" dirty="0">
            <a:solidFill>
              <a:srgbClr val="E7796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9DB5A5A-A549-4D82-8E96-E70F9D1FC815}" type="parTrans" cxnId="{2543D5B2-496F-4147-AE96-E16A531D5F32}">
      <dgm:prSet/>
      <dgm:spPr/>
      <dgm:t>
        <a:bodyPr/>
        <a:lstStyle/>
        <a:p>
          <a:endParaRPr lang="zh-CN" altLang="en-US"/>
        </a:p>
      </dgm:t>
    </dgm:pt>
    <dgm:pt modelId="{67EAC010-E802-4453-B1BD-509F58B9B718}" type="sibTrans" cxnId="{2543D5B2-496F-4147-AE96-E16A531D5F32}">
      <dgm:prSet/>
      <dgm:spPr>
        <a:solidFill>
          <a:srgbClr val="E77960"/>
        </a:solidFill>
      </dgm:spPr>
      <dgm:t>
        <a:bodyPr/>
        <a:lstStyle/>
        <a:p>
          <a:endParaRPr lang="zh-CN" altLang="en-US"/>
        </a:p>
      </dgm:t>
    </dgm:pt>
    <dgm:pt modelId="{3B2F528C-9E77-429A-BF46-94C534BFE7D9}">
      <dgm:prSet phldrT="[文本]" custT="1"/>
      <dgm:spPr/>
      <dgm:t>
        <a:bodyPr/>
        <a:lstStyle/>
        <a:p>
          <a:r>
            <a:rPr lang="zh-CN" altLang="en-US" sz="3200" b="1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sz="3200" b="1" dirty="0"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7AABCA6-491E-4BB8-A7D6-B9203AD48CF1}" type="parTrans" cxnId="{45872703-C513-4CE8-A5B6-DE356BFC28CE}">
      <dgm:prSet/>
      <dgm:spPr/>
      <dgm:t>
        <a:bodyPr/>
        <a:lstStyle/>
        <a:p>
          <a:endParaRPr lang="zh-CN" altLang="en-US"/>
        </a:p>
      </dgm:t>
    </dgm:pt>
    <dgm:pt modelId="{33B86483-08A0-4261-9555-C7CD49D0B243}" type="sibTrans" cxnId="{45872703-C513-4CE8-A5B6-DE356BFC28CE}">
      <dgm:prSet/>
      <dgm:spPr/>
      <dgm:t>
        <a:bodyPr/>
        <a:lstStyle/>
        <a:p>
          <a:endParaRPr lang="zh-CN" altLang="en-US"/>
        </a:p>
      </dgm:t>
    </dgm:pt>
    <dgm:pt modelId="{BA577AFC-68F7-4507-AA9E-325BE9FCD4FA}" type="pres">
      <dgm:prSet presAssocID="{3FEDDB7C-5BD6-47A8-BB47-3136427C28DE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48157047-886D-4AF0-BD9C-F1339EA6D8D8}" type="pres">
      <dgm:prSet presAssocID="{B5177B72-5A1C-4F7C-A180-363357301340}" presName="composite" presStyleCnt="0"/>
      <dgm:spPr/>
    </dgm:pt>
    <dgm:pt modelId="{80663BD9-3325-4702-9CFC-9487B066C6BD}" type="pres">
      <dgm:prSet presAssocID="{B5177B72-5A1C-4F7C-A180-36335730134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6C9C86-9BB7-496C-BD86-FCA72C65221E}" type="pres">
      <dgm:prSet presAssocID="{B5177B72-5A1C-4F7C-A180-36335730134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8138CF-D1AB-4EC2-A823-4A638243E6C2}" type="pres">
      <dgm:prSet presAssocID="{B5177B72-5A1C-4F7C-A180-363357301340}" presName="BalanceSpacing" presStyleCnt="0"/>
      <dgm:spPr/>
    </dgm:pt>
    <dgm:pt modelId="{976D3D74-F31D-42F2-BE83-35A7D5FF3B96}" type="pres">
      <dgm:prSet presAssocID="{B5177B72-5A1C-4F7C-A180-363357301340}" presName="BalanceSpacing1" presStyleCnt="0"/>
      <dgm:spPr/>
    </dgm:pt>
    <dgm:pt modelId="{3C23EC96-E2A2-41C5-AEC9-D04C3FEAFBF3}" type="pres">
      <dgm:prSet presAssocID="{59146DC2-6C4E-468B-9EE0-600C30CDD19B}" presName="Accent1Text" presStyleLbl="node1" presStyleIdx="1" presStyleCnt="6"/>
      <dgm:spPr/>
      <dgm:t>
        <a:bodyPr/>
        <a:lstStyle/>
        <a:p>
          <a:endParaRPr lang="zh-CN" altLang="en-US"/>
        </a:p>
      </dgm:t>
    </dgm:pt>
    <dgm:pt modelId="{59AF17A0-E527-4C8C-BB5A-55D57088B49F}" type="pres">
      <dgm:prSet presAssocID="{59146DC2-6C4E-468B-9EE0-600C30CDD19B}" presName="spaceBetweenRectangles" presStyleCnt="0"/>
      <dgm:spPr/>
    </dgm:pt>
    <dgm:pt modelId="{3A205146-8A38-4C46-AB10-E65D28AE88CD}" type="pres">
      <dgm:prSet presAssocID="{953F9F32-F303-4D2B-8608-049C68883556}" presName="composite" presStyleCnt="0"/>
      <dgm:spPr/>
    </dgm:pt>
    <dgm:pt modelId="{B7D69160-705C-4E84-95E2-D068A7A4852F}" type="pres">
      <dgm:prSet presAssocID="{953F9F32-F303-4D2B-8608-049C6888355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6F32D42-0349-427C-871A-93122C1EBDDD}" type="pres">
      <dgm:prSet presAssocID="{953F9F32-F303-4D2B-8608-049C6888355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BAD5F45-3625-420A-8B00-D32CE27EAB78}" type="pres">
      <dgm:prSet presAssocID="{953F9F32-F303-4D2B-8608-049C68883556}" presName="BalanceSpacing" presStyleCnt="0"/>
      <dgm:spPr/>
    </dgm:pt>
    <dgm:pt modelId="{E03BE6D1-A948-4FC7-B4AF-FEA48CA62E0B}" type="pres">
      <dgm:prSet presAssocID="{953F9F32-F303-4D2B-8608-049C68883556}" presName="BalanceSpacing1" presStyleCnt="0"/>
      <dgm:spPr/>
    </dgm:pt>
    <dgm:pt modelId="{A69EFA4B-5C75-41FC-911C-5915D3BA46A5}" type="pres">
      <dgm:prSet presAssocID="{65DAC612-1716-4D87-8F21-6409D8E96C5B}" presName="Accent1Text" presStyleLbl="node1" presStyleIdx="3" presStyleCnt="6"/>
      <dgm:spPr/>
      <dgm:t>
        <a:bodyPr/>
        <a:lstStyle/>
        <a:p>
          <a:endParaRPr lang="zh-CN" altLang="en-US"/>
        </a:p>
      </dgm:t>
    </dgm:pt>
    <dgm:pt modelId="{BDEDAC71-0E58-411D-BE81-91407001ABF1}" type="pres">
      <dgm:prSet presAssocID="{65DAC612-1716-4D87-8F21-6409D8E96C5B}" presName="spaceBetweenRectangles" presStyleCnt="0"/>
      <dgm:spPr/>
    </dgm:pt>
    <dgm:pt modelId="{D4976EF1-BA2B-4DB0-BA31-60B4EFBC3C81}" type="pres">
      <dgm:prSet presAssocID="{A6F557CF-EE29-476C-9012-0FB8365BDAE1}" presName="composite" presStyleCnt="0"/>
      <dgm:spPr/>
    </dgm:pt>
    <dgm:pt modelId="{72DBF73F-A618-4282-950C-B7A679778408}" type="pres">
      <dgm:prSet presAssocID="{A6F557CF-EE29-476C-9012-0FB8365BDAE1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755C6B-74CE-462A-B1F9-CFCA996E5121}" type="pres">
      <dgm:prSet presAssocID="{A6F557CF-EE29-476C-9012-0FB8365BDAE1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E9070CB-BBC6-4523-8E47-BC3CFB0F4DCF}" type="pres">
      <dgm:prSet presAssocID="{A6F557CF-EE29-476C-9012-0FB8365BDAE1}" presName="BalanceSpacing" presStyleCnt="0"/>
      <dgm:spPr/>
    </dgm:pt>
    <dgm:pt modelId="{15911933-EA70-43E7-8DB3-32B981544C07}" type="pres">
      <dgm:prSet presAssocID="{A6F557CF-EE29-476C-9012-0FB8365BDAE1}" presName="BalanceSpacing1" presStyleCnt="0"/>
      <dgm:spPr/>
    </dgm:pt>
    <dgm:pt modelId="{9E048A01-7AC5-44E8-B5AB-B621C09FC702}" type="pres">
      <dgm:prSet presAssocID="{67EAC010-E802-4453-B1BD-509F58B9B718}" presName="Accent1Text" presStyleLbl="node1" presStyleIdx="5" presStyleCnt="6"/>
      <dgm:spPr/>
      <dgm:t>
        <a:bodyPr/>
        <a:lstStyle/>
        <a:p>
          <a:endParaRPr lang="zh-CN" altLang="en-US"/>
        </a:p>
      </dgm:t>
    </dgm:pt>
  </dgm:ptLst>
  <dgm:cxnLst>
    <dgm:cxn modelId="{B5DFBA45-69A5-4DF0-A06D-07FD6A7D4E9E}" type="presOf" srcId="{A6F557CF-EE29-476C-9012-0FB8365BDAE1}" destId="{72DBF73F-A618-4282-950C-B7A679778408}" srcOrd="0" destOrd="0" presId="urn:microsoft.com/office/officeart/2008/layout/AlternatingHexagons"/>
    <dgm:cxn modelId="{82247208-52F5-4EB9-9AA5-1573D5C6899F}" type="presOf" srcId="{67EAC010-E802-4453-B1BD-509F58B9B718}" destId="{9E048A01-7AC5-44E8-B5AB-B621C09FC702}" srcOrd="0" destOrd="0" presId="urn:microsoft.com/office/officeart/2008/layout/AlternatingHexagons"/>
    <dgm:cxn modelId="{68CCF3F9-59E3-465D-8117-957D5FBA90ED}" type="presOf" srcId="{B5177B72-5A1C-4F7C-A180-363357301340}" destId="{80663BD9-3325-4702-9CFC-9487B066C6BD}" srcOrd="0" destOrd="0" presId="urn:microsoft.com/office/officeart/2008/layout/AlternatingHexagons"/>
    <dgm:cxn modelId="{A048018E-5558-4867-93E4-05C23EC11FEA}" type="presOf" srcId="{3B2F528C-9E77-429A-BF46-94C534BFE7D9}" destId="{61755C6B-74CE-462A-B1F9-CFCA996E5121}" srcOrd="0" destOrd="0" presId="urn:microsoft.com/office/officeart/2008/layout/AlternatingHexagons"/>
    <dgm:cxn modelId="{0EED89B4-BD73-4598-B612-17E2FF36AFB0}" type="presOf" srcId="{953F9F32-F303-4D2B-8608-049C68883556}" destId="{B7D69160-705C-4E84-95E2-D068A7A4852F}" srcOrd="0" destOrd="0" presId="urn:microsoft.com/office/officeart/2008/layout/AlternatingHexagons"/>
    <dgm:cxn modelId="{28B81673-4DFB-4355-947A-4936BFBC762A}" srcId="{953F9F32-F303-4D2B-8608-049C68883556}" destId="{8D30ECAC-B463-4939-B4C7-A889E9042FA6}" srcOrd="0" destOrd="0" parTransId="{F6404679-E8DF-4260-A2A9-26093062805A}" sibTransId="{FB0C8559-5445-47A6-82BF-15930C6367D5}"/>
    <dgm:cxn modelId="{DC576802-0F3A-492D-8FDC-8493FD17F2E8}" srcId="{3FEDDB7C-5BD6-47A8-BB47-3136427C28DE}" destId="{B5177B72-5A1C-4F7C-A180-363357301340}" srcOrd="0" destOrd="0" parTransId="{36AA64ED-8475-4BDB-B089-E2201C088170}" sibTransId="{59146DC2-6C4E-468B-9EE0-600C30CDD19B}"/>
    <dgm:cxn modelId="{129FC202-DD9B-49E7-B59D-8BE773156E42}" type="presOf" srcId="{3FEDDB7C-5BD6-47A8-BB47-3136427C28DE}" destId="{BA577AFC-68F7-4507-AA9E-325BE9FCD4FA}" srcOrd="0" destOrd="0" presId="urn:microsoft.com/office/officeart/2008/layout/AlternatingHexagons"/>
    <dgm:cxn modelId="{CABB618A-054A-4F48-8894-7D330214236C}" type="presOf" srcId="{65DAC612-1716-4D87-8F21-6409D8E96C5B}" destId="{A69EFA4B-5C75-41FC-911C-5915D3BA46A5}" srcOrd="0" destOrd="0" presId="urn:microsoft.com/office/officeart/2008/layout/AlternatingHexagons"/>
    <dgm:cxn modelId="{DE04395A-1030-4695-A501-D875C1E6FA76}" type="presOf" srcId="{59146DC2-6C4E-468B-9EE0-600C30CDD19B}" destId="{3C23EC96-E2A2-41C5-AEC9-D04C3FEAFBF3}" srcOrd="0" destOrd="0" presId="urn:microsoft.com/office/officeart/2008/layout/AlternatingHexagons"/>
    <dgm:cxn modelId="{B3F7F73A-77A4-4A38-B147-77BA620F4C6B}" type="presOf" srcId="{A78E8301-9253-4F2A-A888-67BBF6FF30F5}" destId="{EF6C9C86-9BB7-496C-BD86-FCA72C65221E}" srcOrd="0" destOrd="0" presId="urn:microsoft.com/office/officeart/2008/layout/AlternatingHexagons"/>
    <dgm:cxn modelId="{2543D5B2-496F-4147-AE96-E16A531D5F32}" srcId="{3FEDDB7C-5BD6-47A8-BB47-3136427C28DE}" destId="{A6F557CF-EE29-476C-9012-0FB8365BDAE1}" srcOrd="2" destOrd="0" parTransId="{59DB5A5A-A549-4D82-8E96-E70F9D1FC815}" sibTransId="{67EAC010-E802-4453-B1BD-509F58B9B718}"/>
    <dgm:cxn modelId="{ADC0F997-A1BB-4C79-8BCF-D43BEC188BDC}" srcId="{3FEDDB7C-5BD6-47A8-BB47-3136427C28DE}" destId="{953F9F32-F303-4D2B-8608-049C68883556}" srcOrd="1" destOrd="0" parTransId="{47046747-7A2D-4518-BC6F-078E8ED4DA23}" sibTransId="{65DAC612-1716-4D87-8F21-6409D8E96C5B}"/>
    <dgm:cxn modelId="{E4650276-CF4E-4138-9FD8-ED65BE9E6E47}" srcId="{B5177B72-5A1C-4F7C-A180-363357301340}" destId="{A78E8301-9253-4F2A-A888-67BBF6FF30F5}" srcOrd="0" destOrd="0" parTransId="{C9A7F477-E08C-4496-B642-CA72DC7A46B2}" sibTransId="{1BE0DF5F-0B6C-4850-B939-A3950EF4157D}"/>
    <dgm:cxn modelId="{3A367FC0-2C03-4A20-926C-2595CC494DF5}" type="presOf" srcId="{8D30ECAC-B463-4939-B4C7-A889E9042FA6}" destId="{56F32D42-0349-427C-871A-93122C1EBDDD}" srcOrd="0" destOrd="0" presId="urn:microsoft.com/office/officeart/2008/layout/AlternatingHexagons"/>
    <dgm:cxn modelId="{45872703-C513-4CE8-A5B6-DE356BFC28CE}" srcId="{A6F557CF-EE29-476C-9012-0FB8365BDAE1}" destId="{3B2F528C-9E77-429A-BF46-94C534BFE7D9}" srcOrd="0" destOrd="0" parTransId="{97AABCA6-491E-4BB8-A7D6-B9203AD48CF1}" sibTransId="{33B86483-08A0-4261-9555-C7CD49D0B243}"/>
    <dgm:cxn modelId="{13514EA0-79C4-4747-B823-3AD695CFEF29}" type="presParOf" srcId="{BA577AFC-68F7-4507-AA9E-325BE9FCD4FA}" destId="{48157047-886D-4AF0-BD9C-F1339EA6D8D8}" srcOrd="0" destOrd="0" presId="urn:microsoft.com/office/officeart/2008/layout/AlternatingHexagons"/>
    <dgm:cxn modelId="{2369588E-3359-44B4-947C-E81BE6144033}" type="presParOf" srcId="{48157047-886D-4AF0-BD9C-F1339EA6D8D8}" destId="{80663BD9-3325-4702-9CFC-9487B066C6BD}" srcOrd="0" destOrd="0" presId="urn:microsoft.com/office/officeart/2008/layout/AlternatingHexagons"/>
    <dgm:cxn modelId="{C26336CF-6863-4052-948A-9E0945B672BB}" type="presParOf" srcId="{48157047-886D-4AF0-BD9C-F1339EA6D8D8}" destId="{EF6C9C86-9BB7-496C-BD86-FCA72C65221E}" srcOrd="1" destOrd="0" presId="urn:microsoft.com/office/officeart/2008/layout/AlternatingHexagons"/>
    <dgm:cxn modelId="{5C99EAF4-D821-4295-A8E3-3308CF2FB473}" type="presParOf" srcId="{48157047-886D-4AF0-BD9C-F1339EA6D8D8}" destId="{588138CF-D1AB-4EC2-A823-4A638243E6C2}" srcOrd="2" destOrd="0" presId="urn:microsoft.com/office/officeart/2008/layout/AlternatingHexagons"/>
    <dgm:cxn modelId="{B849459F-D6CB-40BC-A766-5C31B0F0AE97}" type="presParOf" srcId="{48157047-886D-4AF0-BD9C-F1339EA6D8D8}" destId="{976D3D74-F31D-42F2-BE83-35A7D5FF3B96}" srcOrd="3" destOrd="0" presId="urn:microsoft.com/office/officeart/2008/layout/AlternatingHexagons"/>
    <dgm:cxn modelId="{47ABC665-C63C-4AA0-8E5B-2F322719BCAD}" type="presParOf" srcId="{48157047-886D-4AF0-BD9C-F1339EA6D8D8}" destId="{3C23EC96-E2A2-41C5-AEC9-D04C3FEAFBF3}" srcOrd="4" destOrd="0" presId="urn:microsoft.com/office/officeart/2008/layout/AlternatingHexagons"/>
    <dgm:cxn modelId="{D236704C-1EF4-47A3-BFB7-787A323CA56A}" type="presParOf" srcId="{BA577AFC-68F7-4507-AA9E-325BE9FCD4FA}" destId="{59AF17A0-E527-4C8C-BB5A-55D57088B49F}" srcOrd="1" destOrd="0" presId="urn:microsoft.com/office/officeart/2008/layout/AlternatingHexagons"/>
    <dgm:cxn modelId="{BF9069FD-E8B5-497D-8BD3-29FE5FDB9BE8}" type="presParOf" srcId="{BA577AFC-68F7-4507-AA9E-325BE9FCD4FA}" destId="{3A205146-8A38-4C46-AB10-E65D28AE88CD}" srcOrd="2" destOrd="0" presId="urn:microsoft.com/office/officeart/2008/layout/AlternatingHexagons"/>
    <dgm:cxn modelId="{0A016C6A-DCBB-41BA-9C56-47882E182C2D}" type="presParOf" srcId="{3A205146-8A38-4C46-AB10-E65D28AE88CD}" destId="{B7D69160-705C-4E84-95E2-D068A7A4852F}" srcOrd="0" destOrd="0" presId="urn:microsoft.com/office/officeart/2008/layout/AlternatingHexagons"/>
    <dgm:cxn modelId="{85E81DE7-3967-4FE3-B13E-9A80F9D77B41}" type="presParOf" srcId="{3A205146-8A38-4C46-AB10-E65D28AE88CD}" destId="{56F32D42-0349-427C-871A-93122C1EBDDD}" srcOrd="1" destOrd="0" presId="urn:microsoft.com/office/officeart/2008/layout/AlternatingHexagons"/>
    <dgm:cxn modelId="{0677022A-7809-48AB-B991-DC3E540F5C9A}" type="presParOf" srcId="{3A205146-8A38-4C46-AB10-E65D28AE88CD}" destId="{EBAD5F45-3625-420A-8B00-D32CE27EAB78}" srcOrd="2" destOrd="0" presId="urn:microsoft.com/office/officeart/2008/layout/AlternatingHexagons"/>
    <dgm:cxn modelId="{F583ECED-EB05-403E-BE3D-33263F2980BA}" type="presParOf" srcId="{3A205146-8A38-4C46-AB10-E65D28AE88CD}" destId="{E03BE6D1-A948-4FC7-B4AF-FEA48CA62E0B}" srcOrd="3" destOrd="0" presId="urn:microsoft.com/office/officeart/2008/layout/AlternatingHexagons"/>
    <dgm:cxn modelId="{728C6AA8-9DE6-4E03-966A-25D0096177C5}" type="presParOf" srcId="{3A205146-8A38-4C46-AB10-E65D28AE88CD}" destId="{A69EFA4B-5C75-41FC-911C-5915D3BA46A5}" srcOrd="4" destOrd="0" presId="urn:microsoft.com/office/officeart/2008/layout/AlternatingHexagons"/>
    <dgm:cxn modelId="{CC707830-D369-44F9-BC58-7CEE081A1844}" type="presParOf" srcId="{BA577AFC-68F7-4507-AA9E-325BE9FCD4FA}" destId="{BDEDAC71-0E58-411D-BE81-91407001ABF1}" srcOrd="3" destOrd="0" presId="urn:microsoft.com/office/officeart/2008/layout/AlternatingHexagons"/>
    <dgm:cxn modelId="{A2A554E2-C70E-441D-B404-1D0C1219011E}" type="presParOf" srcId="{BA577AFC-68F7-4507-AA9E-325BE9FCD4FA}" destId="{D4976EF1-BA2B-4DB0-BA31-60B4EFBC3C81}" srcOrd="4" destOrd="0" presId="urn:microsoft.com/office/officeart/2008/layout/AlternatingHexagons"/>
    <dgm:cxn modelId="{41121761-6BED-41DF-AF9C-9F66073AEDAF}" type="presParOf" srcId="{D4976EF1-BA2B-4DB0-BA31-60B4EFBC3C81}" destId="{72DBF73F-A618-4282-950C-B7A679778408}" srcOrd="0" destOrd="0" presId="urn:microsoft.com/office/officeart/2008/layout/AlternatingHexagons"/>
    <dgm:cxn modelId="{AD4F4DE7-9AB8-40E5-8A2C-8D24F9557663}" type="presParOf" srcId="{D4976EF1-BA2B-4DB0-BA31-60B4EFBC3C81}" destId="{61755C6B-74CE-462A-B1F9-CFCA996E5121}" srcOrd="1" destOrd="0" presId="urn:microsoft.com/office/officeart/2008/layout/AlternatingHexagons"/>
    <dgm:cxn modelId="{CAAD2240-1406-45B3-B75F-3582A29B59DC}" type="presParOf" srcId="{D4976EF1-BA2B-4DB0-BA31-60B4EFBC3C81}" destId="{8E9070CB-BBC6-4523-8E47-BC3CFB0F4DCF}" srcOrd="2" destOrd="0" presId="urn:microsoft.com/office/officeart/2008/layout/AlternatingHexagons"/>
    <dgm:cxn modelId="{38F00862-A755-45D4-829B-33B771E12CF6}" type="presParOf" srcId="{D4976EF1-BA2B-4DB0-BA31-60B4EFBC3C81}" destId="{15911933-EA70-43E7-8DB3-32B981544C07}" srcOrd="3" destOrd="0" presId="urn:microsoft.com/office/officeart/2008/layout/AlternatingHexagons"/>
    <dgm:cxn modelId="{E66F72CB-9968-40F7-A2B5-31AD437FC9F0}" type="presParOf" srcId="{D4976EF1-BA2B-4DB0-BA31-60B4EFBC3C81}" destId="{9E048A01-7AC5-44E8-B5AB-B621C09FC70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A75216-158D-4FE5-8EA3-0594E97C20E4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F4062F9-E8C7-48EA-A617-A9B775988AF5}">
      <dgm:prSet phldrT="[文本]"/>
      <dgm:spPr>
        <a:solidFill>
          <a:srgbClr val="E77960"/>
        </a:solidFill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措施一</a:t>
          </a:r>
          <a:endParaRPr lang="zh-CN" altLang="en-US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A7A4A94-25B0-4AFC-8C39-6B5B738743EE}" type="parTrans" cxnId="{FF017D6E-451A-4143-A4C6-E276CAF5A84E}">
      <dgm:prSet/>
      <dgm:spPr/>
      <dgm:t>
        <a:bodyPr/>
        <a:lstStyle/>
        <a:p>
          <a:endParaRPr lang="zh-CN" altLang="en-US"/>
        </a:p>
      </dgm:t>
    </dgm:pt>
    <dgm:pt modelId="{6D01A89C-0C2E-40CF-84DE-39975D58F263}" type="sibTrans" cxnId="{FF017D6E-451A-4143-A4C6-E276CAF5A84E}">
      <dgm:prSet/>
      <dgm:spPr/>
      <dgm:t>
        <a:bodyPr/>
        <a:lstStyle/>
        <a:p>
          <a:endParaRPr lang="zh-CN" altLang="en-US"/>
        </a:p>
      </dgm:t>
    </dgm:pt>
    <dgm:pt modelId="{AD2F1A66-5153-4E30-937D-187C35B5599D}">
      <dgm:prSet phldrT="[文本]"/>
      <dgm:spPr>
        <a:ln>
          <a:noFill/>
        </a:ln>
      </dgm:spPr>
      <dgm:t>
        <a:bodyPr/>
        <a:lstStyle/>
        <a:p>
          <a:r>
            <a:rPr lang="zh-CN" altLang="en-US" dirty="0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8CFBE45-5A3D-4475-83D9-1100C9AE5584}" type="parTrans" cxnId="{34EA0CB1-24BE-47FE-8CD9-6ADF27913D3A}">
      <dgm:prSet/>
      <dgm:spPr/>
      <dgm:t>
        <a:bodyPr/>
        <a:lstStyle/>
        <a:p>
          <a:endParaRPr lang="zh-CN" altLang="en-US"/>
        </a:p>
      </dgm:t>
    </dgm:pt>
    <dgm:pt modelId="{1FFFA307-A53F-44B7-8318-AA4B6D95D791}" type="sibTrans" cxnId="{34EA0CB1-24BE-47FE-8CD9-6ADF27913D3A}">
      <dgm:prSet/>
      <dgm:spPr/>
      <dgm:t>
        <a:bodyPr/>
        <a:lstStyle/>
        <a:p>
          <a:endParaRPr lang="zh-CN" altLang="en-US"/>
        </a:p>
      </dgm:t>
    </dgm:pt>
    <dgm:pt modelId="{B41D7AF7-EC30-4F90-935D-F2CAF6092C52}">
      <dgm:prSet phldrT="[文本]"/>
      <dgm:spPr>
        <a:solidFill>
          <a:srgbClr val="6F6E70"/>
        </a:solidFill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措施二</a:t>
          </a:r>
          <a:endParaRPr lang="zh-CN" altLang="en-US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5F222EF-4F36-4795-BFF6-D26E81E271B4}" type="parTrans" cxnId="{4E7BF7C2-6801-4DDC-B19A-74A14D803691}">
      <dgm:prSet/>
      <dgm:spPr/>
      <dgm:t>
        <a:bodyPr/>
        <a:lstStyle/>
        <a:p>
          <a:endParaRPr lang="zh-CN" altLang="en-US"/>
        </a:p>
      </dgm:t>
    </dgm:pt>
    <dgm:pt modelId="{93C8DC32-65F1-4F8C-AFD1-1C37253C6D67}" type="sibTrans" cxnId="{4E7BF7C2-6801-4DDC-B19A-74A14D803691}">
      <dgm:prSet/>
      <dgm:spPr/>
      <dgm:t>
        <a:bodyPr/>
        <a:lstStyle/>
        <a:p>
          <a:endParaRPr lang="zh-CN" altLang="en-US"/>
        </a:p>
      </dgm:t>
    </dgm:pt>
    <dgm:pt modelId="{28965505-8EFF-4E23-90E4-66EB6991A85E}">
      <dgm:prSet phldrT="[文本]"/>
      <dgm:spPr>
        <a:ln>
          <a:noFill/>
        </a:ln>
      </dgm:spPr>
      <dgm:t>
        <a:bodyPr/>
        <a:lstStyle/>
        <a:p>
          <a:r>
            <a:rPr lang="zh-CN" altLang="en-US" dirty="0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</a:endParaRPr>
        </a:p>
      </dgm:t>
    </dgm:pt>
    <dgm:pt modelId="{95C3B7A7-4C5C-486D-8DE0-E811F2036B7E}" type="parTrans" cxnId="{BC2DD0D9-089C-47C5-A528-D198890B6FE3}">
      <dgm:prSet/>
      <dgm:spPr/>
      <dgm:t>
        <a:bodyPr/>
        <a:lstStyle/>
        <a:p>
          <a:endParaRPr lang="zh-CN" altLang="en-US"/>
        </a:p>
      </dgm:t>
    </dgm:pt>
    <dgm:pt modelId="{D80210E4-3BEC-450A-AF71-20F7B82A2550}" type="sibTrans" cxnId="{BC2DD0D9-089C-47C5-A528-D198890B6FE3}">
      <dgm:prSet/>
      <dgm:spPr/>
      <dgm:t>
        <a:bodyPr/>
        <a:lstStyle/>
        <a:p>
          <a:endParaRPr lang="zh-CN" altLang="en-US"/>
        </a:p>
      </dgm:t>
    </dgm:pt>
    <dgm:pt modelId="{C927F96C-C397-44AC-8256-F70A42C6C951}">
      <dgm:prSet phldrT="[文本]"/>
      <dgm:spPr>
        <a:solidFill>
          <a:srgbClr val="E77960"/>
        </a:solidFill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措施三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796B5BF-1FFB-42D6-A45F-7C7193815BDA}" type="parTrans" cxnId="{F74EAE36-DDA9-47A2-B789-CA172793921F}">
      <dgm:prSet/>
      <dgm:spPr/>
      <dgm:t>
        <a:bodyPr/>
        <a:lstStyle/>
        <a:p>
          <a:endParaRPr lang="zh-CN" altLang="en-US"/>
        </a:p>
      </dgm:t>
    </dgm:pt>
    <dgm:pt modelId="{6CAF4B5B-AB26-4B40-98E4-99A7D72FFF5A}" type="sibTrans" cxnId="{F74EAE36-DDA9-47A2-B789-CA172793921F}">
      <dgm:prSet/>
      <dgm:spPr/>
      <dgm:t>
        <a:bodyPr/>
        <a:lstStyle/>
        <a:p>
          <a:endParaRPr lang="zh-CN" altLang="en-US"/>
        </a:p>
      </dgm:t>
    </dgm:pt>
    <dgm:pt modelId="{FD822183-4440-495F-8825-C5C871EE8D57}">
      <dgm:prSet phldrT="[文本]"/>
      <dgm:spPr>
        <a:ln>
          <a:noFill/>
        </a:ln>
      </dgm:spPr>
      <dgm:t>
        <a:bodyPr/>
        <a:lstStyle/>
        <a:p>
          <a:r>
            <a:rPr lang="zh-CN" altLang="en-US" dirty="0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</a:endParaRPr>
        </a:p>
      </dgm:t>
    </dgm:pt>
    <dgm:pt modelId="{91AD886E-4F93-4D49-9811-12CA2781C77A}" type="parTrans" cxnId="{8BC05B86-DD83-434A-82BA-4129AE4B25D3}">
      <dgm:prSet/>
      <dgm:spPr/>
      <dgm:t>
        <a:bodyPr/>
        <a:lstStyle/>
        <a:p>
          <a:endParaRPr lang="zh-CN" altLang="en-US"/>
        </a:p>
      </dgm:t>
    </dgm:pt>
    <dgm:pt modelId="{A4B56543-AAC1-40C0-BCAB-D853EB69FD43}" type="sibTrans" cxnId="{8BC05B86-DD83-434A-82BA-4129AE4B25D3}">
      <dgm:prSet/>
      <dgm:spPr/>
      <dgm:t>
        <a:bodyPr/>
        <a:lstStyle/>
        <a:p>
          <a:endParaRPr lang="zh-CN" altLang="en-US"/>
        </a:p>
      </dgm:t>
    </dgm:pt>
    <dgm:pt modelId="{518624AB-92BD-4F3C-BE11-135A955195B8}">
      <dgm:prSet phldrT="[文本]"/>
      <dgm:spPr>
        <a:solidFill>
          <a:srgbClr val="6F6E70"/>
        </a:solidFill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措施四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28A027-C812-4EE3-AEC3-21EE5FD3389E}" type="parTrans" cxnId="{68C98411-B4CF-46D3-950D-F81A44FF8690}">
      <dgm:prSet/>
      <dgm:spPr/>
      <dgm:t>
        <a:bodyPr/>
        <a:lstStyle/>
        <a:p>
          <a:endParaRPr lang="zh-CN" altLang="en-US"/>
        </a:p>
      </dgm:t>
    </dgm:pt>
    <dgm:pt modelId="{6384FA71-12C6-4BDF-8E64-A940878A4F35}" type="sibTrans" cxnId="{68C98411-B4CF-46D3-950D-F81A44FF8690}">
      <dgm:prSet/>
      <dgm:spPr/>
      <dgm:t>
        <a:bodyPr/>
        <a:lstStyle/>
        <a:p>
          <a:endParaRPr lang="zh-CN" altLang="en-US"/>
        </a:p>
      </dgm:t>
    </dgm:pt>
    <dgm:pt modelId="{8AC4A6F4-EA43-42F4-BB33-9C40F49BC105}">
      <dgm:prSet phldrT="[文本]"/>
      <dgm:spPr>
        <a:ln>
          <a:noFill/>
        </a:ln>
      </dgm:spPr>
      <dgm:t>
        <a:bodyPr/>
        <a:lstStyle/>
        <a:p>
          <a:r>
            <a:rPr lang="zh-CN" altLang="en-US" dirty="0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0D7F2A-8E28-4F2D-A739-FCCB40DC35A0}" type="parTrans" cxnId="{6C30893B-339E-4737-902F-4112D8D7A341}">
      <dgm:prSet/>
      <dgm:spPr/>
      <dgm:t>
        <a:bodyPr/>
        <a:lstStyle/>
        <a:p>
          <a:endParaRPr lang="zh-CN" altLang="en-US"/>
        </a:p>
      </dgm:t>
    </dgm:pt>
    <dgm:pt modelId="{684FE711-D40C-4A40-9648-AFBED880F00A}" type="sibTrans" cxnId="{6C30893B-339E-4737-902F-4112D8D7A341}">
      <dgm:prSet/>
      <dgm:spPr/>
      <dgm:t>
        <a:bodyPr/>
        <a:lstStyle/>
        <a:p>
          <a:endParaRPr lang="zh-CN" altLang="en-US"/>
        </a:p>
      </dgm:t>
    </dgm:pt>
    <dgm:pt modelId="{C028AA1F-37C2-4058-8EE1-17317C62DDF1}">
      <dgm:prSet/>
      <dgm:spPr>
        <a:ln>
          <a:noFill/>
        </a:ln>
      </dgm:spPr>
      <dgm:t>
        <a:bodyPr/>
        <a:lstStyle/>
        <a:p>
          <a:r>
            <a:rPr lang="zh-CN" altLang="en-US" dirty="0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BCB2E4-D915-4758-B8DE-A39DAEE31804}" type="parTrans" cxnId="{B70D4F1E-6DCC-45AA-872F-268B73CC0AFB}">
      <dgm:prSet/>
      <dgm:spPr/>
      <dgm:t>
        <a:bodyPr/>
        <a:lstStyle/>
        <a:p>
          <a:endParaRPr lang="zh-CN" altLang="en-US"/>
        </a:p>
      </dgm:t>
    </dgm:pt>
    <dgm:pt modelId="{E6C72086-0796-4297-9D2B-2917986A33DE}" type="sibTrans" cxnId="{B70D4F1E-6DCC-45AA-872F-268B73CC0AFB}">
      <dgm:prSet/>
      <dgm:spPr/>
      <dgm:t>
        <a:bodyPr/>
        <a:lstStyle/>
        <a:p>
          <a:endParaRPr lang="zh-CN" altLang="en-US"/>
        </a:p>
      </dgm:t>
    </dgm:pt>
    <dgm:pt modelId="{E4FEBD5B-6396-4313-BB81-EF6FF260C8F2}">
      <dgm:prSet/>
      <dgm:spPr>
        <a:ln>
          <a:noFill/>
        </a:ln>
      </dgm:spPr>
      <dgm:t>
        <a:bodyPr/>
        <a:lstStyle/>
        <a:p>
          <a:r>
            <a:rPr lang="zh-CN" altLang="en-US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17DF4AA-09C6-48CC-B792-99B0C83441C3}" type="parTrans" cxnId="{3573DE2D-73C7-43AE-A0B1-D5974DA49C90}">
      <dgm:prSet/>
      <dgm:spPr/>
      <dgm:t>
        <a:bodyPr/>
        <a:lstStyle/>
        <a:p>
          <a:endParaRPr lang="zh-CN" altLang="en-US"/>
        </a:p>
      </dgm:t>
    </dgm:pt>
    <dgm:pt modelId="{6624B08B-36F6-49AB-89BE-AC7CE4859C34}" type="sibTrans" cxnId="{3573DE2D-73C7-43AE-A0B1-D5974DA49C90}">
      <dgm:prSet/>
      <dgm:spPr/>
      <dgm:t>
        <a:bodyPr/>
        <a:lstStyle/>
        <a:p>
          <a:endParaRPr lang="zh-CN" altLang="en-US"/>
        </a:p>
      </dgm:t>
    </dgm:pt>
    <dgm:pt modelId="{1B02C019-C96E-4A4D-B0FB-5FBF867F2065}">
      <dgm:prSet/>
      <dgm:spPr>
        <a:ln>
          <a:noFill/>
        </a:ln>
      </dgm:spPr>
      <dgm:t>
        <a:bodyPr/>
        <a:lstStyle/>
        <a:p>
          <a:r>
            <a:rPr lang="zh-CN" altLang="en-US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BAFA970-A784-47D9-B400-ED86998838C7}" type="parTrans" cxnId="{7D2AA915-5337-441C-A06E-140FB8F8EF22}">
      <dgm:prSet/>
      <dgm:spPr/>
      <dgm:t>
        <a:bodyPr/>
        <a:lstStyle/>
        <a:p>
          <a:endParaRPr lang="zh-CN" altLang="en-US"/>
        </a:p>
      </dgm:t>
    </dgm:pt>
    <dgm:pt modelId="{57013561-0219-4A3D-B0AB-E81C635B71B9}" type="sibTrans" cxnId="{7D2AA915-5337-441C-A06E-140FB8F8EF22}">
      <dgm:prSet/>
      <dgm:spPr/>
      <dgm:t>
        <a:bodyPr/>
        <a:lstStyle/>
        <a:p>
          <a:endParaRPr lang="zh-CN" altLang="en-US"/>
        </a:p>
      </dgm:t>
    </dgm:pt>
    <dgm:pt modelId="{BAF11F35-999D-41DE-AF5E-888E09535A1F}">
      <dgm:prSet/>
      <dgm:spPr>
        <a:ln>
          <a:noFill/>
        </a:ln>
      </dgm:spPr>
      <dgm:t>
        <a:bodyPr/>
        <a:lstStyle/>
        <a:p>
          <a:r>
            <a:rPr lang="zh-CN" altLang="en-US" smtClean="0">
              <a:ln>
                <a:noFill/>
              </a:ln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上海瑞普</a:t>
          </a:r>
          <a:endParaRPr lang="zh-CN" altLang="en-US" dirty="0">
            <a:ln>
              <a:noFill/>
            </a:ln>
            <a:solidFill>
              <a:srgbClr val="7F7F7F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ADAA90-653D-4F4B-9D27-6B10F0B461B5}" type="parTrans" cxnId="{15CAB7FD-72CF-43D9-BDB5-239BC144A8D5}">
      <dgm:prSet/>
      <dgm:spPr/>
      <dgm:t>
        <a:bodyPr/>
        <a:lstStyle/>
        <a:p>
          <a:endParaRPr lang="zh-CN" altLang="en-US"/>
        </a:p>
      </dgm:t>
    </dgm:pt>
    <dgm:pt modelId="{421C68BF-AAF0-4AD9-B79B-949F2BB745C6}" type="sibTrans" cxnId="{15CAB7FD-72CF-43D9-BDB5-239BC144A8D5}">
      <dgm:prSet/>
      <dgm:spPr/>
      <dgm:t>
        <a:bodyPr/>
        <a:lstStyle/>
        <a:p>
          <a:endParaRPr lang="zh-CN" altLang="en-US"/>
        </a:p>
      </dgm:t>
    </dgm:pt>
    <dgm:pt modelId="{599CC529-E762-4759-8D65-D7997595A823}" type="pres">
      <dgm:prSet presAssocID="{44A75216-158D-4FE5-8EA3-0594E97C20E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6A02F0A-67D7-49E5-BFEB-C7A3F25C6823}" type="pres">
      <dgm:prSet presAssocID="{44A75216-158D-4FE5-8EA3-0594E97C20E4}" presName="children" presStyleCnt="0"/>
      <dgm:spPr/>
    </dgm:pt>
    <dgm:pt modelId="{98F05854-5AC7-4591-92D9-5E1A555A42EA}" type="pres">
      <dgm:prSet presAssocID="{44A75216-158D-4FE5-8EA3-0594E97C20E4}" presName="child1group" presStyleCnt="0"/>
      <dgm:spPr/>
    </dgm:pt>
    <dgm:pt modelId="{50406A0E-A244-4A28-AE7F-BBCC09D76C39}" type="pres">
      <dgm:prSet presAssocID="{44A75216-158D-4FE5-8EA3-0594E97C20E4}" presName="child1" presStyleLbl="bgAcc1" presStyleIdx="0" presStyleCnt="4"/>
      <dgm:spPr/>
      <dgm:t>
        <a:bodyPr/>
        <a:lstStyle/>
        <a:p>
          <a:endParaRPr lang="zh-CN" altLang="en-US"/>
        </a:p>
      </dgm:t>
    </dgm:pt>
    <dgm:pt modelId="{14E806D5-D518-4CB8-9322-059A9AA31228}" type="pres">
      <dgm:prSet presAssocID="{44A75216-158D-4FE5-8EA3-0594E97C20E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8266CC-27EC-416B-8B76-BE5D4098380C}" type="pres">
      <dgm:prSet presAssocID="{44A75216-158D-4FE5-8EA3-0594E97C20E4}" presName="child2group" presStyleCnt="0"/>
      <dgm:spPr/>
    </dgm:pt>
    <dgm:pt modelId="{24E440EE-48EE-4F85-B118-388718B72ADF}" type="pres">
      <dgm:prSet presAssocID="{44A75216-158D-4FE5-8EA3-0594E97C20E4}" presName="child2" presStyleLbl="bgAcc1" presStyleIdx="1" presStyleCnt="4"/>
      <dgm:spPr/>
      <dgm:t>
        <a:bodyPr/>
        <a:lstStyle/>
        <a:p>
          <a:endParaRPr lang="zh-CN" altLang="en-US"/>
        </a:p>
      </dgm:t>
    </dgm:pt>
    <dgm:pt modelId="{4108C101-2E8A-442C-9636-15CA751B6C46}" type="pres">
      <dgm:prSet presAssocID="{44A75216-158D-4FE5-8EA3-0594E97C20E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3E59335-F8FC-4BB0-99E6-D19D30087E55}" type="pres">
      <dgm:prSet presAssocID="{44A75216-158D-4FE5-8EA3-0594E97C20E4}" presName="child3group" presStyleCnt="0"/>
      <dgm:spPr/>
    </dgm:pt>
    <dgm:pt modelId="{AA36D25C-0C87-4486-B78F-B12635EC4612}" type="pres">
      <dgm:prSet presAssocID="{44A75216-158D-4FE5-8EA3-0594E97C20E4}" presName="child3" presStyleLbl="bgAcc1" presStyleIdx="2" presStyleCnt="4"/>
      <dgm:spPr/>
      <dgm:t>
        <a:bodyPr/>
        <a:lstStyle/>
        <a:p>
          <a:endParaRPr lang="zh-CN" altLang="en-US"/>
        </a:p>
      </dgm:t>
    </dgm:pt>
    <dgm:pt modelId="{D94E0C03-2553-4853-950E-A553029971F5}" type="pres">
      <dgm:prSet presAssocID="{44A75216-158D-4FE5-8EA3-0594E97C20E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908501-8099-46CA-A89A-C7CFC36B64D2}" type="pres">
      <dgm:prSet presAssocID="{44A75216-158D-4FE5-8EA3-0594E97C20E4}" presName="child4group" presStyleCnt="0"/>
      <dgm:spPr/>
    </dgm:pt>
    <dgm:pt modelId="{D45CEED3-8E52-4668-8EFB-120EB1B4F073}" type="pres">
      <dgm:prSet presAssocID="{44A75216-158D-4FE5-8EA3-0594E97C20E4}" presName="child4" presStyleLbl="bgAcc1" presStyleIdx="3" presStyleCnt="4"/>
      <dgm:spPr/>
      <dgm:t>
        <a:bodyPr/>
        <a:lstStyle/>
        <a:p>
          <a:endParaRPr lang="zh-CN" altLang="en-US"/>
        </a:p>
      </dgm:t>
    </dgm:pt>
    <dgm:pt modelId="{F7CC01B5-ADA6-40A3-8367-815781EA55AC}" type="pres">
      <dgm:prSet presAssocID="{44A75216-158D-4FE5-8EA3-0594E97C20E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FD277C-11B7-4CAF-8F31-2318282E4A57}" type="pres">
      <dgm:prSet presAssocID="{44A75216-158D-4FE5-8EA3-0594E97C20E4}" presName="childPlaceholder" presStyleCnt="0"/>
      <dgm:spPr/>
    </dgm:pt>
    <dgm:pt modelId="{5EE0FA4F-C351-4AF7-A97E-43A668B2C206}" type="pres">
      <dgm:prSet presAssocID="{44A75216-158D-4FE5-8EA3-0594E97C20E4}" presName="circle" presStyleCnt="0"/>
      <dgm:spPr/>
    </dgm:pt>
    <dgm:pt modelId="{6DB3FDCF-F5B4-48FE-9005-5D8E5DED4EEE}" type="pres">
      <dgm:prSet presAssocID="{44A75216-158D-4FE5-8EA3-0594E97C20E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8B9C5D-3D6C-44B5-8774-96BD96BE9836}" type="pres">
      <dgm:prSet presAssocID="{44A75216-158D-4FE5-8EA3-0594E97C20E4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2D6349-184F-4DAB-A4BC-DC952E873C9B}" type="pres">
      <dgm:prSet presAssocID="{44A75216-158D-4FE5-8EA3-0594E97C20E4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A7D60C-FF9B-46E7-A920-0A9B5FD128BC}" type="pres">
      <dgm:prSet presAssocID="{44A75216-158D-4FE5-8EA3-0594E97C20E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6B18A28-8DB6-4710-96C3-9BAC3321324E}" type="pres">
      <dgm:prSet presAssocID="{44A75216-158D-4FE5-8EA3-0594E97C20E4}" presName="quadrantPlaceholder" presStyleCnt="0"/>
      <dgm:spPr/>
    </dgm:pt>
    <dgm:pt modelId="{4654F522-A416-44B6-9191-E7580140F473}" type="pres">
      <dgm:prSet presAssocID="{44A75216-158D-4FE5-8EA3-0594E97C20E4}" presName="center1" presStyleLbl="fgShp" presStyleIdx="0" presStyleCnt="2"/>
      <dgm:spPr>
        <a:solidFill>
          <a:schemeClr val="bg1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6C25716D-45F4-42B2-8229-ADF017891CB0}" type="pres">
      <dgm:prSet presAssocID="{44A75216-158D-4FE5-8EA3-0594E97C20E4}" presName="center2" presStyleLbl="fgShp" presStyleIdx="1" presStyleCnt="2"/>
      <dgm:spPr>
        <a:solidFill>
          <a:schemeClr val="bg1"/>
        </a:solidFill>
        <a:ln>
          <a:noFill/>
        </a:ln>
      </dgm:spPr>
      <dgm:t>
        <a:bodyPr/>
        <a:lstStyle/>
        <a:p>
          <a:endParaRPr lang="zh-CN" altLang="en-US"/>
        </a:p>
      </dgm:t>
    </dgm:pt>
  </dgm:ptLst>
  <dgm:cxnLst>
    <dgm:cxn modelId="{E15B8F35-127E-471D-A47D-C001BB0A0718}" type="presOf" srcId="{FD822183-4440-495F-8825-C5C871EE8D57}" destId="{D94E0C03-2553-4853-950E-A553029971F5}" srcOrd="1" destOrd="0" presId="urn:microsoft.com/office/officeart/2005/8/layout/cycle4"/>
    <dgm:cxn modelId="{C589234E-5A93-43F4-B02B-D82DF850BC2B}" type="presOf" srcId="{28965505-8EFF-4E23-90E4-66EB6991A85E}" destId="{4108C101-2E8A-442C-9636-15CA751B6C46}" srcOrd="1" destOrd="0" presId="urn:microsoft.com/office/officeart/2005/8/layout/cycle4"/>
    <dgm:cxn modelId="{085B9945-7FD4-4108-B1A7-DAF1F51C855B}" type="presOf" srcId="{1B02C019-C96E-4A4D-B0FB-5FBF867F2065}" destId="{F7CC01B5-ADA6-40A3-8367-815781EA55AC}" srcOrd="1" destOrd="1" presId="urn:microsoft.com/office/officeart/2005/8/layout/cycle4"/>
    <dgm:cxn modelId="{6C30893B-339E-4737-902F-4112D8D7A341}" srcId="{4F4062F9-E8C7-48EA-A617-A9B775988AF5}" destId="{8AC4A6F4-EA43-42F4-BB33-9C40F49BC105}" srcOrd="1" destOrd="0" parTransId="{830D7F2A-8E28-4F2D-A739-FCCB40DC35A0}" sibTransId="{684FE711-D40C-4A40-9648-AFBED880F00A}"/>
    <dgm:cxn modelId="{158B8ED8-64F4-452A-8EAB-820314B67957}" type="presOf" srcId="{BAF11F35-999D-41DE-AF5E-888E09535A1F}" destId="{AA36D25C-0C87-4486-B78F-B12635EC4612}" srcOrd="0" destOrd="1" presId="urn:microsoft.com/office/officeart/2005/8/layout/cycle4"/>
    <dgm:cxn modelId="{15CAB7FD-72CF-43D9-BDB5-239BC144A8D5}" srcId="{C927F96C-C397-44AC-8256-F70A42C6C951}" destId="{BAF11F35-999D-41DE-AF5E-888E09535A1F}" srcOrd="1" destOrd="0" parTransId="{84ADAA90-653D-4F4B-9D27-6B10F0B461B5}" sibTransId="{421C68BF-AAF0-4AD9-B79B-949F2BB745C6}"/>
    <dgm:cxn modelId="{34EA0CB1-24BE-47FE-8CD9-6ADF27913D3A}" srcId="{4F4062F9-E8C7-48EA-A617-A9B775988AF5}" destId="{AD2F1A66-5153-4E30-937D-187C35B5599D}" srcOrd="0" destOrd="0" parTransId="{38CFBE45-5A3D-4475-83D9-1100C9AE5584}" sibTransId="{1FFFA307-A53F-44B7-8318-AA4B6D95D791}"/>
    <dgm:cxn modelId="{04C6C8AA-84A7-4F9B-BC32-8E69D90A8E72}" type="presOf" srcId="{4F4062F9-E8C7-48EA-A617-A9B775988AF5}" destId="{6DB3FDCF-F5B4-48FE-9005-5D8E5DED4EEE}" srcOrd="0" destOrd="0" presId="urn:microsoft.com/office/officeart/2005/8/layout/cycle4"/>
    <dgm:cxn modelId="{519C1A75-BC67-4349-A49E-612A1AE5D82F}" type="presOf" srcId="{44A75216-158D-4FE5-8EA3-0594E97C20E4}" destId="{599CC529-E762-4759-8D65-D7997595A823}" srcOrd="0" destOrd="0" presId="urn:microsoft.com/office/officeart/2005/8/layout/cycle4"/>
    <dgm:cxn modelId="{8957A078-D7C6-499D-8268-4A6AC19CC98A}" type="presOf" srcId="{8AC4A6F4-EA43-42F4-BB33-9C40F49BC105}" destId="{50406A0E-A244-4A28-AE7F-BBCC09D76C39}" srcOrd="0" destOrd="1" presId="urn:microsoft.com/office/officeart/2005/8/layout/cycle4"/>
    <dgm:cxn modelId="{F74EAE36-DDA9-47A2-B789-CA172793921F}" srcId="{44A75216-158D-4FE5-8EA3-0594E97C20E4}" destId="{C927F96C-C397-44AC-8256-F70A42C6C951}" srcOrd="2" destOrd="0" parTransId="{5796B5BF-1FFB-42D6-A45F-7C7193815BDA}" sibTransId="{6CAF4B5B-AB26-4B40-98E4-99A7D72FFF5A}"/>
    <dgm:cxn modelId="{080356F8-C4F0-4992-AADC-B382CFD96297}" type="presOf" srcId="{E4FEBD5B-6396-4313-BB81-EF6FF260C8F2}" destId="{F7CC01B5-ADA6-40A3-8367-815781EA55AC}" srcOrd="1" destOrd="0" presId="urn:microsoft.com/office/officeart/2005/8/layout/cycle4"/>
    <dgm:cxn modelId="{4E7BF7C2-6801-4DDC-B19A-74A14D803691}" srcId="{44A75216-158D-4FE5-8EA3-0594E97C20E4}" destId="{B41D7AF7-EC30-4F90-935D-F2CAF6092C52}" srcOrd="1" destOrd="0" parTransId="{55F222EF-4F36-4795-BFF6-D26E81E271B4}" sibTransId="{93C8DC32-65F1-4F8C-AFD1-1C37253C6D67}"/>
    <dgm:cxn modelId="{3573DE2D-73C7-43AE-A0B1-D5974DA49C90}" srcId="{518624AB-92BD-4F3C-BE11-135A955195B8}" destId="{E4FEBD5B-6396-4313-BB81-EF6FF260C8F2}" srcOrd="0" destOrd="0" parTransId="{B17DF4AA-09C6-48CC-B792-99B0C83441C3}" sibTransId="{6624B08B-36F6-49AB-89BE-AC7CE4859C34}"/>
    <dgm:cxn modelId="{B791DA75-972A-4CE7-ACD5-A76D2F067A6A}" type="presOf" srcId="{518624AB-92BD-4F3C-BE11-135A955195B8}" destId="{4EA7D60C-FF9B-46E7-A920-0A9B5FD128BC}" srcOrd="0" destOrd="0" presId="urn:microsoft.com/office/officeart/2005/8/layout/cycle4"/>
    <dgm:cxn modelId="{B70D4F1E-6DCC-45AA-872F-268B73CC0AFB}" srcId="{B41D7AF7-EC30-4F90-935D-F2CAF6092C52}" destId="{C028AA1F-37C2-4058-8EE1-17317C62DDF1}" srcOrd="1" destOrd="0" parTransId="{E9BCB2E4-D915-4758-B8DE-A39DAEE31804}" sibTransId="{E6C72086-0796-4297-9D2B-2917986A33DE}"/>
    <dgm:cxn modelId="{C1C396B6-E51B-4200-8A6A-9C62C85B7315}" type="presOf" srcId="{BAF11F35-999D-41DE-AF5E-888E09535A1F}" destId="{D94E0C03-2553-4853-950E-A553029971F5}" srcOrd="1" destOrd="1" presId="urn:microsoft.com/office/officeart/2005/8/layout/cycle4"/>
    <dgm:cxn modelId="{FD934800-8B27-48FB-9221-F4A56929F176}" type="presOf" srcId="{28965505-8EFF-4E23-90E4-66EB6991A85E}" destId="{24E440EE-48EE-4F85-B118-388718B72ADF}" srcOrd="0" destOrd="0" presId="urn:microsoft.com/office/officeart/2005/8/layout/cycle4"/>
    <dgm:cxn modelId="{BC2DD0D9-089C-47C5-A528-D198890B6FE3}" srcId="{B41D7AF7-EC30-4F90-935D-F2CAF6092C52}" destId="{28965505-8EFF-4E23-90E4-66EB6991A85E}" srcOrd="0" destOrd="0" parTransId="{95C3B7A7-4C5C-486D-8DE0-E811F2036B7E}" sibTransId="{D80210E4-3BEC-450A-AF71-20F7B82A2550}"/>
    <dgm:cxn modelId="{7D2AA915-5337-441C-A06E-140FB8F8EF22}" srcId="{518624AB-92BD-4F3C-BE11-135A955195B8}" destId="{1B02C019-C96E-4A4D-B0FB-5FBF867F2065}" srcOrd="1" destOrd="0" parTransId="{2BAFA970-A784-47D9-B400-ED86998838C7}" sibTransId="{57013561-0219-4A3D-B0AB-E81C635B71B9}"/>
    <dgm:cxn modelId="{98E982C8-6DF7-421D-B6C1-6692073CA9CC}" type="presOf" srcId="{8AC4A6F4-EA43-42F4-BB33-9C40F49BC105}" destId="{14E806D5-D518-4CB8-9322-059A9AA31228}" srcOrd="1" destOrd="1" presId="urn:microsoft.com/office/officeart/2005/8/layout/cycle4"/>
    <dgm:cxn modelId="{EBA1DDD3-9753-4156-B4DE-A21C9EDEBC20}" type="presOf" srcId="{AD2F1A66-5153-4E30-937D-187C35B5599D}" destId="{50406A0E-A244-4A28-AE7F-BBCC09D76C39}" srcOrd="0" destOrd="0" presId="urn:microsoft.com/office/officeart/2005/8/layout/cycle4"/>
    <dgm:cxn modelId="{FF017D6E-451A-4143-A4C6-E276CAF5A84E}" srcId="{44A75216-158D-4FE5-8EA3-0594E97C20E4}" destId="{4F4062F9-E8C7-48EA-A617-A9B775988AF5}" srcOrd="0" destOrd="0" parTransId="{5A7A4A94-25B0-4AFC-8C39-6B5B738743EE}" sibTransId="{6D01A89C-0C2E-40CF-84DE-39975D58F263}"/>
    <dgm:cxn modelId="{68C98411-B4CF-46D3-950D-F81A44FF8690}" srcId="{44A75216-158D-4FE5-8EA3-0594E97C20E4}" destId="{518624AB-92BD-4F3C-BE11-135A955195B8}" srcOrd="3" destOrd="0" parTransId="{AC28A027-C812-4EE3-AEC3-21EE5FD3389E}" sibTransId="{6384FA71-12C6-4BDF-8E64-A940878A4F35}"/>
    <dgm:cxn modelId="{7F9A1DCA-1A27-4AEC-B035-18879AA4DFFE}" type="presOf" srcId="{FD822183-4440-495F-8825-C5C871EE8D57}" destId="{AA36D25C-0C87-4486-B78F-B12635EC4612}" srcOrd="0" destOrd="0" presId="urn:microsoft.com/office/officeart/2005/8/layout/cycle4"/>
    <dgm:cxn modelId="{8BC05B86-DD83-434A-82BA-4129AE4B25D3}" srcId="{C927F96C-C397-44AC-8256-F70A42C6C951}" destId="{FD822183-4440-495F-8825-C5C871EE8D57}" srcOrd="0" destOrd="0" parTransId="{91AD886E-4F93-4D49-9811-12CA2781C77A}" sibTransId="{A4B56543-AAC1-40C0-BCAB-D853EB69FD43}"/>
    <dgm:cxn modelId="{43F7C62C-3E55-4E1E-AA0E-1D4C1C4BA5BE}" type="presOf" srcId="{E4FEBD5B-6396-4313-BB81-EF6FF260C8F2}" destId="{D45CEED3-8E52-4668-8EFB-120EB1B4F073}" srcOrd="0" destOrd="0" presId="urn:microsoft.com/office/officeart/2005/8/layout/cycle4"/>
    <dgm:cxn modelId="{CD2A7C63-463F-4009-8BAE-1FE6FE463C7B}" type="presOf" srcId="{C028AA1F-37C2-4058-8EE1-17317C62DDF1}" destId="{4108C101-2E8A-442C-9636-15CA751B6C46}" srcOrd="1" destOrd="1" presId="urn:microsoft.com/office/officeart/2005/8/layout/cycle4"/>
    <dgm:cxn modelId="{3EB5DBCE-915B-4890-A8E5-BBF9F2904C2A}" type="presOf" srcId="{C028AA1F-37C2-4058-8EE1-17317C62DDF1}" destId="{24E440EE-48EE-4F85-B118-388718B72ADF}" srcOrd="0" destOrd="1" presId="urn:microsoft.com/office/officeart/2005/8/layout/cycle4"/>
    <dgm:cxn modelId="{F7015F6A-AE91-45D3-9C34-D2116D9BD215}" type="presOf" srcId="{AD2F1A66-5153-4E30-937D-187C35B5599D}" destId="{14E806D5-D518-4CB8-9322-059A9AA31228}" srcOrd="1" destOrd="0" presId="urn:microsoft.com/office/officeart/2005/8/layout/cycle4"/>
    <dgm:cxn modelId="{C66454D6-57E4-493B-82EB-1BB8164A6927}" type="presOf" srcId="{1B02C019-C96E-4A4D-B0FB-5FBF867F2065}" destId="{D45CEED3-8E52-4668-8EFB-120EB1B4F073}" srcOrd="0" destOrd="1" presId="urn:microsoft.com/office/officeart/2005/8/layout/cycle4"/>
    <dgm:cxn modelId="{C4012489-5AE5-4334-A477-2E4E87661702}" type="presOf" srcId="{B41D7AF7-EC30-4F90-935D-F2CAF6092C52}" destId="{498B9C5D-3D6C-44B5-8774-96BD96BE9836}" srcOrd="0" destOrd="0" presId="urn:microsoft.com/office/officeart/2005/8/layout/cycle4"/>
    <dgm:cxn modelId="{4B890B9D-9C66-4594-8C24-48F801501F06}" type="presOf" srcId="{C927F96C-C397-44AC-8256-F70A42C6C951}" destId="{772D6349-184F-4DAB-A4BC-DC952E873C9B}" srcOrd="0" destOrd="0" presId="urn:microsoft.com/office/officeart/2005/8/layout/cycle4"/>
    <dgm:cxn modelId="{E9E79621-6CA9-41CE-98A5-5403CDDA27CC}" type="presParOf" srcId="{599CC529-E762-4759-8D65-D7997595A823}" destId="{26A02F0A-67D7-49E5-BFEB-C7A3F25C6823}" srcOrd="0" destOrd="0" presId="urn:microsoft.com/office/officeart/2005/8/layout/cycle4"/>
    <dgm:cxn modelId="{3223B778-8B35-4975-9280-E7D3DBEE27C0}" type="presParOf" srcId="{26A02F0A-67D7-49E5-BFEB-C7A3F25C6823}" destId="{98F05854-5AC7-4591-92D9-5E1A555A42EA}" srcOrd="0" destOrd="0" presId="urn:microsoft.com/office/officeart/2005/8/layout/cycle4"/>
    <dgm:cxn modelId="{1F869BFF-C986-45CC-9683-8CE2EB85BE6B}" type="presParOf" srcId="{98F05854-5AC7-4591-92D9-5E1A555A42EA}" destId="{50406A0E-A244-4A28-AE7F-BBCC09D76C39}" srcOrd="0" destOrd="0" presId="urn:microsoft.com/office/officeart/2005/8/layout/cycle4"/>
    <dgm:cxn modelId="{137DC893-7B8E-4BE8-A344-0CEB56889B36}" type="presParOf" srcId="{98F05854-5AC7-4591-92D9-5E1A555A42EA}" destId="{14E806D5-D518-4CB8-9322-059A9AA31228}" srcOrd="1" destOrd="0" presId="urn:microsoft.com/office/officeart/2005/8/layout/cycle4"/>
    <dgm:cxn modelId="{DB4DCA65-B4B7-441E-B4FD-59BD91E71AB1}" type="presParOf" srcId="{26A02F0A-67D7-49E5-BFEB-C7A3F25C6823}" destId="{108266CC-27EC-416B-8B76-BE5D4098380C}" srcOrd="1" destOrd="0" presId="urn:microsoft.com/office/officeart/2005/8/layout/cycle4"/>
    <dgm:cxn modelId="{2ABAB124-FADC-4CA3-A20C-1CD55FEC093C}" type="presParOf" srcId="{108266CC-27EC-416B-8B76-BE5D4098380C}" destId="{24E440EE-48EE-4F85-B118-388718B72ADF}" srcOrd="0" destOrd="0" presId="urn:microsoft.com/office/officeart/2005/8/layout/cycle4"/>
    <dgm:cxn modelId="{C31ABE8C-37E3-4DE0-BFA7-F8D2CFE2DEB4}" type="presParOf" srcId="{108266CC-27EC-416B-8B76-BE5D4098380C}" destId="{4108C101-2E8A-442C-9636-15CA751B6C46}" srcOrd="1" destOrd="0" presId="urn:microsoft.com/office/officeart/2005/8/layout/cycle4"/>
    <dgm:cxn modelId="{655007E6-960E-4A7F-BDD1-58F80C96844D}" type="presParOf" srcId="{26A02F0A-67D7-49E5-BFEB-C7A3F25C6823}" destId="{13E59335-F8FC-4BB0-99E6-D19D30087E55}" srcOrd="2" destOrd="0" presId="urn:microsoft.com/office/officeart/2005/8/layout/cycle4"/>
    <dgm:cxn modelId="{ED8DE1FB-CC75-4FB4-AE00-17DEAB862CF5}" type="presParOf" srcId="{13E59335-F8FC-4BB0-99E6-D19D30087E55}" destId="{AA36D25C-0C87-4486-B78F-B12635EC4612}" srcOrd="0" destOrd="0" presId="urn:microsoft.com/office/officeart/2005/8/layout/cycle4"/>
    <dgm:cxn modelId="{493E729A-6AF3-4EC7-AB51-DAC972E2B245}" type="presParOf" srcId="{13E59335-F8FC-4BB0-99E6-D19D30087E55}" destId="{D94E0C03-2553-4853-950E-A553029971F5}" srcOrd="1" destOrd="0" presId="urn:microsoft.com/office/officeart/2005/8/layout/cycle4"/>
    <dgm:cxn modelId="{DAD20ADF-20AA-4C3D-9A95-440DF57C5041}" type="presParOf" srcId="{26A02F0A-67D7-49E5-BFEB-C7A3F25C6823}" destId="{E0908501-8099-46CA-A89A-C7CFC36B64D2}" srcOrd="3" destOrd="0" presId="urn:microsoft.com/office/officeart/2005/8/layout/cycle4"/>
    <dgm:cxn modelId="{F26D9625-DBC8-4C48-B30B-5BFFD85EC139}" type="presParOf" srcId="{E0908501-8099-46CA-A89A-C7CFC36B64D2}" destId="{D45CEED3-8E52-4668-8EFB-120EB1B4F073}" srcOrd="0" destOrd="0" presId="urn:microsoft.com/office/officeart/2005/8/layout/cycle4"/>
    <dgm:cxn modelId="{1401DC9D-8EB8-4F13-B8E6-FB25FD41CFF0}" type="presParOf" srcId="{E0908501-8099-46CA-A89A-C7CFC36B64D2}" destId="{F7CC01B5-ADA6-40A3-8367-815781EA55AC}" srcOrd="1" destOrd="0" presId="urn:microsoft.com/office/officeart/2005/8/layout/cycle4"/>
    <dgm:cxn modelId="{C6233606-509F-49F3-BF4B-A2E1B125B573}" type="presParOf" srcId="{26A02F0A-67D7-49E5-BFEB-C7A3F25C6823}" destId="{FFFD277C-11B7-4CAF-8F31-2318282E4A57}" srcOrd="4" destOrd="0" presId="urn:microsoft.com/office/officeart/2005/8/layout/cycle4"/>
    <dgm:cxn modelId="{10B2A5C9-33B7-4FB4-BB80-E1D18DEC1B33}" type="presParOf" srcId="{599CC529-E762-4759-8D65-D7997595A823}" destId="{5EE0FA4F-C351-4AF7-A97E-43A668B2C206}" srcOrd="1" destOrd="0" presId="urn:microsoft.com/office/officeart/2005/8/layout/cycle4"/>
    <dgm:cxn modelId="{9A9A171E-EB53-40B6-94C3-515DC02D0F98}" type="presParOf" srcId="{5EE0FA4F-C351-4AF7-A97E-43A668B2C206}" destId="{6DB3FDCF-F5B4-48FE-9005-5D8E5DED4EEE}" srcOrd="0" destOrd="0" presId="urn:microsoft.com/office/officeart/2005/8/layout/cycle4"/>
    <dgm:cxn modelId="{B02FAC97-171E-4EE8-B421-B7594D4E78DC}" type="presParOf" srcId="{5EE0FA4F-C351-4AF7-A97E-43A668B2C206}" destId="{498B9C5D-3D6C-44B5-8774-96BD96BE9836}" srcOrd="1" destOrd="0" presId="urn:microsoft.com/office/officeart/2005/8/layout/cycle4"/>
    <dgm:cxn modelId="{840893CC-2F12-49FA-8437-D0DAD84E788C}" type="presParOf" srcId="{5EE0FA4F-C351-4AF7-A97E-43A668B2C206}" destId="{772D6349-184F-4DAB-A4BC-DC952E873C9B}" srcOrd="2" destOrd="0" presId="urn:microsoft.com/office/officeart/2005/8/layout/cycle4"/>
    <dgm:cxn modelId="{EF08A691-AA80-4573-81E7-3BFF1EB73CA8}" type="presParOf" srcId="{5EE0FA4F-C351-4AF7-A97E-43A668B2C206}" destId="{4EA7D60C-FF9B-46E7-A920-0A9B5FD128BC}" srcOrd="3" destOrd="0" presId="urn:microsoft.com/office/officeart/2005/8/layout/cycle4"/>
    <dgm:cxn modelId="{00966963-E17A-4FDD-B1DD-4B387A7AE159}" type="presParOf" srcId="{5EE0FA4F-C351-4AF7-A97E-43A668B2C206}" destId="{26B18A28-8DB6-4710-96C3-9BAC3321324E}" srcOrd="4" destOrd="0" presId="urn:microsoft.com/office/officeart/2005/8/layout/cycle4"/>
    <dgm:cxn modelId="{7AB11EEF-8C3E-4239-8B84-DCF702C806E2}" type="presParOf" srcId="{599CC529-E762-4759-8D65-D7997595A823}" destId="{4654F522-A416-44B6-9191-E7580140F473}" srcOrd="2" destOrd="0" presId="urn:microsoft.com/office/officeart/2005/8/layout/cycle4"/>
    <dgm:cxn modelId="{12A558EC-5A5A-4671-B77A-4C27672495BA}" type="presParOf" srcId="{599CC529-E762-4759-8D65-D7997595A823}" destId="{6C25716D-45F4-42B2-8229-ADF017891CB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761DB-3FA3-4392-B3A8-704C550FCD19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55B3B-0DDE-4FCD-B642-E8954C3715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12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716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764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696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532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275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083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152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825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859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172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232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92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027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155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127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255B3B-0DDE-4FCD-B642-E8954C3715A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382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991200"/>
      </p:ext>
    </p:extLst>
  </p:cSld>
  <p:clrMapOvr>
    <a:masterClrMapping/>
  </p:clrMapOvr>
  <p:transition spd="med" advClick="0" advTm="2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736799"/>
      </p:ext>
    </p:extLst>
  </p:cSld>
  <p:clrMapOvr>
    <a:masterClrMapping/>
  </p:clrMapOvr>
  <p:transition spd="med" advClick="0" advTm="2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18540"/>
      </p:ext>
    </p:extLst>
  </p:cSld>
  <p:clrMapOvr>
    <a:masterClrMapping/>
  </p:clrMapOvr>
  <p:transition spd="med" advClick="0" advTm="2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083895"/>
      </p:ext>
    </p:extLst>
  </p:cSld>
  <p:clrMapOvr>
    <a:masterClrMapping/>
  </p:clrMapOvr>
  <p:transition spd="med" advClick="0" advTm="2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565959"/>
      </p:ext>
    </p:extLst>
  </p:cSld>
  <p:clrMapOvr>
    <a:masterClrMapping/>
  </p:clrMapOvr>
  <p:transition spd="med" advClick="0" advTm="2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229549"/>
      </p:ext>
    </p:extLst>
  </p:cSld>
  <p:clrMapOvr>
    <a:masterClrMapping/>
  </p:clrMapOvr>
  <p:transition spd="med" advClick="0" advTm="2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879105"/>
      </p:ext>
    </p:extLst>
  </p:cSld>
  <p:clrMapOvr>
    <a:masterClrMapping/>
  </p:clrMapOvr>
  <p:transition spd="med" advClick="0" advTm="2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806406"/>
      </p:ext>
    </p:extLst>
  </p:cSld>
  <p:clrMapOvr>
    <a:masterClrMapping/>
  </p:clrMapOvr>
  <p:transition spd="med" advClick="0" advTm="2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553560"/>
      </p:ext>
    </p:extLst>
  </p:cSld>
  <p:clrMapOvr>
    <a:masterClrMapping/>
  </p:clrMapOvr>
  <p:transition spd="med" advClick="0" advTm="2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516558"/>
      </p:ext>
    </p:extLst>
  </p:cSld>
  <p:clrMapOvr>
    <a:masterClrMapping/>
  </p:clrMapOvr>
  <p:transition spd="med" advClick="0" advTm="2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44564"/>
      </p:ext>
    </p:extLst>
  </p:cSld>
  <p:clrMapOvr>
    <a:masterClrMapping/>
  </p:clrMapOvr>
  <p:transition spd="med" advClick="0" advTm="2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D6F87-C065-45BD-8A7A-3369C5B180CF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AEB10-DB0E-4274-8067-C015C0BF7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43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2000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378865" y="4493023"/>
            <a:ext cx="375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汽车销售工作总结</a:t>
            </a:r>
            <a:r>
              <a:rPr lang="en-US" altLang="zh-CN" sz="2400" b="1" dirty="0" err="1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模板</a:t>
            </a:r>
          </a:p>
        </p:txBody>
      </p:sp>
      <p:sp>
        <p:nvSpPr>
          <p:cNvPr id="3" name="矩形 2"/>
          <p:cNvSpPr/>
          <p:nvPr/>
        </p:nvSpPr>
        <p:spPr>
          <a:xfrm>
            <a:off x="1055688" y="4053822"/>
            <a:ext cx="3783724" cy="1340069"/>
          </a:xfrm>
          <a:prstGeom prst="rect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596406" y="6253861"/>
            <a:ext cx="3765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主讲人：尔悦</a:t>
            </a:r>
            <a:endParaRPr lang="zh-CN" altLang="en-US" sz="2800" b="1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3978172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476" y="0"/>
            <a:ext cx="12192000" cy="6858000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-141762" y="2185425"/>
            <a:ext cx="1292662" cy="42012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目</a:t>
            </a:r>
            <a:r>
              <a:rPr lang="en-US" altLang="zh-CN" sz="7200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 </a:t>
            </a:r>
            <a:r>
              <a:rPr lang="en-US" altLang="zh-CN" sz="72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 </a:t>
            </a:r>
            <a:r>
              <a:rPr lang="zh-CN" altLang="en-US" sz="72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录</a:t>
            </a:r>
            <a:endParaRPr lang="zh-CN" altLang="en-US" sz="72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7404" y="2273641"/>
            <a:ext cx="677108" cy="25621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CATALOGUE</a:t>
            </a:r>
            <a:endParaRPr lang="zh-CN" altLang="en-US" sz="3200" b="1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-469556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>
            <a:off x="3921211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8343693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392121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-469556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菱形 31"/>
          <p:cNvSpPr/>
          <p:nvPr/>
        </p:nvSpPr>
        <p:spPr>
          <a:xfrm>
            <a:off x="830374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105052" y="988539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742159" y="1655804"/>
            <a:ext cx="707682" cy="6343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055623" y="534056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不足之处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63481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工作举措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485414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明年展望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7157441" y="2999774"/>
            <a:ext cx="676746" cy="858451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5730960" y="4508500"/>
            <a:ext cx="730079" cy="730079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KSO_Shape"/>
          <p:cNvSpPr>
            <a:spLocks noChangeArrowheads="1"/>
          </p:cNvSpPr>
          <p:nvPr/>
        </p:nvSpPr>
        <p:spPr bwMode="auto">
          <a:xfrm>
            <a:off x="4480331" y="3059351"/>
            <a:ext cx="783646" cy="739297"/>
          </a:xfrm>
          <a:custGeom>
            <a:avLst/>
            <a:gdLst>
              <a:gd name="T0" fmla="*/ 186959 w 11981237"/>
              <a:gd name="T1" fmla="*/ 80936 h 12554355"/>
              <a:gd name="T2" fmla="*/ 201434 w 11981237"/>
              <a:gd name="T3" fmla="*/ 95398 h 12554355"/>
              <a:gd name="T4" fmla="*/ 186959 w 11981237"/>
              <a:gd name="T5" fmla="*/ 109860 h 12554355"/>
              <a:gd name="T6" fmla="*/ 172483 w 11981237"/>
              <a:gd name="T7" fmla="*/ 95398 h 12554355"/>
              <a:gd name="T8" fmla="*/ 186959 w 11981237"/>
              <a:gd name="T9" fmla="*/ 80936 h 12554355"/>
              <a:gd name="T10" fmla="*/ 135384 w 11981237"/>
              <a:gd name="T11" fmla="*/ 74810 h 12554355"/>
              <a:gd name="T12" fmla="*/ 140604 w 11981237"/>
              <a:gd name="T13" fmla="*/ 77136 h 12554355"/>
              <a:gd name="T14" fmla="*/ 176652 w 11981237"/>
              <a:gd name="T15" fmla="*/ 113110 h 12554355"/>
              <a:gd name="T16" fmla="*/ 197725 w 11981237"/>
              <a:gd name="T17" fmla="*/ 113110 h 12554355"/>
              <a:gd name="T18" fmla="*/ 233541 w 11981237"/>
              <a:gd name="T19" fmla="*/ 77136 h 12554355"/>
              <a:gd name="T20" fmla="*/ 244039 w 11981237"/>
              <a:gd name="T21" fmla="*/ 76827 h 12554355"/>
              <a:gd name="T22" fmla="*/ 244271 w 11981237"/>
              <a:gd name="T23" fmla="*/ 87326 h 12554355"/>
              <a:gd name="T24" fmla="*/ 206602 w 11981237"/>
              <a:gd name="T25" fmla="*/ 124999 h 12554355"/>
              <a:gd name="T26" fmla="*/ 206679 w 11981237"/>
              <a:gd name="T27" fmla="*/ 250061 h 12554355"/>
              <a:gd name="T28" fmla="*/ 198574 w 11981237"/>
              <a:gd name="T29" fmla="*/ 258167 h 12554355"/>
              <a:gd name="T30" fmla="*/ 190392 w 11981237"/>
              <a:gd name="T31" fmla="*/ 250061 h 12554355"/>
              <a:gd name="T32" fmla="*/ 190392 w 11981237"/>
              <a:gd name="T33" fmla="*/ 182203 h 12554355"/>
              <a:gd name="T34" fmla="*/ 183753 w 11981237"/>
              <a:gd name="T35" fmla="*/ 182203 h 12554355"/>
              <a:gd name="T36" fmla="*/ 183753 w 11981237"/>
              <a:gd name="T37" fmla="*/ 250061 h 12554355"/>
              <a:gd name="T38" fmla="*/ 175648 w 11981237"/>
              <a:gd name="T39" fmla="*/ 258167 h 12554355"/>
              <a:gd name="T40" fmla="*/ 167466 w 11981237"/>
              <a:gd name="T41" fmla="*/ 250061 h 12554355"/>
              <a:gd name="T42" fmla="*/ 167466 w 11981237"/>
              <a:gd name="T43" fmla="*/ 124999 h 12554355"/>
              <a:gd name="T44" fmla="*/ 129874 w 11981237"/>
              <a:gd name="T45" fmla="*/ 87326 h 12554355"/>
              <a:gd name="T46" fmla="*/ 130106 w 11981237"/>
              <a:gd name="T47" fmla="*/ 76827 h 12554355"/>
              <a:gd name="T48" fmla="*/ 135384 w 11981237"/>
              <a:gd name="T49" fmla="*/ 74810 h 12554355"/>
              <a:gd name="T50" fmla="*/ 83316 w 11981237"/>
              <a:gd name="T51" fmla="*/ 8594 h 12554355"/>
              <a:gd name="T52" fmla="*/ 103649 w 11981237"/>
              <a:gd name="T53" fmla="*/ 29014 h 12554355"/>
              <a:gd name="T54" fmla="*/ 83316 w 11981237"/>
              <a:gd name="T55" fmla="*/ 49433 h 12554355"/>
              <a:gd name="T56" fmla="*/ 62982 w 11981237"/>
              <a:gd name="T57" fmla="*/ 29014 h 12554355"/>
              <a:gd name="T58" fmla="*/ 83316 w 11981237"/>
              <a:gd name="T59" fmla="*/ 8594 h 12554355"/>
              <a:gd name="T60" fmla="*/ 10664 w 11981237"/>
              <a:gd name="T61" fmla="*/ 4 h 12554355"/>
              <a:gd name="T62" fmla="*/ 17978 w 11981237"/>
              <a:gd name="T63" fmla="*/ 3266 h 12554355"/>
              <a:gd name="T64" fmla="*/ 68688 w 11981237"/>
              <a:gd name="T65" fmla="*/ 53984 h 12554355"/>
              <a:gd name="T66" fmla="*/ 98481 w 11981237"/>
              <a:gd name="T67" fmla="*/ 53984 h 12554355"/>
              <a:gd name="T68" fmla="*/ 148882 w 11981237"/>
              <a:gd name="T69" fmla="*/ 3266 h 12554355"/>
              <a:gd name="T70" fmla="*/ 163624 w 11981237"/>
              <a:gd name="T71" fmla="*/ 2880 h 12554355"/>
              <a:gd name="T72" fmla="*/ 164010 w 11981237"/>
              <a:gd name="T73" fmla="*/ 17624 h 12554355"/>
              <a:gd name="T74" fmla="*/ 110985 w 11981237"/>
              <a:gd name="T75" fmla="*/ 70735 h 12554355"/>
              <a:gd name="T76" fmla="*/ 111062 w 11981237"/>
              <a:gd name="T77" fmla="*/ 246742 h 12554355"/>
              <a:gd name="T78" fmla="*/ 99639 w 11981237"/>
              <a:gd name="T79" fmla="*/ 258167 h 12554355"/>
              <a:gd name="T80" fmla="*/ 88138 w 11981237"/>
              <a:gd name="T81" fmla="*/ 246742 h 12554355"/>
              <a:gd name="T82" fmla="*/ 88061 w 11981237"/>
              <a:gd name="T83" fmla="*/ 151251 h 12554355"/>
              <a:gd name="T84" fmla="*/ 78799 w 11981237"/>
              <a:gd name="T85" fmla="*/ 151251 h 12554355"/>
              <a:gd name="T86" fmla="*/ 78799 w 11981237"/>
              <a:gd name="T87" fmla="*/ 246742 h 12554355"/>
              <a:gd name="T88" fmla="*/ 67298 w 11981237"/>
              <a:gd name="T89" fmla="*/ 258167 h 12554355"/>
              <a:gd name="T90" fmla="*/ 55875 w 11981237"/>
              <a:gd name="T91" fmla="*/ 246742 h 12554355"/>
              <a:gd name="T92" fmla="*/ 55875 w 11981237"/>
              <a:gd name="T93" fmla="*/ 70735 h 12554355"/>
              <a:gd name="T94" fmla="*/ 2849 w 11981237"/>
              <a:gd name="T95" fmla="*/ 17624 h 12554355"/>
              <a:gd name="T96" fmla="*/ 3235 w 11981237"/>
              <a:gd name="T97" fmla="*/ 2880 h 12554355"/>
              <a:gd name="T98" fmla="*/ 10664 w 11981237"/>
              <a:gd name="T99" fmla="*/ 4 h 1255435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981237" h="12554355">
                <a:moveTo>
                  <a:pt x="9093518" y="3935817"/>
                </a:moveTo>
                <a:cubicBezTo>
                  <a:pt x="9482358" y="3935817"/>
                  <a:pt x="9797575" y="4250679"/>
                  <a:pt x="9797575" y="4639080"/>
                </a:cubicBezTo>
                <a:cubicBezTo>
                  <a:pt x="9797575" y="5027480"/>
                  <a:pt x="9482358" y="5342343"/>
                  <a:pt x="9093518" y="5342343"/>
                </a:cubicBezTo>
                <a:cubicBezTo>
                  <a:pt x="8704678" y="5342343"/>
                  <a:pt x="8389461" y="5027480"/>
                  <a:pt x="8389461" y="4639080"/>
                </a:cubicBezTo>
                <a:cubicBezTo>
                  <a:pt x="8389461" y="4250679"/>
                  <a:pt x="8704678" y="3935817"/>
                  <a:pt x="9093518" y="3935817"/>
                </a:cubicBezTo>
                <a:close/>
                <a:moveTo>
                  <a:pt x="6584967" y="3637926"/>
                </a:moveTo>
                <a:cubicBezTo>
                  <a:pt x="6677422" y="3640272"/>
                  <a:pt x="6769407" y="3677813"/>
                  <a:pt x="6838865" y="3751018"/>
                </a:cubicBezTo>
                <a:cubicBezTo>
                  <a:pt x="6838865" y="3751018"/>
                  <a:pt x="6838865" y="3751018"/>
                  <a:pt x="8592216" y="5500423"/>
                </a:cubicBezTo>
                <a:cubicBezTo>
                  <a:pt x="8592216" y="5500423"/>
                  <a:pt x="8592216" y="5500423"/>
                  <a:pt x="9617194" y="5500423"/>
                </a:cubicBezTo>
                <a:lnTo>
                  <a:pt x="11359281" y="3751018"/>
                </a:lnTo>
                <a:cubicBezTo>
                  <a:pt x="11498198" y="3604608"/>
                  <a:pt x="11723468" y="3600854"/>
                  <a:pt x="11869893" y="3736002"/>
                </a:cubicBezTo>
                <a:cubicBezTo>
                  <a:pt x="12012564" y="3874903"/>
                  <a:pt x="12020073" y="4100148"/>
                  <a:pt x="11881156" y="4246558"/>
                </a:cubicBezTo>
                <a:cubicBezTo>
                  <a:pt x="11881156" y="4246558"/>
                  <a:pt x="11881156" y="4246558"/>
                  <a:pt x="10048961" y="6078553"/>
                </a:cubicBezTo>
                <a:cubicBezTo>
                  <a:pt x="10048961" y="6078553"/>
                  <a:pt x="10048961" y="6078553"/>
                  <a:pt x="10052716" y="12160176"/>
                </a:cubicBezTo>
                <a:cubicBezTo>
                  <a:pt x="10052716" y="12377913"/>
                  <a:pt x="9876254" y="12554355"/>
                  <a:pt x="9658493" y="12554355"/>
                </a:cubicBezTo>
                <a:cubicBezTo>
                  <a:pt x="9440733" y="12554355"/>
                  <a:pt x="9260517" y="12377913"/>
                  <a:pt x="9260517" y="12160176"/>
                </a:cubicBezTo>
                <a:cubicBezTo>
                  <a:pt x="9260517" y="12160176"/>
                  <a:pt x="9260517" y="12160176"/>
                  <a:pt x="9260517" y="8860332"/>
                </a:cubicBezTo>
                <a:cubicBezTo>
                  <a:pt x="9260517" y="8860332"/>
                  <a:pt x="9260517" y="8860332"/>
                  <a:pt x="8937630" y="8860332"/>
                </a:cubicBezTo>
                <a:cubicBezTo>
                  <a:pt x="8937630" y="8860332"/>
                  <a:pt x="8937630" y="8860332"/>
                  <a:pt x="8937630" y="12160176"/>
                </a:cubicBezTo>
                <a:cubicBezTo>
                  <a:pt x="8937630" y="12377913"/>
                  <a:pt x="8761168" y="12554355"/>
                  <a:pt x="8543407" y="12554355"/>
                </a:cubicBezTo>
                <a:cubicBezTo>
                  <a:pt x="8325646" y="12554355"/>
                  <a:pt x="8145431" y="12377913"/>
                  <a:pt x="8145431" y="12160176"/>
                </a:cubicBezTo>
                <a:cubicBezTo>
                  <a:pt x="8145431" y="12160176"/>
                  <a:pt x="8145431" y="12160176"/>
                  <a:pt x="8145431" y="6078553"/>
                </a:cubicBezTo>
                <a:cubicBezTo>
                  <a:pt x="8145431" y="6078553"/>
                  <a:pt x="8145431" y="6078553"/>
                  <a:pt x="6316990" y="4246558"/>
                </a:cubicBezTo>
                <a:cubicBezTo>
                  <a:pt x="6178073" y="4100148"/>
                  <a:pt x="6185582" y="3874903"/>
                  <a:pt x="6328253" y="3736002"/>
                </a:cubicBezTo>
                <a:cubicBezTo>
                  <a:pt x="6399589" y="3668428"/>
                  <a:pt x="6492513" y="3635580"/>
                  <a:pt x="6584967" y="3637926"/>
                </a:cubicBezTo>
                <a:close/>
                <a:moveTo>
                  <a:pt x="4052412" y="417917"/>
                </a:moveTo>
                <a:cubicBezTo>
                  <a:pt x="4598629" y="417917"/>
                  <a:pt x="5041424" y="862490"/>
                  <a:pt x="5041424" y="1410899"/>
                </a:cubicBezTo>
                <a:cubicBezTo>
                  <a:pt x="5041424" y="1959308"/>
                  <a:pt x="4598629" y="2403881"/>
                  <a:pt x="4052412" y="2403881"/>
                </a:cubicBezTo>
                <a:cubicBezTo>
                  <a:pt x="3506195" y="2403881"/>
                  <a:pt x="3063398" y="1959308"/>
                  <a:pt x="3063398" y="1410899"/>
                </a:cubicBezTo>
                <a:cubicBezTo>
                  <a:pt x="3063398" y="862490"/>
                  <a:pt x="3506195" y="417917"/>
                  <a:pt x="4052412" y="417917"/>
                </a:cubicBezTo>
                <a:close/>
                <a:moveTo>
                  <a:pt x="518710" y="212"/>
                </a:moveTo>
                <a:cubicBezTo>
                  <a:pt x="648229" y="3966"/>
                  <a:pt x="776810" y="57460"/>
                  <a:pt x="874419" y="158816"/>
                </a:cubicBezTo>
                <a:cubicBezTo>
                  <a:pt x="874419" y="158816"/>
                  <a:pt x="874419" y="158816"/>
                  <a:pt x="3340918" y="2625161"/>
                </a:cubicBezTo>
                <a:cubicBezTo>
                  <a:pt x="3340918" y="2625161"/>
                  <a:pt x="3340918" y="2625161"/>
                  <a:pt x="4790033" y="2625161"/>
                </a:cubicBezTo>
                <a:lnTo>
                  <a:pt x="7241515" y="158816"/>
                </a:lnTo>
                <a:cubicBezTo>
                  <a:pt x="7432978" y="-43897"/>
                  <a:pt x="7755838" y="-55159"/>
                  <a:pt x="7958564" y="140047"/>
                </a:cubicBezTo>
                <a:cubicBezTo>
                  <a:pt x="8161290" y="331498"/>
                  <a:pt x="8168798" y="654338"/>
                  <a:pt x="7977335" y="857051"/>
                </a:cubicBezTo>
                <a:cubicBezTo>
                  <a:pt x="7977335" y="857051"/>
                  <a:pt x="7977335" y="857051"/>
                  <a:pt x="5398210" y="3439768"/>
                </a:cubicBezTo>
                <a:cubicBezTo>
                  <a:pt x="5398210" y="3439768"/>
                  <a:pt x="5398210" y="3439768"/>
                  <a:pt x="5401965" y="11998771"/>
                </a:cubicBezTo>
                <a:cubicBezTo>
                  <a:pt x="5401965" y="12306594"/>
                  <a:pt x="5154188" y="12554355"/>
                  <a:pt x="4846345" y="12554355"/>
                </a:cubicBezTo>
                <a:cubicBezTo>
                  <a:pt x="4538502" y="12554355"/>
                  <a:pt x="4286972" y="12306594"/>
                  <a:pt x="4286972" y="11998771"/>
                </a:cubicBezTo>
                <a:cubicBezTo>
                  <a:pt x="4286972" y="11998771"/>
                  <a:pt x="4286972" y="11998771"/>
                  <a:pt x="4283218" y="7355136"/>
                </a:cubicBezTo>
                <a:cubicBezTo>
                  <a:pt x="4283218" y="7355136"/>
                  <a:pt x="4283218" y="7355136"/>
                  <a:pt x="3832716" y="7355136"/>
                </a:cubicBezTo>
                <a:cubicBezTo>
                  <a:pt x="3832716" y="7355136"/>
                  <a:pt x="3832716" y="7355136"/>
                  <a:pt x="3832716" y="11998771"/>
                </a:cubicBezTo>
                <a:cubicBezTo>
                  <a:pt x="3832716" y="12306594"/>
                  <a:pt x="3581186" y="12554355"/>
                  <a:pt x="3273343" y="12554355"/>
                </a:cubicBezTo>
                <a:cubicBezTo>
                  <a:pt x="2965500" y="12554355"/>
                  <a:pt x="2717723" y="12306594"/>
                  <a:pt x="2717723" y="11998771"/>
                </a:cubicBezTo>
                <a:cubicBezTo>
                  <a:pt x="2717723" y="11998771"/>
                  <a:pt x="2717723" y="11998771"/>
                  <a:pt x="2717723" y="3439768"/>
                </a:cubicBezTo>
                <a:cubicBezTo>
                  <a:pt x="2717723" y="3439768"/>
                  <a:pt x="2717723" y="3439768"/>
                  <a:pt x="138599" y="857051"/>
                </a:cubicBezTo>
                <a:cubicBezTo>
                  <a:pt x="-52865" y="654338"/>
                  <a:pt x="-45356" y="331498"/>
                  <a:pt x="157370" y="140047"/>
                </a:cubicBezTo>
                <a:cubicBezTo>
                  <a:pt x="258733" y="42444"/>
                  <a:pt x="389191" y="-3542"/>
                  <a:pt x="518710" y="212"/>
                </a:cubicBezTo>
                <a:close/>
              </a:path>
            </a:pathLst>
          </a:custGeom>
          <a:solidFill>
            <a:srgbClr val="E77960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11037457" y="1278925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227358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476" y="0"/>
            <a:ext cx="12192000" cy="6858000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-469556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>
            <a:off x="3921211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8343693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392121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-469556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菱形 31"/>
          <p:cNvSpPr/>
          <p:nvPr/>
        </p:nvSpPr>
        <p:spPr>
          <a:xfrm>
            <a:off x="830374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105052" y="988539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6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742159" y="1655804"/>
            <a:ext cx="707682" cy="6343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055623" y="534056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不足之处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63481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工作举措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485414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明年展望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7157441" y="2999774"/>
            <a:ext cx="676746" cy="858451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5730960" y="4508500"/>
            <a:ext cx="730079" cy="730079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KSO_Shape"/>
          <p:cNvSpPr>
            <a:spLocks noChangeArrowheads="1"/>
          </p:cNvSpPr>
          <p:nvPr/>
        </p:nvSpPr>
        <p:spPr bwMode="auto">
          <a:xfrm>
            <a:off x="4480331" y="3059351"/>
            <a:ext cx="783646" cy="739297"/>
          </a:xfrm>
          <a:custGeom>
            <a:avLst/>
            <a:gdLst>
              <a:gd name="T0" fmla="*/ 186959 w 11981237"/>
              <a:gd name="T1" fmla="*/ 80936 h 12554355"/>
              <a:gd name="T2" fmla="*/ 201434 w 11981237"/>
              <a:gd name="T3" fmla="*/ 95398 h 12554355"/>
              <a:gd name="T4" fmla="*/ 186959 w 11981237"/>
              <a:gd name="T5" fmla="*/ 109860 h 12554355"/>
              <a:gd name="T6" fmla="*/ 172483 w 11981237"/>
              <a:gd name="T7" fmla="*/ 95398 h 12554355"/>
              <a:gd name="T8" fmla="*/ 186959 w 11981237"/>
              <a:gd name="T9" fmla="*/ 80936 h 12554355"/>
              <a:gd name="T10" fmla="*/ 135384 w 11981237"/>
              <a:gd name="T11" fmla="*/ 74810 h 12554355"/>
              <a:gd name="T12" fmla="*/ 140604 w 11981237"/>
              <a:gd name="T13" fmla="*/ 77136 h 12554355"/>
              <a:gd name="T14" fmla="*/ 176652 w 11981237"/>
              <a:gd name="T15" fmla="*/ 113110 h 12554355"/>
              <a:gd name="T16" fmla="*/ 197725 w 11981237"/>
              <a:gd name="T17" fmla="*/ 113110 h 12554355"/>
              <a:gd name="T18" fmla="*/ 233541 w 11981237"/>
              <a:gd name="T19" fmla="*/ 77136 h 12554355"/>
              <a:gd name="T20" fmla="*/ 244039 w 11981237"/>
              <a:gd name="T21" fmla="*/ 76827 h 12554355"/>
              <a:gd name="T22" fmla="*/ 244271 w 11981237"/>
              <a:gd name="T23" fmla="*/ 87326 h 12554355"/>
              <a:gd name="T24" fmla="*/ 206602 w 11981237"/>
              <a:gd name="T25" fmla="*/ 124999 h 12554355"/>
              <a:gd name="T26" fmla="*/ 206679 w 11981237"/>
              <a:gd name="T27" fmla="*/ 250061 h 12554355"/>
              <a:gd name="T28" fmla="*/ 198574 w 11981237"/>
              <a:gd name="T29" fmla="*/ 258167 h 12554355"/>
              <a:gd name="T30" fmla="*/ 190392 w 11981237"/>
              <a:gd name="T31" fmla="*/ 250061 h 12554355"/>
              <a:gd name="T32" fmla="*/ 190392 w 11981237"/>
              <a:gd name="T33" fmla="*/ 182203 h 12554355"/>
              <a:gd name="T34" fmla="*/ 183753 w 11981237"/>
              <a:gd name="T35" fmla="*/ 182203 h 12554355"/>
              <a:gd name="T36" fmla="*/ 183753 w 11981237"/>
              <a:gd name="T37" fmla="*/ 250061 h 12554355"/>
              <a:gd name="T38" fmla="*/ 175648 w 11981237"/>
              <a:gd name="T39" fmla="*/ 258167 h 12554355"/>
              <a:gd name="T40" fmla="*/ 167466 w 11981237"/>
              <a:gd name="T41" fmla="*/ 250061 h 12554355"/>
              <a:gd name="T42" fmla="*/ 167466 w 11981237"/>
              <a:gd name="T43" fmla="*/ 124999 h 12554355"/>
              <a:gd name="T44" fmla="*/ 129874 w 11981237"/>
              <a:gd name="T45" fmla="*/ 87326 h 12554355"/>
              <a:gd name="T46" fmla="*/ 130106 w 11981237"/>
              <a:gd name="T47" fmla="*/ 76827 h 12554355"/>
              <a:gd name="T48" fmla="*/ 135384 w 11981237"/>
              <a:gd name="T49" fmla="*/ 74810 h 12554355"/>
              <a:gd name="T50" fmla="*/ 83316 w 11981237"/>
              <a:gd name="T51" fmla="*/ 8594 h 12554355"/>
              <a:gd name="T52" fmla="*/ 103649 w 11981237"/>
              <a:gd name="T53" fmla="*/ 29014 h 12554355"/>
              <a:gd name="T54" fmla="*/ 83316 w 11981237"/>
              <a:gd name="T55" fmla="*/ 49433 h 12554355"/>
              <a:gd name="T56" fmla="*/ 62982 w 11981237"/>
              <a:gd name="T57" fmla="*/ 29014 h 12554355"/>
              <a:gd name="T58" fmla="*/ 83316 w 11981237"/>
              <a:gd name="T59" fmla="*/ 8594 h 12554355"/>
              <a:gd name="T60" fmla="*/ 10664 w 11981237"/>
              <a:gd name="T61" fmla="*/ 4 h 12554355"/>
              <a:gd name="T62" fmla="*/ 17978 w 11981237"/>
              <a:gd name="T63" fmla="*/ 3266 h 12554355"/>
              <a:gd name="T64" fmla="*/ 68688 w 11981237"/>
              <a:gd name="T65" fmla="*/ 53984 h 12554355"/>
              <a:gd name="T66" fmla="*/ 98481 w 11981237"/>
              <a:gd name="T67" fmla="*/ 53984 h 12554355"/>
              <a:gd name="T68" fmla="*/ 148882 w 11981237"/>
              <a:gd name="T69" fmla="*/ 3266 h 12554355"/>
              <a:gd name="T70" fmla="*/ 163624 w 11981237"/>
              <a:gd name="T71" fmla="*/ 2880 h 12554355"/>
              <a:gd name="T72" fmla="*/ 164010 w 11981237"/>
              <a:gd name="T73" fmla="*/ 17624 h 12554355"/>
              <a:gd name="T74" fmla="*/ 110985 w 11981237"/>
              <a:gd name="T75" fmla="*/ 70735 h 12554355"/>
              <a:gd name="T76" fmla="*/ 111062 w 11981237"/>
              <a:gd name="T77" fmla="*/ 246742 h 12554355"/>
              <a:gd name="T78" fmla="*/ 99639 w 11981237"/>
              <a:gd name="T79" fmla="*/ 258167 h 12554355"/>
              <a:gd name="T80" fmla="*/ 88138 w 11981237"/>
              <a:gd name="T81" fmla="*/ 246742 h 12554355"/>
              <a:gd name="T82" fmla="*/ 88061 w 11981237"/>
              <a:gd name="T83" fmla="*/ 151251 h 12554355"/>
              <a:gd name="T84" fmla="*/ 78799 w 11981237"/>
              <a:gd name="T85" fmla="*/ 151251 h 12554355"/>
              <a:gd name="T86" fmla="*/ 78799 w 11981237"/>
              <a:gd name="T87" fmla="*/ 246742 h 12554355"/>
              <a:gd name="T88" fmla="*/ 67298 w 11981237"/>
              <a:gd name="T89" fmla="*/ 258167 h 12554355"/>
              <a:gd name="T90" fmla="*/ 55875 w 11981237"/>
              <a:gd name="T91" fmla="*/ 246742 h 12554355"/>
              <a:gd name="T92" fmla="*/ 55875 w 11981237"/>
              <a:gd name="T93" fmla="*/ 70735 h 12554355"/>
              <a:gd name="T94" fmla="*/ 2849 w 11981237"/>
              <a:gd name="T95" fmla="*/ 17624 h 12554355"/>
              <a:gd name="T96" fmla="*/ 3235 w 11981237"/>
              <a:gd name="T97" fmla="*/ 2880 h 12554355"/>
              <a:gd name="T98" fmla="*/ 10664 w 11981237"/>
              <a:gd name="T99" fmla="*/ 4 h 1255435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981237" h="12554355">
                <a:moveTo>
                  <a:pt x="9093518" y="3935817"/>
                </a:moveTo>
                <a:cubicBezTo>
                  <a:pt x="9482358" y="3935817"/>
                  <a:pt x="9797575" y="4250679"/>
                  <a:pt x="9797575" y="4639080"/>
                </a:cubicBezTo>
                <a:cubicBezTo>
                  <a:pt x="9797575" y="5027480"/>
                  <a:pt x="9482358" y="5342343"/>
                  <a:pt x="9093518" y="5342343"/>
                </a:cubicBezTo>
                <a:cubicBezTo>
                  <a:pt x="8704678" y="5342343"/>
                  <a:pt x="8389461" y="5027480"/>
                  <a:pt x="8389461" y="4639080"/>
                </a:cubicBezTo>
                <a:cubicBezTo>
                  <a:pt x="8389461" y="4250679"/>
                  <a:pt x="8704678" y="3935817"/>
                  <a:pt x="9093518" y="3935817"/>
                </a:cubicBezTo>
                <a:close/>
                <a:moveTo>
                  <a:pt x="6584967" y="3637926"/>
                </a:moveTo>
                <a:cubicBezTo>
                  <a:pt x="6677422" y="3640272"/>
                  <a:pt x="6769407" y="3677813"/>
                  <a:pt x="6838865" y="3751018"/>
                </a:cubicBezTo>
                <a:cubicBezTo>
                  <a:pt x="6838865" y="3751018"/>
                  <a:pt x="6838865" y="3751018"/>
                  <a:pt x="8592216" y="5500423"/>
                </a:cubicBezTo>
                <a:cubicBezTo>
                  <a:pt x="8592216" y="5500423"/>
                  <a:pt x="8592216" y="5500423"/>
                  <a:pt x="9617194" y="5500423"/>
                </a:cubicBezTo>
                <a:lnTo>
                  <a:pt x="11359281" y="3751018"/>
                </a:lnTo>
                <a:cubicBezTo>
                  <a:pt x="11498198" y="3604608"/>
                  <a:pt x="11723468" y="3600854"/>
                  <a:pt x="11869893" y="3736002"/>
                </a:cubicBezTo>
                <a:cubicBezTo>
                  <a:pt x="12012564" y="3874903"/>
                  <a:pt x="12020073" y="4100148"/>
                  <a:pt x="11881156" y="4246558"/>
                </a:cubicBezTo>
                <a:cubicBezTo>
                  <a:pt x="11881156" y="4246558"/>
                  <a:pt x="11881156" y="4246558"/>
                  <a:pt x="10048961" y="6078553"/>
                </a:cubicBezTo>
                <a:cubicBezTo>
                  <a:pt x="10048961" y="6078553"/>
                  <a:pt x="10048961" y="6078553"/>
                  <a:pt x="10052716" y="12160176"/>
                </a:cubicBezTo>
                <a:cubicBezTo>
                  <a:pt x="10052716" y="12377913"/>
                  <a:pt x="9876254" y="12554355"/>
                  <a:pt x="9658493" y="12554355"/>
                </a:cubicBezTo>
                <a:cubicBezTo>
                  <a:pt x="9440733" y="12554355"/>
                  <a:pt x="9260517" y="12377913"/>
                  <a:pt x="9260517" y="12160176"/>
                </a:cubicBezTo>
                <a:cubicBezTo>
                  <a:pt x="9260517" y="12160176"/>
                  <a:pt x="9260517" y="12160176"/>
                  <a:pt x="9260517" y="8860332"/>
                </a:cubicBezTo>
                <a:cubicBezTo>
                  <a:pt x="9260517" y="8860332"/>
                  <a:pt x="9260517" y="8860332"/>
                  <a:pt x="8937630" y="8860332"/>
                </a:cubicBezTo>
                <a:cubicBezTo>
                  <a:pt x="8937630" y="8860332"/>
                  <a:pt x="8937630" y="8860332"/>
                  <a:pt x="8937630" y="12160176"/>
                </a:cubicBezTo>
                <a:cubicBezTo>
                  <a:pt x="8937630" y="12377913"/>
                  <a:pt x="8761168" y="12554355"/>
                  <a:pt x="8543407" y="12554355"/>
                </a:cubicBezTo>
                <a:cubicBezTo>
                  <a:pt x="8325646" y="12554355"/>
                  <a:pt x="8145431" y="12377913"/>
                  <a:pt x="8145431" y="12160176"/>
                </a:cubicBezTo>
                <a:cubicBezTo>
                  <a:pt x="8145431" y="12160176"/>
                  <a:pt x="8145431" y="12160176"/>
                  <a:pt x="8145431" y="6078553"/>
                </a:cubicBezTo>
                <a:cubicBezTo>
                  <a:pt x="8145431" y="6078553"/>
                  <a:pt x="8145431" y="6078553"/>
                  <a:pt x="6316990" y="4246558"/>
                </a:cubicBezTo>
                <a:cubicBezTo>
                  <a:pt x="6178073" y="4100148"/>
                  <a:pt x="6185582" y="3874903"/>
                  <a:pt x="6328253" y="3736002"/>
                </a:cubicBezTo>
                <a:cubicBezTo>
                  <a:pt x="6399589" y="3668428"/>
                  <a:pt x="6492513" y="3635580"/>
                  <a:pt x="6584967" y="3637926"/>
                </a:cubicBezTo>
                <a:close/>
                <a:moveTo>
                  <a:pt x="4052412" y="417917"/>
                </a:moveTo>
                <a:cubicBezTo>
                  <a:pt x="4598629" y="417917"/>
                  <a:pt x="5041424" y="862490"/>
                  <a:pt x="5041424" y="1410899"/>
                </a:cubicBezTo>
                <a:cubicBezTo>
                  <a:pt x="5041424" y="1959308"/>
                  <a:pt x="4598629" y="2403881"/>
                  <a:pt x="4052412" y="2403881"/>
                </a:cubicBezTo>
                <a:cubicBezTo>
                  <a:pt x="3506195" y="2403881"/>
                  <a:pt x="3063398" y="1959308"/>
                  <a:pt x="3063398" y="1410899"/>
                </a:cubicBezTo>
                <a:cubicBezTo>
                  <a:pt x="3063398" y="862490"/>
                  <a:pt x="3506195" y="417917"/>
                  <a:pt x="4052412" y="417917"/>
                </a:cubicBezTo>
                <a:close/>
                <a:moveTo>
                  <a:pt x="518710" y="212"/>
                </a:moveTo>
                <a:cubicBezTo>
                  <a:pt x="648229" y="3966"/>
                  <a:pt x="776810" y="57460"/>
                  <a:pt x="874419" y="158816"/>
                </a:cubicBezTo>
                <a:cubicBezTo>
                  <a:pt x="874419" y="158816"/>
                  <a:pt x="874419" y="158816"/>
                  <a:pt x="3340918" y="2625161"/>
                </a:cubicBezTo>
                <a:cubicBezTo>
                  <a:pt x="3340918" y="2625161"/>
                  <a:pt x="3340918" y="2625161"/>
                  <a:pt x="4790033" y="2625161"/>
                </a:cubicBezTo>
                <a:lnTo>
                  <a:pt x="7241515" y="158816"/>
                </a:lnTo>
                <a:cubicBezTo>
                  <a:pt x="7432978" y="-43897"/>
                  <a:pt x="7755838" y="-55159"/>
                  <a:pt x="7958564" y="140047"/>
                </a:cubicBezTo>
                <a:cubicBezTo>
                  <a:pt x="8161290" y="331498"/>
                  <a:pt x="8168798" y="654338"/>
                  <a:pt x="7977335" y="857051"/>
                </a:cubicBezTo>
                <a:cubicBezTo>
                  <a:pt x="7977335" y="857051"/>
                  <a:pt x="7977335" y="857051"/>
                  <a:pt x="5398210" y="3439768"/>
                </a:cubicBezTo>
                <a:cubicBezTo>
                  <a:pt x="5398210" y="3439768"/>
                  <a:pt x="5398210" y="3439768"/>
                  <a:pt x="5401965" y="11998771"/>
                </a:cubicBezTo>
                <a:cubicBezTo>
                  <a:pt x="5401965" y="12306594"/>
                  <a:pt x="5154188" y="12554355"/>
                  <a:pt x="4846345" y="12554355"/>
                </a:cubicBezTo>
                <a:cubicBezTo>
                  <a:pt x="4538502" y="12554355"/>
                  <a:pt x="4286972" y="12306594"/>
                  <a:pt x="4286972" y="11998771"/>
                </a:cubicBezTo>
                <a:cubicBezTo>
                  <a:pt x="4286972" y="11998771"/>
                  <a:pt x="4286972" y="11998771"/>
                  <a:pt x="4283218" y="7355136"/>
                </a:cubicBezTo>
                <a:cubicBezTo>
                  <a:pt x="4283218" y="7355136"/>
                  <a:pt x="4283218" y="7355136"/>
                  <a:pt x="3832716" y="7355136"/>
                </a:cubicBezTo>
                <a:cubicBezTo>
                  <a:pt x="3832716" y="7355136"/>
                  <a:pt x="3832716" y="7355136"/>
                  <a:pt x="3832716" y="11998771"/>
                </a:cubicBezTo>
                <a:cubicBezTo>
                  <a:pt x="3832716" y="12306594"/>
                  <a:pt x="3581186" y="12554355"/>
                  <a:pt x="3273343" y="12554355"/>
                </a:cubicBezTo>
                <a:cubicBezTo>
                  <a:pt x="2965500" y="12554355"/>
                  <a:pt x="2717723" y="12306594"/>
                  <a:pt x="2717723" y="11998771"/>
                </a:cubicBezTo>
                <a:cubicBezTo>
                  <a:pt x="2717723" y="11998771"/>
                  <a:pt x="2717723" y="11998771"/>
                  <a:pt x="2717723" y="3439768"/>
                </a:cubicBezTo>
                <a:cubicBezTo>
                  <a:pt x="2717723" y="3439768"/>
                  <a:pt x="2717723" y="3439768"/>
                  <a:pt x="138599" y="857051"/>
                </a:cubicBezTo>
                <a:cubicBezTo>
                  <a:pt x="-52865" y="654338"/>
                  <a:pt x="-45356" y="331498"/>
                  <a:pt x="157370" y="140047"/>
                </a:cubicBezTo>
                <a:cubicBezTo>
                  <a:pt x="258733" y="42444"/>
                  <a:pt x="389191" y="-3542"/>
                  <a:pt x="518710" y="212"/>
                </a:cubicBezTo>
                <a:close/>
              </a:path>
            </a:pathLst>
          </a:custGeom>
          <a:solidFill>
            <a:srgbClr val="E77960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10865713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菱形 20"/>
          <p:cNvSpPr/>
          <p:nvPr/>
        </p:nvSpPr>
        <p:spPr>
          <a:xfrm>
            <a:off x="-3023284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329686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36188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2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graphicFrame>
        <p:nvGraphicFramePr>
          <p:cNvPr id="42" name="图表 41"/>
          <p:cNvGraphicFramePr/>
          <p:nvPr>
            <p:extLst>
              <p:ext uri="{D42A27DB-BD31-4B8C-83A1-F6EECF244321}">
                <p14:modId xmlns:p14="http://schemas.microsoft.com/office/powerpoint/2010/main" val="1428703043"/>
              </p:ext>
            </p:extLst>
          </p:nvPr>
        </p:nvGraphicFramePr>
        <p:xfrm>
          <a:off x="1890110" y="81862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6061895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36188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2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91775016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2044547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36188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2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42835370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5534345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476" y="0"/>
            <a:ext cx="12192000" cy="6858000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-469556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>
            <a:off x="3921211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8343693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392121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-469556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菱形 31"/>
          <p:cNvSpPr/>
          <p:nvPr/>
        </p:nvSpPr>
        <p:spPr>
          <a:xfrm>
            <a:off x="830374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105052" y="988539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742159" y="1655804"/>
            <a:ext cx="707682" cy="6343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055623" y="534056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不足之处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63481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工作举措</a:t>
            </a:r>
            <a:endParaRPr lang="zh-CN" altLang="en-US" sz="36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485414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明年展望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7157441" y="2999774"/>
            <a:ext cx="676746" cy="858451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5730960" y="4508500"/>
            <a:ext cx="730079" cy="730079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KSO_Shape"/>
          <p:cNvSpPr>
            <a:spLocks noChangeArrowheads="1"/>
          </p:cNvSpPr>
          <p:nvPr/>
        </p:nvSpPr>
        <p:spPr bwMode="auto">
          <a:xfrm>
            <a:off x="4480331" y="3059351"/>
            <a:ext cx="783646" cy="739297"/>
          </a:xfrm>
          <a:custGeom>
            <a:avLst/>
            <a:gdLst>
              <a:gd name="T0" fmla="*/ 186959 w 11981237"/>
              <a:gd name="T1" fmla="*/ 80936 h 12554355"/>
              <a:gd name="T2" fmla="*/ 201434 w 11981237"/>
              <a:gd name="T3" fmla="*/ 95398 h 12554355"/>
              <a:gd name="T4" fmla="*/ 186959 w 11981237"/>
              <a:gd name="T5" fmla="*/ 109860 h 12554355"/>
              <a:gd name="T6" fmla="*/ 172483 w 11981237"/>
              <a:gd name="T7" fmla="*/ 95398 h 12554355"/>
              <a:gd name="T8" fmla="*/ 186959 w 11981237"/>
              <a:gd name="T9" fmla="*/ 80936 h 12554355"/>
              <a:gd name="T10" fmla="*/ 135384 w 11981237"/>
              <a:gd name="T11" fmla="*/ 74810 h 12554355"/>
              <a:gd name="T12" fmla="*/ 140604 w 11981237"/>
              <a:gd name="T13" fmla="*/ 77136 h 12554355"/>
              <a:gd name="T14" fmla="*/ 176652 w 11981237"/>
              <a:gd name="T15" fmla="*/ 113110 h 12554355"/>
              <a:gd name="T16" fmla="*/ 197725 w 11981237"/>
              <a:gd name="T17" fmla="*/ 113110 h 12554355"/>
              <a:gd name="T18" fmla="*/ 233541 w 11981237"/>
              <a:gd name="T19" fmla="*/ 77136 h 12554355"/>
              <a:gd name="T20" fmla="*/ 244039 w 11981237"/>
              <a:gd name="T21" fmla="*/ 76827 h 12554355"/>
              <a:gd name="T22" fmla="*/ 244271 w 11981237"/>
              <a:gd name="T23" fmla="*/ 87326 h 12554355"/>
              <a:gd name="T24" fmla="*/ 206602 w 11981237"/>
              <a:gd name="T25" fmla="*/ 124999 h 12554355"/>
              <a:gd name="T26" fmla="*/ 206679 w 11981237"/>
              <a:gd name="T27" fmla="*/ 250061 h 12554355"/>
              <a:gd name="T28" fmla="*/ 198574 w 11981237"/>
              <a:gd name="T29" fmla="*/ 258167 h 12554355"/>
              <a:gd name="T30" fmla="*/ 190392 w 11981237"/>
              <a:gd name="T31" fmla="*/ 250061 h 12554355"/>
              <a:gd name="T32" fmla="*/ 190392 w 11981237"/>
              <a:gd name="T33" fmla="*/ 182203 h 12554355"/>
              <a:gd name="T34" fmla="*/ 183753 w 11981237"/>
              <a:gd name="T35" fmla="*/ 182203 h 12554355"/>
              <a:gd name="T36" fmla="*/ 183753 w 11981237"/>
              <a:gd name="T37" fmla="*/ 250061 h 12554355"/>
              <a:gd name="T38" fmla="*/ 175648 w 11981237"/>
              <a:gd name="T39" fmla="*/ 258167 h 12554355"/>
              <a:gd name="T40" fmla="*/ 167466 w 11981237"/>
              <a:gd name="T41" fmla="*/ 250061 h 12554355"/>
              <a:gd name="T42" fmla="*/ 167466 w 11981237"/>
              <a:gd name="T43" fmla="*/ 124999 h 12554355"/>
              <a:gd name="T44" fmla="*/ 129874 w 11981237"/>
              <a:gd name="T45" fmla="*/ 87326 h 12554355"/>
              <a:gd name="T46" fmla="*/ 130106 w 11981237"/>
              <a:gd name="T47" fmla="*/ 76827 h 12554355"/>
              <a:gd name="T48" fmla="*/ 135384 w 11981237"/>
              <a:gd name="T49" fmla="*/ 74810 h 12554355"/>
              <a:gd name="T50" fmla="*/ 83316 w 11981237"/>
              <a:gd name="T51" fmla="*/ 8594 h 12554355"/>
              <a:gd name="T52" fmla="*/ 103649 w 11981237"/>
              <a:gd name="T53" fmla="*/ 29014 h 12554355"/>
              <a:gd name="T54" fmla="*/ 83316 w 11981237"/>
              <a:gd name="T55" fmla="*/ 49433 h 12554355"/>
              <a:gd name="T56" fmla="*/ 62982 w 11981237"/>
              <a:gd name="T57" fmla="*/ 29014 h 12554355"/>
              <a:gd name="T58" fmla="*/ 83316 w 11981237"/>
              <a:gd name="T59" fmla="*/ 8594 h 12554355"/>
              <a:gd name="T60" fmla="*/ 10664 w 11981237"/>
              <a:gd name="T61" fmla="*/ 4 h 12554355"/>
              <a:gd name="T62" fmla="*/ 17978 w 11981237"/>
              <a:gd name="T63" fmla="*/ 3266 h 12554355"/>
              <a:gd name="T64" fmla="*/ 68688 w 11981237"/>
              <a:gd name="T65" fmla="*/ 53984 h 12554355"/>
              <a:gd name="T66" fmla="*/ 98481 w 11981237"/>
              <a:gd name="T67" fmla="*/ 53984 h 12554355"/>
              <a:gd name="T68" fmla="*/ 148882 w 11981237"/>
              <a:gd name="T69" fmla="*/ 3266 h 12554355"/>
              <a:gd name="T70" fmla="*/ 163624 w 11981237"/>
              <a:gd name="T71" fmla="*/ 2880 h 12554355"/>
              <a:gd name="T72" fmla="*/ 164010 w 11981237"/>
              <a:gd name="T73" fmla="*/ 17624 h 12554355"/>
              <a:gd name="T74" fmla="*/ 110985 w 11981237"/>
              <a:gd name="T75" fmla="*/ 70735 h 12554355"/>
              <a:gd name="T76" fmla="*/ 111062 w 11981237"/>
              <a:gd name="T77" fmla="*/ 246742 h 12554355"/>
              <a:gd name="T78" fmla="*/ 99639 w 11981237"/>
              <a:gd name="T79" fmla="*/ 258167 h 12554355"/>
              <a:gd name="T80" fmla="*/ 88138 w 11981237"/>
              <a:gd name="T81" fmla="*/ 246742 h 12554355"/>
              <a:gd name="T82" fmla="*/ 88061 w 11981237"/>
              <a:gd name="T83" fmla="*/ 151251 h 12554355"/>
              <a:gd name="T84" fmla="*/ 78799 w 11981237"/>
              <a:gd name="T85" fmla="*/ 151251 h 12554355"/>
              <a:gd name="T86" fmla="*/ 78799 w 11981237"/>
              <a:gd name="T87" fmla="*/ 246742 h 12554355"/>
              <a:gd name="T88" fmla="*/ 67298 w 11981237"/>
              <a:gd name="T89" fmla="*/ 258167 h 12554355"/>
              <a:gd name="T90" fmla="*/ 55875 w 11981237"/>
              <a:gd name="T91" fmla="*/ 246742 h 12554355"/>
              <a:gd name="T92" fmla="*/ 55875 w 11981237"/>
              <a:gd name="T93" fmla="*/ 70735 h 12554355"/>
              <a:gd name="T94" fmla="*/ 2849 w 11981237"/>
              <a:gd name="T95" fmla="*/ 17624 h 12554355"/>
              <a:gd name="T96" fmla="*/ 3235 w 11981237"/>
              <a:gd name="T97" fmla="*/ 2880 h 12554355"/>
              <a:gd name="T98" fmla="*/ 10664 w 11981237"/>
              <a:gd name="T99" fmla="*/ 4 h 1255435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981237" h="12554355">
                <a:moveTo>
                  <a:pt x="9093518" y="3935817"/>
                </a:moveTo>
                <a:cubicBezTo>
                  <a:pt x="9482358" y="3935817"/>
                  <a:pt x="9797575" y="4250679"/>
                  <a:pt x="9797575" y="4639080"/>
                </a:cubicBezTo>
                <a:cubicBezTo>
                  <a:pt x="9797575" y="5027480"/>
                  <a:pt x="9482358" y="5342343"/>
                  <a:pt x="9093518" y="5342343"/>
                </a:cubicBezTo>
                <a:cubicBezTo>
                  <a:pt x="8704678" y="5342343"/>
                  <a:pt x="8389461" y="5027480"/>
                  <a:pt x="8389461" y="4639080"/>
                </a:cubicBezTo>
                <a:cubicBezTo>
                  <a:pt x="8389461" y="4250679"/>
                  <a:pt x="8704678" y="3935817"/>
                  <a:pt x="9093518" y="3935817"/>
                </a:cubicBezTo>
                <a:close/>
                <a:moveTo>
                  <a:pt x="6584967" y="3637926"/>
                </a:moveTo>
                <a:cubicBezTo>
                  <a:pt x="6677422" y="3640272"/>
                  <a:pt x="6769407" y="3677813"/>
                  <a:pt x="6838865" y="3751018"/>
                </a:cubicBezTo>
                <a:cubicBezTo>
                  <a:pt x="6838865" y="3751018"/>
                  <a:pt x="6838865" y="3751018"/>
                  <a:pt x="8592216" y="5500423"/>
                </a:cubicBezTo>
                <a:cubicBezTo>
                  <a:pt x="8592216" y="5500423"/>
                  <a:pt x="8592216" y="5500423"/>
                  <a:pt x="9617194" y="5500423"/>
                </a:cubicBezTo>
                <a:lnTo>
                  <a:pt x="11359281" y="3751018"/>
                </a:lnTo>
                <a:cubicBezTo>
                  <a:pt x="11498198" y="3604608"/>
                  <a:pt x="11723468" y="3600854"/>
                  <a:pt x="11869893" y="3736002"/>
                </a:cubicBezTo>
                <a:cubicBezTo>
                  <a:pt x="12012564" y="3874903"/>
                  <a:pt x="12020073" y="4100148"/>
                  <a:pt x="11881156" y="4246558"/>
                </a:cubicBezTo>
                <a:cubicBezTo>
                  <a:pt x="11881156" y="4246558"/>
                  <a:pt x="11881156" y="4246558"/>
                  <a:pt x="10048961" y="6078553"/>
                </a:cubicBezTo>
                <a:cubicBezTo>
                  <a:pt x="10048961" y="6078553"/>
                  <a:pt x="10048961" y="6078553"/>
                  <a:pt x="10052716" y="12160176"/>
                </a:cubicBezTo>
                <a:cubicBezTo>
                  <a:pt x="10052716" y="12377913"/>
                  <a:pt x="9876254" y="12554355"/>
                  <a:pt x="9658493" y="12554355"/>
                </a:cubicBezTo>
                <a:cubicBezTo>
                  <a:pt x="9440733" y="12554355"/>
                  <a:pt x="9260517" y="12377913"/>
                  <a:pt x="9260517" y="12160176"/>
                </a:cubicBezTo>
                <a:cubicBezTo>
                  <a:pt x="9260517" y="12160176"/>
                  <a:pt x="9260517" y="12160176"/>
                  <a:pt x="9260517" y="8860332"/>
                </a:cubicBezTo>
                <a:cubicBezTo>
                  <a:pt x="9260517" y="8860332"/>
                  <a:pt x="9260517" y="8860332"/>
                  <a:pt x="8937630" y="8860332"/>
                </a:cubicBezTo>
                <a:cubicBezTo>
                  <a:pt x="8937630" y="8860332"/>
                  <a:pt x="8937630" y="8860332"/>
                  <a:pt x="8937630" y="12160176"/>
                </a:cubicBezTo>
                <a:cubicBezTo>
                  <a:pt x="8937630" y="12377913"/>
                  <a:pt x="8761168" y="12554355"/>
                  <a:pt x="8543407" y="12554355"/>
                </a:cubicBezTo>
                <a:cubicBezTo>
                  <a:pt x="8325646" y="12554355"/>
                  <a:pt x="8145431" y="12377913"/>
                  <a:pt x="8145431" y="12160176"/>
                </a:cubicBezTo>
                <a:cubicBezTo>
                  <a:pt x="8145431" y="12160176"/>
                  <a:pt x="8145431" y="12160176"/>
                  <a:pt x="8145431" y="6078553"/>
                </a:cubicBezTo>
                <a:cubicBezTo>
                  <a:pt x="8145431" y="6078553"/>
                  <a:pt x="8145431" y="6078553"/>
                  <a:pt x="6316990" y="4246558"/>
                </a:cubicBezTo>
                <a:cubicBezTo>
                  <a:pt x="6178073" y="4100148"/>
                  <a:pt x="6185582" y="3874903"/>
                  <a:pt x="6328253" y="3736002"/>
                </a:cubicBezTo>
                <a:cubicBezTo>
                  <a:pt x="6399589" y="3668428"/>
                  <a:pt x="6492513" y="3635580"/>
                  <a:pt x="6584967" y="3637926"/>
                </a:cubicBezTo>
                <a:close/>
                <a:moveTo>
                  <a:pt x="4052412" y="417917"/>
                </a:moveTo>
                <a:cubicBezTo>
                  <a:pt x="4598629" y="417917"/>
                  <a:pt x="5041424" y="862490"/>
                  <a:pt x="5041424" y="1410899"/>
                </a:cubicBezTo>
                <a:cubicBezTo>
                  <a:pt x="5041424" y="1959308"/>
                  <a:pt x="4598629" y="2403881"/>
                  <a:pt x="4052412" y="2403881"/>
                </a:cubicBezTo>
                <a:cubicBezTo>
                  <a:pt x="3506195" y="2403881"/>
                  <a:pt x="3063398" y="1959308"/>
                  <a:pt x="3063398" y="1410899"/>
                </a:cubicBezTo>
                <a:cubicBezTo>
                  <a:pt x="3063398" y="862490"/>
                  <a:pt x="3506195" y="417917"/>
                  <a:pt x="4052412" y="417917"/>
                </a:cubicBezTo>
                <a:close/>
                <a:moveTo>
                  <a:pt x="518710" y="212"/>
                </a:moveTo>
                <a:cubicBezTo>
                  <a:pt x="648229" y="3966"/>
                  <a:pt x="776810" y="57460"/>
                  <a:pt x="874419" y="158816"/>
                </a:cubicBezTo>
                <a:cubicBezTo>
                  <a:pt x="874419" y="158816"/>
                  <a:pt x="874419" y="158816"/>
                  <a:pt x="3340918" y="2625161"/>
                </a:cubicBezTo>
                <a:cubicBezTo>
                  <a:pt x="3340918" y="2625161"/>
                  <a:pt x="3340918" y="2625161"/>
                  <a:pt x="4790033" y="2625161"/>
                </a:cubicBezTo>
                <a:lnTo>
                  <a:pt x="7241515" y="158816"/>
                </a:lnTo>
                <a:cubicBezTo>
                  <a:pt x="7432978" y="-43897"/>
                  <a:pt x="7755838" y="-55159"/>
                  <a:pt x="7958564" y="140047"/>
                </a:cubicBezTo>
                <a:cubicBezTo>
                  <a:pt x="8161290" y="331498"/>
                  <a:pt x="8168798" y="654338"/>
                  <a:pt x="7977335" y="857051"/>
                </a:cubicBezTo>
                <a:cubicBezTo>
                  <a:pt x="7977335" y="857051"/>
                  <a:pt x="7977335" y="857051"/>
                  <a:pt x="5398210" y="3439768"/>
                </a:cubicBezTo>
                <a:cubicBezTo>
                  <a:pt x="5398210" y="3439768"/>
                  <a:pt x="5398210" y="3439768"/>
                  <a:pt x="5401965" y="11998771"/>
                </a:cubicBezTo>
                <a:cubicBezTo>
                  <a:pt x="5401965" y="12306594"/>
                  <a:pt x="5154188" y="12554355"/>
                  <a:pt x="4846345" y="12554355"/>
                </a:cubicBezTo>
                <a:cubicBezTo>
                  <a:pt x="4538502" y="12554355"/>
                  <a:pt x="4286972" y="12306594"/>
                  <a:pt x="4286972" y="11998771"/>
                </a:cubicBezTo>
                <a:cubicBezTo>
                  <a:pt x="4286972" y="11998771"/>
                  <a:pt x="4286972" y="11998771"/>
                  <a:pt x="4283218" y="7355136"/>
                </a:cubicBezTo>
                <a:cubicBezTo>
                  <a:pt x="4283218" y="7355136"/>
                  <a:pt x="4283218" y="7355136"/>
                  <a:pt x="3832716" y="7355136"/>
                </a:cubicBezTo>
                <a:cubicBezTo>
                  <a:pt x="3832716" y="7355136"/>
                  <a:pt x="3832716" y="7355136"/>
                  <a:pt x="3832716" y="11998771"/>
                </a:cubicBezTo>
                <a:cubicBezTo>
                  <a:pt x="3832716" y="12306594"/>
                  <a:pt x="3581186" y="12554355"/>
                  <a:pt x="3273343" y="12554355"/>
                </a:cubicBezTo>
                <a:cubicBezTo>
                  <a:pt x="2965500" y="12554355"/>
                  <a:pt x="2717723" y="12306594"/>
                  <a:pt x="2717723" y="11998771"/>
                </a:cubicBezTo>
                <a:cubicBezTo>
                  <a:pt x="2717723" y="11998771"/>
                  <a:pt x="2717723" y="11998771"/>
                  <a:pt x="2717723" y="3439768"/>
                </a:cubicBezTo>
                <a:cubicBezTo>
                  <a:pt x="2717723" y="3439768"/>
                  <a:pt x="2717723" y="3439768"/>
                  <a:pt x="138599" y="857051"/>
                </a:cubicBezTo>
                <a:cubicBezTo>
                  <a:pt x="-52865" y="654338"/>
                  <a:pt x="-45356" y="331498"/>
                  <a:pt x="157370" y="140047"/>
                </a:cubicBezTo>
                <a:cubicBezTo>
                  <a:pt x="258733" y="42444"/>
                  <a:pt x="389191" y="-3542"/>
                  <a:pt x="518710" y="212"/>
                </a:cubicBezTo>
                <a:close/>
              </a:path>
            </a:pathLst>
          </a:custGeom>
          <a:solidFill>
            <a:srgbClr val="E77960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10865713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菱形 20"/>
          <p:cNvSpPr/>
          <p:nvPr/>
        </p:nvSpPr>
        <p:spPr>
          <a:xfrm>
            <a:off x="-3023284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120188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233389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工作举措</a:t>
            </a: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3652562396"/>
              </p:ext>
            </p:extLst>
          </p:nvPr>
        </p:nvGraphicFramePr>
        <p:xfrm>
          <a:off x="2031999" y="719666"/>
          <a:ext cx="910431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78474851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233389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工作举措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935470" y="4927868"/>
            <a:ext cx="2318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zh-CN" altLang="en-US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66047" y="4913849"/>
            <a:ext cx="2318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zh-CN" altLang="en-US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07822" y="4913849"/>
            <a:ext cx="2318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zh-CN" altLang="en-US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 r="6791" b="22054"/>
          <a:stretch>
            <a:fillRect/>
          </a:stretch>
        </p:blipFill>
        <p:spPr>
          <a:xfrm>
            <a:off x="1055688" y="1205866"/>
            <a:ext cx="2538850" cy="3302635"/>
          </a:xfrm>
          <a:custGeom>
            <a:avLst/>
            <a:gdLst>
              <a:gd name="connsiteX0" fmla="*/ 0 w 2538850"/>
              <a:gd name="connsiteY0" fmla="*/ 0 h 3302635"/>
              <a:gd name="connsiteX1" fmla="*/ 2538850 w 2538850"/>
              <a:gd name="connsiteY1" fmla="*/ 0 h 3302635"/>
              <a:gd name="connsiteX2" fmla="*/ 2538850 w 2538850"/>
              <a:gd name="connsiteY2" fmla="*/ 3302635 h 3302635"/>
              <a:gd name="connsiteX3" fmla="*/ 0 w 2538850"/>
              <a:gd name="connsiteY3" fmla="*/ 3302635 h 330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850" h="3302635">
                <a:moveTo>
                  <a:pt x="0" y="0"/>
                </a:moveTo>
                <a:lnTo>
                  <a:pt x="2538850" y="0"/>
                </a:lnTo>
                <a:lnTo>
                  <a:pt x="2538850" y="3302635"/>
                </a:lnTo>
                <a:lnTo>
                  <a:pt x="0" y="3302635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rcRect l="431" t="4440" r="1627" b="15473"/>
          <a:stretch>
            <a:fillRect/>
          </a:stretch>
        </p:blipFill>
        <p:spPr>
          <a:xfrm>
            <a:off x="4825111" y="1182414"/>
            <a:ext cx="2538850" cy="3326086"/>
          </a:xfrm>
          <a:custGeom>
            <a:avLst/>
            <a:gdLst>
              <a:gd name="connsiteX0" fmla="*/ 0 w 2538850"/>
              <a:gd name="connsiteY0" fmla="*/ 0 h 3326086"/>
              <a:gd name="connsiteX1" fmla="*/ 2538850 w 2538850"/>
              <a:gd name="connsiteY1" fmla="*/ 0 h 3326086"/>
              <a:gd name="connsiteX2" fmla="*/ 2538850 w 2538850"/>
              <a:gd name="connsiteY2" fmla="*/ 3326086 h 3326086"/>
              <a:gd name="connsiteX3" fmla="*/ 0 w 2538850"/>
              <a:gd name="connsiteY3" fmla="*/ 3326086 h 3326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850" h="3326086">
                <a:moveTo>
                  <a:pt x="0" y="0"/>
                </a:moveTo>
                <a:lnTo>
                  <a:pt x="2538850" y="0"/>
                </a:lnTo>
                <a:lnTo>
                  <a:pt x="2538850" y="3326086"/>
                </a:lnTo>
                <a:lnTo>
                  <a:pt x="0" y="3326086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rcRect l="321" r="6680" b="13934"/>
          <a:stretch>
            <a:fillRect/>
          </a:stretch>
        </p:blipFill>
        <p:spPr>
          <a:xfrm>
            <a:off x="8597463" y="1198246"/>
            <a:ext cx="2538850" cy="3310255"/>
          </a:xfrm>
          <a:custGeom>
            <a:avLst/>
            <a:gdLst>
              <a:gd name="connsiteX0" fmla="*/ 0 w 2538850"/>
              <a:gd name="connsiteY0" fmla="*/ 0 h 3310255"/>
              <a:gd name="connsiteX1" fmla="*/ 2538850 w 2538850"/>
              <a:gd name="connsiteY1" fmla="*/ 0 h 3310255"/>
              <a:gd name="connsiteX2" fmla="*/ 2538850 w 2538850"/>
              <a:gd name="connsiteY2" fmla="*/ 3310255 h 3310255"/>
              <a:gd name="connsiteX3" fmla="*/ 0 w 2538850"/>
              <a:gd name="connsiteY3" fmla="*/ 3310255 h 3310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850" h="3310255">
                <a:moveTo>
                  <a:pt x="0" y="0"/>
                </a:moveTo>
                <a:lnTo>
                  <a:pt x="2538850" y="0"/>
                </a:lnTo>
                <a:lnTo>
                  <a:pt x="2538850" y="3310255"/>
                </a:lnTo>
                <a:lnTo>
                  <a:pt x="0" y="33102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232685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476" y="0"/>
            <a:ext cx="12192000" cy="6858000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-469556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>
            <a:off x="3921211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8343693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392121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-469556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菱形 31"/>
          <p:cNvSpPr/>
          <p:nvPr/>
        </p:nvSpPr>
        <p:spPr>
          <a:xfrm>
            <a:off x="830374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105052" y="988539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742159" y="1655804"/>
            <a:ext cx="707682" cy="6343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055623" y="534056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不足之处</a:t>
            </a:r>
            <a:endParaRPr lang="zh-CN" altLang="en-US" sz="36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63481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工作举措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485414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明年展望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7157441" y="2999774"/>
            <a:ext cx="676746" cy="858451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5730960" y="4508500"/>
            <a:ext cx="730079" cy="730079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KSO_Shape"/>
          <p:cNvSpPr>
            <a:spLocks noChangeArrowheads="1"/>
          </p:cNvSpPr>
          <p:nvPr/>
        </p:nvSpPr>
        <p:spPr bwMode="auto">
          <a:xfrm>
            <a:off x="4480331" y="3059351"/>
            <a:ext cx="783646" cy="739297"/>
          </a:xfrm>
          <a:custGeom>
            <a:avLst/>
            <a:gdLst>
              <a:gd name="T0" fmla="*/ 186959 w 11981237"/>
              <a:gd name="T1" fmla="*/ 80936 h 12554355"/>
              <a:gd name="T2" fmla="*/ 201434 w 11981237"/>
              <a:gd name="T3" fmla="*/ 95398 h 12554355"/>
              <a:gd name="T4" fmla="*/ 186959 w 11981237"/>
              <a:gd name="T5" fmla="*/ 109860 h 12554355"/>
              <a:gd name="T6" fmla="*/ 172483 w 11981237"/>
              <a:gd name="T7" fmla="*/ 95398 h 12554355"/>
              <a:gd name="T8" fmla="*/ 186959 w 11981237"/>
              <a:gd name="T9" fmla="*/ 80936 h 12554355"/>
              <a:gd name="T10" fmla="*/ 135384 w 11981237"/>
              <a:gd name="T11" fmla="*/ 74810 h 12554355"/>
              <a:gd name="T12" fmla="*/ 140604 w 11981237"/>
              <a:gd name="T13" fmla="*/ 77136 h 12554355"/>
              <a:gd name="T14" fmla="*/ 176652 w 11981237"/>
              <a:gd name="T15" fmla="*/ 113110 h 12554355"/>
              <a:gd name="T16" fmla="*/ 197725 w 11981237"/>
              <a:gd name="T17" fmla="*/ 113110 h 12554355"/>
              <a:gd name="T18" fmla="*/ 233541 w 11981237"/>
              <a:gd name="T19" fmla="*/ 77136 h 12554355"/>
              <a:gd name="T20" fmla="*/ 244039 w 11981237"/>
              <a:gd name="T21" fmla="*/ 76827 h 12554355"/>
              <a:gd name="T22" fmla="*/ 244271 w 11981237"/>
              <a:gd name="T23" fmla="*/ 87326 h 12554355"/>
              <a:gd name="T24" fmla="*/ 206602 w 11981237"/>
              <a:gd name="T25" fmla="*/ 124999 h 12554355"/>
              <a:gd name="T26" fmla="*/ 206679 w 11981237"/>
              <a:gd name="T27" fmla="*/ 250061 h 12554355"/>
              <a:gd name="T28" fmla="*/ 198574 w 11981237"/>
              <a:gd name="T29" fmla="*/ 258167 h 12554355"/>
              <a:gd name="T30" fmla="*/ 190392 w 11981237"/>
              <a:gd name="T31" fmla="*/ 250061 h 12554355"/>
              <a:gd name="T32" fmla="*/ 190392 w 11981237"/>
              <a:gd name="T33" fmla="*/ 182203 h 12554355"/>
              <a:gd name="T34" fmla="*/ 183753 w 11981237"/>
              <a:gd name="T35" fmla="*/ 182203 h 12554355"/>
              <a:gd name="T36" fmla="*/ 183753 w 11981237"/>
              <a:gd name="T37" fmla="*/ 250061 h 12554355"/>
              <a:gd name="T38" fmla="*/ 175648 w 11981237"/>
              <a:gd name="T39" fmla="*/ 258167 h 12554355"/>
              <a:gd name="T40" fmla="*/ 167466 w 11981237"/>
              <a:gd name="T41" fmla="*/ 250061 h 12554355"/>
              <a:gd name="T42" fmla="*/ 167466 w 11981237"/>
              <a:gd name="T43" fmla="*/ 124999 h 12554355"/>
              <a:gd name="T44" fmla="*/ 129874 w 11981237"/>
              <a:gd name="T45" fmla="*/ 87326 h 12554355"/>
              <a:gd name="T46" fmla="*/ 130106 w 11981237"/>
              <a:gd name="T47" fmla="*/ 76827 h 12554355"/>
              <a:gd name="T48" fmla="*/ 135384 w 11981237"/>
              <a:gd name="T49" fmla="*/ 74810 h 12554355"/>
              <a:gd name="T50" fmla="*/ 83316 w 11981237"/>
              <a:gd name="T51" fmla="*/ 8594 h 12554355"/>
              <a:gd name="T52" fmla="*/ 103649 w 11981237"/>
              <a:gd name="T53" fmla="*/ 29014 h 12554355"/>
              <a:gd name="T54" fmla="*/ 83316 w 11981237"/>
              <a:gd name="T55" fmla="*/ 49433 h 12554355"/>
              <a:gd name="T56" fmla="*/ 62982 w 11981237"/>
              <a:gd name="T57" fmla="*/ 29014 h 12554355"/>
              <a:gd name="T58" fmla="*/ 83316 w 11981237"/>
              <a:gd name="T59" fmla="*/ 8594 h 12554355"/>
              <a:gd name="T60" fmla="*/ 10664 w 11981237"/>
              <a:gd name="T61" fmla="*/ 4 h 12554355"/>
              <a:gd name="T62" fmla="*/ 17978 w 11981237"/>
              <a:gd name="T63" fmla="*/ 3266 h 12554355"/>
              <a:gd name="T64" fmla="*/ 68688 w 11981237"/>
              <a:gd name="T65" fmla="*/ 53984 h 12554355"/>
              <a:gd name="T66" fmla="*/ 98481 w 11981237"/>
              <a:gd name="T67" fmla="*/ 53984 h 12554355"/>
              <a:gd name="T68" fmla="*/ 148882 w 11981237"/>
              <a:gd name="T69" fmla="*/ 3266 h 12554355"/>
              <a:gd name="T70" fmla="*/ 163624 w 11981237"/>
              <a:gd name="T71" fmla="*/ 2880 h 12554355"/>
              <a:gd name="T72" fmla="*/ 164010 w 11981237"/>
              <a:gd name="T73" fmla="*/ 17624 h 12554355"/>
              <a:gd name="T74" fmla="*/ 110985 w 11981237"/>
              <a:gd name="T75" fmla="*/ 70735 h 12554355"/>
              <a:gd name="T76" fmla="*/ 111062 w 11981237"/>
              <a:gd name="T77" fmla="*/ 246742 h 12554355"/>
              <a:gd name="T78" fmla="*/ 99639 w 11981237"/>
              <a:gd name="T79" fmla="*/ 258167 h 12554355"/>
              <a:gd name="T80" fmla="*/ 88138 w 11981237"/>
              <a:gd name="T81" fmla="*/ 246742 h 12554355"/>
              <a:gd name="T82" fmla="*/ 88061 w 11981237"/>
              <a:gd name="T83" fmla="*/ 151251 h 12554355"/>
              <a:gd name="T84" fmla="*/ 78799 w 11981237"/>
              <a:gd name="T85" fmla="*/ 151251 h 12554355"/>
              <a:gd name="T86" fmla="*/ 78799 w 11981237"/>
              <a:gd name="T87" fmla="*/ 246742 h 12554355"/>
              <a:gd name="T88" fmla="*/ 67298 w 11981237"/>
              <a:gd name="T89" fmla="*/ 258167 h 12554355"/>
              <a:gd name="T90" fmla="*/ 55875 w 11981237"/>
              <a:gd name="T91" fmla="*/ 246742 h 12554355"/>
              <a:gd name="T92" fmla="*/ 55875 w 11981237"/>
              <a:gd name="T93" fmla="*/ 70735 h 12554355"/>
              <a:gd name="T94" fmla="*/ 2849 w 11981237"/>
              <a:gd name="T95" fmla="*/ 17624 h 12554355"/>
              <a:gd name="T96" fmla="*/ 3235 w 11981237"/>
              <a:gd name="T97" fmla="*/ 2880 h 12554355"/>
              <a:gd name="T98" fmla="*/ 10664 w 11981237"/>
              <a:gd name="T99" fmla="*/ 4 h 1255435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981237" h="12554355">
                <a:moveTo>
                  <a:pt x="9093518" y="3935817"/>
                </a:moveTo>
                <a:cubicBezTo>
                  <a:pt x="9482358" y="3935817"/>
                  <a:pt x="9797575" y="4250679"/>
                  <a:pt x="9797575" y="4639080"/>
                </a:cubicBezTo>
                <a:cubicBezTo>
                  <a:pt x="9797575" y="5027480"/>
                  <a:pt x="9482358" y="5342343"/>
                  <a:pt x="9093518" y="5342343"/>
                </a:cubicBezTo>
                <a:cubicBezTo>
                  <a:pt x="8704678" y="5342343"/>
                  <a:pt x="8389461" y="5027480"/>
                  <a:pt x="8389461" y="4639080"/>
                </a:cubicBezTo>
                <a:cubicBezTo>
                  <a:pt x="8389461" y="4250679"/>
                  <a:pt x="8704678" y="3935817"/>
                  <a:pt x="9093518" y="3935817"/>
                </a:cubicBezTo>
                <a:close/>
                <a:moveTo>
                  <a:pt x="6584967" y="3637926"/>
                </a:moveTo>
                <a:cubicBezTo>
                  <a:pt x="6677422" y="3640272"/>
                  <a:pt x="6769407" y="3677813"/>
                  <a:pt x="6838865" y="3751018"/>
                </a:cubicBezTo>
                <a:cubicBezTo>
                  <a:pt x="6838865" y="3751018"/>
                  <a:pt x="6838865" y="3751018"/>
                  <a:pt x="8592216" y="5500423"/>
                </a:cubicBezTo>
                <a:cubicBezTo>
                  <a:pt x="8592216" y="5500423"/>
                  <a:pt x="8592216" y="5500423"/>
                  <a:pt x="9617194" y="5500423"/>
                </a:cubicBezTo>
                <a:lnTo>
                  <a:pt x="11359281" y="3751018"/>
                </a:lnTo>
                <a:cubicBezTo>
                  <a:pt x="11498198" y="3604608"/>
                  <a:pt x="11723468" y="3600854"/>
                  <a:pt x="11869893" y="3736002"/>
                </a:cubicBezTo>
                <a:cubicBezTo>
                  <a:pt x="12012564" y="3874903"/>
                  <a:pt x="12020073" y="4100148"/>
                  <a:pt x="11881156" y="4246558"/>
                </a:cubicBezTo>
                <a:cubicBezTo>
                  <a:pt x="11881156" y="4246558"/>
                  <a:pt x="11881156" y="4246558"/>
                  <a:pt x="10048961" y="6078553"/>
                </a:cubicBezTo>
                <a:cubicBezTo>
                  <a:pt x="10048961" y="6078553"/>
                  <a:pt x="10048961" y="6078553"/>
                  <a:pt x="10052716" y="12160176"/>
                </a:cubicBezTo>
                <a:cubicBezTo>
                  <a:pt x="10052716" y="12377913"/>
                  <a:pt x="9876254" y="12554355"/>
                  <a:pt x="9658493" y="12554355"/>
                </a:cubicBezTo>
                <a:cubicBezTo>
                  <a:pt x="9440733" y="12554355"/>
                  <a:pt x="9260517" y="12377913"/>
                  <a:pt x="9260517" y="12160176"/>
                </a:cubicBezTo>
                <a:cubicBezTo>
                  <a:pt x="9260517" y="12160176"/>
                  <a:pt x="9260517" y="12160176"/>
                  <a:pt x="9260517" y="8860332"/>
                </a:cubicBezTo>
                <a:cubicBezTo>
                  <a:pt x="9260517" y="8860332"/>
                  <a:pt x="9260517" y="8860332"/>
                  <a:pt x="8937630" y="8860332"/>
                </a:cubicBezTo>
                <a:cubicBezTo>
                  <a:pt x="8937630" y="8860332"/>
                  <a:pt x="8937630" y="8860332"/>
                  <a:pt x="8937630" y="12160176"/>
                </a:cubicBezTo>
                <a:cubicBezTo>
                  <a:pt x="8937630" y="12377913"/>
                  <a:pt x="8761168" y="12554355"/>
                  <a:pt x="8543407" y="12554355"/>
                </a:cubicBezTo>
                <a:cubicBezTo>
                  <a:pt x="8325646" y="12554355"/>
                  <a:pt x="8145431" y="12377913"/>
                  <a:pt x="8145431" y="12160176"/>
                </a:cubicBezTo>
                <a:cubicBezTo>
                  <a:pt x="8145431" y="12160176"/>
                  <a:pt x="8145431" y="12160176"/>
                  <a:pt x="8145431" y="6078553"/>
                </a:cubicBezTo>
                <a:cubicBezTo>
                  <a:pt x="8145431" y="6078553"/>
                  <a:pt x="8145431" y="6078553"/>
                  <a:pt x="6316990" y="4246558"/>
                </a:cubicBezTo>
                <a:cubicBezTo>
                  <a:pt x="6178073" y="4100148"/>
                  <a:pt x="6185582" y="3874903"/>
                  <a:pt x="6328253" y="3736002"/>
                </a:cubicBezTo>
                <a:cubicBezTo>
                  <a:pt x="6399589" y="3668428"/>
                  <a:pt x="6492513" y="3635580"/>
                  <a:pt x="6584967" y="3637926"/>
                </a:cubicBezTo>
                <a:close/>
                <a:moveTo>
                  <a:pt x="4052412" y="417917"/>
                </a:moveTo>
                <a:cubicBezTo>
                  <a:pt x="4598629" y="417917"/>
                  <a:pt x="5041424" y="862490"/>
                  <a:pt x="5041424" y="1410899"/>
                </a:cubicBezTo>
                <a:cubicBezTo>
                  <a:pt x="5041424" y="1959308"/>
                  <a:pt x="4598629" y="2403881"/>
                  <a:pt x="4052412" y="2403881"/>
                </a:cubicBezTo>
                <a:cubicBezTo>
                  <a:pt x="3506195" y="2403881"/>
                  <a:pt x="3063398" y="1959308"/>
                  <a:pt x="3063398" y="1410899"/>
                </a:cubicBezTo>
                <a:cubicBezTo>
                  <a:pt x="3063398" y="862490"/>
                  <a:pt x="3506195" y="417917"/>
                  <a:pt x="4052412" y="417917"/>
                </a:cubicBezTo>
                <a:close/>
                <a:moveTo>
                  <a:pt x="518710" y="212"/>
                </a:moveTo>
                <a:cubicBezTo>
                  <a:pt x="648229" y="3966"/>
                  <a:pt x="776810" y="57460"/>
                  <a:pt x="874419" y="158816"/>
                </a:cubicBezTo>
                <a:cubicBezTo>
                  <a:pt x="874419" y="158816"/>
                  <a:pt x="874419" y="158816"/>
                  <a:pt x="3340918" y="2625161"/>
                </a:cubicBezTo>
                <a:cubicBezTo>
                  <a:pt x="3340918" y="2625161"/>
                  <a:pt x="3340918" y="2625161"/>
                  <a:pt x="4790033" y="2625161"/>
                </a:cubicBezTo>
                <a:lnTo>
                  <a:pt x="7241515" y="158816"/>
                </a:lnTo>
                <a:cubicBezTo>
                  <a:pt x="7432978" y="-43897"/>
                  <a:pt x="7755838" y="-55159"/>
                  <a:pt x="7958564" y="140047"/>
                </a:cubicBezTo>
                <a:cubicBezTo>
                  <a:pt x="8161290" y="331498"/>
                  <a:pt x="8168798" y="654338"/>
                  <a:pt x="7977335" y="857051"/>
                </a:cubicBezTo>
                <a:cubicBezTo>
                  <a:pt x="7977335" y="857051"/>
                  <a:pt x="7977335" y="857051"/>
                  <a:pt x="5398210" y="3439768"/>
                </a:cubicBezTo>
                <a:cubicBezTo>
                  <a:pt x="5398210" y="3439768"/>
                  <a:pt x="5398210" y="3439768"/>
                  <a:pt x="5401965" y="11998771"/>
                </a:cubicBezTo>
                <a:cubicBezTo>
                  <a:pt x="5401965" y="12306594"/>
                  <a:pt x="5154188" y="12554355"/>
                  <a:pt x="4846345" y="12554355"/>
                </a:cubicBezTo>
                <a:cubicBezTo>
                  <a:pt x="4538502" y="12554355"/>
                  <a:pt x="4286972" y="12306594"/>
                  <a:pt x="4286972" y="11998771"/>
                </a:cubicBezTo>
                <a:cubicBezTo>
                  <a:pt x="4286972" y="11998771"/>
                  <a:pt x="4286972" y="11998771"/>
                  <a:pt x="4283218" y="7355136"/>
                </a:cubicBezTo>
                <a:cubicBezTo>
                  <a:pt x="4283218" y="7355136"/>
                  <a:pt x="4283218" y="7355136"/>
                  <a:pt x="3832716" y="7355136"/>
                </a:cubicBezTo>
                <a:cubicBezTo>
                  <a:pt x="3832716" y="7355136"/>
                  <a:pt x="3832716" y="7355136"/>
                  <a:pt x="3832716" y="11998771"/>
                </a:cubicBezTo>
                <a:cubicBezTo>
                  <a:pt x="3832716" y="12306594"/>
                  <a:pt x="3581186" y="12554355"/>
                  <a:pt x="3273343" y="12554355"/>
                </a:cubicBezTo>
                <a:cubicBezTo>
                  <a:pt x="2965500" y="12554355"/>
                  <a:pt x="2717723" y="12306594"/>
                  <a:pt x="2717723" y="11998771"/>
                </a:cubicBezTo>
                <a:cubicBezTo>
                  <a:pt x="2717723" y="11998771"/>
                  <a:pt x="2717723" y="11998771"/>
                  <a:pt x="2717723" y="3439768"/>
                </a:cubicBezTo>
                <a:cubicBezTo>
                  <a:pt x="2717723" y="3439768"/>
                  <a:pt x="2717723" y="3439768"/>
                  <a:pt x="138599" y="857051"/>
                </a:cubicBezTo>
                <a:cubicBezTo>
                  <a:pt x="-52865" y="654338"/>
                  <a:pt x="-45356" y="331498"/>
                  <a:pt x="157370" y="140047"/>
                </a:cubicBezTo>
                <a:cubicBezTo>
                  <a:pt x="258733" y="42444"/>
                  <a:pt x="389191" y="-3542"/>
                  <a:pt x="518710" y="212"/>
                </a:cubicBezTo>
                <a:close/>
              </a:path>
            </a:pathLst>
          </a:custGeom>
          <a:solidFill>
            <a:srgbClr val="E77960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10865713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菱形 20"/>
          <p:cNvSpPr/>
          <p:nvPr/>
        </p:nvSpPr>
        <p:spPr>
          <a:xfrm>
            <a:off x="-3023284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584939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233389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不足之处</a:t>
            </a: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90007477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KSO_Shape"/>
          <p:cNvSpPr>
            <a:spLocks/>
          </p:cNvSpPr>
          <p:nvPr/>
        </p:nvSpPr>
        <p:spPr bwMode="auto">
          <a:xfrm>
            <a:off x="4332727" y="1262555"/>
            <a:ext cx="649178" cy="976208"/>
          </a:xfrm>
          <a:custGeom>
            <a:avLst/>
            <a:gdLst>
              <a:gd name="T0" fmla="*/ 901841 w 1357313"/>
              <a:gd name="T1" fmla="*/ 1418297 h 2041525"/>
              <a:gd name="T2" fmla="*/ 952713 w 1357313"/>
              <a:gd name="T3" fmla="*/ 1537310 h 2041525"/>
              <a:gd name="T4" fmla="*/ 324238 w 1357313"/>
              <a:gd name="T5" fmla="*/ 1501582 h 2041525"/>
              <a:gd name="T6" fmla="*/ 380048 w 1357313"/>
              <a:gd name="T7" fmla="*/ 1395135 h 2041525"/>
              <a:gd name="T8" fmla="*/ 837417 w 1357313"/>
              <a:gd name="T9" fmla="*/ 530566 h 2041525"/>
              <a:gd name="T10" fmla="*/ 669920 w 1357313"/>
              <a:gd name="T11" fmla="*/ 686107 h 2041525"/>
              <a:gd name="T12" fmla="*/ 595424 w 1357313"/>
              <a:gd name="T13" fmla="*/ 686107 h 2041525"/>
              <a:gd name="T14" fmla="*/ 427927 w 1357313"/>
              <a:gd name="T15" fmla="*/ 530566 h 2041525"/>
              <a:gd name="T16" fmla="*/ 206486 w 1357313"/>
              <a:gd name="T17" fmla="*/ 405798 h 2041525"/>
              <a:gd name="T18" fmla="*/ 269716 w 1357313"/>
              <a:gd name="T19" fmla="*/ 553495 h 2041525"/>
              <a:gd name="T20" fmla="*/ 416183 w 1357313"/>
              <a:gd name="T21" fmla="*/ 730090 h 2041525"/>
              <a:gd name="T22" fmla="*/ 523871 w 1357313"/>
              <a:gd name="T23" fmla="*/ 839505 h 2041525"/>
              <a:gd name="T24" fmla="*/ 549065 w 1357313"/>
              <a:gd name="T25" fmla="*/ 957810 h 2041525"/>
              <a:gd name="T26" fmla="*/ 521401 w 1357313"/>
              <a:gd name="T27" fmla="*/ 1070930 h 2041525"/>
              <a:gd name="T28" fmla="*/ 406056 w 1357313"/>
              <a:gd name="T29" fmla="*/ 1185778 h 2041525"/>
              <a:gd name="T30" fmla="*/ 263047 w 1357313"/>
              <a:gd name="T31" fmla="*/ 1361879 h 2041525"/>
              <a:gd name="T32" fmla="*/ 205745 w 1357313"/>
              <a:gd name="T33" fmla="*/ 1502167 h 2041525"/>
              <a:gd name="T34" fmla="*/ 1072195 w 1357313"/>
              <a:gd name="T35" fmla="*/ 1557244 h 2041525"/>
              <a:gd name="T36" fmla="*/ 1021808 w 1357313"/>
              <a:gd name="T37" fmla="*/ 1393740 h 2041525"/>
              <a:gd name="T38" fmla="*/ 889667 w 1357313"/>
              <a:gd name="T39" fmla="*/ 1217639 h 2041525"/>
              <a:gd name="T40" fmla="*/ 755797 w 1357313"/>
              <a:gd name="T41" fmla="*/ 1087231 h 2041525"/>
              <a:gd name="T42" fmla="*/ 719983 w 1357313"/>
              <a:gd name="T43" fmla="*/ 986954 h 2041525"/>
              <a:gd name="T44" fmla="*/ 728381 w 1357313"/>
              <a:gd name="T45" fmla="*/ 880504 h 2041525"/>
              <a:gd name="T46" fmla="*/ 790870 w 1357313"/>
              <a:gd name="T47" fmla="*/ 784920 h 2041525"/>
              <a:gd name="T48" fmla="*/ 959566 w 1357313"/>
              <a:gd name="T49" fmla="*/ 605115 h 2041525"/>
              <a:gd name="T50" fmla="*/ 1046261 w 1357313"/>
              <a:gd name="T51" fmla="*/ 456677 h 2041525"/>
              <a:gd name="T52" fmla="*/ 1090473 w 1357313"/>
              <a:gd name="T53" fmla="*/ 209197 h 2041525"/>
              <a:gd name="T54" fmla="*/ 1216685 w 1357313"/>
              <a:gd name="T55" fmla="*/ 15314 h 2041525"/>
              <a:gd name="T56" fmla="*/ 1260650 w 1357313"/>
              <a:gd name="T57" fmla="*/ 68662 h 2041525"/>
              <a:gd name="T58" fmla="*/ 1261391 w 1357313"/>
              <a:gd name="T59" fmla="*/ 138313 h 2041525"/>
              <a:gd name="T60" fmla="*/ 1222613 w 1357313"/>
              <a:gd name="T61" fmla="*/ 189932 h 2041525"/>
              <a:gd name="T62" fmla="*/ 1165311 w 1357313"/>
              <a:gd name="T63" fmla="*/ 293419 h 2041525"/>
              <a:gd name="T64" fmla="*/ 1116654 w 1357313"/>
              <a:gd name="T65" fmla="*/ 524844 h 2041525"/>
              <a:gd name="T66" fmla="*/ 1012670 w 1357313"/>
              <a:gd name="T67" fmla="*/ 704403 h 2041525"/>
              <a:gd name="T68" fmla="*/ 829154 w 1357313"/>
              <a:gd name="T69" fmla="*/ 889890 h 2041525"/>
              <a:gd name="T70" fmla="*/ 817052 w 1357313"/>
              <a:gd name="T71" fmla="*/ 962009 h 2041525"/>
              <a:gd name="T72" fmla="*/ 905969 w 1357313"/>
              <a:gd name="T73" fmla="*/ 1085008 h 2041525"/>
              <a:gd name="T74" fmla="*/ 1048237 w 1357313"/>
              <a:gd name="T75" fmla="*/ 1249500 h 2041525"/>
              <a:gd name="T76" fmla="*/ 1134190 w 1357313"/>
              <a:gd name="T77" fmla="*/ 1433011 h 2041525"/>
              <a:gd name="T78" fmla="*/ 1183588 w 1357313"/>
              <a:gd name="T79" fmla="*/ 1698520 h 2041525"/>
              <a:gd name="T80" fmla="*/ 1240149 w 1357313"/>
              <a:gd name="T81" fmla="*/ 1730629 h 2041525"/>
              <a:gd name="T82" fmla="*/ 1266331 w 1357313"/>
              <a:gd name="T83" fmla="*/ 1790399 h 2041525"/>
              <a:gd name="T84" fmla="*/ 1249041 w 1357313"/>
              <a:gd name="T85" fmla="*/ 1858814 h 2041525"/>
              <a:gd name="T86" fmla="*/ 1193468 w 1357313"/>
              <a:gd name="T87" fmla="*/ 1900307 h 2041525"/>
              <a:gd name="T88" fmla="*/ 68664 w 1357313"/>
              <a:gd name="T89" fmla="*/ 1898578 h 2041525"/>
              <a:gd name="T90" fmla="*/ 15067 w 1357313"/>
              <a:gd name="T91" fmla="*/ 1854615 h 2041525"/>
              <a:gd name="T92" fmla="*/ 988 w 1357313"/>
              <a:gd name="T93" fmla="*/ 1785459 h 2041525"/>
              <a:gd name="T94" fmla="*/ 30133 w 1357313"/>
              <a:gd name="T95" fmla="*/ 1727170 h 2041525"/>
              <a:gd name="T96" fmla="*/ 87929 w 1357313"/>
              <a:gd name="T97" fmla="*/ 1697533 h 2041525"/>
              <a:gd name="T98" fmla="*/ 132882 w 1357313"/>
              <a:gd name="T99" fmla="*/ 1433011 h 2041525"/>
              <a:gd name="T100" fmla="*/ 218836 w 1357313"/>
              <a:gd name="T101" fmla="*/ 1249500 h 2041525"/>
              <a:gd name="T102" fmla="*/ 361103 w 1357313"/>
              <a:gd name="T103" fmla="*/ 1085008 h 2041525"/>
              <a:gd name="T104" fmla="*/ 449773 w 1357313"/>
              <a:gd name="T105" fmla="*/ 964726 h 2041525"/>
              <a:gd name="T106" fmla="*/ 437671 w 1357313"/>
              <a:gd name="T107" fmla="*/ 889890 h 2041525"/>
              <a:gd name="T108" fmla="*/ 254402 w 1357313"/>
              <a:gd name="T109" fmla="*/ 704403 h 2041525"/>
              <a:gd name="T110" fmla="*/ 150419 w 1357313"/>
              <a:gd name="T111" fmla="*/ 524844 h 2041525"/>
              <a:gd name="T112" fmla="*/ 99291 w 1357313"/>
              <a:gd name="T113" fmla="*/ 272672 h 2041525"/>
              <a:gd name="T114" fmla="*/ 40507 w 1357313"/>
              <a:gd name="T115" fmla="*/ 186969 h 2041525"/>
              <a:gd name="T116" fmla="*/ 4199 w 1357313"/>
              <a:gd name="T117" fmla="*/ 133866 h 2041525"/>
              <a:gd name="T118" fmla="*/ 8151 w 1357313"/>
              <a:gd name="T119" fmla="*/ 63970 h 2041525"/>
              <a:gd name="T120" fmla="*/ 54585 w 1357313"/>
              <a:gd name="T121" fmla="*/ 12596 h 2041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57313" h="2041525">
                <a:moveTo>
                  <a:pt x="550334" y="1339850"/>
                </a:moveTo>
                <a:lnTo>
                  <a:pt x="806980" y="1339850"/>
                </a:lnTo>
                <a:lnTo>
                  <a:pt x="827353" y="1358335"/>
                </a:lnTo>
                <a:lnTo>
                  <a:pt x="846138" y="1376291"/>
                </a:lnTo>
                <a:lnTo>
                  <a:pt x="864130" y="1393983"/>
                </a:lnTo>
                <a:lnTo>
                  <a:pt x="880799" y="1411676"/>
                </a:lnTo>
                <a:lnTo>
                  <a:pt x="896674" y="1428840"/>
                </a:lnTo>
                <a:lnTo>
                  <a:pt x="911490" y="1445476"/>
                </a:lnTo>
                <a:lnTo>
                  <a:pt x="925249" y="1462376"/>
                </a:lnTo>
                <a:lnTo>
                  <a:pt x="938213" y="1479012"/>
                </a:lnTo>
                <a:lnTo>
                  <a:pt x="950120" y="1495120"/>
                </a:lnTo>
                <a:lnTo>
                  <a:pt x="955940" y="1503570"/>
                </a:lnTo>
                <a:lnTo>
                  <a:pt x="961232" y="1511756"/>
                </a:lnTo>
                <a:lnTo>
                  <a:pt x="966259" y="1519942"/>
                </a:lnTo>
                <a:lnTo>
                  <a:pt x="971286" y="1527863"/>
                </a:lnTo>
                <a:lnTo>
                  <a:pt x="976049" y="1535785"/>
                </a:lnTo>
                <a:lnTo>
                  <a:pt x="980547" y="1543971"/>
                </a:lnTo>
                <a:lnTo>
                  <a:pt x="985045" y="1552157"/>
                </a:lnTo>
                <a:lnTo>
                  <a:pt x="989278" y="1560343"/>
                </a:lnTo>
                <a:lnTo>
                  <a:pt x="993247" y="1568265"/>
                </a:lnTo>
                <a:lnTo>
                  <a:pt x="996951" y="1576451"/>
                </a:lnTo>
                <a:lnTo>
                  <a:pt x="1000391" y="1584637"/>
                </a:lnTo>
                <a:lnTo>
                  <a:pt x="1003830" y="1592823"/>
                </a:lnTo>
                <a:lnTo>
                  <a:pt x="1007005" y="1601273"/>
                </a:lnTo>
                <a:lnTo>
                  <a:pt x="1010180" y="1609195"/>
                </a:lnTo>
                <a:lnTo>
                  <a:pt x="1013355" y="1620286"/>
                </a:lnTo>
                <a:lnTo>
                  <a:pt x="1017059" y="1632697"/>
                </a:lnTo>
                <a:lnTo>
                  <a:pt x="1020764" y="1647484"/>
                </a:lnTo>
                <a:lnTo>
                  <a:pt x="1024203" y="1663592"/>
                </a:lnTo>
                <a:lnTo>
                  <a:pt x="1027643" y="1681284"/>
                </a:lnTo>
                <a:lnTo>
                  <a:pt x="1031347" y="1700297"/>
                </a:lnTo>
                <a:lnTo>
                  <a:pt x="1034786" y="1721158"/>
                </a:lnTo>
                <a:lnTo>
                  <a:pt x="1038226" y="1743075"/>
                </a:lnTo>
                <a:lnTo>
                  <a:pt x="319088" y="1743075"/>
                </a:lnTo>
                <a:lnTo>
                  <a:pt x="322528" y="1721158"/>
                </a:lnTo>
                <a:lnTo>
                  <a:pt x="325967" y="1700297"/>
                </a:lnTo>
                <a:lnTo>
                  <a:pt x="329407" y="1681284"/>
                </a:lnTo>
                <a:lnTo>
                  <a:pt x="332846" y="1663592"/>
                </a:lnTo>
                <a:lnTo>
                  <a:pt x="336551" y="1647484"/>
                </a:lnTo>
                <a:lnTo>
                  <a:pt x="339990" y="1632697"/>
                </a:lnTo>
                <a:lnTo>
                  <a:pt x="343694" y="1620286"/>
                </a:lnTo>
                <a:lnTo>
                  <a:pt x="347398" y="1609195"/>
                </a:lnTo>
                <a:lnTo>
                  <a:pt x="350309" y="1601273"/>
                </a:lnTo>
                <a:lnTo>
                  <a:pt x="353484" y="1592823"/>
                </a:lnTo>
                <a:lnTo>
                  <a:pt x="356923" y="1584637"/>
                </a:lnTo>
                <a:lnTo>
                  <a:pt x="360363" y="1576451"/>
                </a:lnTo>
                <a:lnTo>
                  <a:pt x="364067" y="1568265"/>
                </a:lnTo>
                <a:lnTo>
                  <a:pt x="368036" y="1560343"/>
                </a:lnTo>
                <a:lnTo>
                  <a:pt x="372269" y="1552157"/>
                </a:lnTo>
                <a:lnTo>
                  <a:pt x="376503" y="1543971"/>
                </a:lnTo>
                <a:lnTo>
                  <a:pt x="381265" y="1535785"/>
                </a:lnTo>
                <a:lnTo>
                  <a:pt x="386028" y="1527863"/>
                </a:lnTo>
                <a:lnTo>
                  <a:pt x="390790" y="1519942"/>
                </a:lnTo>
                <a:lnTo>
                  <a:pt x="396082" y="1511756"/>
                </a:lnTo>
                <a:lnTo>
                  <a:pt x="401373" y="1503570"/>
                </a:lnTo>
                <a:lnTo>
                  <a:pt x="407194" y="1495120"/>
                </a:lnTo>
                <a:lnTo>
                  <a:pt x="419101" y="1479012"/>
                </a:lnTo>
                <a:lnTo>
                  <a:pt x="432065" y="1462376"/>
                </a:lnTo>
                <a:lnTo>
                  <a:pt x="445824" y="1445476"/>
                </a:lnTo>
                <a:lnTo>
                  <a:pt x="460640" y="1428840"/>
                </a:lnTo>
                <a:lnTo>
                  <a:pt x="476515" y="1411676"/>
                </a:lnTo>
                <a:lnTo>
                  <a:pt x="493184" y="1393983"/>
                </a:lnTo>
                <a:lnTo>
                  <a:pt x="511176" y="1376291"/>
                </a:lnTo>
                <a:lnTo>
                  <a:pt x="530226" y="1358335"/>
                </a:lnTo>
                <a:lnTo>
                  <a:pt x="550334" y="1339850"/>
                </a:lnTo>
                <a:close/>
                <a:moveTo>
                  <a:pt x="430213" y="534988"/>
                </a:moveTo>
                <a:lnTo>
                  <a:pt x="925513" y="534988"/>
                </a:lnTo>
                <a:lnTo>
                  <a:pt x="916527" y="545836"/>
                </a:lnTo>
                <a:lnTo>
                  <a:pt x="907012" y="557478"/>
                </a:lnTo>
                <a:lnTo>
                  <a:pt x="897233" y="568590"/>
                </a:lnTo>
                <a:lnTo>
                  <a:pt x="886925" y="580232"/>
                </a:lnTo>
                <a:lnTo>
                  <a:pt x="876089" y="591609"/>
                </a:lnTo>
                <a:lnTo>
                  <a:pt x="864988" y="603515"/>
                </a:lnTo>
                <a:lnTo>
                  <a:pt x="853095" y="615422"/>
                </a:lnTo>
                <a:lnTo>
                  <a:pt x="840937" y="627328"/>
                </a:lnTo>
                <a:lnTo>
                  <a:pt x="828250" y="639499"/>
                </a:lnTo>
                <a:lnTo>
                  <a:pt x="815035" y="651934"/>
                </a:lnTo>
                <a:lnTo>
                  <a:pt x="801292" y="664105"/>
                </a:lnTo>
                <a:lnTo>
                  <a:pt x="787019" y="677069"/>
                </a:lnTo>
                <a:lnTo>
                  <a:pt x="772218" y="690034"/>
                </a:lnTo>
                <a:lnTo>
                  <a:pt x="756625" y="702999"/>
                </a:lnTo>
                <a:lnTo>
                  <a:pt x="740767" y="716492"/>
                </a:lnTo>
                <a:lnTo>
                  <a:pt x="724116" y="729986"/>
                </a:lnTo>
                <a:lnTo>
                  <a:pt x="717772" y="735278"/>
                </a:lnTo>
                <a:lnTo>
                  <a:pt x="711429" y="740834"/>
                </a:lnTo>
                <a:lnTo>
                  <a:pt x="705350" y="746655"/>
                </a:lnTo>
                <a:lnTo>
                  <a:pt x="699536" y="753005"/>
                </a:lnTo>
                <a:lnTo>
                  <a:pt x="693985" y="759090"/>
                </a:lnTo>
                <a:lnTo>
                  <a:pt x="688171" y="765969"/>
                </a:lnTo>
                <a:lnTo>
                  <a:pt x="682885" y="772584"/>
                </a:lnTo>
                <a:lnTo>
                  <a:pt x="677863" y="779463"/>
                </a:lnTo>
                <a:lnTo>
                  <a:pt x="672841" y="772584"/>
                </a:lnTo>
                <a:lnTo>
                  <a:pt x="667555" y="765969"/>
                </a:lnTo>
                <a:lnTo>
                  <a:pt x="662005" y="759090"/>
                </a:lnTo>
                <a:lnTo>
                  <a:pt x="656190" y="753005"/>
                </a:lnTo>
                <a:lnTo>
                  <a:pt x="650376" y="746655"/>
                </a:lnTo>
                <a:lnTo>
                  <a:pt x="644297" y="740834"/>
                </a:lnTo>
                <a:lnTo>
                  <a:pt x="637954" y="735278"/>
                </a:lnTo>
                <a:lnTo>
                  <a:pt x="631610" y="729986"/>
                </a:lnTo>
                <a:lnTo>
                  <a:pt x="614959" y="716492"/>
                </a:lnTo>
                <a:lnTo>
                  <a:pt x="599101" y="702999"/>
                </a:lnTo>
                <a:lnTo>
                  <a:pt x="583508" y="690034"/>
                </a:lnTo>
                <a:lnTo>
                  <a:pt x="568707" y="677069"/>
                </a:lnTo>
                <a:lnTo>
                  <a:pt x="554434" y="664105"/>
                </a:lnTo>
                <a:lnTo>
                  <a:pt x="540691" y="651934"/>
                </a:lnTo>
                <a:lnTo>
                  <a:pt x="527476" y="639499"/>
                </a:lnTo>
                <a:lnTo>
                  <a:pt x="514789" y="627328"/>
                </a:lnTo>
                <a:lnTo>
                  <a:pt x="502631" y="615422"/>
                </a:lnTo>
                <a:lnTo>
                  <a:pt x="490738" y="603515"/>
                </a:lnTo>
                <a:lnTo>
                  <a:pt x="479637" y="591609"/>
                </a:lnTo>
                <a:lnTo>
                  <a:pt x="468801" y="580232"/>
                </a:lnTo>
                <a:lnTo>
                  <a:pt x="458493" y="568590"/>
                </a:lnTo>
                <a:lnTo>
                  <a:pt x="448714" y="557478"/>
                </a:lnTo>
                <a:lnTo>
                  <a:pt x="439199" y="545836"/>
                </a:lnTo>
                <a:lnTo>
                  <a:pt x="430213" y="534988"/>
                </a:lnTo>
                <a:close/>
                <a:moveTo>
                  <a:pt x="188949" y="224189"/>
                </a:moveTo>
                <a:lnTo>
                  <a:pt x="193448" y="263892"/>
                </a:lnTo>
                <a:lnTo>
                  <a:pt x="195830" y="284803"/>
                </a:lnTo>
                <a:lnTo>
                  <a:pt x="198741" y="306507"/>
                </a:lnTo>
                <a:lnTo>
                  <a:pt x="201917" y="328741"/>
                </a:lnTo>
                <a:lnTo>
                  <a:pt x="204828" y="350710"/>
                </a:lnTo>
                <a:lnTo>
                  <a:pt x="208532" y="372678"/>
                </a:lnTo>
                <a:lnTo>
                  <a:pt x="212502" y="394118"/>
                </a:lnTo>
                <a:lnTo>
                  <a:pt x="215413" y="408146"/>
                </a:lnTo>
                <a:lnTo>
                  <a:pt x="218059" y="421645"/>
                </a:lnTo>
                <a:lnTo>
                  <a:pt x="221235" y="434880"/>
                </a:lnTo>
                <a:lnTo>
                  <a:pt x="224410" y="447585"/>
                </a:lnTo>
                <a:lnTo>
                  <a:pt x="227321" y="459496"/>
                </a:lnTo>
                <a:lnTo>
                  <a:pt x="230497" y="470348"/>
                </a:lnTo>
                <a:lnTo>
                  <a:pt x="233673" y="480406"/>
                </a:lnTo>
                <a:lnTo>
                  <a:pt x="236584" y="489405"/>
                </a:lnTo>
                <a:lnTo>
                  <a:pt x="241082" y="501316"/>
                </a:lnTo>
                <a:lnTo>
                  <a:pt x="246111" y="513227"/>
                </a:lnTo>
                <a:lnTo>
                  <a:pt x="251403" y="524873"/>
                </a:lnTo>
                <a:lnTo>
                  <a:pt x="256961" y="536784"/>
                </a:lnTo>
                <a:lnTo>
                  <a:pt x="262783" y="547901"/>
                </a:lnTo>
                <a:lnTo>
                  <a:pt x="268605" y="559547"/>
                </a:lnTo>
                <a:lnTo>
                  <a:pt x="275220" y="570664"/>
                </a:lnTo>
                <a:lnTo>
                  <a:pt x="281836" y="581781"/>
                </a:lnTo>
                <a:lnTo>
                  <a:pt x="288981" y="593162"/>
                </a:lnTo>
                <a:lnTo>
                  <a:pt x="296127" y="604014"/>
                </a:lnTo>
                <a:lnTo>
                  <a:pt x="304066" y="615396"/>
                </a:lnTo>
                <a:lnTo>
                  <a:pt x="312005" y="626248"/>
                </a:lnTo>
                <a:lnTo>
                  <a:pt x="320473" y="637365"/>
                </a:lnTo>
                <a:lnTo>
                  <a:pt x="329206" y="648482"/>
                </a:lnTo>
                <a:lnTo>
                  <a:pt x="338468" y="659334"/>
                </a:lnTo>
                <a:lnTo>
                  <a:pt x="347730" y="670450"/>
                </a:lnTo>
                <a:lnTo>
                  <a:pt x="366784" y="692419"/>
                </a:lnTo>
                <a:lnTo>
                  <a:pt x="385309" y="714388"/>
                </a:lnTo>
                <a:lnTo>
                  <a:pt x="404362" y="736887"/>
                </a:lnTo>
                <a:lnTo>
                  <a:pt x="414154" y="748268"/>
                </a:lnTo>
                <a:lnTo>
                  <a:pt x="424210" y="759385"/>
                </a:lnTo>
                <a:lnTo>
                  <a:pt x="435060" y="771031"/>
                </a:lnTo>
                <a:lnTo>
                  <a:pt x="445910" y="782413"/>
                </a:lnTo>
                <a:lnTo>
                  <a:pt x="457554" y="794059"/>
                </a:lnTo>
                <a:lnTo>
                  <a:pt x="469463" y="805440"/>
                </a:lnTo>
                <a:lnTo>
                  <a:pt x="482165" y="817351"/>
                </a:lnTo>
                <a:lnTo>
                  <a:pt x="495661" y="829262"/>
                </a:lnTo>
                <a:lnTo>
                  <a:pt x="509952" y="841173"/>
                </a:lnTo>
                <a:lnTo>
                  <a:pt x="525036" y="853349"/>
                </a:lnTo>
                <a:lnTo>
                  <a:pt x="531916" y="858907"/>
                </a:lnTo>
                <a:lnTo>
                  <a:pt x="537738" y="864730"/>
                </a:lnTo>
                <a:lnTo>
                  <a:pt x="543031" y="870818"/>
                </a:lnTo>
                <a:lnTo>
                  <a:pt x="547530" y="876376"/>
                </a:lnTo>
                <a:lnTo>
                  <a:pt x="551764" y="882199"/>
                </a:lnTo>
                <a:lnTo>
                  <a:pt x="555204" y="888023"/>
                </a:lnTo>
                <a:lnTo>
                  <a:pt x="558644" y="893846"/>
                </a:lnTo>
                <a:lnTo>
                  <a:pt x="561291" y="899669"/>
                </a:lnTo>
                <a:lnTo>
                  <a:pt x="564202" y="905227"/>
                </a:lnTo>
                <a:lnTo>
                  <a:pt x="566848" y="911315"/>
                </a:lnTo>
                <a:lnTo>
                  <a:pt x="568965" y="916873"/>
                </a:lnTo>
                <a:lnTo>
                  <a:pt x="570818" y="922696"/>
                </a:lnTo>
                <a:lnTo>
                  <a:pt x="574523" y="934607"/>
                </a:lnTo>
                <a:lnTo>
                  <a:pt x="577698" y="946518"/>
                </a:lnTo>
                <a:lnTo>
                  <a:pt x="582462" y="966370"/>
                </a:lnTo>
                <a:lnTo>
                  <a:pt x="584314" y="973781"/>
                </a:lnTo>
                <a:lnTo>
                  <a:pt x="585902" y="980927"/>
                </a:lnTo>
                <a:lnTo>
                  <a:pt x="587225" y="988074"/>
                </a:lnTo>
                <a:lnTo>
                  <a:pt x="587754" y="996015"/>
                </a:lnTo>
                <a:lnTo>
                  <a:pt x="588284" y="1005808"/>
                </a:lnTo>
                <a:lnTo>
                  <a:pt x="588548" y="1017719"/>
                </a:lnTo>
                <a:lnTo>
                  <a:pt x="588284" y="1026453"/>
                </a:lnTo>
                <a:lnTo>
                  <a:pt x="588019" y="1033600"/>
                </a:lnTo>
                <a:lnTo>
                  <a:pt x="587754" y="1039423"/>
                </a:lnTo>
                <a:lnTo>
                  <a:pt x="587225" y="1044717"/>
                </a:lnTo>
                <a:lnTo>
                  <a:pt x="585373" y="1055304"/>
                </a:lnTo>
                <a:lnTo>
                  <a:pt x="582726" y="1070391"/>
                </a:lnTo>
                <a:lnTo>
                  <a:pt x="581138" y="1079655"/>
                </a:lnTo>
                <a:lnTo>
                  <a:pt x="579021" y="1088919"/>
                </a:lnTo>
                <a:lnTo>
                  <a:pt x="576904" y="1097919"/>
                </a:lnTo>
                <a:lnTo>
                  <a:pt x="574523" y="1106918"/>
                </a:lnTo>
                <a:lnTo>
                  <a:pt x="571876" y="1115917"/>
                </a:lnTo>
                <a:lnTo>
                  <a:pt x="568701" y="1124652"/>
                </a:lnTo>
                <a:lnTo>
                  <a:pt x="565260" y="1133387"/>
                </a:lnTo>
                <a:lnTo>
                  <a:pt x="561291" y="1142121"/>
                </a:lnTo>
                <a:lnTo>
                  <a:pt x="558644" y="1147680"/>
                </a:lnTo>
                <a:lnTo>
                  <a:pt x="555204" y="1153768"/>
                </a:lnTo>
                <a:lnTo>
                  <a:pt x="551764" y="1159326"/>
                </a:lnTo>
                <a:lnTo>
                  <a:pt x="547530" y="1165149"/>
                </a:lnTo>
                <a:lnTo>
                  <a:pt x="543031" y="1170972"/>
                </a:lnTo>
                <a:lnTo>
                  <a:pt x="538003" y="1176795"/>
                </a:lnTo>
                <a:lnTo>
                  <a:pt x="532181" y="1182618"/>
                </a:lnTo>
                <a:lnTo>
                  <a:pt x="525300" y="1188177"/>
                </a:lnTo>
                <a:lnTo>
                  <a:pt x="510216" y="1200352"/>
                </a:lnTo>
                <a:lnTo>
                  <a:pt x="495926" y="1212263"/>
                </a:lnTo>
                <a:lnTo>
                  <a:pt x="482430" y="1224174"/>
                </a:lnTo>
                <a:lnTo>
                  <a:pt x="469463" y="1236085"/>
                </a:lnTo>
                <a:lnTo>
                  <a:pt x="457554" y="1247466"/>
                </a:lnTo>
                <a:lnTo>
                  <a:pt x="445910" y="1259377"/>
                </a:lnTo>
                <a:lnTo>
                  <a:pt x="435060" y="1270759"/>
                </a:lnTo>
                <a:lnTo>
                  <a:pt x="424210" y="1282140"/>
                </a:lnTo>
                <a:lnTo>
                  <a:pt x="414154" y="1293257"/>
                </a:lnTo>
                <a:lnTo>
                  <a:pt x="404362" y="1304903"/>
                </a:lnTo>
                <a:lnTo>
                  <a:pt x="385309" y="1326872"/>
                </a:lnTo>
                <a:lnTo>
                  <a:pt x="366784" y="1349106"/>
                </a:lnTo>
                <a:lnTo>
                  <a:pt x="347730" y="1371340"/>
                </a:lnTo>
                <a:lnTo>
                  <a:pt x="338468" y="1382456"/>
                </a:lnTo>
                <a:lnTo>
                  <a:pt x="329206" y="1393309"/>
                </a:lnTo>
                <a:lnTo>
                  <a:pt x="320473" y="1404161"/>
                </a:lnTo>
                <a:lnTo>
                  <a:pt x="312005" y="1415278"/>
                </a:lnTo>
                <a:lnTo>
                  <a:pt x="304066" y="1426394"/>
                </a:lnTo>
                <a:lnTo>
                  <a:pt x="296127" y="1437511"/>
                </a:lnTo>
                <a:lnTo>
                  <a:pt x="288981" y="1448628"/>
                </a:lnTo>
                <a:lnTo>
                  <a:pt x="281836" y="1459480"/>
                </a:lnTo>
                <a:lnTo>
                  <a:pt x="275220" y="1470862"/>
                </a:lnTo>
                <a:lnTo>
                  <a:pt x="268605" y="1482243"/>
                </a:lnTo>
                <a:lnTo>
                  <a:pt x="262783" y="1493625"/>
                </a:lnTo>
                <a:lnTo>
                  <a:pt x="256961" y="1505006"/>
                </a:lnTo>
                <a:lnTo>
                  <a:pt x="251403" y="1516652"/>
                </a:lnTo>
                <a:lnTo>
                  <a:pt x="246111" y="1528563"/>
                </a:lnTo>
                <a:lnTo>
                  <a:pt x="241082" y="1540209"/>
                </a:lnTo>
                <a:lnTo>
                  <a:pt x="236584" y="1552385"/>
                </a:lnTo>
                <a:lnTo>
                  <a:pt x="233937" y="1560326"/>
                </a:lnTo>
                <a:lnTo>
                  <a:pt x="231026" y="1568796"/>
                </a:lnTo>
                <a:lnTo>
                  <a:pt x="228115" y="1578060"/>
                </a:lnTo>
                <a:lnTo>
                  <a:pt x="225734" y="1588382"/>
                </a:lnTo>
                <a:lnTo>
                  <a:pt x="222823" y="1598705"/>
                </a:lnTo>
                <a:lnTo>
                  <a:pt x="220441" y="1609822"/>
                </a:lnTo>
                <a:lnTo>
                  <a:pt x="215413" y="1633114"/>
                </a:lnTo>
                <a:lnTo>
                  <a:pt x="210649" y="1658260"/>
                </a:lnTo>
                <a:lnTo>
                  <a:pt x="206415" y="1683934"/>
                </a:lnTo>
                <a:lnTo>
                  <a:pt x="202181" y="1709609"/>
                </a:lnTo>
                <a:lnTo>
                  <a:pt x="198741" y="1735548"/>
                </a:lnTo>
                <a:lnTo>
                  <a:pt x="193448" y="1778162"/>
                </a:lnTo>
                <a:lnTo>
                  <a:pt x="188949" y="1817336"/>
                </a:lnTo>
                <a:lnTo>
                  <a:pt x="1168364" y="1817336"/>
                </a:lnTo>
                <a:lnTo>
                  <a:pt x="1164130" y="1777898"/>
                </a:lnTo>
                <a:lnTo>
                  <a:pt x="1161748" y="1756987"/>
                </a:lnTo>
                <a:lnTo>
                  <a:pt x="1158837" y="1735019"/>
                </a:lnTo>
                <a:lnTo>
                  <a:pt x="1155661" y="1713050"/>
                </a:lnTo>
                <a:lnTo>
                  <a:pt x="1152486" y="1690816"/>
                </a:lnTo>
                <a:lnTo>
                  <a:pt x="1148781" y="1668847"/>
                </a:lnTo>
                <a:lnTo>
                  <a:pt x="1144811" y="1647672"/>
                </a:lnTo>
                <a:lnTo>
                  <a:pt x="1142165" y="1633644"/>
                </a:lnTo>
                <a:lnTo>
                  <a:pt x="1139518" y="1619880"/>
                </a:lnTo>
                <a:lnTo>
                  <a:pt x="1136343" y="1606910"/>
                </a:lnTo>
                <a:lnTo>
                  <a:pt x="1133167" y="1594205"/>
                </a:lnTo>
                <a:lnTo>
                  <a:pt x="1130256" y="1582295"/>
                </a:lnTo>
                <a:lnTo>
                  <a:pt x="1127080" y="1571442"/>
                </a:lnTo>
                <a:lnTo>
                  <a:pt x="1123905" y="1561384"/>
                </a:lnTo>
                <a:lnTo>
                  <a:pt x="1120994" y="1552385"/>
                </a:lnTo>
                <a:lnTo>
                  <a:pt x="1116230" y="1540209"/>
                </a:lnTo>
                <a:lnTo>
                  <a:pt x="1111467" y="1528563"/>
                </a:lnTo>
                <a:lnTo>
                  <a:pt x="1106174" y="1516652"/>
                </a:lnTo>
                <a:lnTo>
                  <a:pt x="1100617" y="1505006"/>
                </a:lnTo>
                <a:lnTo>
                  <a:pt x="1094795" y="1493625"/>
                </a:lnTo>
                <a:lnTo>
                  <a:pt x="1088708" y="1482243"/>
                </a:lnTo>
                <a:lnTo>
                  <a:pt x="1082357" y="1470862"/>
                </a:lnTo>
                <a:lnTo>
                  <a:pt x="1075741" y="1459480"/>
                </a:lnTo>
                <a:lnTo>
                  <a:pt x="1068596" y="1448628"/>
                </a:lnTo>
                <a:lnTo>
                  <a:pt x="1061186" y="1437511"/>
                </a:lnTo>
                <a:lnTo>
                  <a:pt x="1053512" y="1426394"/>
                </a:lnTo>
                <a:lnTo>
                  <a:pt x="1045308" y="1415278"/>
                </a:lnTo>
                <a:lnTo>
                  <a:pt x="1037105" y="1404161"/>
                </a:lnTo>
                <a:lnTo>
                  <a:pt x="1028107" y="1393309"/>
                </a:lnTo>
                <a:lnTo>
                  <a:pt x="1019374" y="1382456"/>
                </a:lnTo>
                <a:lnTo>
                  <a:pt x="1009847" y="1371340"/>
                </a:lnTo>
                <a:lnTo>
                  <a:pt x="990794" y="1349106"/>
                </a:lnTo>
                <a:lnTo>
                  <a:pt x="972269" y="1326872"/>
                </a:lnTo>
                <a:lnTo>
                  <a:pt x="953215" y="1304903"/>
                </a:lnTo>
                <a:lnTo>
                  <a:pt x="943424" y="1293257"/>
                </a:lnTo>
                <a:lnTo>
                  <a:pt x="933368" y="1282140"/>
                </a:lnTo>
                <a:lnTo>
                  <a:pt x="922518" y="1270759"/>
                </a:lnTo>
                <a:lnTo>
                  <a:pt x="911668" y="1259377"/>
                </a:lnTo>
                <a:lnTo>
                  <a:pt x="900024" y="1247731"/>
                </a:lnTo>
                <a:lnTo>
                  <a:pt x="888115" y="1236085"/>
                </a:lnTo>
                <a:lnTo>
                  <a:pt x="875148" y="1224174"/>
                </a:lnTo>
                <a:lnTo>
                  <a:pt x="861652" y="1212263"/>
                </a:lnTo>
                <a:lnTo>
                  <a:pt x="847361" y="1200352"/>
                </a:lnTo>
                <a:lnTo>
                  <a:pt x="832277" y="1188177"/>
                </a:lnTo>
                <a:lnTo>
                  <a:pt x="825397" y="1182618"/>
                </a:lnTo>
                <a:lnTo>
                  <a:pt x="819575" y="1176795"/>
                </a:lnTo>
                <a:lnTo>
                  <a:pt x="814547" y="1170972"/>
                </a:lnTo>
                <a:lnTo>
                  <a:pt x="809783" y="1165149"/>
                </a:lnTo>
                <a:lnTo>
                  <a:pt x="805814" y="1159326"/>
                </a:lnTo>
                <a:lnTo>
                  <a:pt x="802109" y="1153768"/>
                </a:lnTo>
                <a:lnTo>
                  <a:pt x="798933" y="1147680"/>
                </a:lnTo>
                <a:lnTo>
                  <a:pt x="796287" y="1142121"/>
                </a:lnTo>
                <a:lnTo>
                  <a:pt x="793376" y="1136563"/>
                </a:lnTo>
                <a:lnTo>
                  <a:pt x="790994" y="1130740"/>
                </a:lnTo>
                <a:lnTo>
                  <a:pt x="788612" y="1124652"/>
                </a:lnTo>
                <a:lnTo>
                  <a:pt x="786760" y="1119094"/>
                </a:lnTo>
                <a:lnTo>
                  <a:pt x="784643" y="1113271"/>
                </a:lnTo>
                <a:lnTo>
                  <a:pt x="783055" y="1107183"/>
                </a:lnTo>
                <a:lnTo>
                  <a:pt x="779879" y="1095272"/>
                </a:lnTo>
                <a:lnTo>
                  <a:pt x="774851" y="1074362"/>
                </a:lnTo>
                <a:lnTo>
                  <a:pt x="773264" y="1065627"/>
                </a:lnTo>
                <a:lnTo>
                  <a:pt x="771411" y="1057686"/>
                </a:lnTo>
                <a:lnTo>
                  <a:pt x="770353" y="1049216"/>
                </a:lnTo>
                <a:lnTo>
                  <a:pt x="769559" y="1040217"/>
                </a:lnTo>
                <a:lnTo>
                  <a:pt x="769294" y="1029630"/>
                </a:lnTo>
                <a:lnTo>
                  <a:pt x="769029" y="1017719"/>
                </a:lnTo>
                <a:lnTo>
                  <a:pt x="769029" y="1009249"/>
                </a:lnTo>
                <a:lnTo>
                  <a:pt x="769294" y="1002896"/>
                </a:lnTo>
                <a:lnTo>
                  <a:pt x="769823" y="998132"/>
                </a:lnTo>
                <a:lnTo>
                  <a:pt x="770353" y="993897"/>
                </a:lnTo>
                <a:lnTo>
                  <a:pt x="772470" y="985427"/>
                </a:lnTo>
                <a:lnTo>
                  <a:pt x="773528" y="979075"/>
                </a:lnTo>
                <a:lnTo>
                  <a:pt x="774851" y="971399"/>
                </a:lnTo>
                <a:lnTo>
                  <a:pt x="776439" y="961870"/>
                </a:lnTo>
                <a:lnTo>
                  <a:pt x="778556" y="952606"/>
                </a:lnTo>
                <a:lnTo>
                  <a:pt x="780409" y="943607"/>
                </a:lnTo>
                <a:lnTo>
                  <a:pt x="783055" y="934607"/>
                </a:lnTo>
                <a:lnTo>
                  <a:pt x="785437" y="925608"/>
                </a:lnTo>
                <a:lnTo>
                  <a:pt x="788612" y="916873"/>
                </a:lnTo>
                <a:lnTo>
                  <a:pt x="792317" y="908139"/>
                </a:lnTo>
                <a:lnTo>
                  <a:pt x="796287" y="899669"/>
                </a:lnTo>
                <a:lnTo>
                  <a:pt x="798933" y="893846"/>
                </a:lnTo>
                <a:lnTo>
                  <a:pt x="802109" y="888023"/>
                </a:lnTo>
                <a:lnTo>
                  <a:pt x="805814" y="882199"/>
                </a:lnTo>
                <a:lnTo>
                  <a:pt x="809783" y="876376"/>
                </a:lnTo>
                <a:lnTo>
                  <a:pt x="814547" y="870818"/>
                </a:lnTo>
                <a:lnTo>
                  <a:pt x="819575" y="864730"/>
                </a:lnTo>
                <a:lnTo>
                  <a:pt x="825397" y="858907"/>
                </a:lnTo>
                <a:lnTo>
                  <a:pt x="832277" y="853349"/>
                </a:lnTo>
                <a:lnTo>
                  <a:pt x="847361" y="841173"/>
                </a:lnTo>
                <a:lnTo>
                  <a:pt x="861652" y="829262"/>
                </a:lnTo>
                <a:lnTo>
                  <a:pt x="875148" y="817351"/>
                </a:lnTo>
                <a:lnTo>
                  <a:pt x="888115" y="805440"/>
                </a:lnTo>
                <a:lnTo>
                  <a:pt x="900024" y="794059"/>
                </a:lnTo>
                <a:lnTo>
                  <a:pt x="911668" y="782413"/>
                </a:lnTo>
                <a:lnTo>
                  <a:pt x="922518" y="771031"/>
                </a:lnTo>
                <a:lnTo>
                  <a:pt x="933368" y="759385"/>
                </a:lnTo>
                <a:lnTo>
                  <a:pt x="943424" y="748268"/>
                </a:lnTo>
                <a:lnTo>
                  <a:pt x="953215" y="736887"/>
                </a:lnTo>
                <a:lnTo>
                  <a:pt x="972269" y="714388"/>
                </a:lnTo>
                <a:lnTo>
                  <a:pt x="990794" y="692419"/>
                </a:lnTo>
                <a:lnTo>
                  <a:pt x="1009847" y="670450"/>
                </a:lnTo>
                <a:lnTo>
                  <a:pt x="1019374" y="659334"/>
                </a:lnTo>
                <a:lnTo>
                  <a:pt x="1028107" y="648482"/>
                </a:lnTo>
                <a:lnTo>
                  <a:pt x="1037105" y="637365"/>
                </a:lnTo>
                <a:lnTo>
                  <a:pt x="1045308" y="626248"/>
                </a:lnTo>
                <a:lnTo>
                  <a:pt x="1053512" y="615396"/>
                </a:lnTo>
                <a:lnTo>
                  <a:pt x="1061186" y="604014"/>
                </a:lnTo>
                <a:lnTo>
                  <a:pt x="1068596" y="593162"/>
                </a:lnTo>
                <a:lnTo>
                  <a:pt x="1075741" y="581781"/>
                </a:lnTo>
                <a:lnTo>
                  <a:pt x="1082357" y="570664"/>
                </a:lnTo>
                <a:lnTo>
                  <a:pt x="1088708" y="559547"/>
                </a:lnTo>
                <a:lnTo>
                  <a:pt x="1094795" y="547901"/>
                </a:lnTo>
                <a:lnTo>
                  <a:pt x="1100617" y="536784"/>
                </a:lnTo>
                <a:lnTo>
                  <a:pt x="1106174" y="524873"/>
                </a:lnTo>
                <a:lnTo>
                  <a:pt x="1111467" y="513227"/>
                </a:lnTo>
                <a:lnTo>
                  <a:pt x="1116230" y="501316"/>
                </a:lnTo>
                <a:lnTo>
                  <a:pt x="1120994" y="489405"/>
                </a:lnTo>
                <a:lnTo>
                  <a:pt x="1123640" y="481729"/>
                </a:lnTo>
                <a:lnTo>
                  <a:pt x="1126287" y="472995"/>
                </a:lnTo>
                <a:lnTo>
                  <a:pt x="1129198" y="463466"/>
                </a:lnTo>
                <a:lnTo>
                  <a:pt x="1131844" y="453408"/>
                </a:lnTo>
                <a:lnTo>
                  <a:pt x="1134490" y="442820"/>
                </a:lnTo>
                <a:lnTo>
                  <a:pt x="1137137" y="431968"/>
                </a:lnTo>
                <a:lnTo>
                  <a:pt x="1142165" y="408146"/>
                </a:lnTo>
                <a:lnTo>
                  <a:pt x="1146664" y="383531"/>
                </a:lnTo>
                <a:lnTo>
                  <a:pt x="1151162" y="357591"/>
                </a:lnTo>
                <a:lnTo>
                  <a:pt x="1155132" y="331917"/>
                </a:lnTo>
                <a:lnTo>
                  <a:pt x="1158837" y="305978"/>
                </a:lnTo>
                <a:lnTo>
                  <a:pt x="1161748" y="284273"/>
                </a:lnTo>
                <a:lnTo>
                  <a:pt x="1164130" y="263628"/>
                </a:lnTo>
                <a:lnTo>
                  <a:pt x="1168364" y="224189"/>
                </a:lnTo>
                <a:lnTo>
                  <a:pt x="188949" y="224189"/>
                </a:lnTo>
                <a:close/>
                <a:moveTo>
                  <a:pt x="111941" y="0"/>
                </a:moveTo>
                <a:lnTo>
                  <a:pt x="1245372" y="0"/>
                </a:lnTo>
                <a:lnTo>
                  <a:pt x="1251194" y="265"/>
                </a:lnTo>
                <a:lnTo>
                  <a:pt x="1257016" y="530"/>
                </a:lnTo>
                <a:lnTo>
                  <a:pt x="1262574" y="1324"/>
                </a:lnTo>
                <a:lnTo>
                  <a:pt x="1268131" y="2382"/>
                </a:lnTo>
                <a:lnTo>
                  <a:pt x="1273424" y="3706"/>
                </a:lnTo>
                <a:lnTo>
                  <a:pt x="1278716" y="5029"/>
                </a:lnTo>
                <a:lnTo>
                  <a:pt x="1284009" y="6882"/>
                </a:lnTo>
                <a:lnTo>
                  <a:pt x="1289302" y="9000"/>
                </a:lnTo>
                <a:lnTo>
                  <a:pt x="1294065" y="11382"/>
                </a:lnTo>
                <a:lnTo>
                  <a:pt x="1299093" y="13499"/>
                </a:lnTo>
                <a:lnTo>
                  <a:pt x="1303592" y="16411"/>
                </a:lnTo>
                <a:lnTo>
                  <a:pt x="1308091" y="19058"/>
                </a:lnTo>
                <a:lnTo>
                  <a:pt x="1312590" y="22499"/>
                </a:lnTo>
                <a:lnTo>
                  <a:pt x="1316824" y="25675"/>
                </a:lnTo>
                <a:lnTo>
                  <a:pt x="1321058" y="29380"/>
                </a:lnTo>
                <a:lnTo>
                  <a:pt x="1324498" y="32821"/>
                </a:lnTo>
                <a:lnTo>
                  <a:pt x="1328468" y="36792"/>
                </a:lnTo>
                <a:lnTo>
                  <a:pt x="1331908" y="41027"/>
                </a:lnTo>
                <a:lnTo>
                  <a:pt x="1335348" y="45262"/>
                </a:lnTo>
                <a:lnTo>
                  <a:pt x="1338259" y="49497"/>
                </a:lnTo>
                <a:lnTo>
                  <a:pt x="1341435" y="53996"/>
                </a:lnTo>
                <a:lnTo>
                  <a:pt x="1344081" y="58761"/>
                </a:lnTo>
                <a:lnTo>
                  <a:pt x="1346463" y="63525"/>
                </a:lnTo>
                <a:lnTo>
                  <a:pt x="1348845" y="68554"/>
                </a:lnTo>
                <a:lnTo>
                  <a:pt x="1350697" y="73583"/>
                </a:lnTo>
                <a:lnTo>
                  <a:pt x="1352285" y="78877"/>
                </a:lnTo>
                <a:lnTo>
                  <a:pt x="1354137" y="84435"/>
                </a:lnTo>
                <a:lnTo>
                  <a:pt x="1355196" y="89729"/>
                </a:lnTo>
                <a:lnTo>
                  <a:pt x="1356254" y="95287"/>
                </a:lnTo>
                <a:lnTo>
                  <a:pt x="1356784" y="100846"/>
                </a:lnTo>
                <a:lnTo>
                  <a:pt x="1357313" y="106404"/>
                </a:lnTo>
                <a:lnTo>
                  <a:pt x="1357313" y="112227"/>
                </a:lnTo>
                <a:lnTo>
                  <a:pt x="1357313" y="117786"/>
                </a:lnTo>
                <a:lnTo>
                  <a:pt x="1356784" y="122815"/>
                </a:lnTo>
                <a:lnTo>
                  <a:pt x="1356254" y="128108"/>
                </a:lnTo>
                <a:lnTo>
                  <a:pt x="1355460" y="133137"/>
                </a:lnTo>
                <a:lnTo>
                  <a:pt x="1354402" y="138166"/>
                </a:lnTo>
                <a:lnTo>
                  <a:pt x="1353344" y="143460"/>
                </a:lnTo>
                <a:lnTo>
                  <a:pt x="1351491" y="148225"/>
                </a:lnTo>
                <a:lnTo>
                  <a:pt x="1349903" y="152989"/>
                </a:lnTo>
                <a:lnTo>
                  <a:pt x="1347786" y="157753"/>
                </a:lnTo>
                <a:lnTo>
                  <a:pt x="1345669" y="162253"/>
                </a:lnTo>
                <a:lnTo>
                  <a:pt x="1343287" y="166753"/>
                </a:lnTo>
                <a:lnTo>
                  <a:pt x="1340906" y="170988"/>
                </a:lnTo>
                <a:lnTo>
                  <a:pt x="1337995" y="174958"/>
                </a:lnTo>
                <a:lnTo>
                  <a:pt x="1335084" y="179193"/>
                </a:lnTo>
                <a:lnTo>
                  <a:pt x="1331908" y="183163"/>
                </a:lnTo>
                <a:lnTo>
                  <a:pt x="1328732" y="186869"/>
                </a:lnTo>
                <a:lnTo>
                  <a:pt x="1325028" y="190574"/>
                </a:lnTo>
                <a:lnTo>
                  <a:pt x="1321852" y="194015"/>
                </a:lnTo>
                <a:lnTo>
                  <a:pt x="1317882" y="197191"/>
                </a:lnTo>
                <a:lnTo>
                  <a:pt x="1313913" y="200368"/>
                </a:lnTo>
                <a:lnTo>
                  <a:pt x="1309943" y="203544"/>
                </a:lnTo>
                <a:lnTo>
                  <a:pt x="1305709" y="206191"/>
                </a:lnTo>
                <a:lnTo>
                  <a:pt x="1301475" y="208838"/>
                </a:lnTo>
                <a:lnTo>
                  <a:pt x="1296976" y="211220"/>
                </a:lnTo>
                <a:lnTo>
                  <a:pt x="1292477" y="213602"/>
                </a:lnTo>
                <a:lnTo>
                  <a:pt x="1287714" y="215455"/>
                </a:lnTo>
                <a:lnTo>
                  <a:pt x="1282950" y="217308"/>
                </a:lnTo>
                <a:lnTo>
                  <a:pt x="1278187" y="218896"/>
                </a:lnTo>
                <a:lnTo>
                  <a:pt x="1273159" y="220219"/>
                </a:lnTo>
                <a:lnTo>
                  <a:pt x="1268131" y="221543"/>
                </a:lnTo>
                <a:lnTo>
                  <a:pt x="1263103" y="222337"/>
                </a:lnTo>
                <a:lnTo>
                  <a:pt x="1258075" y="223131"/>
                </a:lnTo>
                <a:lnTo>
                  <a:pt x="1253841" y="266275"/>
                </a:lnTo>
                <a:lnTo>
                  <a:pt x="1251194" y="290096"/>
                </a:lnTo>
                <a:lnTo>
                  <a:pt x="1248548" y="314447"/>
                </a:lnTo>
                <a:lnTo>
                  <a:pt x="1245372" y="340122"/>
                </a:lnTo>
                <a:lnTo>
                  <a:pt x="1241932" y="365532"/>
                </a:lnTo>
                <a:lnTo>
                  <a:pt x="1237963" y="391471"/>
                </a:lnTo>
                <a:lnTo>
                  <a:pt x="1234258" y="416881"/>
                </a:lnTo>
                <a:lnTo>
                  <a:pt x="1231347" y="432762"/>
                </a:lnTo>
                <a:lnTo>
                  <a:pt x="1228436" y="447849"/>
                </a:lnTo>
                <a:lnTo>
                  <a:pt x="1225525" y="462936"/>
                </a:lnTo>
                <a:lnTo>
                  <a:pt x="1222349" y="477759"/>
                </a:lnTo>
                <a:lnTo>
                  <a:pt x="1218644" y="492052"/>
                </a:lnTo>
                <a:lnTo>
                  <a:pt x="1215204" y="506080"/>
                </a:lnTo>
                <a:lnTo>
                  <a:pt x="1211499" y="519579"/>
                </a:lnTo>
                <a:lnTo>
                  <a:pt x="1207265" y="532814"/>
                </a:lnTo>
                <a:lnTo>
                  <a:pt x="1202237" y="547636"/>
                </a:lnTo>
                <a:lnTo>
                  <a:pt x="1196415" y="562458"/>
                </a:lnTo>
                <a:lnTo>
                  <a:pt x="1190593" y="577016"/>
                </a:lnTo>
                <a:lnTo>
                  <a:pt x="1184506" y="591839"/>
                </a:lnTo>
                <a:lnTo>
                  <a:pt x="1177890" y="606132"/>
                </a:lnTo>
                <a:lnTo>
                  <a:pt x="1171010" y="620160"/>
                </a:lnTo>
                <a:lnTo>
                  <a:pt x="1163865" y="634188"/>
                </a:lnTo>
                <a:lnTo>
                  <a:pt x="1156455" y="648217"/>
                </a:lnTo>
                <a:lnTo>
                  <a:pt x="1148516" y="661981"/>
                </a:lnTo>
                <a:lnTo>
                  <a:pt x="1140312" y="675480"/>
                </a:lnTo>
                <a:lnTo>
                  <a:pt x="1131844" y="689243"/>
                </a:lnTo>
                <a:lnTo>
                  <a:pt x="1123111" y="702478"/>
                </a:lnTo>
                <a:lnTo>
                  <a:pt x="1113849" y="715712"/>
                </a:lnTo>
                <a:lnTo>
                  <a:pt x="1104586" y="728946"/>
                </a:lnTo>
                <a:lnTo>
                  <a:pt x="1094795" y="742180"/>
                </a:lnTo>
                <a:lnTo>
                  <a:pt x="1085004" y="754885"/>
                </a:lnTo>
                <a:lnTo>
                  <a:pt x="1074947" y="767590"/>
                </a:lnTo>
                <a:lnTo>
                  <a:pt x="1064097" y="780031"/>
                </a:lnTo>
                <a:lnTo>
                  <a:pt x="1053512" y="792736"/>
                </a:lnTo>
                <a:lnTo>
                  <a:pt x="1042662" y="804911"/>
                </a:lnTo>
                <a:lnTo>
                  <a:pt x="1031283" y="817351"/>
                </a:lnTo>
                <a:lnTo>
                  <a:pt x="1019903" y="829792"/>
                </a:lnTo>
                <a:lnTo>
                  <a:pt x="1007995" y="841967"/>
                </a:lnTo>
                <a:lnTo>
                  <a:pt x="995557" y="854407"/>
                </a:lnTo>
                <a:lnTo>
                  <a:pt x="983384" y="866848"/>
                </a:lnTo>
                <a:lnTo>
                  <a:pt x="970681" y="879288"/>
                </a:lnTo>
                <a:lnTo>
                  <a:pt x="957714" y="891463"/>
                </a:lnTo>
                <a:lnTo>
                  <a:pt x="944218" y="903904"/>
                </a:lnTo>
                <a:lnTo>
                  <a:pt x="916960" y="928520"/>
                </a:lnTo>
                <a:lnTo>
                  <a:pt x="888380" y="953665"/>
                </a:lnTo>
                <a:lnTo>
                  <a:pt x="888115" y="954459"/>
                </a:lnTo>
                <a:lnTo>
                  <a:pt x="886792" y="957900"/>
                </a:lnTo>
                <a:lnTo>
                  <a:pt x="885204" y="962664"/>
                </a:lnTo>
                <a:lnTo>
                  <a:pt x="883616" y="968487"/>
                </a:lnTo>
                <a:lnTo>
                  <a:pt x="881764" y="975369"/>
                </a:lnTo>
                <a:lnTo>
                  <a:pt x="880441" y="981457"/>
                </a:lnTo>
                <a:lnTo>
                  <a:pt x="879118" y="986221"/>
                </a:lnTo>
                <a:lnTo>
                  <a:pt x="876736" y="993632"/>
                </a:lnTo>
                <a:lnTo>
                  <a:pt x="876207" y="997338"/>
                </a:lnTo>
                <a:lnTo>
                  <a:pt x="875677" y="1002102"/>
                </a:lnTo>
                <a:lnTo>
                  <a:pt x="875148" y="1008984"/>
                </a:lnTo>
                <a:lnTo>
                  <a:pt x="875148" y="1017719"/>
                </a:lnTo>
                <a:lnTo>
                  <a:pt x="875148" y="1025130"/>
                </a:lnTo>
                <a:lnTo>
                  <a:pt x="875413" y="1030953"/>
                </a:lnTo>
                <a:lnTo>
                  <a:pt x="875942" y="1035453"/>
                </a:lnTo>
                <a:lnTo>
                  <a:pt x="876471" y="1038894"/>
                </a:lnTo>
                <a:lnTo>
                  <a:pt x="878059" y="1046305"/>
                </a:lnTo>
                <a:lnTo>
                  <a:pt x="879118" y="1051069"/>
                </a:lnTo>
                <a:lnTo>
                  <a:pt x="880176" y="1056892"/>
                </a:lnTo>
                <a:lnTo>
                  <a:pt x="880970" y="1062715"/>
                </a:lnTo>
                <a:lnTo>
                  <a:pt x="882293" y="1068009"/>
                </a:lnTo>
                <a:lnTo>
                  <a:pt x="884675" y="1077009"/>
                </a:lnTo>
                <a:lnTo>
                  <a:pt x="887057" y="1083890"/>
                </a:lnTo>
                <a:lnTo>
                  <a:pt x="888644" y="1088125"/>
                </a:lnTo>
                <a:lnTo>
                  <a:pt x="916960" y="1113271"/>
                </a:lnTo>
                <a:lnTo>
                  <a:pt x="944482" y="1137886"/>
                </a:lnTo>
                <a:lnTo>
                  <a:pt x="957714" y="1150327"/>
                </a:lnTo>
                <a:lnTo>
                  <a:pt x="970681" y="1162767"/>
                </a:lnTo>
                <a:lnTo>
                  <a:pt x="983384" y="1174942"/>
                </a:lnTo>
                <a:lnTo>
                  <a:pt x="995557" y="1187118"/>
                </a:lnTo>
                <a:lnTo>
                  <a:pt x="1007995" y="1199558"/>
                </a:lnTo>
                <a:lnTo>
                  <a:pt x="1019903" y="1211734"/>
                </a:lnTo>
                <a:lnTo>
                  <a:pt x="1031283" y="1224174"/>
                </a:lnTo>
                <a:lnTo>
                  <a:pt x="1042662" y="1236614"/>
                </a:lnTo>
                <a:lnTo>
                  <a:pt x="1053512" y="1249055"/>
                </a:lnTo>
                <a:lnTo>
                  <a:pt x="1064097" y="1261495"/>
                </a:lnTo>
                <a:lnTo>
                  <a:pt x="1074947" y="1274200"/>
                </a:lnTo>
                <a:lnTo>
                  <a:pt x="1085004" y="1286905"/>
                </a:lnTo>
                <a:lnTo>
                  <a:pt x="1094795" y="1299874"/>
                </a:lnTo>
                <a:lnTo>
                  <a:pt x="1104586" y="1312844"/>
                </a:lnTo>
                <a:lnTo>
                  <a:pt x="1113849" y="1325814"/>
                </a:lnTo>
                <a:lnTo>
                  <a:pt x="1123111" y="1339048"/>
                </a:lnTo>
                <a:lnTo>
                  <a:pt x="1131844" y="1352547"/>
                </a:lnTo>
                <a:lnTo>
                  <a:pt x="1140312" y="1366046"/>
                </a:lnTo>
                <a:lnTo>
                  <a:pt x="1148516" y="1379810"/>
                </a:lnTo>
                <a:lnTo>
                  <a:pt x="1156455" y="1393309"/>
                </a:lnTo>
                <a:lnTo>
                  <a:pt x="1163865" y="1407337"/>
                </a:lnTo>
                <a:lnTo>
                  <a:pt x="1171010" y="1421365"/>
                </a:lnTo>
                <a:lnTo>
                  <a:pt x="1177890" y="1435394"/>
                </a:lnTo>
                <a:lnTo>
                  <a:pt x="1184506" y="1449951"/>
                </a:lnTo>
                <a:lnTo>
                  <a:pt x="1190593" y="1464509"/>
                </a:lnTo>
                <a:lnTo>
                  <a:pt x="1196415" y="1479332"/>
                </a:lnTo>
                <a:lnTo>
                  <a:pt x="1202237" y="1493889"/>
                </a:lnTo>
                <a:lnTo>
                  <a:pt x="1207265" y="1508976"/>
                </a:lnTo>
                <a:lnTo>
                  <a:pt x="1211499" y="1521946"/>
                </a:lnTo>
                <a:lnTo>
                  <a:pt x="1215204" y="1535710"/>
                </a:lnTo>
                <a:lnTo>
                  <a:pt x="1218644" y="1549473"/>
                </a:lnTo>
                <a:lnTo>
                  <a:pt x="1222349" y="1563767"/>
                </a:lnTo>
                <a:lnTo>
                  <a:pt x="1225525" y="1578854"/>
                </a:lnTo>
                <a:lnTo>
                  <a:pt x="1228436" y="1593676"/>
                </a:lnTo>
                <a:lnTo>
                  <a:pt x="1231347" y="1609028"/>
                </a:lnTo>
                <a:lnTo>
                  <a:pt x="1234258" y="1624909"/>
                </a:lnTo>
                <a:lnTo>
                  <a:pt x="1239286" y="1656407"/>
                </a:lnTo>
                <a:lnTo>
                  <a:pt x="1243785" y="1687640"/>
                </a:lnTo>
                <a:lnTo>
                  <a:pt x="1247490" y="1719137"/>
                </a:lnTo>
                <a:lnTo>
                  <a:pt x="1250930" y="1749576"/>
                </a:lnTo>
                <a:lnTo>
                  <a:pt x="1254899" y="1785838"/>
                </a:lnTo>
                <a:lnTo>
                  <a:pt x="1258075" y="1818659"/>
                </a:lnTo>
                <a:lnTo>
                  <a:pt x="1263103" y="1819189"/>
                </a:lnTo>
                <a:lnTo>
                  <a:pt x="1268131" y="1820247"/>
                </a:lnTo>
                <a:lnTo>
                  <a:pt x="1273159" y="1821571"/>
                </a:lnTo>
                <a:lnTo>
                  <a:pt x="1278187" y="1822894"/>
                </a:lnTo>
                <a:lnTo>
                  <a:pt x="1282950" y="1824218"/>
                </a:lnTo>
                <a:lnTo>
                  <a:pt x="1287714" y="1826335"/>
                </a:lnTo>
                <a:lnTo>
                  <a:pt x="1292477" y="1828188"/>
                </a:lnTo>
                <a:lnTo>
                  <a:pt x="1296976" y="1830570"/>
                </a:lnTo>
                <a:lnTo>
                  <a:pt x="1301475" y="1832688"/>
                </a:lnTo>
                <a:lnTo>
                  <a:pt x="1305709" y="1835599"/>
                </a:lnTo>
                <a:lnTo>
                  <a:pt x="1309943" y="1838246"/>
                </a:lnTo>
                <a:lnTo>
                  <a:pt x="1313913" y="1841158"/>
                </a:lnTo>
                <a:lnTo>
                  <a:pt x="1317882" y="1844334"/>
                </a:lnTo>
                <a:lnTo>
                  <a:pt x="1321852" y="1847510"/>
                </a:lnTo>
                <a:lnTo>
                  <a:pt x="1325028" y="1850951"/>
                </a:lnTo>
                <a:lnTo>
                  <a:pt x="1328732" y="1854657"/>
                </a:lnTo>
                <a:lnTo>
                  <a:pt x="1331908" y="1858627"/>
                </a:lnTo>
                <a:lnTo>
                  <a:pt x="1335084" y="1862597"/>
                </a:lnTo>
                <a:lnTo>
                  <a:pt x="1337995" y="1866568"/>
                </a:lnTo>
                <a:lnTo>
                  <a:pt x="1340906" y="1870538"/>
                </a:lnTo>
                <a:lnTo>
                  <a:pt x="1343287" y="1874773"/>
                </a:lnTo>
                <a:lnTo>
                  <a:pt x="1345669" y="1879273"/>
                </a:lnTo>
                <a:lnTo>
                  <a:pt x="1347786" y="1883772"/>
                </a:lnTo>
                <a:lnTo>
                  <a:pt x="1349903" y="1888537"/>
                </a:lnTo>
                <a:lnTo>
                  <a:pt x="1351491" y="1893301"/>
                </a:lnTo>
                <a:lnTo>
                  <a:pt x="1353344" y="1898065"/>
                </a:lnTo>
                <a:lnTo>
                  <a:pt x="1354402" y="1903359"/>
                </a:lnTo>
                <a:lnTo>
                  <a:pt x="1355460" y="1908388"/>
                </a:lnTo>
                <a:lnTo>
                  <a:pt x="1356254" y="1913417"/>
                </a:lnTo>
                <a:lnTo>
                  <a:pt x="1356784" y="1918711"/>
                </a:lnTo>
                <a:lnTo>
                  <a:pt x="1357313" y="1924004"/>
                </a:lnTo>
                <a:lnTo>
                  <a:pt x="1357313" y="1929298"/>
                </a:lnTo>
                <a:lnTo>
                  <a:pt x="1357313" y="1934857"/>
                </a:lnTo>
                <a:lnTo>
                  <a:pt x="1356784" y="1940944"/>
                </a:lnTo>
                <a:lnTo>
                  <a:pt x="1356254" y="1946503"/>
                </a:lnTo>
                <a:lnTo>
                  <a:pt x="1355196" y="1951797"/>
                </a:lnTo>
                <a:lnTo>
                  <a:pt x="1354137" y="1957355"/>
                </a:lnTo>
                <a:lnTo>
                  <a:pt x="1352285" y="1962913"/>
                </a:lnTo>
                <a:lnTo>
                  <a:pt x="1350697" y="1967942"/>
                </a:lnTo>
                <a:lnTo>
                  <a:pt x="1348845" y="1972971"/>
                </a:lnTo>
                <a:lnTo>
                  <a:pt x="1346463" y="1978000"/>
                </a:lnTo>
                <a:lnTo>
                  <a:pt x="1344081" y="1982765"/>
                </a:lnTo>
                <a:lnTo>
                  <a:pt x="1341435" y="1987529"/>
                </a:lnTo>
                <a:lnTo>
                  <a:pt x="1338259" y="1992029"/>
                </a:lnTo>
                <a:lnTo>
                  <a:pt x="1335348" y="1996529"/>
                </a:lnTo>
                <a:lnTo>
                  <a:pt x="1331908" y="2000764"/>
                </a:lnTo>
                <a:lnTo>
                  <a:pt x="1328468" y="2004734"/>
                </a:lnTo>
                <a:lnTo>
                  <a:pt x="1324498" y="2008704"/>
                </a:lnTo>
                <a:lnTo>
                  <a:pt x="1321058" y="2012410"/>
                </a:lnTo>
                <a:lnTo>
                  <a:pt x="1316824" y="2015851"/>
                </a:lnTo>
                <a:lnTo>
                  <a:pt x="1312590" y="2019292"/>
                </a:lnTo>
                <a:lnTo>
                  <a:pt x="1308091" y="2022468"/>
                </a:lnTo>
                <a:lnTo>
                  <a:pt x="1303592" y="2025115"/>
                </a:lnTo>
                <a:lnTo>
                  <a:pt x="1299093" y="2028026"/>
                </a:lnTo>
                <a:lnTo>
                  <a:pt x="1294065" y="2030408"/>
                </a:lnTo>
                <a:lnTo>
                  <a:pt x="1289302" y="2032791"/>
                </a:lnTo>
                <a:lnTo>
                  <a:pt x="1284009" y="2034643"/>
                </a:lnTo>
                <a:lnTo>
                  <a:pt x="1278716" y="2036496"/>
                </a:lnTo>
                <a:lnTo>
                  <a:pt x="1273424" y="2038084"/>
                </a:lnTo>
                <a:lnTo>
                  <a:pt x="1268131" y="2039143"/>
                </a:lnTo>
                <a:lnTo>
                  <a:pt x="1262574" y="2040466"/>
                </a:lnTo>
                <a:lnTo>
                  <a:pt x="1257016" y="2040996"/>
                </a:lnTo>
                <a:lnTo>
                  <a:pt x="1251194" y="2041525"/>
                </a:lnTo>
                <a:lnTo>
                  <a:pt x="1245372" y="2041525"/>
                </a:lnTo>
                <a:lnTo>
                  <a:pt x="111941" y="2041525"/>
                </a:lnTo>
                <a:lnTo>
                  <a:pt x="106119" y="2041525"/>
                </a:lnTo>
                <a:lnTo>
                  <a:pt x="100561" y="2040996"/>
                </a:lnTo>
                <a:lnTo>
                  <a:pt x="94739" y="2040466"/>
                </a:lnTo>
                <a:lnTo>
                  <a:pt x="89447" y="2039143"/>
                </a:lnTo>
                <a:lnTo>
                  <a:pt x="83889" y="2038084"/>
                </a:lnTo>
                <a:lnTo>
                  <a:pt x="78861" y="2036496"/>
                </a:lnTo>
                <a:lnTo>
                  <a:pt x="73569" y="2034643"/>
                </a:lnTo>
                <a:lnTo>
                  <a:pt x="68540" y="2032791"/>
                </a:lnTo>
                <a:lnTo>
                  <a:pt x="63248" y="2030408"/>
                </a:lnTo>
                <a:lnTo>
                  <a:pt x="58484" y="2028026"/>
                </a:lnTo>
                <a:lnTo>
                  <a:pt x="53721" y="2025115"/>
                </a:lnTo>
                <a:lnTo>
                  <a:pt x="49222" y="2022468"/>
                </a:lnTo>
                <a:lnTo>
                  <a:pt x="44988" y="2019292"/>
                </a:lnTo>
                <a:lnTo>
                  <a:pt x="40754" y="2015851"/>
                </a:lnTo>
                <a:lnTo>
                  <a:pt x="36784" y="2012410"/>
                </a:lnTo>
                <a:lnTo>
                  <a:pt x="32815" y="2008704"/>
                </a:lnTo>
                <a:lnTo>
                  <a:pt x="29110" y="2004734"/>
                </a:lnTo>
                <a:lnTo>
                  <a:pt x="25405" y="2000764"/>
                </a:lnTo>
                <a:lnTo>
                  <a:pt x="22229" y="1996529"/>
                </a:lnTo>
                <a:lnTo>
                  <a:pt x="19054" y="1992029"/>
                </a:lnTo>
                <a:lnTo>
                  <a:pt x="16143" y="1987529"/>
                </a:lnTo>
                <a:lnTo>
                  <a:pt x="13232" y="1982765"/>
                </a:lnTo>
                <a:lnTo>
                  <a:pt x="11115" y="1978000"/>
                </a:lnTo>
                <a:lnTo>
                  <a:pt x="8733" y="1972971"/>
                </a:lnTo>
                <a:lnTo>
                  <a:pt x="6881" y="1967942"/>
                </a:lnTo>
                <a:lnTo>
                  <a:pt x="5028" y="1962913"/>
                </a:lnTo>
                <a:lnTo>
                  <a:pt x="3440" y="1957355"/>
                </a:lnTo>
                <a:lnTo>
                  <a:pt x="2117" y="1951797"/>
                </a:lnTo>
                <a:lnTo>
                  <a:pt x="1323" y="1946503"/>
                </a:lnTo>
                <a:lnTo>
                  <a:pt x="529" y="1940944"/>
                </a:lnTo>
                <a:lnTo>
                  <a:pt x="265" y="1934857"/>
                </a:lnTo>
                <a:lnTo>
                  <a:pt x="0" y="1929298"/>
                </a:lnTo>
                <a:lnTo>
                  <a:pt x="265" y="1924004"/>
                </a:lnTo>
                <a:lnTo>
                  <a:pt x="529" y="1918711"/>
                </a:lnTo>
                <a:lnTo>
                  <a:pt x="1059" y="1913417"/>
                </a:lnTo>
                <a:lnTo>
                  <a:pt x="1852" y="1908388"/>
                </a:lnTo>
                <a:lnTo>
                  <a:pt x="2911" y="1903359"/>
                </a:lnTo>
                <a:lnTo>
                  <a:pt x="4499" y="1898065"/>
                </a:lnTo>
                <a:lnTo>
                  <a:pt x="5822" y="1893301"/>
                </a:lnTo>
                <a:lnTo>
                  <a:pt x="7674" y="1888537"/>
                </a:lnTo>
                <a:lnTo>
                  <a:pt x="9791" y="1883772"/>
                </a:lnTo>
                <a:lnTo>
                  <a:pt x="11644" y="1879273"/>
                </a:lnTo>
                <a:lnTo>
                  <a:pt x="14290" y="1874773"/>
                </a:lnTo>
                <a:lnTo>
                  <a:pt x="16672" y="1870538"/>
                </a:lnTo>
                <a:lnTo>
                  <a:pt x="19583" y="1866568"/>
                </a:lnTo>
                <a:lnTo>
                  <a:pt x="22229" y="1862597"/>
                </a:lnTo>
                <a:lnTo>
                  <a:pt x="25405" y="1858627"/>
                </a:lnTo>
                <a:lnTo>
                  <a:pt x="28845" y="1854657"/>
                </a:lnTo>
                <a:lnTo>
                  <a:pt x="32285" y="1850951"/>
                </a:lnTo>
                <a:lnTo>
                  <a:pt x="35726" y="1847510"/>
                </a:lnTo>
                <a:lnTo>
                  <a:pt x="39431" y="1844334"/>
                </a:lnTo>
                <a:lnTo>
                  <a:pt x="43400" y="1841158"/>
                </a:lnTo>
                <a:lnTo>
                  <a:pt x="47634" y="1838246"/>
                </a:lnTo>
                <a:lnTo>
                  <a:pt x="51604" y="1835599"/>
                </a:lnTo>
                <a:lnTo>
                  <a:pt x="56103" y="1832688"/>
                </a:lnTo>
                <a:lnTo>
                  <a:pt x="60601" y="1830570"/>
                </a:lnTo>
                <a:lnTo>
                  <a:pt x="65100" y="1828188"/>
                </a:lnTo>
                <a:lnTo>
                  <a:pt x="69599" y="1826335"/>
                </a:lnTo>
                <a:lnTo>
                  <a:pt x="74362" y="1824218"/>
                </a:lnTo>
                <a:lnTo>
                  <a:pt x="79391" y="1822894"/>
                </a:lnTo>
                <a:lnTo>
                  <a:pt x="84154" y="1821571"/>
                </a:lnTo>
                <a:lnTo>
                  <a:pt x="89182" y="1820247"/>
                </a:lnTo>
                <a:lnTo>
                  <a:pt x="94210" y="1819189"/>
                </a:lnTo>
                <a:lnTo>
                  <a:pt x="99503" y="1818659"/>
                </a:lnTo>
                <a:lnTo>
                  <a:pt x="103737" y="1775516"/>
                </a:lnTo>
                <a:lnTo>
                  <a:pt x="106383" y="1751694"/>
                </a:lnTo>
                <a:lnTo>
                  <a:pt x="108765" y="1727078"/>
                </a:lnTo>
                <a:lnTo>
                  <a:pt x="112205" y="1701668"/>
                </a:lnTo>
                <a:lnTo>
                  <a:pt x="115646" y="1675993"/>
                </a:lnTo>
                <a:lnTo>
                  <a:pt x="119615" y="1650319"/>
                </a:lnTo>
                <a:lnTo>
                  <a:pt x="123585" y="1624909"/>
                </a:lnTo>
                <a:lnTo>
                  <a:pt x="126231" y="1609028"/>
                </a:lnTo>
                <a:lnTo>
                  <a:pt x="129142" y="1593676"/>
                </a:lnTo>
                <a:lnTo>
                  <a:pt x="132053" y="1578854"/>
                </a:lnTo>
                <a:lnTo>
                  <a:pt x="135228" y="1563767"/>
                </a:lnTo>
                <a:lnTo>
                  <a:pt x="138669" y="1549473"/>
                </a:lnTo>
                <a:lnTo>
                  <a:pt x="142374" y="1535710"/>
                </a:lnTo>
                <a:lnTo>
                  <a:pt x="146343" y="1521946"/>
                </a:lnTo>
                <a:lnTo>
                  <a:pt x="150313" y="1508976"/>
                </a:lnTo>
                <a:lnTo>
                  <a:pt x="155605" y="1493889"/>
                </a:lnTo>
                <a:lnTo>
                  <a:pt x="161163" y="1479332"/>
                </a:lnTo>
                <a:lnTo>
                  <a:pt x="166985" y="1464509"/>
                </a:lnTo>
                <a:lnTo>
                  <a:pt x="173071" y="1449951"/>
                </a:lnTo>
                <a:lnTo>
                  <a:pt x="179687" y="1435394"/>
                </a:lnTo>
                <a:lnTo>
                  <a:pt x="186568" y="1421365"/>
                </a:lnTo>
                <a:lnTo>
                  <a:pt x="193713" y="1407337"/>
                </a:lnTo>
                <a:lnTo>
                  <a:pt x="201387" y="1393309"/>
                </a:lnTo>
                <a:lnTo>
                  <a:pt x="209062" y="1379810"/>
                </a:lnTo>
                <a:lnTo>
                  <a:pt x="217265" y="1366046"/>
                </a:lnTo>
                <a:lnTo>
                  <a:pt x="225734" y="1352547"/>
                </a:lnTo>
                <a:lnTo>
                  <a:pt x="234467" y="1339048"/>
                </a:lnTo>
                <a:lnTo>
                  <a:pt x="243729" y="1325814"/>
                </a:lnTo>
                <a:lnTo>
                  <a:pt x="252991" y="1312844"/>
                </a:lnTo>
                <a:lnTo>
                  <a:pt x="262783" y="1299874"/>
                </a:lnTo>
                <a:lnTo>
                  <a:pt x="272574" y="1286905"/>
                </a:lnTo>
                <a:lnTo>
                  <a:pt x="282630" y="1274200"/>
                </a:lnTo>
                <a:lnTo>
                  <a:pt x="293216" y="1261495"/>
                </a:lnTo>
                <a:lnTo>
                  <a:pt x="304066" y="1249055"/>
                </a:lnTo>
                <a:lnTo>
                  <a:pt x="314916" y="1236614"/>
                </a:lnTo>
                <a:lnTo>
                  <a:pt x="326295" y="1224174"/>
                </a:lnTo>
                <a:lnTo>
                  <a:pt x="337674" y="1211734"/>
                </a:lnTo>
                <a:lnTo>
                  <a:pt x="349583" y="1199558"/>
                </a:lnTo>
                <a:lnTo>
                  <a:pt x="361756" y="1187118"/>
                </a:lnTo>
                <a:lnTo>
                  <a:pt x="374194" y="1174678"/>
                </a:lnTo>
                <a:lnTo>
                  <a:pt x="386896" y="1162767"/>
                </a:lnTo>
                <a:lnTo>
                  <a:pt x="399864" y="1150327"/>
                </a:lnTo>
                <a:lnTo>
                  <a:pt x="413095" y="1137886"/>
                </a:lnTo>
                <a:lnTo>
                  <a:pt x="440617" y="1113271"/>
                </a:lnTo>
                <a:lnTo>
                  <a:pt x="468933" y="1088125"/>
                </a:lnTo>
                <a:lnTo>
                  <a:pt x="469198" y="1087331"/>
                </a:lnTo>
                <a:lnTo>
                  <a:pt x="470786" y="1083890"/>
                </a:lnTo>
                <a:lnTo>
                  <a:pt x="472374" y="1079126"/>
                </a:lnTo>
                <a:lnTo>
                  <a:pt x="473961" y="1073303"/>
                </a:lnTo>
                <a:lnTo>
                  <a:pt x="475814" y="1066156"/>
                </a:lnTo>
                <a:lnTo>
                  <a:pt x="478460" y="1054510"/>
                </a:lnTo>
                <a:lnTo>
                  <a:pt x="479519" y="1049746"/>
                </a:lnTo>
                <a:lnTo>
                  <a:pt x="480577" y="1044982"/>
                </a:lnTo>
                <a:lnTo>
                  <a:pt x="481371" y="1039952"/>
                </a:lnTo>
                <a:lnTo>
                  <a:pt x="481900" y="1033865"/>
                </a:lnTo>
                <a:lnTo>
                  <a:pt x="482165" y="1026718"/>
                </a:lnTo>
                <a:lnTo>
                  <a:pt x="482430" y="1017719"/>
                </a:lnTo>
                <a:lnTo>
                  <a:pt x="482430" y="1010308"/>
                </a:lnTo>
                <a:lnTo>
                  <a:pt x="482165" y="1005279"/>
                </a:lnTo>
                <a:lnTo>
                  <a:pt x="481636" y="1001838"/>
                </a:lnTo>
                <a:lnTo>
                  <a:pt x="481106" y="999455"/>
                </a:lnTo>
                <a:lnTo>
                  <a:pt x="479254" y="994426"/>
                </a:lnTo>
                <a:lnTo>
                  <a:pt x="478460" y="990456"/>
                </a:lnTo>
                <a:lnTo>
                  <a:pt x="477402" y="984633"/>
                </a:lnTo>
                <a:lnTo>
                  <a:pt x="476343" y="978810"/>
                </a:lnTo>
                <a:lnTo>
                  <a:pt x="475549" y="973516"/>
                </a:lnTo>
                <a:lnTo>
                  <a:pt x="472903" y="964517"/>
                </a:lnTo>
                <a:lnTo>
                  <a:pt x="470786" y="957900"/>
                </a:lnTo>
                <a:lnTo>
                  <a:pt x="468933" y="953665"/>
                </a:lnTo>
                <a:lnTo>
                  <a:pt x="440617" y="928520"/>
                </a:lnTo>
                <a:lnTo>
                  <a:pt x="413095" y="903904"/>
                </a:lnTo>
                <a:lnTo>
                  <a:pt x="399864" y="891463"/>
                </a:lnTo>
                <a:lnTo>
                  <a:pt x="386896" y="879288"/>
                </a:lnTo>
                <a:lnTo>
                  <a:pt x="374194" y="866848"/>
                </a:lnTo>
                <a:lnTo>
                  <a:pt x="361756" y="854407"/>
                </a:lnTo>
                <a:lnTo>
                  <a:pt x="349583" y="841967"/>
                </a:lnTo>
                <a:lnTo>
                  <a:pt x="337674" y="829792"/>
                </a:lnTo>
                <a:lnTo>
                  <a:pt x="326295" y="817351"/>
                </a:lnTo>
                <a:lnTo>
                  <a:pt x="314916" y="804911"/>
                </a:lnTo>
                <a:lnTo>
                  <a:pt x="304066" y="792736"/>
                </a:lnTo>
                <a:lnTo>
                  <a:pt x="293216" y="780031"/>
                </a:lnTo>
                <a:lnTo>
                  <a:pt x="282630" y="767590"/>
                </a:lnTo>
                <a:lnTo>
                  <a:pt x="272574" y="754885"/>
                </a:lnTo>
                <a:lnTo>
                  <a:pt x="262783" y="742180"/>
                </a:lnTo>
                <a:lnTo>
                  <a:pt x="252991" y="728946"/>
                </a:lnTo>
                <a:lnTo>
                  <a:pt x="243729" y="715712"/>
                </a:lnTo>
                <a:lnTo>
                  <a:pt x="234467" y="702478"/>
                </a:lnTo>
                <a:lnTo>
                  <a:pt x="225734" y="689243"/>
                </a:lnTo>
                <a:lnTo>
                  <a:pt x="217265" y="675480"/>
                </a:lnTo>
                <a:lnTo>
                  <a:pt x="209062" y="661981"/>
                </a:lnTo>
                <a:lnTo>
                  <a:pt x="201387" y="648217"/>
                </a:lnTo>
                <a:lnTo>
                  <a:pt x="193713" y="634188"/>
                </a:lnTo>
                <a:lnTo>
                  <a:pt x="186568" y="620160"/>
                </a:lnTo>
                <a:lnTo>
                  <a:pt x="179687" y="606132"/>
                </a:lnTo>
                <a:lnTo>
                  <a:pt x="173071" y="591839"/>
                </a:lnTo>
                <a:lnTo>
                  <a:pt x="166985" y="577016"/>
                </a:lnTo>
                <a:lnTo>
                  <a:pt x="161163" y="562458"/>
                </a:lnTo>
                <a:lnTo>
                  <a:pt x="155605" y="547636"/>
                </a:lnTo>
                <a:lnTo>
                  <a:pt x="150313" y="532814"/>
                </a:lnTo>
                <a:lnTo>
                  <a:pt x="146343" y="519579"/>
                </a:lnTo>
                <a:lnTo>
                  <a:pt x="142374" y="506080"/>
                </a:lnTo>
                <a:lnTo>
                  <a:pt x="138669" y="492052"/>
                </a:lnTo>
                <a:lnTo>
                  <a:pt x="135228" y="477759"/>
                </a:lnTo>
                <a:lnTo>
                  <a:pt x="132053" y="462936"/>
                </a:lnTo>
                <a:lnTo>
                  <a:pt x="129142" y="447849"/>
                </a:lnTo>
                <a:lnTo>
                  <a:pt x="126231" y="432762"/>
                </a:lnTo>
                <a:lnTo>
                  <a:pt x="123585" y="416881"/>
                </a:lnTo>
                <a:lnTo>
                  <a:pt x="118292" y="385648"/>
                </a:lnTo>
                <a:lnTo>
                  <a:pt x="113793" y="353886"/>
                </a:lnTo>
                <a:lnTo>
                  <a:pt x="110088" y="322653"/>
                </a:lnTo>
                <a:lnTo>
                  <a:pt x="106383" y="292214"/>
                </a:lnTo>
                <a:lnTo>
                  <a:pt x="102678" y="255952"/>
                </a:lnTo>
                <a:lnTo>
                  <a:pt x="99503" y="223131"/>
                </a:lnTo>
                <a:lnTo>
                  <a:pt x="94210" y="222337"/>
                </a:lnTo>
                <a:lnTo>
                  <a:pt x="89182" y="221543"/>
                </a:lnTo>
                <a:lnTo>
                  <a:pt x="84154" y="220219"/>
                </a:lnTo>
                <a:lnTo>
                  <a:pt x="79391" y="218896"/>
                </a:lnTo>
                <a:lnTo>
                  <a:pt x="74362" y="217308"/>
                </a:lnTo>
                <a:lnTo>
                  <a:pt x="69599" y="215455"/>
                </a:lnTo>
                <a:lnTo>
                  <a:pt x="65100" y="213602"/>
                </a:lnTo>
                <a:lnTo>
                  <a:pt x="60601" y="211220"/>
                </a:lnTo>
                <a:lnTo>
                  <a:pt x="56103" y="208838"/>
                </a:lnTo>
                <a:lnTo>
                  <a:pt x="51604" y="206191"/>
                </a:lnTo>
                <a:lnTo>
                  <a:pt x="47634" y="203544"/>
                </a:lnTo>
                <a:lnTo>
                  <a:pt x="43400" y="200368"/>
                </a:lnTo>
                <a:lnTo>
                  <a:pt x="39431" y="197191"/>
                </a:lnTo>
                <a:lnTo>
                  <a:pt x="35726" y="194280"/>
                </a:lnTo>
                <a:lnTo>
                  <a:pt x="32285" y="190574"/>
                </a:lnTo>
                <a:lnTo>
                  <a:pt x="28845" y="186869"/>
                </a:lnTo>
                <a:lnTo>
                  <a:pt x="25405" y="183163"/>
                </a:lnTo>
                <a:lnTo>
                  <a:pt x="22229" y="179193"/>
                </a:lnTo>
                <a:lnTo>
                  <a:pt x="19583" y="174958"/>
                </a:lnTo>
                <a:lnTo>
                  <a:pt x="16672" y="171252"/>
                </a:lnTo>
                <a:lnTo>
                  <a:pt x="14290" y="166753"/>
                </a:lnTo>
                <a:lnTo>
                  <a:pt x="11644" y="162253"/>
                </a:lnTo>
                <a:lnTo>
                  <a:pt x="9791" y="157753"/>
                </a:lnTo>
                <a:lnTo>
                  <a:pt x="7674" y="152989"/>
                </a:lnTo>
                <a:lnTo>
                  <a:pt x="5822" y="148225"/>
                </a:lnTo>
                <a:lnTo>
                  <a:pt x="4499" y="143460"/>
                </a:lnTo>
                <a:lnTo>
                  <a:pt x="2911" y="138166"/>
                </a:lnTo>
                <a:lnTo>
                  <a:pt x="1852" y="133137"/>
                </a:lnTo>
                <a:lnTo>
                  <a:pt x="1059" y="128108"/>
                </a:lnTo>
                <a:lnTo>
                  <a:pt x="529" y="122815"/>
                </a:lnTo>
                <a:lnTo>
                  <a:pt x="265" y="117786"/>
                </a:lnTo>
                <a:lnTo>
                  <a:pt x="0" y="112227"/>
                </a:lnTo>
                <a:lnTo>
                  <a:pt x="265" y="106404"/>
                </a:lnTo>
                <a:lnTo>
                  <a:pt x="529" y="100846"/>
                </a:lnTo>
                <a:lnTo>
                  <a:pt x="1323" y="95287"/>
                </a:lnTo>
                <a:lnTo>
                  <a:pt x="2117" y="89729"/>
                </a:lnTo>
                <a:lnTo>
                  <a:pt x="3440" y="84435"/>
                </a:lnTo>
                <a:lnTo>
                  <a:pt x="5028" y="78877"/>
                </a:lnTo>
                <a:lnTo>
                  <a:pt x="6881" y="73583"/>
                </a:lnTo>
                <a:lnTo>
                  <a:pt x="8733" y="68554"/>
                </a:lnTo>
                <a:lnTo>
                  <a:pt x="11115" y="63525"/>
                </a:lnTo>
                <a:lnTo>
                  <a:pt x="13232" y="58761"/>
                </a:lnTo>
                <a:lnTo>
                  <a:pt x="16143" y="53996"/>
                </a:lnTo>
                <a:lnTo>
                  <a:pt x="19054" y="49497"/>
                </a:lnTo>
                <a:lnTo>
                  <a:pt x="22229" y="45262"/>
                </a:lnTo>
                <a:lnTo>
                  <a:pt x="25405" y="41027"/>
                </a:lnTo>
                <a:lnTo>
                  <a:pt x="29110" y="36792"/>
                </a:lnTo>
                <a:lnTo>
                  <a:pt x="32815" y="32821"/>
                </a:lnTo>
                <a:lnTo>
                  <a:pt x="36784" y="29380"/>
                </a:lnTo>
                <a:lnTo>
                  <a:pt x="40754" y="25675"/>
                </a:lnTo>
                <a:lnTo>
                  <a:pt x="44988" y="22499"/>
                </a:lnTo>
                <a:lnTo>
                  <a:pt x="49222" y="19058"/>
                </a:lnTo>
                <a:lnTo>
                  <a:pt x="53721" y="16411"/>
                </a:lnTo>
                <a:lnTo>
                  <a:pt x="58484" y="13499"/>
                </a:lnTo>
                <a:lnTo>
                  <a:pt x="63248" y="11382"/>
                </a:lnTo>
                <a:lnTo>
                  <a:pt x="68540" y="9000"/>
                </a:lnTo>
                <a:lnTo>
                  <a:pt x="73569" y="6882"/>
                </a:lnTo>
                <a:lnTo>
                  <a:pt x="78861" y="5029"/>
                </a:lnTo>
                <a:lnTo>
                  <a:pt x="83889" y="3706"/>
                </a:lnTo>
                <a:lnTo>
                  <a:pt x="89447" y="2382"/>
                </a:lnTo>
                <a:lnTo>
                  <a:pt x="94739" y="1324"/>
                </a:lnTo>
                <a:lnTo>
                  <a:pt x="100561" y="530"/>
                </a:lnTo>
                <a:lnTo>
                  <a:pt x="106119" y="265"/>
                </a:lnTo>
                <a:lnTo>
                  <a:pt x="1119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6867196" y="2908247"/>
            <a:ext cx="1220514" cy="1041505"/>
          </a:xfrm>
          <a:custGeom>
            <a:avLst/>
            <a:gdLst>
              <a:gd name="T0" fmla="*/ 1467173 w 3549651"/>
              <a:gd name="T1" fmla="*/ 2801186 h 3030537"/>
              <a:gd name="T2" fmla="*/ 3546160 w 3549651"/>
              <a:gd name="T3" fmla="*/ 2475237 h 3030537"/>
              <a:gd name="T4" fmla="*/ 3202089 w 3549651"/>
              <a:gd name="T5" fmla="*/ 2691437 h 3030537"/>
              <a:gd name="T6" fmla="*/ 2656781 w 3549651"/>
              <a:gd name="T7" fmla="*/ 2671725 h 3030537"/>
              <a:gd name="T8" fmla="*/ 2970870 w 3549651"/>
              <a:gd name="T9" fmla="*/ 1932623 h 3030537"/>
              <a:gd name="T10" fmla="*/ 2842055 w 3549651"/>
              <a:gd name="T11" fmla="*/ 2061210 h 3030537"/>
              <a:gd name="T12" fmla="*/ 3048286 w 3549651"/>
              <a:gd name="T13" fmla="*/ 2235200 h 3030537"/>
              <a:gd name="T14" fmla="*/ 3041940 w 3549651"/>
              <a:gd name="T15" fmla="*/ 2302193 h 3030537"/>
              <a:gd name="T16" fmla="*/ 2899799 w 3549651"/>
              <a:gd name="T17" fmla="*/ 2268220 h 3030537"/>
              <a:gd name="T18" fmla="*/ 2837930 w 3549651"/>
              <a:gd name="T19" fmla="*/ 2310765 h 3030537"/>
              <a:gd name="T20" fmla="*/ 2968014 w 3549651"/>
              <a:gd name="T21" fmla="*/ 2412048 h 3030537"/>
              <a:gd name="T22" fmla="*/ 3131412 w 3549651"/>
              <a:gd name="T23" fmla="*/ 2329815 h 3030537"/>
              <a:gd name="T24" fmla="*/ 3109520 w 3549651"/>
              <a:gd name="T25" fmla="*/ 2184718 h 3030537"/>
              <a:gd name="T26" fmla="*/ 2922961 w 3549651"/>
              <a:gd name="T27" fmla="*/ 2085023 h 3030537"/>
              <a:gd name="T28" fmla="*/ 3032422 w 3549651"/>
              <a:gd name="T29" fmla="*/ 2045335 h 3030537"/>
              <a:gd name="T30" fmla="*/ 3135537 w 3549651"/>
              <a:gd name="T31" fmla="*/ 2071370 h 3030537"/>
              <a:gd name="T32" fmla="*/ 3054314 w 3549651"/>
              <a:gd name="T33" fmla="*/ 1982470 h 3030537"/>
              <a:gd name="T34" fmla="*/ 3192012 w 3549651"/>
              <a:gd name="T35" fmla="*/ 1921193 h 3030537"/>
              <a:gd name="T36" fmla="*/ 3435365 w 3549651"/>
              <a:gd name="T37" fmla="*/ 2266315 h 3030537"/>
              <a:gd name="T38" fmla="*/ 2550476 w 3549651"/>
              <a:gd name="T39" fmla="*/ 2353628 h 3030537"/>
              <a:gd name="T40" fmla="*/ 2704356 w 3549651"/>
              <a:gd name="T41" fmla="*/ 2034223 h 3030537"/>
              <a:gd name="T42" fmla="*/ 3157240 w 3549651"/>
              <a:gd name="T43" fmla="*/ 1786255 h 3030537"/>
              <a:gd name="T44" fmla="*/ 2866305 w 3549651"/>
              <a:gd name="T45" fmla="*/ 1836738 h 3030537"/>
              <a:gd name="T46" fmla="*/ 2845094 w 3549651"/>
              <a:gd name="T47" fmla="*/ 1784033 h 3030537"/>
              <a:gd name="T48" fmla="*/ 1725613 w 3549651"/>
              <a:gd name="T49" fmla="*/ 1796449 h 3030537"/>
              <a:gd name="T50" fmla="*/ 3089168 w 3549651"/>
              <a:gd name="T51" fmla="*/ 1512570 h 3030537"/>
              <a:gd name="T52" fmla="*/ 3077413 w 3549651"/>
              <a:gd name="T53" fmla="*/ 1640840 h 3030537"/>
              <a:gd name="T54" fmla="*/ 3168594 w 3549651"/>
              <a:gd name="T55" fmla="*/ 1534477 h 3030537"/>
              <a:gd name="T56" fmla="*/ 3220061 w 3549651"/>
              <a:gd name="T57" fmla="*/ 1624012 h 3030537"/>
              <a:gd name="T58" fmla="*/ 2806415 w 3549651"/>
              <a:gd name="T59" fmla="*/ 1648142 h 3030537"/>
              <a:gd name="T60" fmla="*/ 2796884 w 3549651"/>
              <a:gd name="T61" fmla="*/ 1542415 h 3030537"/>
              <a:gd name="T62" fmla="*/ 2906808 w 3549651"/>
              <a:gd name="T63" fmla="*/ 1616710 h 3030537"/>
              <a:gd name="T64" fmla="*/ 2909985 w 3549651"/>
              <a:gd name="T65" fmla="*/ 1528762 h 3030537"/>
              <a:gd name="T66" fmla="*/ 495617 w 3549651"/>
              <a:gd name="T67" fmla="*/ 1676586 h 3030537"/>
              <a:gd name="T68" fmla="*/ 2370455 w 3549651"/>
              <a:gd name="T69" fmla="*/ 633147 h 3030537"/>
              <a:gd name="T70" fmla="*/ 2926081 w 3549651"/>
              <a:gd name="T71" fmla="*/ 1087945 h 3030537"/>
              <a:gd name="T72" fmla="*/ 3011806 w 3549651"/>
              <a:gd name="T73" fmla="*/ 1130821 h 3030537"/>
              <a:gd name="T74" fmla="*/ 3084196 w 3549651"/>
              <a:gd name="T75" fmla="*/ 1155593 h 3030537"/>
              <a:gd name="T76" fmla="*/ 3131186 w 3549651"/>
              <a:gd name="T77" fmla="*/ 1156546 h 3030537"/>
              <a:gd name="T78" fmla="*/ 3138171 w 3549651"/>
              <a:gd name="T79" fmla="*/ 1506220 h 3030537"/>
              <a:gd name="T80" fmla="*/ 3008948 w 3549651"/>
              <a:gd name="T81" fmla="*/ 1345198 h 3030537"/>
              <a:gd name="T82" fmla="*/ 2881313 w 3549651"/>
              <a:gd name="T83" fmla="*/ 1506537 h 3030537"/>
              <a:gd name="T84" fmla="*/ 2879091 w 3549651"/>
              <a:gd name="T85" fmla="*/ 1140666 h 3030537"/>
              <a:gd name="T86" fmla="*/ 2689861 w 3549651"/>
              <a:gd name="T87" fmla="*/ 951062 h 3030537"/>
              <a:gd name="T88" fmla="*/ 1800760 w 3549651"/>
              <a:gd name="T89" fmla="*/ 464071 h 3030537"/>
              <a:gd name="T90" fmla="*/ 1852446 w 3549651"/>
              <a:gd name="T91" fmla="*/ 559565 h 3030537"/>
              <a:gd name="T92" fmla="*/ 1883838 w 3549651"/>
              <a:gd name="T93" fmla="*/ 456140 h 3030537"/>
              <a:gd name="T94" fmla="*/ 463232 w 3549651"/>
              <a:gd name="T95" fmla="*/ 274650 h 3030537"/>
              <a:gd name="T96" fmla="*/ 522922 w 3549651"/>
              <a:gd name="T97" fmla="*/ 349623 h 3030537"/>
              <a:gd name="T98" fmla="*/ 581025 w 3549651"/>
              <a:gd name="T99" fmla="*/ 356295 h 3030537"/>
              <a:gd name="T100" fmla="*/ 904240 w 3549651"/>
              <a:gd name="T101" fmla="*/ 287040 h 3030537"/>
              <a:gd name="T102" fmla="*/ 1695450 w 3549651"/>
              <a:gd name="T103" fmla="*/ 563106 h 3030537"/>
              <a:gd name="T104" fmla="*/ 722312 w 3549651"/>
              <a:gd name="T105" fmla="*/ 373767 h 3030537"/>
              <a:gd name="T106" fmla="*/ 1077277 w 3549651"/>
              <a:gd name="T107" fmla="*/ 1654666 h 3030537"/>
              <a:gd name="T108" fmla="*/ 1091247 w 3549651"/>
              <a:gd name="T109" fmla="*/ 1707084 h 3030537"/>
              <a:gd name="T110" fmla="*/ 554355 w 3549651"/>
              <a:gd name="T111" fmla="*/ 1905000 h 3030537"/>
              <a:gd name="T112" fmla="*/ 4445 w 3549651"/>
              <a:gd name="T113" fmla="*/ 1701048 h 3030537"/>
              <a:gd name="T114" fmla="*/ 518795 w 3549651"/>
              <a:gd name="T115" fmla="*/ 421738 h 3030537"/>
              <a:gd name="T116" fmla="*/ 429577 w 3549651"/>
              <a:gd name="T117" fmla="*/ 274015 h 3030537"/>
              <a:gd name="T118" fmla="*/ 1918383 w 3549651"/>
              <a:gd name="T119" fmla="*/ 157115 h 3030537"/>
              <a:gd name="T120" fmla="*/ 1760813 w 3549651"/>
              <a:gd name="T121" fmla="*/ 142227 h 3030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49651" h="3030537">
                <a:moveTo>
                  <a:pt x="1319213" y="2925762"/>
                </a:moveTo>
                <a:lnTo>
                  <a:pt x="2373313" y="2925762"/>
                </a:lnTo>
                <a:lnTo>
                  <a:pt x="2373313" y="3030537"/>
                </a:lnTo>
                <a:lnTo>
                  <a:pt x="1319213" y="3030537"/>
                </a:lnTo>
                <a:lnTo>
                  <a:pt x="1319213" y="2925762"/>
                </a:lnTo>
                <a:close/>
                <a:moveTo>
                  <a:pt x="1727737" y="2644775"/>
                </a:moveTo>
                <a:lnTo>
                  <a:pt x="1965105" y="2644775"/>
                </a:lnTo>
                <a:lnTo>
                  <a:pt x="1988937" y="2663139"/>
                </a:lnTo>
                <a:lnTo>
                  <a:pt x="2013088" y="2680237"/>
                </a:lnTo>
                <a:lnTo>
                  <a:pt x="2036920" y="2696384"/>
                </a:lnTo>
                <a:lnTo>
                  <a:pt x="2060116" y="2711582"/>
                </a:lnTo>
                <a:lnTo>
                  <a:pt x="2082995" y="2725830"/>
                </a:lnTo>
                <a:lnTo>
                  <a:pt x="2105238" y="2738811"/>
                </a:lnTo>
                <a:lnTo>
                  <a:pt x="2126528" y="2750526"/>
                </a:lnTo>
                <a:lnTo>
                  <a:pt x="2146230" y="2761608"/>
                </a:lnTo>
                <a:lnTo>
                  <a:pt x="2164342" y="2771107"/>
                </a:lnTo>
                <a:lnTo>
                  <a:pt x="2181183" y="2779655"/>
                </a:lnTo>
                <a:lnTo>
                  <a:pt x="2208193" y="2792954"/>
                </a:lnTo>
                <a:lnTo>
                  <a:pt x="2225988" y="2801186"/>
                </a:lnTo>
                <a:lnTo>
                  <a:pt x="2232025" y="2804035"/>
                </a:lnTo>
                <a:lnTo>
                  <a:pt x="2232025" y="2873375"/>
                </a:lnTo>
                <a:lnTo>
                  <a:pt x="1460500" y="2873375"/>
                </a:lnTo>
                <a:lnTo>
                  <a:pt x="1460500" y="2804035"/>
                </a:lnTo>
                <a:lnTo>
                  <a:pt x="1467173" y="2801186"/>
                </a:lnTo>
                <a:lnTo>
                  <a:pt x="1484650" y="2792954"/>
                </a:lnTo>
                <a:lnTo>
                  <a:pt x="1511977" y="2779655"/>
                </a:lnTo>
                <a:lnTo>
                  <a:pt x="1528501" y="2771107"/>
                </a:lnTo>
                <a:lnTo>
                  <a:pt x="1546613" y="2761608"/>
                </a:lnTo>
                <a:lnTo>
                  <a:pt x="1566632" y="2750526"/>
                </a:lnTo>
                <a:lnTo>
                  <a:pt x="1587604" y="2738811"/>
                </a:lnTo>
                <a:lnTo>
                  <a:pt x="1609848" y="2725830"/>
                </a:lnTo>
                <a:lnTo>
                  <a:pt x="1632727" y="2711582"/>
                </a:lnTo>
                <a:lnTo>
                  <a:pt x="1656241" y="2696384"/>
                </a:lnTo>
                <a:lnTo>
                  <a:pt x="1680073" y="2680237"/>
                </a:lnTo>
                <a:lnTo>
                  <a:pt x="1704223" y="2663139"/>
                </a:lnTo>
                <a:lnTo>
                  <a:pt x="1727737" y="2644775"/>
                </a:lnTo>
                <a:close/>
                <a:moveTo>
                  <a:pt x="2467288" y="2470150"/>
                </a:moveTo>
                <a:lnTo>
                  <a:pt x="2471732" y="2470150"/>
                </a:lnTo>
                <a:lnTo>
                  <a:pt x="2944988" y="2470150"/>
                </a:lnTo>
                <a:lnTo>
                  <a:pt x="2999900" y="2470150"/>
                </a:lnTo>
                <a:lnTo>
                  <a:pt x="3054176" y="2470150"/>
                </a:lnTo>
                <a:lnTo>
                  <a:pt x="3527433" y="2470150"/>
                </a:lnTo>
                <a:lnTo>
                  <a:pt x="3531876" y="2470150"/>
                </a:lnTo>
                <a:lnTo>
                  <a:pt x="3535685" y="2470468"/>
                </a:lnTo>
                <a:lnTo>
                  <a:pt x="3538859" y="2471422"/>
                </a:lnTo>
                <a:lnTo>
                  <a:pt x="3542033" y="2472376"/>
                </a:lnTo>
                <a:lnTo>
                  <a:pt x="3544255" y="2473647"/>
                </a:lnTo>
                <a:lnTo>
                  <a:pt x="3546160" y="2475237"/>
                </a:lnTo>
                <a:lnTo>
                  <a:pt x="3548064" y="2477145"/>
                </a:lnTo>
                <a:lnTo>
                  <a:pt x="3549016" y="2479052"/>
                </a:lnTo>
                <a:lnTo>
                  <a:pt x="3549651" y="2481278"/>
                </a:lnTo>
                <a:lnTo>
                  <a:pt x="3549651" y="2483504"/>
                </a:lnTo>
                <a:lnTo>
                  <a:pt x="3549334" y="2486047"/>
                </a:lnTo>
                <a:lnTo>
                  <a:pt x="3548699" y="2488591"/>
                </a:lnTo>
                <a:lnTo>
                  <a:pt x="3547429" y="2491770"/>
                </a:lnTo>
                <a:lnTo>
                  <a:pt x="3545525" y="2494314"/>
                </a:lnTo>
                <a:lnTo>
                  <a:pt x="3543303" y="2497493"/>
                </a:lnTo>
                <a:lnTo>
                  <a:pt x="3540129" y="2500355"/>
                </a:lnTo>
                <a:lnTo>
                  <a:pt x="3388090" y="2653284"/>
                </a:lnTo>
                <a:lnTo>
                  <a:pt x="3385234" y="2655192"/>
                </a:lnTo>
                <a:lnTo>
                  <a:pt x="3381425" y="2657418"/>
                </a:lnTo>
                <a:lnTo>
                  <a:pt x="3375077" y="2660279"/>
                </a:lnTo>
                <a:lnTo>
                  <a:pt x="3366189" y="2663777"/>
                </a:lnTo>
                <a:lnTo>
                  <a:pt x="3354762" y="2667592"/>
                </a:lnTo>
                <a:lnTo>
                  <a:pt x="3339844" y="2671725"/>
                </a:lnTo>
                <a:lnTo>
                  <a:pt x="3321117" y="2675858"/>
                </a:lnTo>
                <a:lnTo>
                  <a:pt x="3297946" y="2679992"/>
                </a:lnTo>
                <a:lnTo>
                  <a:pt x="3270967" y="2684443"/>
                </a:lnTo>
                <a:lnTo>
                  <a:pt x="3255731" y="2686350"/>
                </a:lnTo>
                <a:lnTo>
                  <a:pt x="3239226" y="2688258"/>
                </a:lnTo>
                <a:lnTo>
                  <a:pt x="3221133" y="2690166"/>
                </a:lnTo>
                <a:lnTo>
                  <a:pt x="3202089" y="2691437"/>
                </a:lnTo>
                <a:lnTo>
                  <a:pt x="3181775" y="2693027"/>
                </a:lnTo>
                <a:lnTo>
                  <a:pt x="3159556" y="2694617"/>
                </a:lnTo>
                <a:lnTo>
                  <a:pt x="3136385" y="2695889"/>
                </a:lnTo>
                <a:lnTo>
                  <a:pt x="3111310" y="2696842"/>
                </a:lnTo>
                <a:lnTo>
                  <a:pt x="3084965" y="2697796"/>
                </a:lnTo>
                <a:lnTo>
                  <a:pt x="3056716" y="2698114"/>
                </a:lnTo>
                <a:lnTo>
                  <a:pt x="3027197" y="2698432"/>
                </a:lnTo>
                <a:lnTo>
                  <a:pt x="2996091" y="2698750"/>
                </a:lnTo>
                <a:lnTo>
                  <a:pt x="2964667" y="2698432"/>
                </a:lnTo>
                <a:lnTo>
                  <a:pt x="2934831" y="2698114"/>
                </a:lnTo>
                <a:lnTo>
                  <a:pt x="2906899" y="2697796"/>
                </a:lnTo>
                <a:lnTo>
                  <a:pt x="2880554" y="2696842"/>
                </a:lnTo>
                <a:lnTo>
                  <a:pt x="2856114" y="2695889"/>
                </a:lnTo>
                <a:lnTo>
                  <a:pt x="2832625" y="2694617"/>
                </a:lnTo>
                <a:lnTo>
                  <a:pt x="2810724" y="2693027"/>
                </a:lnTo>
                <a:lnTo>
                  <a:pt x="2790727" y="2691437"/>
                </a:lnTo>
                <a:lnTo>
                  <a:pt x="2772000" y="2690166"/>
                </a:lnTo>
                <a:lnTo>
                  <a:pt x="2754225" y="2688258"/>
                </a:lnTo>
                <a:lnTo>
                  <a:pt x="2737720" y="2686350"/>
                </a:lnTo>
                <a:lnTo>
                  <a:pt x="2722802" y="2684443"/>
                </a:lnTo>
                <a:lnTo>
                  <a:pt x="2709153" y="2682535"/>
                </a:lnTo>
                <a:lnTo>
                  <a:pt x="2696457" y="2679992"/>
                </a:lnTo>
                <a:lnTo>
                  <a:pt x="2674873" y="2675858"/>
                </a:lnTo>
                <a:lnTo>
                  <a:pt x="2656781" y="2671725"/>
                </a:lnTo>
                <a:lnTo>
                  <a:pt x="2642180" y="2667592"/>
                </a:lnTo>
                <a:lnTo>
                  <a:pt x="2631071" y="2663777"/>
                </a:lnTo>
                <a:lnTo>
                  <a:pt x="2623136" y="2660279"/>
                </a:lnTo>
                <a:lnTo>
                  <a:pt x="2617422" y="2657418"/>
                </a:lnTo>
                <a:lnTo>
                  <a:pt x="2613613" y="2655192"/>
                </a:lnTo>
                <a:lnTo>
                  <a:pt x="2612026" y="2653602"/>
                </a:lnTo>
                <a:lnTo>
                  <a:pt x="2611392" y="2653284"/>
                </a:lnTo>
                <a:lnTo>
                  <a:pt x="2459036" y="2500355"/>
                </a:lnTo>
                <a:lnTo>
                  <a:pt x="2455861" y="2497493"/>
                </a:lnTo>
                <a:lnTo>
                  <a:pt x="2453640" y="2494314"/>
                </a:lnTo>
                <a:lnTo>
                  <a:pt x="2451735" y="2491770"/>
                </a:lnTo>
                <a:lnTo>
                  <a:pt x="2450465" y="2488591"/>
                </a:lnTo>
                <a:lnTo>
                  <a:pt x="2449831" y="2486047"/>
                </a:lnTo>
                <a:lnTo>
                  <a:pt x="2449513" y="2483504"/>
                </a:lnTo>
                <a:lnTo>
                  <a:pt x="2449513" y="2481278"/>
                </a:lnTo>
                <a:lnTo>
                  <a:pt x="2450148" y="2479052"/>
                </a:lnTo>
                <a:lnTo>
                  <a:pt x="2451418" y="2477145"/>
                </a:lnTo>
                <a:lnTo>
                  <a:pt x="2453005" y="2475237"/>
                </a:lnTo>
                <a:lnTo>
                  <a:pt x="2454909" y="2473647"/>
                </a:lnTo>
                <a:lnTo>
                  <a:pt x="2457131" y="2472376"/>
                </a:lnTo>
                <a:lnTo>
                  <a:pt x="2460305" y="2471422"/>
                </a:lnTo>
                <a:lnTo>
                  <a:pt x="2463479" y="2470468"/>
                </a:lnTo>
                <a:lnTo>
                  <a:pt x="2467288" y="2470150"/>
                </a:lnTo>
                <a:close/>
                <a:moveTo>
                  <a:pt x="2970870" y="1932623"/>
                </a:moveTo>
                <a:lnTo>
                  <a:pt x="2968014" y="1933258"/>
                </a:lnTo>
                <a:lnTo>
                  <a:pt x="2965793" y="1933575"/>
                </a:lnTo>
                <a:lnTo>
                  <a:pt x="2963572" y="1934528"/>
                </a:lnTo>
                <a:lnTo>
                  <a:pt x="2961669" y="1935798"/>
                </a:lnTo>
                <a:lnTo>
                  <a:pt x="2960400" y="1937068"/>
                </a:lnTo>
                <a:lnTo>
                  <a:pt x="2959448" y="1938973"/>
                </a:lnTo>
                <a:lnTo>
                  <a:pt x="2958496" y="1940560"/>
                </a:lnTo>
                <a:lnTo>
                  <a:pt x="2958179" y="1942783"/>
                </a:lnTo>
                <a:lnTo>
                  <a:pt x="2958179" y="1979930"/>
                </a:lnTo>
                <a:lnTo>
                  <a:pt x="2946122" y="1982153"/>
                </a:lnTo>
                <a:lnTo>
                  <a:pt x="2934065" y="1984693"/>
                </a:lnTo>
                <a:lnTo>
                  <a:pt x="2922643" y="1988185"/>
                </a:lnTo>
                <a:lnTo>
                  <a:pt x="2911856" y="1992313"/>
                </a:lnTo>
                <a:lnTo>
                  <a:pt x="2901703" y="1997075"/>
                </a:lnTo>
                <a:lnTo>
                  <a:pt x="2892185" y="2002473"/>
                </a:lnTo>
                <a:lnTo>
                  <a:pt x="2882984" y="2008188"/>
                </a:lnTo>
                <a:lnTo>
                  <a:pt x="2874417" y="2014220"/>
                </a:lnTo>
                <a:lnTo>
                  <a:pt x="2868072" y="2020253"/>
                </a:lnTo>
                <a:lnTo>
                  <a:pt x="2862361" y="2026603"/>
                </a:lnTo>
                <a:lnTo>
                  <a:pt x="2856967" y="2032953"/>
                </a:lnTo>
                <a:lnTo>
                  <a:pt x="2851890" y="2039938"/>
                </a:lnTo>
                <a:lnTo>
                  <a:pt x="2848083" y="2046605"/>
                </a:lnTo>
                <a:lnTo>
                  <a:pt x="2844593" y="2053908"/>
                </a:lnTo>
                <a:lnTo>
                  <a:pt x="2842055" y="2061210"/>
                </a:lnTo>
                <a:lnTo>
                  <a:pt x="2840151" y="2068513"/>
                </a:lnTo>
                <a:lnTo>
                  <a:pt x="2838565" y="2076133"/>
                </a:lnTo>
                <a:lnTo>
                  <a:pt x="2837930" y="2083435"/>
                </a:lnTo>
                <a:lnTo>
                  <a:pt x="2837930" y="2091055"/>
                </a:lnTo>
                <a:lnTo>
                  <a:pt x="2838565" y="2098675"/>
                </a:lnTo>
                <a:lnTo>
                  <a:pt x="2840151" y="2106295"/>
                </a:lnTo>
                <a:lnTo>
                  <a:pt x="2842372" y="2113598"/>
                </a:lnTo>
                <a:lnTo>
                  <a:pt x="2844910" y="2120900"/>
                </a:lnTo>
                <a:lnTo>
                  <a:pt x="2849035" y="2128203"/>
                </a:lnTo>
                <a:lnTo>
                  <a:pt x="2853160" y="2134870"/>
                </a:lnTo>
                <a:lnTo>
                  <a:pt x="2857601" y="2141220"/>
                </a:lnTo>
                <a:lnTo>
                  <a:pt x="2862678" y="2146935"/>
                </a:lnTo>
                <a:lnTo>
                  <a:pt x="2868389" y="2152650"/>
                </a:lnTo>
                <a:lnTo>
                  <a:pt x="2874417" y="2157730"/>
                </a:lnTo>
                <a:lnTo>
                  <a:pt x="2880763" y="2162175"/>
                </a:lnTo>
                <a:lnTo>
                  <a:pt x="2887426" y="2165985"/>
                </a:lnTo>
                <a:lnTo>
                  <a:pt x="2894406" y="2169795"/>
                </a:lnTo>
                <a:lnTo>
                  <a:pt x="2915029" y="2178685"/>
                </a:lnTo>
                <a:lnTo>
                  <a:pt x="2948026" y="2192020"/>
                </a:lnTo>
                <a:lnTo>
                  <a:pt x="3015923" y="2220278"/>
                </a:lnTo>
                <a:lnTo>
                  <a:pt x="3033056" y="2227263"/>
                </a:lnTo>
                <a:lnTo>
                  <a:pt x="3038450" y="2230120"/>
                </a:lnTo>
                <a:lnTo>
                  <a:pt x="3043844" y="2232343"/>
                </a:lnTo>
                <a:lnTo>
                  <a:pt x="3048286" y="2235200"/>
                </a:lnTo>
                <a:lnTo>
                  <a:pt x="3053045" y="2238058"/>
                </a:lnTo>
                <a:lnTo>
                  <a:pt x="3056852" y="2240915"/>
                </a:lnTo>
                <a:lnTo>
                  <a:pt x="3060342" y="2244090"/>
                </a:lnTo>
                <a:lnTo>
                  <a:pt x="3063198" y="2247583"/>
                </a:lnTo>
                <a:lnTo>
                  <a:pt x="3065736" y="2250758"/>
                </a:lnTo>
                <a:lnTo>
                  <a:pt x="3067005" y="2253298"/>
                </a:lnTo>
                <a:lnTo>
                  <a:pt x="3068274" y="2256473"/>
                </a:lnTo>
                <a:lnTo>
                  <a:pt x="3069543" y="2259013"/>
                </a:lnTo>
                <a:lnTo>
                  <a:pt x="3070178" y="2262188"/>
                </a:lnTo>
                <a:lnTo>
                  <a:pt x="3070495" y="2265045"/>
                </a:lnTo>
                <a:lnTo>
                  <a:pt x="3070495" y="2268220"/>
                </a:lnTo>
                <a:lnTo>
                  <a:pt x="3070178" y="2271713"/>
                </a:lnTo>
                <a:lnTo>
                  <a:pt x="3069860" y="2274570"/>
                </a:lnTo>
                <a:lnTo>
                  <a:pt x="3069226" y="2277428"/>
                </a:lnTo>
                <a:lnTo>
                  <a:pt x="3067957" y="2280603"/>
                </a:lnTo>
                <a:lnTo>
                  <a:pt x="3066688" y="2283143"/>
                </a:lnTo>
                <a:lnTo>
                  <a:pt x="3065101" y="2285683"/>
                </a:lnTo>
                <a:lnTo>
                  <a:pt x="3063198" y="2288540"/>
                </a:lnTo>
                <a:lnTo>
                  <a:pt x="3061294" y="2290763"/>
                </a:lnTo>
                <a:lnTo>
                  <a:pt x="3059073" y="2292985"/>
                </a:lnTo>
                <a:lnTo>
                  <a:pt x="3056535" y="2294890"/>
                </a:lnTo>
                <a:lnTo>
                  <a:pt x="3052410" y="2298065"/>
                </a:lnTo>
                <a:lnTo>
                  <a:pt x="3047334" y="2300288"/>
                </a:lnTo>
                <a:lnTo>
                  <a:pt x="3041940" y="2302193"/>
                </a:lnTo>
                <a:lnTo>
                  <a:pt x="3035912" y="2303780"/>
                </a:lnTo>
                <a:lnTo>
                  <a:pt x="3029566" y="2305368"/>
                </a:lnTo>
                <a:lnTo>
                  <a:pt x="3022903" y="2306003"/>
                </a:lnTo>
                <a:lnTo>
                  <a:pt x="3015606" y="2306955"/>
                </a:lnTo>
                <a:lnTo>
                  <a:pt x="3007991" y="2306955"/>
                </a:lnTo>
                <a:lnTo>
                  <a:pt x="3001011" y="2306955"/>
                </a:lnTo>
                <a:lnTo>
                  <a:pt x="2993396" y="2306320"/>
                </a:lnTo>
                <a:lnTo>
                  <a:pt x="2986099" y="2305685"/>
                </a:lnTo>
                <a:lnTo>
                  <a:pt x="2978484" y="2304415"/>
                </a:lnTo>
                <a:lnTo>
                  <a:pt x="2970870" y="2303463"/>
                </a:lnTo>
                <a:lnTo>
                  <a:pt x="2963255" y="2301875"/>
                </a:lnTo>
                <a:lnTo>
                  <a:pt x="2955640" y="2299970"/>
                </a:lnTo>
                <a:lnTo>
                  <a:pt x="2948343" y="2298065"/>
                </a:lnTo>
                <a:lnTo>
                  <a:pt x="2943584" y="2296478"/>
                </a:lnTo>
                <a:lnTo>
                  <a:pt x="2938825" y="2294573"/>
                </a:lnTo>
                <a:lnTo>
                  <a:pt x="2928354" y="2289493"/>
                </a:lnTo>
                <a:lnTo>
                  <a:pt x="2918519" y="2284413"/>
                </a:lnTo>
                <a:lnTo>
                  <a:pt x="2913760" y="2281238"/>
                </a:lnTo>
                <a:lnTo>
                  <a:pt x="2909635" y="2278063"/>
                </a:lnTo>
                <a:lnTo>
                  <a:pt x="2905193" y="2274570"/>
                </a:lnTo>
                <a:lnTo>
                  <a:pt x="2904241" y="2273935"/>
                </a:lnTo>
                <a:lnTo>
                  <a:pt x="2903924" y="2273300"/>
                </a:lnTo>
                <a:lnTo>
                  <a:pt x="2902020" y="2270760"/>
                </a:lnTo>
                <a:lnTo>
                  <a:pt x="2899799" y="2268220"/>
                </a:lnTo>
                <a:lnTo>
                  <a:pt x="2897578" y="2265998"/>
                </a:lnTo>
                <a:lnTo>
                  <a:pt x="2894723" y="2264093"/>
                </a:lnTo>
                <a:lnTo>
                  <a:pt x="2891550" y="2262505"/>
                </a:lnTo>
                <a:lnTo>
                  <a:pt x="2888695" y="2261235"/>
                </a:lnTo>
                <a:lnTo>
                  <a:pt x="2885522" y="2260283"/>
                </a:lnTo>
                <a:lnTo>
                  <a:pt x="2882032" y="2259965"/>
                </a:lnTo>
                <a:lnTo>
                  <a:pt x="2878225" y="2259965"/>
                </a:lnTo>
                <a:lnTo>
                  <a:pt x="2875369" y="2259965"/>
                </a:lnTo>
                <a:lnTo>
                  <a:pt x="2872196" y="2260283"/>
                </a:lnTo>
                <a:lnTo>
                  <a:pt x="2866168" y="2261870"/>
                </a:lnTo>
                <a:lnTo>
                  <a:pt x="2860457" y="2264093"/>
                </a:lnTo>
                <a:lnTo>
                  <a:pt x="2855063" y="2266633"/>
                </a:lnTo>
                <a:lnTo>
                  <a:pt x="2849987" y="2270125"/>
                </a:lnTo>
                <a:lnTo>
                  <a:pt x="2845545" y="2273935"/>
                </a:lnTo>
                <a:lnTo>
                  <a:pt x="2841738" y="2278063"/>
                </a:lnTo>
                <a:lnTo>
                  <a:pt x="2838565" y="2282508"/>
                </a:lnTo>
                <a:lnTo>
                  <a:pt x="2836344" y="2286318"/>
                </a:lnTo>
                <a:lnTo>
                  <a:pt x="2834757" y="2289493"/>
                </a:lnTo>
                <a:lnTo>
                  <a:pt x="2834123" y="2293620"/>
                </a:lnTo>
                <a:lnTo>
                  <a:pt x="2833488" y="2297430"/>
                </a:lnTo>
                <a:lnTo>
                  <a:pt x="2833488" y="2300605"/>
                </a:lnTo>
                <a:lnTo>
                  <a:pt x="2834440" y="2304098"/>
                </a:lnTo>
                <a:lnTo>
                  <a:pt x="2836027" y="2307590"/>
                </a:lnTo>
                <a:lnTo>
                  <a:pt x="2837930" y="2310765"/>
                </a:lnTo>
                <a:lnTo>
                  <a:pt x="2842372" y="2316480"/>
                </a:lnTo>
                <a:lnTo>
                  <a:pt x="2847449" y="2321878"/>
                </a:lnTo>
                <a:lnTo>
                  <a:pt x="2853160" y="2327275"/>
                </a:lnTo>
                <a:lnTo>
                  <a:pt x="2859188" y="2331720"/>
                </a:lnTo>
                <a:lnTo>
                  <a:pt x="2865851" y="2336165"/>
                </a:lnTo>
                <a:lnTo>
                  <a:pt x="2872831" y="2340610"/>
                </a:lnTo>
                <a:lnTo>
                  <a:pt x="2880128" y="2344420"/>
                </a:lnTo>
                <a:lnTo>
                  <a:pt x="2888377" y="2348230"/>
                </a:lnTo>
                <a:lnTo>
                  <a:pt x="2896309" y="2351723"/>
                </a:lnTo>
                <a:lnTo>
                  <a:pt x="2904559" y="2354580"/>
                </a:lnTo>
                <a:lnTo>
                  <a:pt x="2913125" y="2357438"/>
                </a:lnTo>
                <a:lnTo>
                  <a:pt x="2922009" y="2359978"/>
                </a:lnTo>
                <a:lnTo>
                  <a:pt x="2930575" y="2362200"/>
                </a:lnTo>
                <a:lnTo>
                  <a:pt x="2939776" y="2364105"/>
                </a:lnTo>
                <a:lnTo>
                  <a:pt x="2948978" y="2365693"/>
                </a:lnTo>
                <a:lnTo>
                  <a:pt x="2958179" y="2367280"/>
                </a:lnTo>
                <a:lnTo>
                  <a:pt x="2958179" y="2402840"/>
                </a:lnTo>
                <a:lnTo>
                  <a:pt x="2958496" y="2404745"/>
                </a:lnTo>
                <a:lnTo>
                  <a:pt x="2959448" y="2406333"/>
                </a:lnTo>
                <a:lnTo>
                  <a:pt x="2960400" y="2408238"/>
                </a:lnTo>
                <a:lnTo>
                  <a:pt x="2961669" y="2409508"/>
                </a:lnTo>
                <a:lnTo>
                  <a:pt x="2963572" y="2410460"/>
                </a:lnTo>
                <a:lnTo>
                  <a:pt x="2965793" y="2411730"/>
                </a:lnTo>
                <a:lnTo>
                  <a:pt x="2968014" y="2412048"/>
                </a:lnTo>
                <a:lnTo>
                  <a:pt x="2970870" y="2412365"/>
                </a:lnTo>
                <a:lnTo>
                  <a:pt x="3013385" y="2412365"/>
                </a:lnTo>
                <a:lnTo>
                  <a:pt x="3015923" y="2412048"/>
                </a:lnTo>
                <a:lnTo>
                  <a:pt x="3018144" y="2411730"/>
                </a:lnTo>
                <a:lnTo>
                  <a:pt x="3020048" y="2410460"/>
                </a:lnTo>
                <a:lnTo>
                  <a:pt x="3021951" y="2409508"/>
                </a:lnTo>
                <a:lnTo>
                  <a:pt x="3023538" y="2408238"/>
                </a:lnTo>
                <a:lnTo>
                  <a:pt x="3024807" y="2406333"/>
                </a:lnTo>
                <a:lnTo>
                  <a:pt x="3025441" y="2404745"/>
                </a:lnTo>
                <a:lnTo>
                  <a:pt x="3025759" y="2402840"/>
                </a:lnTo>
                <a:lnTo>
                  <a:pt x="3025759" y="2369503"/>
                </a:lnTo>
                <a:lnTo>
                  <a:pt x="3040036" y="2367915"/>
                </a:lnTo>
                <a:lnTo>
                  <a:pt x="3053679" y="2366010"/>
                </a:lnTo>
                <a:lnTo>
                  <a:pt x="3066688" y="2363470"/>
                </a:lnTo>
                <a:lnTo>
                  <a:pt x="3079061" y="2360295"/>
                </a:lnTo>
                <a:lnTo>
                  <a:pt x="3090483" y="2356168"/>
                </a:lnTo>
                <a:lnTo>
                  <a:pt x="3095877" y="2354263"/>
                </a:lnTo>
                <a:lnTo>
                  <a:pt x="3100954" y="2352040"/>
                </a:lnTo>
                <a:lnTo>
                  <a:pt x="3105713" y="2349183"/>
                </a:lnTo>
                <a:lnTo>
                  <a:pt x="3110472" y="2346960"/>
                </a:lnTo>
                <a:lnTo>
                  <a:pt x="3114597" y="2344103"/>
                </a:lnTo>
                <a:lnTo>
                  <a:pt x="3118404" y="2341245"/>
                </a:lnTo>
                <a:lnTo>
                  <a:pt x="3125384" y="2335530"/>
                </a:lnTo>
                <a:lnTo>
                  <a:pt x="3131412" y="2329815"/>
                </a:lnTo>
                <a:lnTo>
                  <a:pt x="3137123" y="2323783"/>
                </a:lnTo>
                <a:lnTo>
                  <a:pt x="3142200" y="2317433"/>
                </a:lnTo>
                <a:lnTo>
                  <a:pt x="3146324" y="2310765"/>
                </a:lnTo>
                <a:lnTo>
                  <a:pt x="3150132" y="2304098"/>
                </a:lnTo>
                <a:lnTo>
                  <a:pt x="3153622" y="2296795"/>
                </a:lnTo>
                <a:lnTo>
                  <a:pt x="3156160" y="2290128"/>
                </a:lnTo>
                <a:lnTo>
                  <a:pt x="3158064" y="2282825"/>
                </a:lnTo>
                <a:lnTo>
                  <a:pt x="3159650" y="2275523"/>
                </a:lnTo>
                <a:lnTo>
                  <a:pt x="3160285" y="2267903"/>
                </a:lnTo>
                <a:lnTo>
                  <a:pt x="3160285" y="2260600"/>
                </a:lnTo>
                <a:lnTo>
                  <a:pt x="3159967" y="2252980"/>
                </a:lnTo>
                <a:lnTo>
                  <a:pt x="3159015" y="2245678"/>
                </a:lnTo>
                <a:lnTo>
                  <a:pt x="3157112" y="2238058"/>
                </a:lnTo>
                <a:lnTo>
                  <a:pt x="3154574" y="2230755"/>
                </a:lnTo>
                <a:lnTo>
                  <a:pt x="3152670" y="2226945"/>
                </a:lnTo>
                <a:lnTo>
                  <a:pt x="3150766" y="2223135"/>
                </a:lnTo>
                <a:lnTo>
                  <a:pt x="3148545" y="2219325"/>
                </a:lnTo>
                <a:lnTo>
                  <a:pt x="3146007" y="2215833"/>
                </a:lnTo>
                <a:lnTo>
                  <a:pt x="3143152" y="2212340"/>
                </a:lnTo>
                <a:lnTo>
                  <a:pt x="3140296" y="2208848"/>
                </a:lnTo>
                <a:lnTo>
                  <a:pt x="3133633" y="2202498"/>
                </a:lnTo>
                <a:lnTo>
                  <a:pt x="3126336" y="2195830"/>
                </a:lnTo>
                <a:lnTo>
                  <a:pt x="3118404" y="2190115"/>
                </a:lnTo>
                <a:lnTo>
                  <a:pt x="3109520" y="2184718"/>
                </a:lnTo>
                <a:lnTo>
                  <a:pt x="3100954" y="2179638"/>
                </a:lnTo>
                <a:lnTo>
                  <a:pt x="3091118" y="2174875"/>
                </a:lnTo>
                <a:lnTo>
                  <a:pt x="3081600" y="2170430"/>
                </a:lnTo>
                <a:lnTo>
                  <a:pt x="3071764" y="2165668"/>
                </a:lnTo>
                <a:lnTo>
                  <a:pt x="3061928" y="2161858"/>
                </a:lnTo>
                <a:lnTo>
                  <a:pt x="3041940" y="2154238"/>
                </a:lnTo>
                <a:lnTo>
                  <a:pt x="3022903" y="2147253"/>
                </a:lnTo>
                <a:lnTo>
                  <a:pt x="3015289" y="2144713"/>
                </a:lnTo>
                <a:lnTo>
                  <a:pt x="2988637" y="2134235"/>
                </a:lnTo>
                <a:lnTo>
                  <a:pt x="2968966" y="2126933"/>
                </a:lnTo>
                <a:lnTo>
                  <a:pt x="2965793" y="2125980"/>
                </a:lnTo>
                <a:lnTo>
                  <a:pt x="2954054" y="2120900"/>
                </a:lnTo>
                <a:lnTo>
                  <a:pt x="2948978" y="2118678"/>
                </a:lnTo>
                <a:lnTo>
                  <a:pt x="2944536" y="2116455"/>
                </a:lnTo>
                <a:lnTo>
                  <a:pt x="2939776" y="2113598"/>
                </a:lnTo>
                <a:lnTo>
                  <a:pt x="2935969" y="2110740"/>
                </a:lnTo>
                <a:lnTo>
                  <a:pt x="2932479" y="2106930"/>
                </a:lnTo>
                <a:lnTo>
                  <a:pt x="2929306" y="2103120"/>
                </a:lnTo>
                <a:lnTo>
                  <a:pt x="2927720" y="2100263"/>
                </a:lnTo>
                <a:lnTo>
                  <a:pt x="2926134" y="2097088"/>
                </a:lnTo>
                <a:lnTo>
                  <a:pt x="2924864" y="2094230"/>
                </a:lnTo>
                <a:lnTo>
                  <a:pt x="2924230" y="2091055"/>
                </a:lnTo>
                <a:lnTo>
                  <a:pt x="2923278" y="2088198"/>
                </a:lnTo>
                <a:lnTo>
                  <a:pt x="2922961" y="2085023"/>
                </a:lnTo>
                <a:lnTo>
                  <a:pt x="2922961" y="2081848"/>
                </a:lnTo>
                <a:lnTo>
                  <a:pt x="2923278" y="2078990"/>
                </a:lnTo>
                <a:lnTo>
                  <a:pt x="2923913" y="2075815"/>
                </a:lnTo>
                <a:lnTo>
                  <a:pt x="2924547" y="2072640"/>
                </a:lnTo>
                <a:lnTo>
                  <a:pt x="2925816" y="2069783"/>
                </a:lnTo>
                <a:lnTo>
                  <a:pt x="2926768" y="2066925"/>
                </a:lnTo>
                <a:lnTo>
                  <a:pt x="2928354" y="2064385"/>
                </a:lnTo>
                <a:lnTo>
                  <a:pt x="2930258" y="2062163"/>
                </a:lnTo>
                <a:lnTo>
                  <a:pt x="2932162" y="2059623"/>
                </a:lnTo>
                <a:lnTo>
                  <a:pt x="2934383" y="2057718"/>
                </a:lnTo>
                <a:lnTo>
                  <a:pt x="2938190" y="2055178"/>
                </a:lnTo>
                <a:lnTo>
                  <a:pt x="2942315" y="2052955"/>
                </a:lnTo>
                <a:lnTo>
                  <a:pt x="2946122" y="2050733"/>
                </a:lnTo>
                <a:lnTo>
                  <a:pt x="2949929" y="2048510"/>
                </a:lnTo>
                <a:lnTo>
                  <a:pt x="2957861" y="2045653"/>
                </a:lnTo>
                <a:lnTo>
                  <a:pt x="2965476" y="2043430"/>
                </a:lnTo>
                <a:lnTo>
                  <a:pt x="2973091" y="2041525"/>
                </a:lnTo>
                <a:lnTo>
                  <a:pt x="2980388" y="2040255"/>
                </a:lnTo>
                <a:lnTo>
                  <a:pt x="2987368" y="2039938"/>
                </a:lnTo>
                <a:lnTo>
                  <a:pt x="2993714" y="2039620"/>
                </a:lnTo>
                <a:lnTo>
                  <a:pt x="3003232" y="2039938"/>
                </a:lnTo>
                <a:lnTo>
                  <a:pt x="3012750" y="2040890"/>
                </a:lnTo>
                <a:lnTo>
                  <a:pt x="3022903" y="2042795"/>
                </a:lnTo>
                <a:lnTo>
                  <a:pt x="3032422" y="2045335"/>
                </a:lnTo>
                <a:lnTo>
                  <a:pt x="3036546" y="2046605"/>
                </a:lnTo>
                <a:lnTo>
                  <a:pt x="3041623" y="2049145"/>
                </a:lnTo>
                <a:lnTo>
                  <a:pt x="3046382" y="2051368"/>
                </a:lnTo>
                <a:lnTo>
                  <a:pt x="3051776" y="2054543"/>
                </a:lnTo>
                <a:lnTo>
                  <a:pt x="3062246" y="2060575"/>
                </a:lnTo>
                <a:lnTo>
                  <a:pt x="3071447" y="2066925"/>
                </a:lnTo>
                <a:lnTo>
                  <a:pt x="3075889" y="2070735"/>
                </a:lnTo>
                <a:lnTo>
                  <a:pt x="3077158" y="2072005"/>
                </a:lnTo>
                <a:lnTo>
                  <a:pt x="3079379" y="2074228"/>
                </a:lnTo>
                <a:lnTo>
                  <a:pt x="3081282" y="2077085"/>
                </a:lnTo>
                <a:lnTo>
                  <a:pt x="3083503" y="2079308"/>
                </a:lnTo>
                <a:lnTo>
                  <a:pt x="3086359" y="2081213"/>
                </a:lnTo>
                <a:lnTo>
                  <a:pt x="3089214" y="2082800"/>
                </a:lnTo>
                <a:lnTo>
                  <a:pt x="3092387" y="2084388"/>
                </a:lnTo>
                <a:lnTo>
                  <a:pt x="3095560" y="2085023"/>
                </a:lnTo>
                <a:lnTo>
                  <a:pt x="3098733" y="2085340"/>
                </a:lnTo>
                <a:lnTo>
                  <a:pt x="3102857" y="2085658"/>
                </a:lnTo>
                <a:lnTo>
                  <a:pt x="3105713" y="2085658"/>
                </a:lnTo>
                <a:lnTo>
                  <a:pt x="3108886" y="2085340"/>
                </a:lnTo>
                <a:lnTo>
                  <a:pt x="3114914" y="2083753"/>
                </a:lnTo>
                <a:lnTo>
                  <a:pt x="3120625" y="2081530"/>
                </a:lnTo>
                <a:lnTo>
                  <a:pt x="3126019" y="2078355"/>
                </a:lnTo>
                <a:lnTo>
                  <a:pt x="3131095" y="2075180"/>
                </a:lnTo>
                <a:lnTo>
                  <a:pt x="3135537" y="2071370"/>
                </a:lnTo>
                <a:lnTo>
                  <a:pt x="3139344" y="2067560"/>
                </a:lnTo>
                <a:lnTo>
                  <a:pt x="3142517" y="2063115"/>
                </a:lnTo>
                <a:lnTo>
                  <a:pt x="3144738" y="2059305"/>
                </a:lnTo>
                <a:lnTo>
                  <a:pt x="3146324" y="2055495"/>
                </a:lnTo>
                <a:lnTo>
                  <a:pt x="3146959" y="2051685"/>
                </a:lnTo>
                <a:lnTo>
                  <a:pt x="3147593" y="2048193"/>
                </a:lnTo>
                <a:lnTo>
                  <a:pt x="3147593" y="2044383"/>
                </a:lnTo>
                <a:lnTo>
                  <a:pt x="3146642" y="2040890"/>
                </a:lnTo>
                <a:lnTo>
                  <a:pt x="3145055" y="2038033"/>
                </a:lnTo>
                <a:lnTo>
                  <a:pt x="3143152" y="2034540"/>
                </a:lnTo>
                <a:lnTo>
                  <a:pt x="3139662" y="2030413"/>
                </a:lnTo>
                <a:lnTo>
                  <a:pt x="3135537" y="2025650"/>
                </a:lnTo>
                <a:lnTo>
                  <a:pt x="3131412" y="2021523"/>
                </a:lnTo>
                <a:lnTo>
                  <a:pt x="3126336" y="2017395"/>
                </a:lnTo>
                <a:lnTo>
                  <a:pt x="3120942" y="2013585"/>
                </a:lnTo>
                <a:lnTo>
                  <a:pt x="3115866" y="2009140"/>
                </a:lnTo>
                <a:lnTo>
                  <a:pt x="3109520" y="2005965"/>
                </a:lnTo>
                <a:lnTo>
                  <a:pt x="3103809" y="2002473"/>
                </a:lnTo>
                <a:lnTo>
                  <a:pt x="3097781" y="1998980"/>
                </a:lnTo>
                <a:lnTo>
                  <a:pt x="3091118" y="1995805"/>
                </a:lnTo>
                <a:lnTo>
                  <a:pt x="3078744" y="1990408"/>
                </a:lnTo>
                <a:lnTo>
                  <a:pt x="3066053" y="1985963"/>
                </a:lnTo>
                <a:lnTo>
                  <a:pt x="3060025" y="1984058"/>
                </a:lnTo>
                <a:lnTo>
                  <a:pt x="3054314" y="1982470"/>
                </a:lnTo>
                <a:lnTo>
                  <a:pt x="3047334" y="1980883"/>
                </a:lnTo>
                <a:lnTo>
                  <a:pt x="3040036" y="1979930"/>
                </a:lnTo>
                <a:lnTo>
                  <a:pt x="3033056" y="1978660"/>
                </a:lnTo>
                <a:lnTo>
                  <a:pt x="3025759" y="1978025"/>
                </a:lnTo>
                <a:lnTo>
                  <a:pt x="3025759" y="1942783"/>
                </a:lnTo>
                <a:lnTo>
                  <a:pt x="3025441" y="1940560"/>
                </a:lnTo>
                <a:lnTo>
                  <a:pt x="3024807" y="1938973"/>
                </a:lnTo>
                <a:lnTo>
                  <a:pt x="3023538" y="1937068"/>
                </a:lnTo>
                <a:lnTo>
                  <a:pt x="3021951" y="1935798"/>
                </a:lnTo>
                <a:lnTo>
                  <a:pt x="3020048" y="1934528"/>
                </a:lnTo>
                <a:lnTo>
                  <a:pt x="3018144" y="1933575"/>
                </a:lnTo>
                <a:lnTo>
                  <a:pt x="3015923" y="1933258"/>
                </a:lnTo>
                <a:lnTo>
                  <a:pt x="3013385" y="1932623"/>
                </a:lnTo>
                <a:lnTo>
                  <a:pt x="2970870" y="1932623"/>
                </a:lnTo>
                <a:close/>
                <a:moveTo>
                  <a:pt x="2845545" y="1870075"/>
                </a:moveTo>
                <a:lnTo>
                  <a:pt x="2990858" y="1870075"/>
                </a:lnTo>
                <a:lnTo>
                  <a:pt x="3011481" y="1870075"/>
                </a:lnTo>
                <a:lnTo>
                  <a:pt x="3156477" y="1870075"/>
                </a:lnTo>
                <a:lnTo>
                  <a:pt x="3159015" y="1875155"/>
                </a:lnTo>
                <a:lnTo>
                  <a:pt x="3161554" y="1879918"/>
                </a:lnTo>
                <a:lnTo>
                  <a:pt x="3167582" y="1890078"/>
                </a:lnTo>
                <a:lnTo>
                  <a:pt x="3174879" y="1900238"/>
                </a:lnTo>
                <a:lnTo>
                  <a:pt x="3183129" y="1910715"/>
                </a:lnTo>
                <a:lnTo>
                  <a:pt x="3192012" y="1921193"/>
                </a:lnTo>
                <a:lnTo>
                  <a:pt x="3201848" y="1932305"/>
                </a:lnTo>
                <a:lnTo>
                  <a:pt x="3212001" y="1943735"/>
                </a:lnTo>
                <a:lnTo>
                  <a:pt x="3223106" y="1955483"/>
                </a:lnTo>
                <a:lnTo>
                  <a:pt x="3246901" y="1979930"/>
                </a:lnTo>
                <a:lnTo>
                  <a:pt x="3271966" y="2005965"/>
                </a:lnTo>
                <a:lnTo>
                  <a:pt x="3284975" y="2019618"/>
                </a:lnTo>
                <a:lnTo>
                  <a:pt x="3297983" y="2034223"/>
                </a:lnTo>
                <a:lnTo>
                  <a:pt x="3310992" y="2048510"/>
                </a:lnTo>
                <a:lnTo>
                  <a:pt x="3324000" y="2064068"/>
                </a:lnTo>
                <a:lnTo>
                  <a:pt x="3336691" y="2079943"/>
                </a:lnTo>
                <a:lnTo>
                  <a:pt x="3349382" y="2096453"/>
                </a:lnTo>
                <a:lnTo>
                  <a:pt x="3361439" y="2113598"/>
                </a:lnTo>
                <a:lnTo>
                  <a:pt x="3373813" y="2131695"/>
                </a:lnTo>
                <a:lnTo>
                  <a:pt x="3384917" y="2150428"/>
                </a:lnTo>
                <a:lnTo>
                  <a:pt x="3396022" y="2169478"/>
                </a:lnTo>
                <a:lnTo>
                  <a:pt x="3400781" y="2179638"/>
                </a:lnTo>
                <a:lnTo>
                  <a:pt x="3405858" y="2189798"/>
                </a:lnTo>
                <a:lnTo>
                  <a:pt x="3410934" y="2200275"/>
                </a:lnTo>
                <a:lnTo>
                  <a:pt x="3415376" y="2210435"/>
                </a:lnTo>
                <a:lnTo>
                  <a:pt x="3420135" y="2221230"/>
                </a:lnTo>
                <a:lnTo>
                  <a:pt x="3424260" y="2232343"/>
                </a:lnTo>
                <a:lnTo>
                  <a:pt x="3428067" y="2243455"/>
                </a:lnTo>
                <a:lnTo>
                  <a:pt x="3431874" y="2254885"/>
                </a:lnTo>
                <a:lnTo>
                  <a:pt x="3435365" y="2266315"/>
                </a:lnTo>
                <a:lnTo>
                  <a:pt x="3438220" y="2278063"/>
                </a:lnTo>
                <a:lnTo>
                  <a:pt x="3441393" y="2290128"/>
                </a:lnTo>
                <a:lnTo>
                  <a:pt x="3443931" y="2302193"/>
                </a:lnTo>
                <a:lnTo>
                  <a:pt x="3446787" y="2314893"/>
                </a:lnTo>
                <a:lnTo>
                  <a:pt x="3448690" y="2327593"/>
                </a:lnTo>
                <a:lnTo>
                  <a:pt x="3450594" y="2340610"/>
                </a:lnTo>
                <a:lnTo>
                  <a:pt x="3452180" y="2353628"/>
                </a:lnTo>
                <a:lnTo>
                  <a:pt x="3453132" y="2366963"/>
                </a:lnTo>
                <a:lnTo>
                  <a:pt x="3454084" y="2380615"/>
                </a:lnTo>
                <a:lnTo>
                  <a:pt x="3454401" y="2394903"/>
                </a:lnTo>
                <a:lnTo>
                  <a:pt x="3454401" y="2408873"/>
                </a:lnTo>
                <a:lnTo>
                  <a:pt x="3454401" y="2416493"/>
                </a:lnTo>
                <a:lnTo>
                  <a:pt x="3454084" y="2423795"/>
                </a:lnTo>
                <a:lnTo>
                  <a:pt x="3452815" y="2438400"/>
                </a:lnTo>
                <a:lnTo>
                  <a:pt x="3069860" y="2438400"/>
                </a:lnTo>
                <a:lnTo>
                  <a:pt x="3000377" y="2438400"/>
                </a:lnTo>
                <a:lnTo>
                  <a:pt x="2930575" y="2438400"/>
                </a:lnTo>
                <a:lnTo>
                  <a:pt x="2549525" y="2438400"/>
                </a:lnTo>
                <a:lnTo>
                  <a:pt x="2548256" y="2423795"/>
                </a:lnTo>
                <a:lnTo>
                  <a:pt x="2547938" y="2408873"/>
                </a:lnTo>
                <a:lnTo>
                  <a:pt x="2547938" y="2394903"/>
                </a:lnTo>
                <a:lnTo>
                  <a:pt x="2548256" y="2380615"/>
                </a:lnTo>
                <a:lnTo>
                  <a:pt x="2549207" y="2366963"/>
                </a:lnTo>
                <a:lnTo>
                  <a:pt x="2550476" y="2353628"/>
                </a:lnTo>
                <a:lnTo>
                  <a:pt x="2551746" y="2340610"/>
                </a:lnTo>
                <a:lnTo>
                  <a:pt x="2553649" y="2327593"/>
                </a:lnTo>
                <a:lnTo>
                  <a:pt x="2555553" y="2314893"/>
                </a:lnTo>
                <a:lnTo>
                  <a:pt x="2558091" y="2302193"/>
                </a:lnTo>
                <a:lnTo>
                  <a:pt x="2560947" y="2290128"/>
                </a:lnTo>
                <a:lnTo>
                  <a:pt x="2563802" y="2278063"/>
                </a:lnTo>
                <a:lnTo>
                  <a:pt x="2567292" y="2266315"/>
                </a:lnTo>
                <a:lnTo>
                  <a:pt x="2570465" y="2254885"/>
                </a:lnTo>
                <a:lnTo>
                  <a:pt x="2574272" y="2243455"/>
                </a:lnTo>
                <a:lnTo>
                  <a:pt x="2578080" y="2232343"/>
                </a:lnTo>
                <a:lnTo>
                  <a:pt x="2582522" y="2221230"/>
                </a:lnTo>
                <a:lnTo>
                  <a:pt x="2586963" y="2210435"/>
                </a:lnTo>
                <a:lnTo>
                  <a:pt x="2591723" y="2200275"/>
                </a:lnTo>
                <a:lnTo>
                  <a:pt x="2596164" y="2189798"/>
                </a:lnTo>
                <a:lnTo>
                  <a:pt x="2601558" y="2179638"/>
                </a:lnTo>
                <a:lnTo>
                  <a:pt x="2606635" y="2169478"/>
                </a:lnTo>
                <a:lnTo>
                  <a:pt x="2617105" y="2150428"/>
                </a:lnTo>
                <a:lnTo>
                  <a:pt x="2628844" y="2131695"/>
                </a:lnTo>
                <a:lnTo>
                  <a:pt x="2640583" y="2113598"/>
                </a:lnTo>
                <a:lnTo>
                  <a:pt x="2652640" y="2096453"/>
                </a:lnTo>
                <a:lnTo>
                  <a:pt x="2665331" y="2079943"/>
                </a:lnTo>
                <a:lnTo>
                  <a:pt x="2678339" y="2064068"/>
                </a:lnTo>
                <a:lnTo>
                  <a:pt x="2691348" y="2048510"/>
                </a:lnTo>
                <a:lnTo>
                  <a:pt x="2704356" y="2034223"/>
                </a:lnTo>
                <a:lnTo>
                  <a:pt x="2717365" y="2019618"/>
                </a:lnTo>
                <a:lnTo>
                  <a:pt x="2730373" y="2005965"/>
                </a:lnTo>
                <a:lnTo>
                  <a:pt x="2755121" y="1979930"/>
                </a:lnTo>
                <a:lnTo>
                  <a:pt x="2778917" y="1955483"/>
                </a:lnTo>
                <a:lnTo>
                  <a:pt x="2790021" y="1943735"/>
                </a:lnTo>
                <a:lnTo>
                  <a:pt x="2800809" y="1932305"/>
                </a:lnTo>
                <a:lnTo>
                  <a:pt x="2810327" y="1921193"/>
                </a:lnTo>
                <a:lnTo>
                  <a:pt x="2819211" y="1910715"/>
                </a:lnTo>
                <a:lnTo>
                  <a:pt x="2827460" y="1900238"/>
                </a:lnTo>
                <a:lnTo>
                  <a:pt x="2834440" y="1890078"/>
                </a:lnTo>
                <a:lnTo>
                  <a:pt x="2840468" y="1879918"/>
                </a:lnTo>
                <a:lnTo>
                  <a:pt x="2843007" y="1875155"/>
                </a:lnTo>
                <a:lnTo>
                  <a:pt x="2845545" y="1870075"/>
                </a:lnTo>
                <a:close/>
                <a:moveTo>
                  <a:pt x="2866305" y="1774825"/>
                </a:moveTo>
                <a:lnTo>
                  <a:pt x="3134130" y="1774825"/>
                </a:lnTo>
                <a:lnTo>
                  <a:pt x="3136979" y="1775143"/>
                </a:lnTo>
                <a:lnTo>
                  <a:pt x="3140145" y="1775460"/>
                </a:lnTo>
                <a:lnTo>
                  <a:pt x="3142994" y="1776413"/>
                </a:lnTo>
                <a:lnTo>
                  <a:pt x="3145843" y="1777683"/>
                </a:lnTo>
                <a:lnTo>
                  <a:pt x="3148376" y="1778635"/>
                </a:lnTo>
                <a:lnTo>
                  <a:pt x="3150909" y="1780223"/>
                </a:lnTo>
                <a:lnTo>
                  <a:pt x="3153125" y="1782128"/>
                </a:lnTo>
                <a:lnTo>
                  <a:pt x="3155341" y="1784033"/>
                </a:lnTo>
                <a:lnTo>
                  <a:pt x="3157240" y="1786255"/>
                </a:lnTo>
                <a:lnTo>
                  <a:pt x="3158823" y="1788478"/>
                </a:lnTo>
                <a:lnTo>
                  <a:pt x="3160406" y="1791335"/>
                </a:lnTo>
                <a:lnTo>
                  <a:pt x="3161356" y="1793875"/>
                </a:lnTo>
                <a:lnTo>
                  <a:pt x="3162622" y="1796733"/>
                </a:lnTo>
                <a:lnTo>
                  <a:pt x="3163255" y="1799590"/>
                </a:lnTo>
                <a:lnTo>
                  <a:pt x="3163888" y="1802765"/>
                </a:lnTo>
                <a:lnTo>
                  <a:pt x="3163888" y="1806258"/>
                </a:lnTo>
                <a:lnTo>
                  <a:pt x="3163888" y="1809433"/>
                </a:lnTo>
                <a:lnTo>
                  <a:pt x="3163255" y="1812290"/>
                </a:lnTo>
                <a:lnTo>
                  <a:pt x="3162622" y="1815465"/>
                </a:lnTo>
                <a:lnTo>
                  <a:pt x="3161356" y="1818005"/>
                </a:lnTo>
                <a:lnTo>
                  <a:pt x="3160406" y="1820863"/>
                </a:lnTo>
                <a:lnTo>
                  <a:pt x="3158823" y="1823403"/>
                </a:lnTo>
                <a:lnTo>
                  <a:pt x="3157240" y="1825626"/>
                </a:lnTo>
                <a:lnTo>
                  <a:pt x="3155341" y="1828166"/>
                </a:lnTo>
                <a:lnTo>
                  <a:pt x="3153125" y="1830071"/>
                </a:lnTo>
                <a:lnTo>
                  <a:pt x="3150909" y="1831976"/>
                </a:lnTo>
                <a:lnTo>
                  <a:pt x="3148376" y="1833246"/>
                </a:lnTo>
                <a:lnTo>
                  <a:pt x="3145843" y="1834516"/>
                </a:lnTo>
                <a:lnTo>
                  <a:pt x="3142994" y="1835786"/>
                </a:lnTo>
                <a:lnTo>
                  <a:pt x="3140145" y="1836421"/>
                </a:lnTo>
                <a:lnTo>
                  <a:pt x="3136979" y="1836738"/>
                </a:lnTo>
                <a:lnTo>
                  <a:pt x="3134130" y="1836738"/>
                </a:lnTo>
                <a:lnTo>
                  <a:pt x="2866305" y="1836738"/>
                </a:lnTo>
                <a:lnTo>
                  <a:pt x="2863139" y="1836738"/>
                </a:lnTo>
                <a:lnTo>
                  <a:pt x="2860607" y="1836421"/>
                </a:lnTo>
                <a:lnTo>
                  <a:pt x="2857441" y="1835786"/>
                </a:lnTo>
                <a:lnTo>
                  <a:pt x="2854908" y="1834516"/>
                </a:lnTo>
                <a:lnTo>
                  <a:pt x="2852059" y="1833246"/>
                </a:lnTo>
                <a:lnTo>
                  <a:pt x="2849843" y="1831976"/>
                </a:lnTo>
                <a:lnTo>
                  <a:pt x="2847627" y="1830071"/>
                </a:lnTo>
                <a:lnTo>
                  <a:pt x="2845094" y="1828166"/>
                </a:lnTo>
                <a:lnTo>
                  <a:pt x="2843195" y="1825626"/>
                </a:lnTo>
                <a:lnTo>
                  <a:pt x="2841928" y="1823403"/>
                </a:lnTo>
                <a:lnTo>
                  <a:pt x="2840346" y="1820863"/>
                </a:lnTo>
                <a:lnTo>
                  <a:pt x="2839079" y="1818005"/>
                </a:lnTo>
                <a:lnTo>
                  <a:pt x="2838130" y="1815465"/>
                </a:lnTo>
                <a:lnTo>
                  <a:pt x="2837180" y="1812290"/>
                </a:lnTo>
                <a:lnTo>
                  <a:pt x="2836863" y="1809433"/>
                </a:lnTo>
                <a:lnTo>
                  <a:pt x="2836863" y="1806258"/>
                </a:lnTo>
                <a:lnTo>
                  <a:pt x="2836863" y="1802765"/>
                </a:lnTo>
                <a:lnTo>
                  <a:pt x="2837180" y="1799590"/>
                </a:lnTo>
                <a:lnTo>
                  <a:pt x="2838130" y="1796733"/>
                </a:lnTo>
                <a:lnTo>
                  <a:pt x="2839079" y="1793875"/>
                </a:lnTo>
                <a:lnTo>
                  <a:pt x="2840346" y="1791335"/>
                </a:lnTo>
                <a:lnTo>
                  <a:pt x="2841928" y="1788478"/>
                </a:lnTo>
                <a:lnTo>
                  <a:pt x="2843195" y="1786255"/>
                </a:lnTo>
                <a:lnTo>
                  <a:pt x="2845094" y="1784033"/>
                </a:lnTo>
                <a:lnTo>
                  <a:pt x="2847627" y="1782128"/>
                </a:lnTo>
                <a:lnTo>
                  <a:pt x="2849843" y="1780223"/>
                </a:lnTo>
                <a:lnTo>
                  <a:pt x="2852059" y="1778635"/>
                </a:lnTo>
                <a:lnTo>
                  <a:pt x="2854908" y="1777683"/>
                </a:lnTo>
                <a:lnTo>
                  <a:pt x="2857441" y="1776413"/>
                </a:lnTo>
                <a:lnTo>
                  <a:pt x="2860607" y="1775460"/>
                </a:lnTo>
                <a:lnTo>
                  <a:pt x="2863139" y="1775143"/>
                </a:lnTo>
                <a:lnTo>
                  <a:pt x="2866305" y="1774825"/>
                </a:lnTo>
                <a:close/>
                <a:moveTo>
                  <a:pt x="1756013" y="1701800"/>
                </a:moveTo>
                <a:lnTo>
                  <a:pt x="1936196" y="1701800"/>
                </a:lnTo>
                <a:lnTo>
                  <a:pt x="1940946" y="1710058"/>
                </a:lnTo>
                <a:lnTo>
                  <a:pt x="1945063" y="1717998"/>
                </a:lnTo>
                <a:lnTo>
                  <a:pt x="1948546" y="1726256"/>
                </a:lnTo>
                <a:lnTo>
                  <a:pt x="1952029" y="1733561"/>
                </a:lnTo>
                <a:lnTo>
                  <a:pt x="1956779" y="1747219"/>
                </a:lnTo>
                <a:lnTo>
                  <a:pt x="1960579" y="1758653"/>
                </a:lnTo>
                <a:lnTo>
                  <a:pt x="1963429" y="1768181"/>
                </a:lnTo>
                <a:lnTo>
                  <a:pt x="1965013" y="1775486"/>
                </a:lnTo>
                <a:lnTo>
                  <a:pt x="1965646" y="1781203"/>
                </a:lnTo>
                <a:lnTo>
                  <a:pt x="1965646" y="1796449"/>
                </a:lnTo>
                <a:lnTo>
                  <a:pt x="1966913" y="1796449"/>
                </a:lnTo>
                <a:lnTo>
                  <a:pt x="1947913" y="2595563"/>
                </a:lnTo>
                <a:lnTo>
                  <a:pt x="1744296" y="2595563"/>
                </a:lnTo>
                <a:lnTo>
                  <a:pt x="1725613" y="1796449"/>
                </a:lnTo>
                <a:lnTo>
                  <a:pt x="1726879" y="1796449"/>
                </a:lnTo>
                <a:lnTo>
                  <a:pt x="1726879" y="1781203"/>
                </a:lnTo>
                <a:lnTo>
                  <a:pt x="1727829" y="1775169"/>
                </a:lnTo>
                <a:lnTo>
                  <a:pt x="1729413" y="1767864"/>
                </a:lnTo>
                <a:lnTo>
                  <a:pt x="1732263" y="1758018"/>
                </a:lnTo>
                <a:lnTo>
                  <a:pt x="1736063" y="1745948"/>
                </a:lnTo>
                <a:lnTo>
                  <a:pt x="1740813" y="1732609"/>
                </a:lnTo>
                <a:lnTo>
                  <a:pt x="1744296" y="1725303"/>
                </a:lnTo>
                <a:lnTo>
                  <a:pt x="1747779" y="1717681"/>
                </a:lnTo>
                <a:lnTo>
                  <a:pt x="1751896" y="1709740"/>
                </a:lnTo>
                <a:lnTo>
                  <a:pt x="1756013" y="1701800"/>
                </a:lnTo>
                <a:close/>
                <a:moveTo>
                  <a:pt x="2994811" y="1497012"/>
                </a:moveTo>
                <a:lnTo>
                  <a:pt x="3002754" y="1497012"/>
                </a:lnTo>
                <a:lnTo>
                  <a:pt x="3010696" y="1497012"/>
                </a:lnTo>
                <a:lnTo>
                  <a:pt x="3022451" y="1497330"/>
                </a:lnTo>
                <a:lnTo>
                  <a:pt x="3035159" y="1497965"/>
                </a:lnTo>
                <a:lnTo>
                  <a:pt x="3049456" y="1499552"/>
                </a:lnTo>
                <a:lnTo>
                  <a:pt x="3056445" y="1500822"/>
                </a:lnTo>
                <a:lnTo>
                  <a:pt x="3063117" y="1501775"/>
                </a:lnTo>
                <a:lnTo>
                  <a:pt x="3069471" y="1503362"/>
                </a:lnTo>
                <a:lnTo>
                  <a:pt x="3075507" y="1505267"/>
                </a:lnTo>
                <a:lnTo>
                  <a:pt x="3080908" y="1507807"/>
                </a:lnTo>
                <a:lnTo>
                  <a:pt x="3085356" y="1510030"/>
                </a:lnTo>
                <a:lnTo>
                  <a:pt x="3089168" y="1512570"/>
                </a:lnTo>
                <a:lnTo>
                  <a:pt x="3090757" y="1514157"/>
                </a:lnTo>
                <a:lnTo>
                  <a:pt x="3092028" y="1516062"/>
                </a:lnTo>
                <a:lnTo>
                  <a:pt x="3092981" y="1518602"/>
                </a:lnTo>
                <a:lnTo>
                  <a:pt x="3094252" y="1521777"/>
                </a:lnTo>
                <a:lnTo>
                  <a:pt x="3094887" y="1524952"/>
                </a:lnTo>
                <a:lnTo>
                  <a:pt x="3095522" y="1528762"/>
                </a:lnTo>
                <a:lnTo>
                  <a:pt x="3095840" y="1532255"/>
                </a:lnTo>
                <a:lnTo>
                  <a:pt x="3095522" y="1536382"/>
                </a:lnTo>
                <a:lnTo>
                  <a:pt x="3094569" y="1544320"/>
                </a:lnTo>
                <a:lnTo>
                  <a:pt x="3092345" y="1553527"/>
                </a:lnTo>
                <a:lnTo>
                  <a:pt x="3089804" y="1562735"/>
                </a:lnTo>
                <a:lnTo>
                  <a:pt x="3086627" y="1572260"/>
                </a:lnTo>
                <a:lnTo>
                  <a:pt x="3082814" y="1582102"/>
                </a:lnTo>
                <a:lnTo>
                  <a:pt x="3074872" y="1601470"/>
                </a:lnTo>
                <a:lnTo>
                  <a:pt x="3066929" y="1619885"/>
                </a:lnTo>
                <a:lnTo>
                  <a:pt x="3063752" y="1628140"/>
                </a:lnTo>
                <a:lnTo>
                  <a:pt x="3060893" y="1635442"/>
                </a:lnTo>
                <a:lnTo>
                  <a:pt x="3058987" y="1642427"/>
                </a:lnTo>
                <a:lnTo>
                  <a:pt x="3058034" y="1648142"/>
                </a:lnTo>
                <a:lnTo>
                  <a:pt x="3062164" y="1647190"/>
                </a:lnTo>
                <a:lnTo>
                  <a:pt x="3065976" y="1646555"/>
                </a:lnTo>
                <a:lnTo>
                  <a:pt x="3069789" y="1644967"/>
                </a:lnTo>
                <a:lnTo>
                  <a:pt x="3073601" y="1643062"/>
                </a:lnTo>
                <a:lnTo>
                  <a:pt x="3077413" y="1640840"/>
                </a:lnTo>
                <a:lnTo>
                  <a:pt x="3080908" y="1637982"/>
                </a:lnTo>
                <a:lnTo>
                  <a:pt x="3084403" y="1635125"/>
                </a:lnTo>
                <a:lnTo>
                  <a:pt x="3087262" y="1631950"/>
                </a:lnTo>
                <a:lnTo>
                  <a:pt x="3090439" y="1628457"/>
                </a:lnTo>
                <a:lnTo>
                  <a:pt x="3093616" y="1624647"/>
                </a:lnTo>
                <a:lnTo>
                  <a:pt x="3099335" y="1616710"/>
                </a:lnTo>
                <a:lnTo>
                  <a:pt x="3104736" y="1607820"/>
                </a:lnTo>
                <a:lnTo>
                  <a:pt x="3109183" y="1598612"/>
                </a:lnTo>
                <a:lnTo>
                  <a:pt x="3113631" y="1589087"/>
                </a:lnTo>
                <a:lnTo>
                  <a:pt x="3118079" y="1579880"/>
                </a:lnTo>
                <a:lnTo>
                  <a:pt x="3125704" y="1562735"/>
                </a:lnTo>
                <a:lnTo>
                  <a:pt x="3129199" y="1555115"/>
                </a:lnTo>
                <a:lnTo>
                  <a:pt x="3132693" y="1548447"/>
                </a:lnTo>
                <a:lnTo>
                  <a:pt x="3135553" y="1543367"/>
                </a:lnTo>
                <a:lnTo>
                  <a:pt x="3137141" y="1540827"/>
                </a:lnTo>
                <a:lnTo>
                  <a:pt x="3138730" y="1538922"/>
                </a:lnTo>
                <a:lnTo>
                  <a:pt x="3140318" y="1537970"/>
                </a:lnTo>
                <a:lnTo>
                  <a:pt x="3142224" y="1536382"/>
                </a:lnTo>
                <a:lnTo>
                  <a:pt x="3144131" y="1535430"/>
                </a:lnTo>
                <a:lnTo>
                  <a:pt x="3146354" y="1534795"/>
                </a:lnTo>
                <a:lnTo>
                  <a:pt x="3151438" y="1533525"/>
                </a:lnTo>
                <a:lnTo>
                  <a:pt x="3156521" y="1533207"/>
                </a:lnTo>
                <a:lnTo>
                  <a:pt x="3162240" y="1533525"/>
                </a:lnTo>
                <a:lnTo>
                  <a:pt x="3168594" y="1534477"/>
                </a:lnTo>
                <a:lnTo>
                  <a:pt x="3174948" y="1536065"/>
                </a:lnTo>
                <a:lnTo>
                  <a:pt x="3181619" y="1537652"/>
                </a:lnTo>
                <a:lnTo>
                  <a:pt x="3188291" y="1539557"/>
                </a:lnTo>
                <a:lnTo>
                  <a:pt x="3194963" y="1541780"/>
                </a:lnTo>
                <a:lnTo>
                  <a:pt x="3207988" y="1547177"/>
                </a:lnTo>
                <a:lnTo>
                  <a:pt x="3219108" y="1551940"/>
                </a:lnTo>
                <a:lnTo>
                  <a:pt x="3228639" y="1556702"/>
                </a:lnTo>
                <a:lnTo>
                  <a:pt x="3235946" y="1560512"/>
                </a:lnTo>
                <a:lnTo>
                  <a:pt x="3242300" y="1564322"/>
                </a:lnTo>
                <a:lnTo>
                  <a:pt x="3247383" y="1567815"/>
                </a:lnTo>
                <a:lnTo>
                  <a:pt x="3251513" y="1570672"/>
                </a:lnTo>
                <a:lnTo>
                  <a:pt x="3254690" y="1573847"/>
                </a:lnTo>
                <a:lnTo>
                  <a:pt x="3256914" y="1576387"/>
                </a:lnTo>
                <a:lnTo>
                  <a:pt x="3258503" y="1579245"/>
                </a:lnTo>
                <a:lnTo>
                  <a:pt x="3259138" y="1581467"/>
                </a:lnTo>
                <a:lnTo>
                  <a:pt x="3258821" y="1584325"/>
                </a:lnTo>
                <a:lnTo>
                  <a:pt x="3258185" y="1586865"/>
                </a:lnTo>
                <a:lnTo>
                  <a:pt x="3256597" y="1589405"/>
                </a:lnTo>
                <a:lnTo>
                  <a:pt x="3254373" y="1592262"/>
                </a:lnTo>
                <a:lnTo>
                  <a:pt x="3251513" y="1595120"/>
                </a:lnTo>
                <a:lnTo>
                  <a:pt x="3248019" y="1598295"/>
                </a:lnTo>
                <a:lnTo>
                  <a:pt x="3240394" y="1605597"/>
                </a:lnTo>
                <a:lnTo>
                  <a:pt x="3230863" y="1613535"/>
                </a:lnTo>
                <a:lnTo>
                  <a:pt x="3220061" y="1624012"/>
                </a:lnTo>
                <a:lnTo>
                  <a:pt x="3214342" y="1629727"/>
                </a:lnTo>
                <a:lnTo>
                  <a:pt x="3208624" y="1636077"/>
                </a:lnTo>
                <a:lnTo>
                  <a:pt x="3202905" y="1643062"/>
                </a:lnTo>
                <a:lnTo>
                  <a:pt x="3197187" y="1650682"/>
                </a:lnTo>
                <a:lnTo>
                  <a:pt x="3191150" y="1658620"/>
                </a:lnTo>
                <a:lnTo>
                  <a:pt x="3185432" y="1667827"/>
                </a:lnTo>
                <a:lnTo>
                  <a:pt x="3179713" y="1677988"/>
                </a:lnTo>
                <a:lnTo>
                  <a:pt x="3174312" y="1688148"/>
                </a:lnTo>
                <a:lnTo>
                  <a:pt x="3168911" y="1699578"/>
                </a:lnTo>
                <a:lnTo>
                  <a:pt x="3163510" y="1712278"/>
                </a:lnTo>
                <a:lnTo>
                  <a:pt x="3159062" y="1725613"/>
                </a:lnTo>
                <a:lnTo>
                  <a:pt x="3154297" y="1739900"/>
                </a:lnTo>
                <a:lnTo>
                  <a:pt x="3005613" y="1739900"/>
                </a:lnTo>
                <a:lnTo>
                  <a:pt x="3000530" y="1739900"/>
                </a:lnTo>
                <a:lnTo>
                  <a:pt x="2851210" y="1739900"/>
                </a:lnTo>
                <a:lnTo>
                  <a:pt x="2847080" y="1725613"/>
                </a:lnTo>
                <a:lnTo>
                  <a:pt x="2842315" y="1712595"/>
                </a:lnTo>
                <a:lnTo>
                  <a:pt x="2837549" y="1700530"/>
                </a:lnTo>
                <a:lnTo>
                  <a:pt x="2832466" y="1689735"/>
                </a:lnTo>
                <a:lnTo>
                  <a:pt x="2827383" y="1679258"/>
                </a:lnTo>
                <a:lnTo>
                  <a:pt x="2821982" y="1670685"/>
                </a:lnTo>
                <a:lnTo>
                  <a:pt x="2817216" y="1662112"/>
                </a:lnTo>
                <a:lnTo>
                  <a:pt x="2811816" y="1654810"/>
                </a:lnTo>
                <a:lnTo>
                  <a:pt x="2806415" y="1648142"/>
                </a:lnTo>
                <a:lnTo>
                  <a:pt x="2801331" y="1641792"/>
                </a:lnTo>
                <a:lnTo>
                  <a:pt x="2796566" y="1636712"/>
                </a:lnTo>
                <a:lnTo>
                  <a:pt x="2791483" y="1631632"/>
                </a:lnTo>
                <a:lnTo>
                  <a:pt x="2781952" y="1623060"/>
                </a:lnTo>
                <a:lnTo>
                  <a:pt x="2773374" y="1616392"/>
                </a:lnTo>
                <a:lnTo>
                  <a:pt x="2766702" y="1610677"/>
                </a:lnTo>
                <a:lnTo>
                  <a:pt x="2763525" y="1607820"/>
                </a:lnTo>
                <a:lnTo>
                  <a:pt x="2760983" y="1605280"/>
                </a:lnTo>
                <a:lnTo>
                  <a:pt x="2759077" y="1602422"/>
                </a:lnTo>
                <a:lnTo>
                  <a:pt x="2757489" y="1599882"/>
                </a:lnTo>
                <a:lnTo>
                  <a:pt x="2756218" y="1597025"/>
                </a:lnTo>
                <a:lnTo>
                  <a:pt x="2755900" y="1594167"/>
                </a:lnTo>
                <a:lnTo>
                  <a:pt x="2755900" y="1590992"/>
                </a:lnTo>
                <a:lnTo>
                  <a:pt x="2756536" y="1587182"/>
                </a:lnTo>
                <a:lnTo>
                  <a:pt x="2758124" y="1583372"/>
                </a:lnTo>
                <a:lnTo>
                  <a:pt x="2760348" y="1579245"/>
                </a:lnTo>
                <a:lnTo>
                  <a:pt x="2763525" y="1574482"/>
                </a:lnTo>
                <a:lnTo>
                  <a:pt x="2767337" y="1569402"/>
                </a:lnTo>
                <a:lnTo>
                  <a:pt x="2772103" y="1563052"/>
                </a:lnTo>
                <a:lnTo>
                  <a:pt x="2777186" y="1556702"/>
                </a:lnTo>
                <a:lnTo>
                  <a:pt x="2780999" y="1552892"/>
                </a:lnTo>
                <a:lnTo>
                  <a:pt x="2785764" y="1549082"/>
                </a:lnTo>
                <a:lnTo>
                  <a:pt x="2791165" y="1545907"/>
                </a:lnTo>
                <a:lnTo>
                  <a:pt x="2796884" y="1542415"/>
                </a:lnTo>
                <a:lnTo>
                  <a:pt x="2802920" y="1539875"/>
                </a:lnTo>
                <a:lnTo>
                  <a:pt x="2809592" y="1537652"/>
                </a:lnTo>
                <a:lnTo>
                  <a:pt x="2815946" y="1535112"/>
                </a:lnTo>
                <a:lnTo>
                  <a:pt x="2822935" y="1533525"/>
                </a:lnTo>
                <a:lnTo>
                  <a:pt x="2829607" y="1532572"/>
                </a:lnTo>
                <a:lnTo>
                  <a:pt x="2836279" y="1531620"/>
                </a:lnTo>
                <a:lnTo>
                  <a:pt x="2842633" y="1531620"/>
                </a:lnTo>
                <a:lnTo>
                  <a:pt x="2848987" y="1531620"/>
                </a:lnTo>
                <a:lnTo>
                  <a:pt x="2854387" y="1532890"/>
                </a:lnTo>
                <a:lnTo>
                  <a:pt x="2859153" y="1534477"/>
                </a:lnTo>
                <a:lnTo>
                  <a:pt x="2861377" y="1535112"/>
                </a:lnTo>
                <a:lnTo>
                  <a:pt x="2863919" y="1536382"/>
                </a:lnTo>
                <a:lnTo>
                  <a:pt x="2865507" y="1537652"/>
                </a:lnTo>
                <a:lnTo>
                  <a:pt x="2867413" y="1538922"/>
                </a:lnTo>
                <a:lnTo>
                  <a:pt x="2868684" y="1540827"/>
                </a:lnTo>
                <a:lnTo>
                  <a:pt x="2870273" y="1543367"/>
                </a:lnTo>
                <a:lnTo>
                  <a:pt x="2873450" y="1548447"/>
                </a:lnTo>
                <a:lnTo>
                  <a:pt x="2876944" y="1555115"/>
                </a:lnTo>
                <a:lnTo>
                  <a:pt x="2880439" y="1562735"/>
                </a:lnTo>
                <a:lnTo>
                  <a:pt x="2888064" y="1579880"/>
                </a:lnTo>
                <a:lnTo>
                  <a:pt x="2892194" y="1589087"/>
                </a:lnTo>
                <a:lnTo>
                  <a:pt x="2896324" y="1598612"/>
                </a:lnTo>
                <a:lnTo>
                  <a:pt x="2901407" y="1607820"/>
                </a:lnTo>
                <a:lnTo>
                  <a:pt x="2906808" y="1616710"/>
                </a:lnTo>
                <a:lnTo>
                  <a:pt x="2912527" y="1624647"/>
                </a:lnTo>
                <a:lnTo>
                  <a:pt x="2915068" y="1628457"/>
                </a:lnTo>
                <a:lnTo>
                  <a:pt x="2918563" y="1631950"/>
                </a:lnTo>
                <a:lnTo>
                  <a:pt x="2921740" y="1635125"/>
                </a:lnTo>
                <a:lnTo>
                  <a:pt x="2924917" y="1637982"/>
                </a:lnTo>
                <a:lnTo>
                  <a:pt x="2928412" y="1640840"/>
                </a:lnTo>
                <a:lnTo>
                  <a:pt x="2931906" y="1643062"/>
                </a:lnTo>
                <a:lnTo>
                  <a:pt x="2935719" y="1644967"/>
                </a:lnTo>
                <a:lnTo>
                  <a:pt x="2939849" y="1646555"/>
                </a:lnTo>
                <a:lnTo>
                  <a:pt x="2943979" y="1647190"/>
                </a:lnTo>
                <a:lnTo>
                  <a:pt x="2948109" y="1648142"/>
                </a:lnTo>
                <a:lnTo>
                  <a:pt x="2946838" y="1642427"/>
                </a:lnTo>
                <a:lnTo>
                  <a:pt x="2944932" y="1635442"/>
                </a:lnTo>
                <a:lnTo>
                  <a:pt x="2942391" y="1628140"/>
                </a:lnTo>
                <a:lnTo>
                  <a:pt x="2938896" y="1619885"/>
                </a:lnTo>
                <a:lnTo>
                  <a:pt x="2931271" y="1601470"/>
                </a:lnTo>
                <a:lnTo>
                  <a:pt x="2923011" y="1582102"/>
                </a:lnTo>
                <a:lnTo>
                  <a:pt x="2919198" y="1572260"/>
                </a:lnTo>
                <a:lnTo>
                  <a:pt x="2916021" y="1562735"/>
                </a:lnTo>
                <a:lnTo>
                  <a:pt x="2913162" y="1553527"/>
                </a:lnTo>
                <a:lnTo>
                  <a:pt x="2911256" y="1544320"/>
                </a:lnTo>
                <a:lnTo>
                  <a:pt x="2909985" y="1536382"/>
                </a:lnTo>
                <a:lnTo>
                  <a:pt x="2909985" y="1532255"/>
                </a:lnTo>
                <a:lnTo>
                  <a:pt x="2909985" y="1528762"/>
                </a:lnTo>
                <a:lnTo>
                  <a:pt x="2910621" y="1524952"/>
                </a:lnTo>
                <a:lnTo>
                  <a:pt x="2911256" y="1521777"/>
                </a:lnTo>
                <a:lnTo>
                  <a:pt x="2912527" y="1518602"/>
                </a:lnTo>
                <a:lnTo>
                  <a:pt x="2914115" y="1516062"/>
                </a:lnTo>
                <a:lnTo>
                  <a:pt x="2915068" y="1514157"/>
                </a:lnTo>
                <a:lnTo>
                  <a:pt x="2916657" y="1512570"/>
                </a:lnTo>
                <a:lnTo>
                  <a:pt x="2920469" y="1510030"/>
                </a:lnTo>
                <a:lnTo>
                  <a:pt x="2924917" y="1507807"/>
                </a:lnTo>
                <a:lnTo>
                  <a:pt x="2930318" y="1505267"/>
                </a:lnTo>
                <a:lnTo>
                  <a:pt x="2936037" y="1503362"/>
                </a:lnTo>
                <a:lnTo>
                  <a:pt x="2942708" y="1501775"/>
                </a:lnTo>
                <a:lnTo>
                  <a:pt x="2949698" y="1500822"/>
                </a:lnTo>
                <a:lnTo>
                  <a:pt x="2956369" y="1499552"/>
                </a:lnTo>
                <a:lnTo>
                  <a:pt x="2970666" y="1497965"/>
                </a:lnTo>
                <a:lnTo>
                  <a:pt x="2983692" y="1497330"/>
                </a:lnTo>
                <a:lnTo>
                  <a:pt x="2994811" y="1497012"/>
                </a:lnTo>
                <a:close/>
                <a:moveTo>
                  <a:pt x="1762125" y="765175"/>
                </a:moveTo>
                <a:lnTo>
                  <a:pt x="1928813" y="765175"/>
                </a:lnTo>
                <a:lnTo>
                  <a:pt x="1928813" y="1662113"/>
                </a:lnTo>
                <a:lnTo>
                  <a:pt x="1762125" y="1662113"/>
                </a:lnTo>
                <a:lnTo>
                  <a:pt x="1762125" y="765175"/>
                </a:lnTo>
                <a:close/>
                <a:moveTo>
                  <a:pt x="542925" y="551035"/>
                </a:moveTo>
                <a:lnTo>
                  <a:pt x="81597" y="1676586"/>
                </a:lnTo>
                <a:lnTo>
                  <a:pt x="495617" y="1676586"/>
                </a:lnTo>
                <a:lnTo>
                  <a:pt x="550545" y="1676586"/>
                </a:lnTo>
                <a:lnTo>
                  <a:pt x="605155" y="1676586"/>
                </a:lnTo>
                <a:lnTo>
                  <a:pt x="1019492" y="1676586"/>
                </a:lnTo>
                <a:lnTo>
                  <a:pt x="558165" y="551035"/>
                </a:lnTo>
                <a:lnTo>
                  <a:pt x="554355" y="551988"/>
                </a:lnTo>
                <a:lnTo>
                  <a:pt x="552450" y="552623"/>
                </a:lnTo>
                <a:lnTo>
                  <a:pt x="550545" y="552623"/>
                </a:lnTo>
                <a:lnTo>
                  <a:pt x="548640" y="552623"/>
                </a:lnTo>
                <a:lnTo>
                  <a:pt x="546735" y="551988"/>
                </a:lnTo>
                <a:lnTo>
                  <a:pt x="542925" y="551035"/>
                </a:lnTo>
                <a:close/>
                <a:moveTo>
                  <a:pt x="1997075" y="460376"/>
                </a:moveTo>
                <a:lnTo>
                  <a:pt x="2034223" y="474985"/>
                </a:lnTo>
                <a:lnTo>
                  <a:pt x="2075815" y="491500"/>
                </a:lnTo>
                <a:lnTo>
                  <a:pt x="2098358" y="501028"/>
                </a:lnTo>
                <a:lnTo>
                  <a:pt x="2122170" y="510873"/>
                </a:lnTo>
                <a:lnTo>
                  <a:pt x="2146618" y="521671"/>
                </a:lnTo>
                <a:lnTo>
                  <a:pt x="2171700" y="533105"/>
                </a:lnTo>
                <a:lnTo>
                  <a:pt x="2198053" y="545491"/>
                </a:lnTo>
                <a:lnTo>
                  <a:pt x="2225040" y="558195"/>
                </a:lnTo>
                <a:lnTo>
                  <a:pt x="2252980" y="571852"/>
                </a:lnTo>
                <a:lnTo>
                  <a:pt x="2281238" y="586144"/>
                </a:lnTo>
                <a:lnTo>
                  <a:pt x="2310130" y="600753"/>
                </a:lnTo>
                <a:lnTo>
                  <a:pt x="2339975" y="616632"/>
                </a:lnTo>
                <a:lnTo>
                  <a:pt x="2370455" y="633147"/>
                </a:lnTo>
                <a:lnTo>
                  <a:pt x="2401253" y="650298"/>
                </a:lnTo>
                <a:lnTo>
                  <a:pt x="2432368" y="668401"/>
                </a:lnTo>
                <a:lnTo>
                  <a:pt x="2464118" y="687139"/>
                </a:lnTo>
                <a:lnTo>
                  <a:pt x="2495868" y="706513"/>
                </a:lnTo>
                <a:lnTo>
                  <a:pt x="2527935" y="727156"/>
                </a:lnTo>
                <a:lnTo>
                  <a:pt x="2560320" y="748117"/>
                </a:lnTo>
                <a:lnTo>
                  <a:pt x="2593023" y="770032"/>
                </a:lnTo>
                <a:lnTo>
                  <a:pt x="2625725" y="792899"/>
                </a:lnTo>
                <a:lnTo>
                  <a:pt x="2658746" y="816400"/>
                </a:lnTo>
                <a:lnTo>
                  <a:pt x="2691766" y="840855"/>
                </a:lnTo>
                <a:lnTo>
                  <a:pt x="2724468" y="865945"/>
                </a:lnTo>
                <a:lnTo>
                  <a:pt x="2757488" y="891988"/>
                </a:lnTo>
                <a:lnTo>
                  <a:pt x="2789873" y="919302"/>
                </a:lnTo>
                <a:lnTo>
                  <a:pt x="2822576" y="946933"/>
                </a:lnTo>
                <a:lnTo>
                  <a:pt x="2854961" y="975516"/>
                </a:lnTo>
                <a:lnTo>
                  <a:pt x="2886711" y="1005370"/>
                </a:lnTo>
                <a:lnTo>
                  <a:pt x="2918461" y="1035542"/>
                </a:lnTo>
                <a:lnTo>
                  <a:pt x="2918461" y="1039036"/>
                </a:lnTo>
                <a:lnTo>
                  <a:pt x="2918778" y="1048246"/>
                </a:lnTo>
                <a:lnTo>
                  <a:pt x="2919413" y="1054598"/>
                </a:lnTo>
                <a:lnTo>
                  <a:pt x="2920366" y="1061902"/>
                </a:lnTo>
                <a:lnTo>
                  <a:pt x="2921953" y="1070160"/>
                </a:lnTo>
                <a:lnTo>
                  <a:pt x="2923858" y="1078735"/>
                </a:lnTo>
                <a:lnTo>
                  <a:pt x="2926081" y="1087945"/>
                </a:lnTo>
                <a:lnTo>
                  <a:pt x="2929573" y="1097473"/>
                </a:lnTo>
                <a:lnTo>
                  <a:pt x="2933701" y="1107001"/>
                </a:lnTo>
                <a:lnTo>
                  <a:pt x="2936241" y="1111765"/>
                </a:lnTo>
                <a:lnTo>
                  <a:pt x="2938781" y="1116529"/>
                </a:lnTo>
                <a:lnTo>
                  <a:pt x="2941638" y="1121293"/>
                </a:lnTo>
                <a:lnTo>
                  <a:pt x="2944496" y="1125739"/>
                </a:lnTo>
                <a:lnTo>
                  <a:pt x="2947988" y="1130503"/>
                </a:lnTo>
                <a:lnTo>
                  <a:pt x="2951798" y="1134950"/>
                </a:lnTo>
                <a:lnTo>
                  <a:pt x="2955608" y="1139396"/>
                </a:lnTo>
                <a:lnTo>
                  <a:pt x="2959736" y="1143207"/>
                </a:lnTo>
                <a:lnTo>
                  <a:pt x="2964498" y="1147336"/>
                </a:lnTo>
                <a:lnTo>
                  <a:pt x="2969261" y="1150829"/>
                </a:lnTo>
                <a:lnTo>
                  <a:pt x="2971166" y="1146065"/>
                </a:lnTo>
                <a:lnTo>
                  <a:pt x="2974023" y="1141937"/>
                </a:lnTo>
                <a:lnTo>
                  <a:pt x="2977198" y="1138126"/>
                </a:lnTo>
                <a:lnTo>
                  <a:pt x="2980373" y="1134632"/>
                </a:lnTo>
                <a:lnTo>
                  <a:pt x="2984818" y="1132091"/>
                </a:lnTo>
                <a:lnTo>
                  <a:pt x="2989263" y="1130186"/>
                </a:lnTo>
                <a:lnTo>
                  <a:pt x="2994343" y="1128915"/>
                </a:lnTo>
                <a:lnTo>
                  <a:pt x="2999741" y="1128280"/>
                </a:lnTo>
                <a:lnTo>
                  <a:pt x="3002598" y="1128598"/>
                </a:lnTo>
                <a:lnTo>
                  <a:pt x="3005773" y="1128915"/>
                </a:lnTo>
                <a:lnTo>
                  <a:pt x="3008948" y="1129550"/>
                </a:lnTo>
                <a:lnTo>
                  <a:pt x="3011806" y="1130821"/>
                </a:lnTo>
                <a:lnTo>
                  <a:pt x="3014663" y="1132091"/>
                </a:lnTo>
                <a:lnTo>
                  <a:pt x="3017203" y="1133997"/>
                </a:lnTo>
                <a:lnTo>
                  <a:pt x="3019743" y="1135585"/>
                </a:lnTo>
                <a:lnTo>
                  <a:pt x="3022283" y="1137808"/>
                </a:lnTo>
                <a:lnTo>
                  <a:pt x="3024188" y="1140031"/>
                </a:lnTo>
                <a:lnTo>
                  <a:pt x="3026093" y="1142254"/>
                </a:lnTo>
                <a:lnTo>
                  <a:pt x="3027681" y="1145113"/>
                </a:lnTo>
                <a:lnTo>
                  <a:pt x="3028951" y="1147653"/>
                </a:lnTo>
                <a:lnTo>
                  <a:pt x="3029903" y="1150829"/>
                </a:lnTo>
                <a:lnTo>
                  <a:pt x="3030538" y="1153688"/>
                </a:lnTo>
                <a:lnTo>
                  <a:pt x="3031491" y="1156864"/>
                </a:lnTo>
                <a:lnTo>
                  <a:pt x="3031491" y="1160357"/>
                </a:lnTo>
                <a:lnTo>
                  <a:pt x="3031491" y="1171791"/>
                </a:lnTo>
                <a:lnTo>
                  <a:pt x="3037206" y="1171791"/>
                </a:lnTo>
                <a:lnTo>
                  <a:pt x="3042603" y="1171473"/>
                </a:lnTo>
                <a:lnTo>
                  <a:pt x="3047366" y="1171155"/>
                </a:lnTo>
                <a:lnTo>
                  <a:pt x="3052446" y="1170203"/>
                </a:lnTo>
                <a:lnTo>
                  <a:pt x="3057526" y="1169250"/>
                </a:lnTo>
                <a:lnTo>
                  <a:pt x="3061653" y="1167662"/>
                </a:lnTo>
                <a:lnTo>
                  <a:pt x="3065781" y="1166074"/>
                </a:lnTo>
                <a:lnTo>
                  <a:pt x="3069908" y="1164168"/>
                </a:lnTo>
                <a:lnTo>
                  <a:pt x="3073718" y="1162263"/>
                </a:lnTo>
                <a:lnTo>
                  <a:pt x="3077528" y="1160357"/>
                </a:lnTo>
                <a:lnTo>
                  <a:pt x="3084196" y="1155593"/>
                </a:lnTo>
                <a:lnTo>
                  <a:pt x="3090228" y="1150829"/>
                </a:lnTo>
                <a:lnTo>
                  <a:pt x="3095308" y="1145748"/>
                </a:lnTo>
                <a:lnTo>
                  <a:pt x="3099753" y="1140349"/>
                </a:lnTo>
                <a:lnTo>
                  <a:pt x="3103246" y="1135585"/>
                </a:lnTo>
                <a:lnTo>
                  <a:pt x="3106738" y="1130821"/>
                </a:lnTo>
                <a:lnTo>
                  <a:pt x="3108961" y="1126692"/>
                </a:lnTo>
                <a:lnTo>
                  <a:pt x="3112136" y="1120658"/>
                </a:lnTo>
                <a:lnTo>
                  <a:pt x="3113088" y="1117799"/>
                </a:lnTo>
                <a:lnTo>
                  <a:pt x="3117851" y="1117482"/>
                </a:lnTo>
                <a:lnTo>
                  <a:pt x="3122931" y="1117482"/>
                </a:lnTo>
                <a:lnTo>
                  <a:pt x="3125471" y="1117482"/>
                </a:lnTo>
                <a:lnTo>
                  <a:pt x="3128011" y="1117799"/>
                </a:lnTo>
                <a:lnTo>
                  <a:pt x="3130868" y="1118752"/>
                </a:lnTo>
                <a:lnTo>
                  <a:pt x="3133408" y="1119705"/>
                </a:lnTo>
                <a:lnTo>
                  <a:pt x="3135948" y="1121293"/>
                </a:lnTo>
                <a:lnTo>
                  <a:pt x="3137853" y="1123199"/>
                </a:lnTo>
                <a:lnTo>
                  <a:pt x="3139123" y="1125422"/>
                </a:lnTo>
                <a:lnTo>
                  <a:pt x="3140076" y="1128598"/>
                </a:lnTo>
                <a:lnTo>
                  <a:pt x="3140393" y="1132091"/>
                </a:lnTo>
                <a:lnTo>
                  <a:pt x="3139758" y="1136220"/>
                </a:lnTo>
                <a:lnTo>
                  <a:pt x="3138806" y="1140349"/>
                </a:lnTo>
                <a:lnTo>
                  <a:pt x="3136901" y="1145113"/>
                </a:lnTo>
                <a:lnTo>
                  <a:pt x="3134361" y="1150829"/>
                </a:lnTo>
                <a:lnTo>
                  <a:pt x="3131186" y="1156546"/>
                </a:lnTo>
                <a:lnTo>
                  <a:pt x="3127058" y="1162898"/>
                </a:lnTo>
                <a:lnTo>
                  <a:pt x="3121978" y="1169885"/>
                </a:lnTo>
                <a:lnTo>
                  <a:pt x="3116581" y="1176872"/>
                </a:lnTo>
                <a:lnTo>
                  <a:pt x="3110231" y="1183542"/>
                </a:lnTo>
                <a:lnTo>
                  <a:pt x="3102928" y="1190529"/>
                </a:lnTo>
                <a:lnTo>
                  <a:pt x="3095308" y="1196881"/>
                </a:lnTo>
                <a:lnTo>
                  <a:pt x="3086418" y="1203233"/>
                </a:lnTo>
                <a:lnTo>
                  <a:pt x="3081973" y="1205774"/>
                </a:lnTo>
                <a:lnTo>
                  <a:pt x="3076893" y="1208632"/>
                </a:lnTo>
                <a:lnTo>
                  <a:pt x="3071813" y="1211173"/>
                </a:lnTo>
                <a:lnTo>
                  <a:pt x="3067051" y="1213396"/>
                </a:lnTo>
                <a:lnTo>
                  <a:pt x="3061336" y="1215301"/>
                </a:lnTo>
                <a:lnTo>
                  <a:pt x="3055938" y="1217207"/>
                </a:lnTo>
                <a:lnTo>
                  <a:pt x="3050223" y="1218795"/>
                </a:lnTo>
                <a:lnTo>
                  <a:pt x="3043873" y="1220065"/>
                </a:lnTo>
                <a:lnTo>
                  <a:pt x="3037841" y="1221018"/>
                </a:lnTo>
                <a:lnTo>
                  <a:pt x="3031491" y="1221971"/>
                </a:lnTo>
                <a:lnTo>
                  <a:pt x="3031491" y="1242297"/>
                </a:lnTo>
                <a:lnTo>
                  <a:pt x="3045143" y="1274374"/>
                </a:lnTo>
                <a:lnTo>
                  <a:pt x="3064193" y="1317567"/>
                </a:lnTo>
                <a:lnTo>
                  <a:pt x="3111183" y="1423327"/>
                </a:lnTo>
                <a:lnTo>
                  <a:pt x="3148013" y="1504949"/>
                </a:lnTo>
                <a:lnTo>
                  <a:pt x="3141663" y="1505902"/>
                </a:lnTo>
                <a:lnTo>
                  <a:pt x="3138171" y="1506220"/>
                </a:lnTo>
                <a:lnTo>
                  <a:pt x="3135313" y="1506855"/>
                </a:lnTo>
                <a:lnTo>
                  <a:pt x="3132773" y="1507808"/>
                </a:lnTo>
                <a:lnTo>
                  <a:pt x="3129916" y="1508125"/>
                </a:lnTo>
                <a:lnTo>
                  <a:pt x="3127693" y="1507808"/>
                </a:lnTo>
                <a:lnTo>
                  <a:pt x="3125471" y="1507490"/>
                </a:lnTo>
                <a:lnTo>
                  <a:pt x="3123566" y="1506537"/>
                </a:lnTo>
                <a:lnTo>
                  <a:pt x="3121661" y="1505902"/>
                </a:lnTo>
                <a:lnTo>
                  <a:pt x="3119756" y="1504314"/>
                </a:lnTo>
                <a:lnTo>
                  <a:pt x="3117851" y="1502726"/>
                </a:lnTo>
                <a:lnTo>
                  <a:pt x="3116263" y="1501138"/>
                </a:lnTo>
                <a:lnTo>
                  <a:pt x="3115311" y="1499232"/>
                </a:lnTo>
                <a:lnTo>
                  <a:pt x="3113088" y="1497009"/>
                </a:lnTo>
                <a:lnTo>
                  <a:pt x="3110866" y="1493833"/>
                </a:lnTo>
                <a:lnTo>
                  <a:pt x="3107373" y="1490657"/>
                </a:lnTo>
                <a:lnTo>
                  <a:pt x="3102611" y="1486529"/>
                </a:lnTo>
                <a:lnTo>
                  <a:pt x="3096261" y="1482717"/>
                </a:lnTo>
                <a:lnTo>
                  <a:pt x="3092451" y="1480812"/>
                </a:lnTo>
                <a:lnTo>
                  <a:pt x="3088323" y="1478906"/>
                </a:lnTo>
                <a:lnTo>
                  <a:pt x="3083878" y="1477636"/>
                </a:lnTo>
                <a:lnTo>
                  <a:pt x="3078481" y="1475731"/>
                </a:lnTo>
                <a:lnTo>
                  <a:pt x="3072448" y="1474143"/>
                </a:lnTo>
                <a:lnTo>
                  <a:pt x="3065781" y="1472554"/>
                </a:lnTo>
                <a:lnTo>
                  <a:pt x="3054986" y="1448417"/>
                </a:lnTo>
                <a:lnTo>
                  <a:pt x="3008948" y="1345198"/>
                </a:lnTo>
                <a:lnTo>
                  <a:pt x="3004186" y="1346151"/>
                </a:lnTo>
                <a:lnTo>
                  <a:pt x="3001963" y="1346786"/>
                </a:lnTo>
                <a:lnTo>
                  <a:pt x="2999741" y="1347104"/>
                </a:lnTo>
                <a:lnTo>
                  <a:pt x="2997201" y="1347104"/>
                </a:lnTo>
                <a:lnTo>
                  <a:pt x="2995296" y="1346151"/>
                </a:lnTo>
                <a:lnTo>
                  <a:pt x="2992121" y="1345516"/>
                </a:lnTo>
                <a:lnTo>
                  <a:pt x="2940051" y="1472554"/>
                </a:lnTo>
                <a:lnTo>
                  <a:pt x="2933066" y="1473825"/>
                </a:lnTo>
                <a:lnTo>
                  <a:pt x="2927033" y="1475731"/>
                </a:lnTo>
                <a:lnTo>
                  <a:pt x="2921636" y="1477001"/>
                </a:lnTo>
                <a:lnTo>
                  <a:pt x="2916873" y="1478906"/>
                </a:lnTo>
                <a:lnTo>
                  <a:pt x="2912428" y="1480812"/>
                </a:lnTo>
                <a:lnTo>
                  <a:pt x="2908618" y="1482717"/>
                </a:lnTo>
                <a:lnTo>
                  <a:pt x="2905126" y="1484623"/>
                </a:lnTo>
                <a:lnTo>
                  <a:pt x="2901951" y="1486529"/>
                </a:lnTo>
                <a:lnTo>
                  <a:pt x="2897506" y="1490657"/>
                </a:lnTo>
                <a:lnTo>
                  <a:pt x="2893696" y="1493833"/>
                </a:lnTo>
                <a:lnTo>
                  <a:pt x="2891473" y="1497327"/>
                </a:lnTo>
                <a:lnTo>
                  <a:pt x="2889568" y="1499550"/>
                </a:lnTo>
                <a:lnTo>
                  <a:pt x="2888298" y="1501456"/>
                </a:lnTo>
                <a:lnTo>
                  <a:pt x="2886711" y="1503044"/>
                </a:lnTo>
                <a:lnTo>
                  <a:pt x="2885123" y="1504632"/>
                </a:lnTo>
                <a:lnTo>
                  <a:pt x="2883218" y="1505902"/>
                </a:lnTo>
                <a:lnTo>
                  <a:pt x="2881313" y="1506537"/>
                </a:lnTo>
                <a:lnTo>
                  <a:pt x="2879408" y="1507490"/>
                </a:lnTo>
                <a:lnTo>
                  <a:pt x="2877503" y="1507808"/>
                </a:lnTo>
                <a:lnTo>
                  <a:pt x="2875281" y="1507808"/>
                </a:lnTo>
                <a:lnTo>
                  <a:pt x="2872106" y="1507490"/>
                </a:lnTo>
                <a:lnTo>
                  <a:pt x="2869248" y="1506537"/>
                </a:lnTo>
                <a:lnTo>
                  <a:pt x="2865121" y="1504949"/>
                </a:lnTo>
                <a:lnTo>
                  <a:pt x="2860041" y="1503996"/>
                </a:lnTo>
                <a:lnTo>
                  <a:pt x="2967356" y="1242297"/>
                </a:lnTo>
                <a:lnTo>
                  <a:pt x="2967356" y="1211808"/>
                </a:lnTo>
                <a:lnTo>
                  <a:pt x="2959418" y="1208949"/>
                </a:lnTo>
                <a:lnTo>
                  <a:pt x="2951481" y="1205774"/>
                </a:lnTo>
                <a:lnTo>
                  <a:pt x="2943861" y="1201962"/>
                </a:lnTo>
                <a:lnTo>
                  <a:pt x="2936558" y="1197834"/>
                </a:lnTo>
                <a:lnTo>
                  <a:pt x="2929573" y="1194022"/>
                </a:lnTo>
                <a:lnTo>
                  <a:pt x="2923223" y="1189259"/>
                </a:lnTo>
                <a:lnTo>
                  <a:pt x="2917508" y="1184812"/>
                </a:lnTo>
                <a:lnTo>
                  <a:pt x="2911793" y="1180048"/>
                </a:lnTo>
                <a:lnTo>
                  <a:pt x="2906396" y="1175602"/>
                </a:lnTo>
                <a:lnTo>
                  <a:pt x="2901633" y="1170520"/>
                </a:lnTo>
                <a:lnTo>
                  <a:pt x="2897188" y="1165756"/>
                </a:lnTo>
                <a:lnTo>
                  <a:pt x="2892743" y="1160675"/>
                </a:lnTo>
                <a:lnTo>
                  <a:pt x="2888933" y="1155593"/>
                </a:lnTo>
                <a:lnTo>
                  <a:pt x="2885123" y="1150829"/>
                </a:lnTo>
                <a:lnTo>
                  <a:pt x="2879091" y="1140666"/>
                </a:lnTo>
                <a:lnTo>
                  <a:pt x="2874011" y="1130821"/>
                </a:lnTo>
                <a:lnTo>
                  <a:pt x="2869883" y="1121611"/>
                </a:lnTo>
                <a:lnTo>
                  <a:pt x="2867026" y="1113353"/>
                </a:lnTo>
                <a:lnTo>
                  <a:pt x="2864486" y="1105095"/>
                </a:lnTo>
                <a:lnTo>
                  <a:pt x="2862581" y="1098744"/>
                </a:lnTo>
                <a:lnTo>
                  <a:pt x="2861628" y="1093027"/>
                </a:lnTo>
                <a:lnTo>
                  <a:pt x="2860676" y="1088898"/>
                </a:lnTo>
                <a:lnTo>
                  <a:pt x="2860358" y="1085404"/>
                </a:lnTo>
                <a:lnTo>
                  <a:pt x="2859723" y="1083499"/>
                </a:lnTo>
                <a:lnTo>
                  <a:pt x="2856866" y="1078417"/>
                </a:lnTo>
                <a:lnTo>
                  <a:pt x="2854643" y="1074924"/>
                </a:lnTo>
                <a:lnTo>
                  <a:pt x="2851151" y="1070477"/>
                </a:lnTo>
                <a:lnTo>
                  <a:pt x="2846706" y="1065078"/>
                </a:lnTo>
                <a:lnTo>
                  <a:pt x="2841308" y="1058409"/>
                </a:lnTo>
                <a:lnTo>
                  <a:pt x="2834323" y="1051739"/>
                </a:lnTo>
                <a:lnTo>
                  <a:pt x="2826068" y="1043482"/>
                </a:lnTo>
                <a:lnTo>
                  <a:pt x="2815908" y="1035224"/>
                </a:lnTo>
                <a:lnTo>
                  <a:pt x="2804161" y="1025696"/>
                </a:lnTo>
                <a:lnTo>
                  <a:pt x="2790826" y="1015216"/>
                </a:lnTo>
                <a:lnTo>
                  <a:pt x="2774951" y="1003782"/>
                </a:lnTo>
                <a:lnTo>
                  <a:pt x="2757171" y="992031"/>
                </a:lnTo>
                <a:lnTo>
                  <a:pt x="2737168" y="979010"/>
                </a:lnTo>
                <a:lnTo>
                  <a:pt x="2714943" y="965671"/>
                </a:lnTo>
                <a:lnTo>
                  <a:pt x="2689861" y="951062"/>
                </a:lnTo>
                <a:lnTo>
                  <a:pt x="2662238" y="935817"/>
                </a:lnTo>
                <a:lnTo>
                  <a:pt x="2631758" y="919619"/>
                </a:lnTo>
                <a:lnTo>
                  <a:pt x="2598420" y="902469"/>
                </a:lnTo>
                <a:lnTo>
                  <a:pt x="2561908" y="884684"/>
                </a:lnTo>
                <a:lnTo>
                  <a:pt x="2522220" y="865945"/>
                </a:lnTo>
                <a:lnTo>
                  <a:pt x="2479040" y="846572"/>
                </a:lnTo>
                <a:lnTo>
                  <a:pt x="2432368" y="826564"/>
                </a:lnTo>
                <a:lnTo>
                  <a:pt x="2382203" y="805602"/>
                </a:lnTo>
                <a:lnTo>
                  <a:pt x="2328228" y="783371"/>
                </a:lnTo>
                <a:lnTo>
                  <a:pt x="2270125" y="760821"/>
                </a:lnTo>
                <a:lnTo>
                  <a:pt x="2208213" y="737637"/>
                </a:lnTo>
                <a:lnTo>
                  <a:pt x="2142490" y="712864"/>
                </a:lnTo>
                <a:lnTo>
                  <a:pt x="2071688" y="687774"/>
                </a:lnTo>
                <a:lnTo>
                  <a:pt x="1997075" y="661731"/>
                </a:lnTo>
                <a:lnTo>
                  <a:pt x="1997075" y="460376"/>
                </a:lnTo>
                <a:close/>
                <a:moveTo>
                  <a:pt x="1840397" y="442815"/>
                </a:moveTo>
                <a:lnTo>
                  <a:pt x="1834372" y="443766"/>
                </a:lnTo>
                <a:lnTo>
                  <a:pt x="1828664" y="445353"/>
                </a:lnTo>
                <a:lnTo>
                  <a:pt x="1823273" y="447256"/>
                </a:lnTo>
                <a:lnTo>
                  <a:pt x="1818517" y="449477"/>
                </a:lnTo>
                <a:lnTo>
                  <a:pt x="1813444" y="452650"/>
                </a:lnTo>
                <a:lnTo>
                  <a:pt x="1809004" y="456140"/>
                </a:lnTo>
                <a:lnTo>
                  <a:pt x="1804565" y="459947"/>
                </a:lnTo>
                <a:lnTo>
                  <a:pt x="1800760" y="464071"/>
                </a:lnTo>
                <a:lnTo>
                  <a:pt x="1797589" y="468195"/>
                </a:lnTo>
                <a:lnTo>
                  <a:pt x="1794735" y="473271"/>
                </a:lnTo>
                <a:lnTo>
                  <a:pt x="1792198" y="478665"/>
                </a:lnTo>
                <a:lnTo>
                  <a:pt x="1790296" y="484058"/>
                </a:lnTo>
                <a:lnTo>
                  <a:pt x="1788710" y="489452"/>
                </a:lnTo>
                <a:lnTo>
                  <a:pt x="1787759" y="495479"/>
                </a:lnTo>
                <a:lnTo>
                  <a:pt x="1787442" y="501190"/>
                </a:lnTo>
                <a:lnTo>
                  <a:pt x="1787759" y="507218"/>
                </a:lnTo>
                <a:lnTo>
                  <a:pt x="1788710" y="512928"/>
                </a:lnTo>
                <a:lnTo>
                  <a:pt x="1790296" y="518639"/>
                </a:lnTo>
                <a:lnTo>
                  <a:pt x="1792198" y="524032"/>
                </a:lnTo>
                <a:lnTo>
                  <a:pt x="1794735" y="529426"/>
                </a:lnTo>
                <a:lnTo>
                  <a:pt x="1797589" y="533867"/>
                </a:lnTo>
                <a:lnTo>
                  <a:pt x="1800760" y="538626"/>
                </a:lnTo>
                <a:lnTo>
                  <a:pt x="1804565" y="542750"/>
                </a:lnTo>
                <a:lnTo>
                  <a:pt x="1809004" y="546557"/>
                </a:lnTo>
                <a:lnTo>
                  <a:pt x="1813444" y="550047"/>
                </a:lnTo>
                <a:lnTo>
                  <a:pt x="1818517" y="553220"/>
                </a:lnTo>
                <a:lnTo>
                  <a:pt x="1823273" y="555441"/>
                </a:lnTo>
                <a:lnTo>
                  <a:pt x="1828664" y="557344"/>
                </a:lnTo>
                <a:lnTo>
                  <a:pt x="1834372" y="558931"/>
                </a:lnTo>
                <a:lnTo>
                  <a:pt x="1840397" y="559565"/>
                </a:lnTo>
                <a:lnTo>
                  <a:pt x="1846421" y="559882"/>
                </a:lnTo>
                <a:lnTo>
                  <a:pt x="1852446" y="559565"/>
                </a:lnTo>
                <a:lnTo>
                  <a:pt x="1858154" y="558931"/>
                </a:lnTo>
                <a:lnTo>
                  <a:pt x="1863861" y="557344"/>
                </a:lnTo>
                <a:lnTo>
                  <a:pt x="1869252" y="555441"/>
                </a:lnTo>
                <a:lnTo>
                  <a:pt x="1874326" y="553220"/>
                </a:lnTo>
                <a:lnTo>
                  <a:pt x="1879082" y="550047"/>
                </a:lnTo>
                <a:lnTo>
                  <a:pt x="1883838" y="546557"/>
                </a:lnTo>
                <a:lnTo>
                  <a:pt x="1887961" y="542750"/>
                </a:lnTo>
                <a:lnTo>
                  <a:pt x="1891766" y="538626"/>
                </a:lnTo>
                <a:lnTo>
                  <a:pt x="1894937" y="533867"/>
                </a:lnTo>
                <a:lnTo>
                  <a:pt x="1897790" y="529426"/>
                </a:lnTo>
                <a:lnTo>
                  <a:pt x="1900644" y="524032"/>
                </a:lnTo>
                <a:lnTo>
                  <a:pt x="1902547" y="518639"/>
                </a:lnTo>
                <a:lnTo>
                  <a:pt x="1904132" y="512928"/>
                </a:lnTo>
                <a:lnTo>
                  <a:pt x="1904767" y="507218"/>
                </a:lnTo>
                <a:lnTo>
                  <a:pt x="1905084" y="501190"/>
                </a:lnTo>
                <a:lnTo>
                  <a:pt x="1904767" y="495479"/>
                </a:lnTo>
                <a:lnTo>
                  <a:pt x="1904132" y="489452"/>
                </a:lnTo>
                <a:lnTo>
                  <a:pt x="1902547" y="484058"/>
                </a:lnTo>
                <a:lnTo>
                  <a:pt x="1900644" y="478665"/>
                </a:lnTo>
                <a:lnTo>
                  <a:pt x="1897790" y="473271"/>
                </a:lnTo>
                <a:lnTo>
                  <a:pt x="1894937" y="468195"/>
                </a:lnTo>
                <a:lnTo>
                  <a:pt x="1891766" y="464071"/>
                </a:lnTo>
                <a:lnTo>
                  <a:pt x="1887961" y="459947"/>
                </a:lnTo>
                <a:lnTo>
                  <a:pt x="1883838" y="456140"/>
                </a:lnTo>
                <a:lnTo>
                  <a:pt x="1879082" y="452650"/>
                </a:lnTo>
                <a:lnTo>
                  <a:pt x="1874326" y="449477"/>
                </a:lnTo>
                <a:lnTo>
                  <a:pt x="1869252" y="447256"/>
                </a:lnTo>
                <a:lnTo>
                  <a:pt x="1863861" y="445353"/>
                </a:lnTo>
                <a:lnTo>
                  <a:pt x="1858154" y="443766"/>
                </a:lnTo>
                <a:lnTo>
                  <a:pt x="1852446" y="442815"/>
                </a:lnTo>
                <a:lnTo>
                  <a:pt x="1846421" y="442815"/>
                </a:lnTo>
                <a:lnTo>
                  <a:pt x="1840397" y="442815"/>
                </a:lnTo>
                <a:close/>
                <a:moveTo>
                  <a:pt x="1722438" y="315912"/>
                </a:moveTo>
                <a:lnTo>
                  <a:pt x="1970088" y="315912"/>
                </a:lnTo>
                <a:lnTo>
                  <a:pt x="1970088" y="728662"/>
                </a:lnTo>
                <a:lnTo>
                  <a:pt x="1722438" y="728662"/>
                </a:lnTo>
                <a:lnTo>
                  <a:pt x="1722438" y="315912"/>
                </a:lnTo>
                <a:close/>
                <a:moveTo>
                  <a:pt x="444817" y="252412"/>
                </a:moveTo>
                <a:lnTo>
                  <a:pt x="447675" y="252730"/>
                </a:lnTo>
                <a:lnTo>
                  <a:pt x="450215" y="253366"/>
                </a:lnTo>
                <a:lnTo>
                  <a:pt x="452755" y="254318"/>
                </a:lnTo>
                <a:lnTo>
                  <a:pt x="455295" y="255589"/>
                </a:lnTo>
                <a:lnTo>
                  <a:pt x="457517" y="257178"/>
                </a:lnTo>
                <a:lnTo>
                  <a:pt x="461327" y="259719"/>
                </a:lnTo>
                <a:lnTo>
                  <a:pt x="465137" y="263214"/>
                </a:lnTo>
                <a:lnTo>
                  <a:pt x="464502" y="266390"/>
                </a:lnTo>
                <a:lnTo>
                  <a:pt x="463550" y="269567"/>
                </a:lnTo>
                <a:lnTo>
                  <a:pt x="463232" y="274650"/>
                </a:lnTo>
                <a:lnTo>
                  <a:pt x="462915" y="280369"/>
                </a:lnTo>
                <a:lnTo>
                  <a:pt x="462915" y="287040"/>
                </a:lnTo>
                <a:lnTo>
                  <a:pt x="463232" y="294029"/>
                </a:lnTo>
                <a:lnTo>
                  <a:pt x="464502" y="302289"/>
                </a:lnTo>
                <a:lnTo>
                  <a:pt x="466725" y="310231"/>
                </a:lnTo>
                <a:lnTo>
                  <a:pt x="468312" y="314361"/>
                </a:lnTo>
                <a:lnTo>
                  <a:pt x="469900" y="318808"/>
                </a:lnTo>
                <a:lnTo>
                  <a:pt x="471805" y="322938"/>
                </a:lnTo>
                <a:lnTo>
                  <a:pt x="474027" y="327068"/>
                </a:lnTo>
                <a:lnTo>
                  <a:pt x="476567" y="331198"/>
                </a:lnTo>
                <a:lnTo>
                  <a:pt x="479742" y="335645"/>
                </a:lnTo>
                <a:lnTo>
                  <a:pt x="483235" y="339457"/>
                </a:lnTo>
                <a:lnTo>
                  <a:pt x="486727" y="343587"/>
                </a:lnTo>
                <a:lnTo>
                  <a:pt x="490855" y="347400"/>
                </a:lnTo>
                <a:lnTo>
                  <a:pt x="495300" y="351212"/>
                </a:lnTo>
                <a:lnTo>
                  <a:pt x="500697" y="354707"/>
                </a:lnTo>
                <a:lnTo>
                  <a:pt x="506095" y="358201"/>
                </a:lnTo>
                <a:lnTo>
                  <a:pt x="512127" y="361695"/>
                </a:lnTo>
                <a:lnTo>
                  <a:pt x="518795" y="364237"/>
                </a:lnTo>
                <a:lnTo>
                  <a:pt x="519112" y="361060"/>
                </a:lnTo>
                <a:lnTo>
                  <a:pt x="519747" y="358201"/>
                </a:lnTo>
                <a:lnTo>
                  <a:pt x="520700" y="355342"/>
                </a:lnTo>
                <a:lnTo>
                  <a:pt x="521652" y="352482"/>
                </a:lnTo>
                <a:lnTo>
                  <a:pt x="522922" y="349623"/>
                </a:lnTo>
                <a:lnTo>
                  <a:pt x="524510" y="347400"/>
                </a:lnTo>
                <a:lnTo>
                  <a:pt x="526415" y="344858"/>
                </a:lnTo>
                <a:lnTo>
                  <a:pt x="528637" y="342634"/>
                </a:lnTo>
                <a:lnTo>
                  <a:pt x="530542" y="340728"/>
                </a:lnTo>
                <a:lnTo>
                  <a:pt x="533400" y="338822"/>
                </a:lnTo>
                <a:lnTo>
                  <a:pt x="535622" y="337552"/>
                </a:lnTo>
                <a:lnTo>
                  <a:pt x="538162" y="336281"/>
                </a:lnTo>
                <a:lnTo>
                  <a:pt x="541337" y="335010"/>
                </a:lnTo>
                <a:lnTo>
                  <a:pt x="544195" y="334374"/>
                </a:lnTo>
                <a:lnTo>
                  <a:pt x="547370" y="334057"/>
                </a:lnTo>
                <a:lnTo>
                  <a:pt x="550545" y="334057"/>
                </a:lnTo>
                <a:lnTo>
                  <a:pt x="554037" y="334057"/>
                </a:lnTo>
                <a:lnTo>
                  <a:pt x="556895" y="334374"/>
                </a:lnTo>
                <a:lnTo>
                  <a:pt x="560070" y="335010"/>
                </a:lnTo>
                <a:lnTo>
                  <a:pt x="562927" y="336281"/>
                </a:lnTo>
                <a:lnTo>
                  <a:pt x="565785" y="337869"/>
                </a:lnTo>
                <a:lnTo>
                  <a:pt x="568325" y="339457"/>
                </a:lnTo>
                <a:lnTo>
                  <a:pt x="570865" y="341364"/>
                </a:lnTo>
                <a:lnTo>
                  <a:pt x="573087" y="343270"/>
                </a:lnTo>
                <a:lnTo>
                  <a:pt x="574992" y="345493"/>
                </a:lnTo>
                <a:lnTo>
                  <a:pt x="576897" y="347717"/>
                </a:lnTo>
                <a:lnTo>
                  <a:pt x="578485" y="350577"/>
                </a:lnTo>
                <a:lnTo>
                  <a:pt x="580072" y="353436"/>
                </a:lnTo>
                <a:lnTo>
                  <a:pt x="581025" y="356295"/>
                </a:lnTo>
                <a:lnTo>
                  <a:pt x="581977" y="359154"/>
                </a:lnTo>
                <a:lnTo>
                  <a:pt x="582295" y="362648"/>
                </a:lnTo>
                <a:lnTo>
                  <a:pt x="582295" y="365825"/>
                </a:lnTo>
                <a:lnTo>
                  <a:pt x="582295" y="372179"/>
                </a:lnTo>
                <a:lnTo>
                  <a:pt x="587692" y="371226"/>
                </a:lnTo>
                <a:lnTo>
                  <a:pt x="592455" y="369637"/>
                </a:lnTo>
                <a:lnTo>
                  <a:pt x="601980" y="366460"/>
                </a:lnTo>
                <a:lnTo>
                  <a:pt x="610870" y="362648"/>
                </a:lnTo>
                <a:lnTo>
                  <a:pt x="619442" y="358201"/>
                </a:lnTo>
                <a:lnTo>
                  <a:pt x="627380" y="353118"/>
                </a:lnTo>
                <a:lnTo>
                  <a:pt x="634682" y="347717"/>
                </a:lnTo>
                <a:lnTo>
                  <a:pt x="641032" y="342634"/>
                </a:lnTo>
                <a:lnTo>
                  <a:pt x="647382" y="336916"/>
                </a:lnTo>
                <a:lnTo>
                  <a:pt x="652462" y="332151"/>
                </a:lnTo>
                <a:lnTo>
                  <a:pt x="657542" y="327068"/>
                </a:lnTo>
                <a:lnTo>
                  <a:pt x="664845" y="318173"/>
                </a:lnTo>
                <a:lnTo>
                  <a:pt x="669290" y="312455"/>
                </a:lnTo>
                <a:lnTo>
                  <a:pt x="670877" y="310231"/>
                </a:lnTo>
                <a:lnTo>
                  <a:pt x="710247" y="304512"/>
                </a:lnTo>
                <a:lnTo>
                  <a:pt x="749617" y="299430"/>
                </a:lnTo>
                <a:lnTo>
                  <a:pt x="788670" y="295300"/>
                </a:lnTo>
                <a:lnTo>
                  <a:pt x="827722" y="291805"/>
                </a:lnTo>
                <a:lnTo>
                  <a:pt x="866140" y="289263"/>
                </a:lnTo>
                <a:lnTo>
                  <a:pt x="904240" y="287040"/>
                </a:lnTo>
                <a:lnTo>
                  <a:pt x="942340" y="285451"/>
                </a:lnTo>
                <a:lnTo>
                  <a:pt x="979170" y="284181"/>
                </a:lnTo>
                <a:lnTo>
                  <a:pt x="1016317" y="283863"/>
                </a:lnTo>
                <a:lnTo>
                  <a:pt x="1053147" y="284181"/>
                </a:lnTo>
                <a:lnTo>
                  <a:pt x="1089025" y="284498"/>
                </a:lnTo>
                <a:lnTo>
                  <a:pt x="1124902" y="285769"/>
                </a:lnTo>
                <a:lnTo>
                  <a:pt x="1160145" y="287358"/>
                </a:lnTo>
                <a:lnTo>
                  <a:pt x="1194752" y="289581"/>
                </a:lnTo>
                <a:lnTo>
                  <a:pt x="1228725" y="291805"/>
                </a:lnTo>
                <a:lnTo>
                  <a:pt x="1262380" y="294664"/>
                </a:lnTo>
                <a:lnTo>
                  <a:pt x="1295400" y="297523"/>
                </a:lnTo>
                <a:lnTo>
                  <a:pt x="1327467" y="301018"/>
                </a:lnTo>
                <a:lnTo>
                  <a:pt x="1358900" y="304830"/>
                </a:lnTo>
                <a:lnTo>
                  <a:pt x="1389697" y="308642"/>
                </a:lnTo>
                <a:lnTo>
                  <a:pt x="1419860" y="313090"/>
                </a:lnTo>
                <a:lnTo>
                  <a:pt x="1449070" y="317537"/>
                </a:lnTo>
                <a:lnTo>
                  <a:pt x="1477645" y="321985"/>
                </a:lnTo>
                <a:lnTo>
                  <a:pt x="1505585" y="326750"/>
                </a:lnTo>
                <a:lnTo>
                  <a:pt x="1532572" y="331833"/>
                </a:lnTo>
                <a:lnTo>
                  <a:pt x="1558607" y="336598"/>
                </a:lnTo>
                <a:lnTo>
                  <a:pt x="1608137" y="346764"/>
                </a:lnTo>
                <a:lnTo>
                  <a:pt x="1653857" y="356612"/>
                </a:lnTo>
                <a:lnTo>
                  <a:pt x="1695450" y="366460"/>
                </a:lnTo>
                <a:lnTo>
                  <a:pt x="1695450" y="563106"/>
                </a:lnTo>
                <a:lnTo>
                  <a:pt x="1614805" y="538645"/>
                </a:lnTo>
                <a:lnTo>
                  <a:pt x="1538605" y="516090"/>
                </a:lnTo>
                <a:lnTo>
                  <a:pt x="1466215" y="495440"/>
                </a:lnTo>
                <a:lnTo>
                  <a:pt x="1398270" y="476697"/>
                </a:lnTo>
                <a:lnTo>
                  <a:pt x="1334135" y="459860"/>
                </a:lnTo>
                <a:lnTo>
                  <a:pt x="1274127" y="444928"/>
                </a:lnTo>
                <a:lnTo>
                  <a:pt x="1217930" y="431586"/>
                </a:lnTo>
                <a:lnTo>
                  <a:pt x="1165225" y="419831"/>
                </a:lnTo>
                <a:lnTo>
                  <a:pt x="1116012" y="409348"/>
                </a:lnTo>
                <a:lnTo>
                  <a:pt x="1070292" y="400135"/>
                </a:lnTo>
                <a:lnTo>
                  <a:pt x="1027747" y="392511"/>
                </a:lnTo>
                <a:lnTo>
                  <a:pt x="988377" y="386157"/>
                </a:lnTo>
                <a:lnTo>
                  <a:pt x="952182" y="380756"/>
                </a:lnTo>
                <a:lnTo>
                  <a:pt x="918845" y="376626"/>
                </a:lnTo>
                <a:lnTo>
                  <a:pt x="888682" y="373450"/>
                </a:lnTo>
                <a:lnTo>
                  <a:pt x="860742" y="371226"/>
                </a:lnTo>
                <a:lnTo>
                  <a:pt x="835342" y="369320"/>
                </a:lnTo>
                <a:lnTo>
                  <a:pt x="812800" y="368367"/>
                </a:lnTo>
                <a:lnTo>
                  <a:pt x="792480" y="368367"/>
                </a:lnTo>
                <a:lnTo>
                  <a:pt x="774700" y="368684"/>
                </a:lnTo>
                <a:lnTo>
                  <a:pt x="758507" y="369637"/>
                </a:lnTo>
                <a:lnTo>
                  <a:pt x="744855" y="370590"/>
                </a:lnTo>
                <a:lnTo>
                  <a:pt x="732472" y="372179"/>
                </a:lnTo>
                <a:lnTo>
                  <a:pt x="722312" y="373767"/>
                </a:lnTo>
                <a:lnTo>
                  <a:pt x="713422" y="375673"/>
                </a:lnTo>
                <a:lnTo>
                  <a:pt x="706437" y="377262"/>
                </a:lnTo>
                <a:lnTo>
                  <a:pt x="700722" y="379168"/>
                </a:lnTo>
                <a:lnTo>
                  <a:pt x="696277" y="380756"/>
                </a:lnTo>
                <a:lnTo>
                  <a:pt x="690880" y="383298"/>
                </a:lnTo>
                <a:lnTo>
                  <a:pt x="689292" y="384569"/>
                </a:lnTo>
                <a:lnTo>
                  <a:pt x="687705" y="386475"/>
                </a:lnTo>
                <a:lnTo>
                  <a:pt x="682307" y="391240"/>
                </a:lnTo>
                <a:lnTo>
                  <a:pt x="678180" y="394734"/>
                </a:lnTo>
                <a:lnTo>
                  <a:pt x="673735" y="398546"/>
                </a:lnTo>
                <a:lnTo>
                  <a:pt x="668020" y="402994"/>
                </a:lnTo>
                <a:lnTo>
                  <a:pt x="661352" y="407124"/>
                </a:lnTo>
                <a:lnTo>
                  <a:pt x="654050" y="411571"/>
                </a:lnTo>
                <a:lnTo>
                  <a:pt x="646112" y="416019"/>
                </a:lnTo>
                <a:lnTo>
                  <a:pt x="637222" y="419831"/>
                </a:lnTo>
                <a:lnTo>
                  <a:pt x="627697" y="423644"/>
                </a:lnTo>
                <a:lnTo>
                  <a:pt x="617537" y="426503"/>
                </a:lnTo>
                <a:lnTo>
                  <a:pt x="606742" y="429362"/>
                </a:lnTo>
                <a:lnTo>
                  <a:pt x="601027" y="429997"/>
                </a:lnTo>
                <a:lnTo>
                  <a:pt x="594677" y="430950"/>
                </a:lnTo>
                <a:lnTo>
                  <a:pt x="588645" y="431586"/>
                </a:lnTo>
                <a:lnTo>
                  <a:pt x="582295" y="431586"/>
                </a:lnTo>
                <a:lnTo>
                  <a:pt x="582295" y="448105"/>
                </a:lnTo>
                <a:lnTo>
                  <a:pt x="1077277" y="1654666"/>
                </a:lnTo>
                <a:lnTo>
                  <a:pt x="1078230" y="1657843"/>
                </a:lnTo>
                <a:lnTo>
                  <a:pt x="1078865" y="1660384"/>
                </a:lnTo>
                <a:lnTo>
                  <a:pt x="1079182" y="1663243"/>
                </a:lnTo>
                <a:lnTo>
                  <a:pt x="1079500" y="1665785"/>
                </a:lnTo>
                <a:lnTo>
                  <a:pt x="1079500" y="1668644"/>
                </a:lnTo>
                <a:lnTo>
                  <a:pt x="1079182" y="1671185"/>
                </a:lnTo>
                <a:lnTo>
                  <a:pt x="1077595" y="1676586"/>
                </a:lnTo>
                <a:lnTo>
                  <a:pt x="1078865" y="1676586"/>
                </a:lnTo>
                <a:lnTo>
                  <a:pt x="1082992" y="1676586"/>
                </a:lnTo>
                <a:lnTo>
                  <a:pt x="1086802" y="1676904"/>
                </a:lnTo>
                <a:lnTo>
                  <a:pt x="1089977" y="1677857"/>
                </a:lnTo>
                <a:lnTo>
                  <a:pt x="1092835" y="1678810"/>
                </a:lnTo>
                <a:lnTo>
                  <a:pt x="1095692" y="1680080"/>
                </a:lnTo>
                <a:lnTo>
                  <a:pt x="1097597" y="1681669"/>
                </a:lnTo>
                <a:lnTo>
                  <a:pt x="1098867" y="1683575"/>
                </a:lnTo>
                <a:lnTo>
                  <a:pt x="1100137" y="1685481"/>
                </a:lnTo>
                <a:lnTo>
                  <a:pt x="1100455" y="1687705"/>
                </a:lnTo>
                <a:lnTo>
                  <a:pt x="1101090" y="1689929"/>
                </a:lnTo>
                <a:lnTo>
                  <a:pt x="1100455" y="1692788"/>
                </a:lnTo>
                <a:lnTo>
                  <a:pt x="1099820" y="1695329"/>
                </a:lnTo>
                <a:lnTo>
                  <a:pt x="1098232" y="1698188"/>
                </a:lnTo>
                <a:lnTo>
                  <a:pt x="1096327" y="1701048"/>
                </a:lnTo>
                <a:lnTo>
                  <a:pt x="1094105" y="1703907"/>
                </a:lnTo>
                <a:lnTo>
                  <a:pt x="1091247" y="1707084"/>
                </a:lnTo>
                <a:lnTo>
                  <a:pt x="938847" y="1859571"/>
                </a:lnTo>
                <a:lnTo>
                  <a:pt x="938212" y="1859889"/>
                </a:lnTo>
                <a:lnTo>
                  <a:pt x="936307" y="1861478"/>
                </a:lnTo>
                <a:lnTo>
                  <a:pt x="933132" y="1863701"/>
                </a:lnTo>
                <a:lnTo>
                  <a:pt x="927417" y="1866561"/>
                </a:lnTo>
                <a:lnTo>
                  <a:pt x="918845" y="1869737"/>
                </a:lnTo>
                <a:lnTo>
                  <a:pt x="907732" y="1873550"/>
                </a:lnTo>
                <a:lnTo>
                  <a:pt x="893445" y="1877997"/>
                </a:lnTo>
                <a:lnTo>
                  <a:pt x="875665" y="1882127"/>
                </a:lnTo>
                <a:lnTo>
                  <a:pt x="853440" y="1886257"/>
                </a:lnTo>
                <a:lnTo>
                  <a:pt x="840740" y="1888481"/>
                </a:lnTo>
                <a:lnTo>
                  <a:pt x="827087" y="1890704"/>
                </a:lnTo>
                <a:lnTo>
                  <a:pt x="812165" y="1892611"/>
                </a:lnTo>
                <a:lnTo>
                  <a:pt x="795972" y="1894517"/>
                </a:lnTo>
                <a:lnTo>
                  <a:pt x="778510" y="1896423"/>
                </a:lnTo>
                <a:lnTo>
                  <a:pt x="759460" y="1897693"/>
                </a:lnTo>
                <a:lnTo>
                  <a:pt x="739140" y="1899282"/>
                </a:lnTo>
                <a:lnTo>
                  <a:pt x="717550" y="1900870"/>
                </a:lnTo>
                <a:lnTo>
                  <a:pt x="694372" y="1902141"/>
                </a:lnTo>
                <a:lnTo>
                  <a:pt x="669290" y="1903094"/>
                </a:lnTo>
                <a:lnTo>
                  <a:pt x="643572" y="1904047"/>
                </a:lnTo>
                <a:lnTo>
                  <a:pt x="614997" y="1904365"/>
                </a:lnTo>
                <a:lnTo>
                  <a:pt x="585787" y="1904683"/>
                </a:lnTo>
                <a:lnTo>
                  <a:pt x="554355" y="1905000"/>
                </a:lnTo>
                <a:lnTo>
                  <a:pt x="522922" y="1904683"/>
                </a:lnTo>
                <a:lnTo>
                  <a:pt x="493077" y="1904365"/>
                </a:lnTo>
                <a:lnTo>
                  <a:pt x="465137" y="1904047"/>
                </a:lnTo>
                <a:lnTo>
                  <a:pt x="438785" y="1903094"/>
                </a:lnTo>
                <a:lnTo>
                  <a:pt x="414020" y="1902141"/>
                </a:lnTo>
                <a:lnTo>
                  <a:pt x="390207" y="1900870"/>
                </a:lnTo>
                <a:lnTo>
                  <a:pt x="368300" y="1899282"/>
                </a:lnTo>
                <a:lnTo>
                  <a:pt x="347662" y="1897693"/>
                </a:lnTo>
                <a:lnTo>
                  <a:pt x="328612" y="1896423"/>
                </a:lnTo>
                <a:lnTo>
                  <a:pt x="310832" y="1894517"/>
                </a:lnTo>
                <a:lnTo>
                  <a:pt x="294005" y="1892611"/>
                </a:lnTo>
                <a:lnTo>
                  <a:pt x="278765" y="1890704"/>
                </a:lnTo>
                <a:lnTo>
                  <a:pt x="251777" y="1886257"/>
                </a:lnTo>
                <a:lnTo>
                  <a:pt x="229235" y="1882127"/>
                </a:lnTo>
                <a:lnTo>
                  <a:pt x="210502" y="1877997"/>
                </a:lnTo>
                <a:lnTo>
                  <a:pt x="195580" y="1873550"/>
                </a:lnTo>
                <a:lnTo>
                  <a:pt x="183515" y="1869737"/>
                </a:lnTo>
                <a:lnTo>
                  <a:pt x="174942" y="1866561"/>
                </a:lnTo>
                <a:lnTo>
                  <a:pt x="168592" y="1863701"/>
                </a:lnTo>
                <a:lnTo>
                  <a:pt x="164782" y="1861478"/>
                </a:lnTo>
                <a:lnTo>
                  <a:pt x="161925" y="1859571"/>
                </a:lnTo>
                <a:lnTo>
                  <a:pt x="9525" y="1707084"/>
                </a:lnTo>
                <a:lnTo>
                  <a:pt x="6985" y="1703907"/>
                </a:lnTo>
                <a:lnTo>
                  <a:pt x="4445" y="1701048"/>
                </a:lnTo>
                <a:lnTo>
                  <a:pt x="2540" y="1698188"/>
                </a:lnTo>
                <a:lnTo>
                  <a:pt x="1270" y="1695329"/>
                </a:lnTo>
                <a:lnTo>
                  <a:pt x="317" y="1692788"/>
                </a:lnTo>
                <a:lnTo>
                  <a:pt x="0" y="1689929"/>
                </a:lnTo>
                <a:lnTo>
                  <a:pt x="0" y="1687705"/>
                </a:lnTo>
                <a:lnTo>
                  <a:pt x="635" y="1685481"/>
                </a:lnTo>
                <a:lnTo>
                  <a:pt x="1905" y="1683575"/>
                </a:lnTo>
                <a:lnTo>
                  <a:pt x="3492" y="1681669"/>
                </a:lnTo>
                <a:lnTo>
                  <a:pt x="5397" y="1680080"/>
                </a:lnTo>
                <a:lnTo>
                  <a:pt x="7937" y="1678810"/>
                </a:lnTo>
                <a:lnTo>
                  <a:pt x="11112" y="1677857"/>
                </a:lnTo>
                <a:lnTo>
                  <a:pt x="14287" y="1676904"/>
                </a:lnTo>
                <a:lnTo>
                  <a:pt x="18097" y="1676586"/>
                </a:lnTo>
                <a:lnTo>
                  <a:pt x="22542" y="1676586"/>
                </a:lnTo>
                <a:lnTo>
                  <a:pt x="23177" y="1676586"/>
                </a:lnTo>
                <a:lnTo>
                  <a:pt x="21907" y="1671185"/>
                </a:lnTo>
                <a:lnTo>
                  <a:pt x="21272" y="1668644"/>
                </a:lnTo>
                <a:lnTo>
                  <a:pt x="21272" y="1665785"/>
                </a:lnTo>
                <a:lnTo>
                  <a:pt x="21272" y="1663243"/>
                </a:lnTo>
                <a:lnTo>
                  <a:pt x="21907" y="1660384"/>
                </a:lnTo>
                <a:lnTo>
                  <a:pt x="22542" y="1657525"/>
                </a:lnTo>
                <a:lnTo>
                  <a:pt x="23812" y="1654666"/>
                </a:lnTo>
                <a:lnTo>
                  <a:pt x="518795" y="447787"/>
                </a:lnTo>
                <a:lnTo>
                  <a:pt x="518795" y="421738"/>
                </a:lnTo>
                <a:lnTo>
                  <a:pt x="509270" y="418243"/>
                </a:lnTo>
                <a:lnTo>
                  <a:pt x="500380" y="414113"/>
                </a:lnTo>
                <a:lnTo>
                  <a:pt x="492442" y="409666"/>
                </a:lnTo>
                <a:lnTo>
                  <a:pt x="484505" y="405218"/>
                </a:lnTo>
                <a:lnTo>
                  <a:pt x="477837" y="400453"/>
                </a:lnTo>
                <a:lnTo>
                  <a:pt x="471170" y="395687"/>
                </a:lnTo>
                <a:lnTo>
                  <a:pt x="465455" y="390287"/>
                </a:lnTo>
                <a:lnTo>
                  <a:pt x="460057" y="384569"/>
                </a:lnTo>
                <a:lnTo>
                  <a:pt x="455295" y="378850"/>
                </a:lnTo>
                <a:lnTo>
                  <a:pt x="450850" y="373132"/>
                </a:lnTo>
                <a:lnTo>
                  <a:pt x="446722" y="367414"/>
                </a:lnTo>
                <a:lnTo>
                  <a:pt x="443230" y="361060"/>
                </a:lnTo>
                <a:lnTo>
                  <a:pt x="440372" y="355024"/>
                </a:lnTo>
                <a:lnTo>
                  <a:pt x="437515" y="348988"/>
                </a:lnTo>
                <a:lnTo>
                  <a:pt x="435292" y="342634"/>
                </a:lnTo>
                <a:lnTo>
                  <a:pt x="433070" y="336598"/>
                </a:lnTo>
                <a:lnTo>
                  <a:pt x="431482" y="330563"/>
                </a:lnTo>
                <a:lnTo>
                  <a:pt x="430212" y="324526"/>
                </a:lnTo>
                <a:lnTo>
                  <a:pt x="429260" y="318173"/>
                </a:lnTo>
                <a:lnTo>
                  <a:pt x="428307" y="312455"/>
                </a:lnTo>
                <a:lnTo>
                  <a:pt x="427672" y="301336"/>
                </a:lnTo>
                <a:lnTo>
                  <a:pt x="427672" y="291170"/>
                </a:lnTo>
                <a:lnTo>
                  <a:pt x="427990" y="281957"/>
                </a:lnTo>
                <a:lnTo>
                  <a:pt x="429577" y="274015"/>
                </a:lnTo>
                <a:lnTo>
                  <a:pt x="431165" y="267344"/>
                </a:lnTo>
                <a:lnTo>
                  <a:pt x="432752" y="262260"/>
                </a:lnTo>
                <a:lnTo>
                  <a:pt x="434975" y="258448"/>
                </a:lnTo>
                <a:lnTo>
                  <a:pt x="437197" y="255907"/>
                </a:lnTo>
                <a:lnTo>
                  <a:pt x="439420" y="254001"/>
                </a:lnTo>
                <a:lnTo>
                  <a:pt x="442277" y="252730"/>
                </a:lnTo>
                <a:lnTo>
                  <a:pt x="444817" y="252412"/>
                </a:lnTo>
                <a:close/>
                <a:moveTo>
                  <a:pt x="1790298" y="0"/>
                </a:moveTo>
                <a:lnTo>
                  <a:pt x="1837220" y="0"/>
                </a:lnTo>
                <a:lnTo>
                  <a:pt x="1845780" y="0"/>
                </a:lnTo>
                <a:lnTo>
                  <a:pt x="1892702" y="0"/>
                </a:lnTo>
                <a:lnTo>
                  <a:pt x="1950721" y="33577"/>
                </a:lnTo>
                <a:lnTo>
                  <a:pt x="1951038" y="33577"/>
                </a:lnTo>
                <a:lnTo>
                  <a:pt x="1951038" y="87744"/>
                </a:lnTo>
                <a:lnTo>
                  <a:pt x="1949136" y="88694"/>
                </a:lnTo>
                <a:lnTo>
                  <a:pt x="1947233" y="90595"/>
                </a:lnTo>
                <a:lnTo>
                  <a:pt x="1944380" y="93445"/>
                </a:lnTo>
                <a:lnTo>
                  <a:pt x="1941210" y="97563"/>
                </a:lnTo>
                <a:lnTo>
                  <a:pt x="1937722" y="102948"/>
                </a:lnTo>
                <a:lnTo>
                  <a:pt x="1933918" y="109917"/>
                </a:lnTo>
                <a:lnTo>
                  <a:pt x="1929796" y="118470"/>
                </a:lnTo>
                <a:lnTo>
                  <a:pt x="1925992" y="129240"/>
                </a:lnTo>
                <a:lnTo>
                  <a:pt x="1922187" y="142227"/>
                </a:lnTo>
                <a:lnTo>
                  <a:pt x="1918383" y="157115"/>
                </a:lnTo>
                <a:lnTo>
                  <a:pt x="1916797" y="165351"/>
                </a:lnTo>
                <a:lnTo>
                  <a:pt x="1915212" y="174537"/>
                </a:lnTo>
                <a:lnTo>
                  <a:pt x="1913627" y="184356"/>
                </a:lnTo>
                <a:lnTo>
                  <a:pt x="1912676" y="194810"/>
                </a:lnTo>
                <a:lnTo>
                  <a:pt x="1911408" y="205896"/>
                </a:lnTo>
                <a:lnTo>
                  <a:pt x="1910140" y="217933"/>
                </a:lnTo>
                <a:lnTo>
                  <a:pt x="1909505" y="230287"/>
                </a:lnTo>
                <a:lnTo>
                  <a:pt x="1909188" y="243591"/>
                </a:lnTo>
                <a:lnTo>
                  <a:pt x="1908871" y="257846"/>
                </a:lnTo>
                <a:lnTo>
                  <a:pt x="1908871" y="273050"/>
                </a:lnTo>
                <a:lnTo>
                  <a:pt x="1845780" y="273050"/>
                </a:lnTo>
                <a:lnTo>
                  <a:pt x="1837220" y="273050"/>
                </a:lnTo>
                <a:lnTo>
                  <a:pt x="1774129" y="273050"/>
                </a:lnTo>
                <a:lnTo>
                  <a:pt x="1774129" y="257846"/>
                </a:lnTo>
                <a:lnTo>
                  <a:pt x="1773812" y="243591"/>
                </a:lnTo>
                <a:lnTo>
                  <a:pt x="1773178" y="230287"/>
                </a:lnTo>
                <a:lnTo>
                  <a:pt x="1772227" y="217933"/>
                </a:lnTo>
                <a:lnTo>
                  <a:pt x="1771593" y="205896"/>
                </a:lnTo>
                <a:lnTo>
                  <a:pt x="1770325" y="194810"/>
                </a:lnTo>
                <a:lnTo>
                  <a:pt x="1769374" y="184356"/>
                </a:lnTo>
                <a:lnTo>
                  <a:pt x="1767788" y="174537"/>
                </a:lnTo>
                <a:lnTo>
                  <a:pt x="1766203" y="165351"/>
                </a:lnTo>
                <a:lnTo>
                  <a:pt x="1764301" y="157115"/>
                </a:lnTo>
                <a:lnTo>
                  <a:pt x="1760813" y="142227"/>
                </a:lnTo>
                <a:lnTo>
                  <a:pt x="1757009" y="129240"/>
                </a:lnTo>
                <a:lnTo>
                  <a:pt x="1753204" y="118470"/>
                </a:lnTo>
                <a:lnTo>
                  <a:pt x="1749083" y="109917"/>
                </a:lnTo>
                <a:lnTo>
                  <a:pt x="1745278" y="102948"/>
                </a:lnTo>
                <a:lnTo>
                  <a:pt x="1741791" y="97563"/>
                </a:lnTo>
                <a:lnTo>
                  <a:pt x="1738304" y="93445"/>
                </a:lnTo>
                <a:lnTo>
                  <a:pt x="1735767" y="90595"/>
                </a:lnTo>
                <a:lnTo>
                  <a:pt x="1733865" y="88694"/>
                </a:lnTo>
                <a:lnTo>
                  <a:pt x="1731963" y="87744"/>
                </a:lnTo>
                <a:lnTo>
                  <a:pt x="1731963" y="33577"/>
                </a:lnTo>
                <a:lnTo>
                  <a:pt x="1732280" y="33577"/>
                </a:lnTo>
                <a:lnTo>
                  <a:pt x="17902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123997" y="4508500"/>
            <a:ext cx="1135634" cy="112427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494596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 l="13244" t="25949" r="33733" b="35594"/>
          <a:stretch/>
        </p:blipFill>
        <p:spPr>
          <a:xfrm>
            <a:off x="1092200" y="3429000"/>
            <a:ext cx="5003800" cy="2183524"/>
          </a:xfrm>
          <a:custGeom>
            <a:avLst/>
            <a:gdLst>
              <a:gd name="connsiteX0" fmla="*/ 0 w 5003800"/>
              <a:gd name="connsiteY0" fmla="*/ 0 h 2183524"/>
              <a:gd name="connsiteX1" fmla="*/ 5003800 w 5003800"/>
              <a:gd name="connsiteY1" fmla="*/ 0 h 2183524"/>
              <a:gd name="connsiteX2" fmla="*/ 5003800 w 5003800"/>
              <a:gd name="connsiteY2" fmla="*/ 2183524 h 2183524"/>
              <a:gd name="connsiteX3" fmla="*/ 0 w 5003800"/>
              <a:gd name="connsiteY3" fmla="*/ 2183524 h 218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3800" h="2183524">
                <a:moveTo>
                  <a:pt x="0" y="0"/>
                </a:moveTo>
                <a:lnTo>
                  <a:pt x="5003800" y="0"/>
                </a:lnTo>
                <a:lnTo>
                  <a:pt x="5003800" y="2183524"/>
                </a:lnTo>
                <a:lnTo>
                  <a:pt x="0" y="2183524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233389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不足之处</a:t>
            </a:r>
          </a:p>
        </p:txBody>
      </p:sp>
      <p:sp>
        <p:nvSpPr>
          <p:cNvPr id="15" name="矩形标注 14"/>
          <p:cNvSpPr/>
          <p:nvPr/>
        </p:nvSpPr>
        <p:spPr>
          <a:xfrm>
            <a:off x="1092200" y="1261241"/>
            <a:ext cx="5003800" cy="2167759"/>
          </a:xfrm>
          <a:prstGeom prst="wedgeRectCallou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/>
          <a:srcRect l="15151" t="20291" r="35525" b="39004"/>
          <a:stretch/>
        </p:blipFill>
        <p:spPr>
          <a:xfrm>
            <a:off x="6096000" y="1245476"/>
            <a:ext cx="5003800" cy="2183524"/>
          </a:xfrm>
          <a:custGeom>
            <a:avLst/>
            <a:gdLst>
              <a:gd name="connsiteX0" fmla="*/ 0 w 5003800"/>
              <a:gd name="connsiteY0" fmla="*/ 0 h 2183524"/>
              <a:gd name="connsiteX1" fmla="*/ 5003800 w 5003800"/>
              <a:gd name="connsiteY1" fmla="*/ 0 h 2183524"/>
              <a:gd name="connsiteX2" fmla="*/ 5003800 w 5003800"/>
              <a:gd name="connsiteY2" fmla="*/ 2183524 h 2183524"/>
              <a:gd name="connsiteX3" fmla="*/ 0 w 5003800"/>
              <a:gd name="connsiteY3" fmla="*/ 2183524 h 218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3800" h="2183524">
                <a:moveTo>
                  <a:pt x="0" y="0"/>
                </a:moveTo>
                <a:lnTo>
                  <a:pt x="5003800" y="0"/>
                </a:lnTo>
                <a:lnTo>
                  <a:pt x="5003800" y="2183524"/>
                </a:lnTo>
                <a:lnTo>
                  <a:pt x="0" y="2183524"/>
                </a:lnTo>
                <a:close/>
              </a:path>
            </a:pathLst>
          </a:custGeom>
        </p:spPr>
      </p:pic>
      <p:sp>
        <p:nvSpPr>
          <p:cNvPr id="16" name="矩形标注 15"/>
          <p:cNvSpPr/>
          <p:nvPr/>
        </p:nvSpPr>
        <p:spPr>
          <a:xfrm rot="10800000">
            <a:off x="6096000" y="3429000"/>
            <a:ext cx="5003800" cy="2167759"/>
          </a:xfrm>
          <a:prstGeom prst="wedgeRectCallou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185847" y="3723670"/>
            <a:ext cx="4472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4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4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</a:p>
          <a:p>
            <a:r>
              <a:rPr lang="zh-CN" altLang="en-US" sz="2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zh-CN" altLang="en-US" sz="24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10927" y="1628358"/>
            <a:ext cx="30706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4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4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</a:p>
          <a:p>
            <a:r>
              <a:rPr lang="zh-CN" altLang="en-US" sz="24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zh-CN" altLang="en-US" sz="24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5338402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476" y="0"/>
            <a:ext cx="12192000" cy="6858000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-469556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>
            <a:off x="3921211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8343693" y="-920578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/>
          <p:cNvSpPr/>
          <p:nvPr/>
        </p:nvSpPr>
        <p:spPr>
          <a:xfrm>
            <a:off x="392121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-469556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菱形 31"/>
          <p:cNvSpPr/>
          <p:nvPr/>
        </p:nvSpPr>
        <p:spPr>
          <a:xfrm>
            <a:off x="8303741" y="3414799"/>
            <a:ext cx="4349578" cy="4349578"/>
          </a:xfrm>
          <a:prstGeom prst="diamond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105052" y="988539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经营状况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742159" y="1655804"/>
            <a:ext cx="707682" cy="6343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055623" y="534056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不足之处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63481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E77960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工作举措</a:t>
            </a:r>
            <a:endParaRPr lang="zh-CN" altLang="en-US" sz="3600" dirty="0">
              <a:solidFill>
                <a:srgbClr val="E77960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485414" y="3105834"/>
            <a:ext cx="361882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明年展望</a:t>
            </a:r>
            <a:endParaRPr lang="zh-CN" altLang="en-US" sz="3600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7157441" y="2999774"/>
            <a:ext cx="676746" cy="858451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5730960" y="4508500"/>
            <a:ext cx="730079" cy="730079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KSO_Shape"/>
          <p:cNvSpPr>
            <a:spLocks noChangeArrowheads="1"/>
          </p:cNvSpPr>
          <p:nvPr/>
        </p:nvSpPr>
        <p:spPr bwMode="auto">
          <a:xfrm>
            <a:off x="4480331" y="3059351"/>
            <a:ext cx="783646" cy="739297"/>
          </a:xfrm>
          <a:custGeom>
            <a:avLst/>
            <a:gdLst>
              <a:gd name="T0" fmla="*/ 186959 w 11981237"/>
              <a:gd name="T1" fmla="*/ 80936 h 12554355"/>
              <a:gd name="T2" fmla="*/ 201434 w 11981237"/>
              <a:gd name="T3" fmla="*/ 95398 h 12554355"/>
              <a:gd name="T4" fmla="*/ 186959 w 11981237"/>
              <a:gd name="T5" fmla="*/ 109860 h 12554355"/>
              <a:gd name="T6" fmla="*/ 172483 w 11981237"/>
              <a:gd name="T7" fmla="*/ 95398 h 12554355"/>
              <a:gd name="T8" fmla="*/ 186959 w 11981237"/>
              <a:gd name="T9" fmla="*/ 80936 h 12554355"/>
              <a:gd name="T10" fmla="*/ 135384 w 11981237"/>
              <a:gd name="T11" fmla="*/ 74810 h 12554355"/>
              <a:gd name="T12" fmla="*/ 140604 w 11981237"/>
              <a:gd name="T13" fmla="*/ 77136 h 12554355"/>
              <a:gd name="T14" fmla="*/ 176652 w 11981237"/>
              <a:gd name="T15" fmla="*/ 113110 h 12554355"/>
              <a:gd name="T16" fmla="*/ 197725 w 11981237"/>
              <a:gd name="T17" fmla="*/ 113110 h 12554355"/>
              <a:gd name="T18" fmla="*/ 233541 w 11981237"/>
              <a:gd name="T19" fmla="*/ 77136 h 12554355"/>
              <a:gd name="T20" fmla="*/ 244039 w 11981237"/>
              <a:gd name="T21" fmla="*/ 76827 h 12554355"/>
              <a:gd name="T22" fmla="*/ 244271 w 11981237"/>
              <a:gd name="T23" fmla="*/ 87326 h 12554355"/>
              <a:gd name="T24" fmla="*/ 206602 w 11981237"/>
              <a:gd name="T25" fmla="*/ 124999 h 12554355"/>
              <a:gd name="T26" fmla="*/ 206679 w 11981237"/>
              <a:gd name="T27" fmla="*/ 250061 h 12554355"/>
              <a:gd name="T28" fmla="*/ 198574 w 11981237"/>
              <a:gd name="T29" fmla="*/ 258167 h 12554355"/>
              <a:gd name="T30" fmla="*/ 190392 w 11981237"/>
              <a:gd name="T31" fmla="*/ 250061 h 12554355"/>
              <a:gd name="T32" fmla="*/ 190392 w 11981237"/>
              <a:gd name="T33" fmla="*/ 182203 h 12554355"/>
              <a:gd name="T34" fmla="*/ 183753 w 11981237"/>
              <a:gd name="T35" fmla="*/ 182203 h 12554355"/>
              <a:gd name="T36" fmla="*/ 183753 w 11981237"/>
              <a:gd name="T37" fmla="*/ 250061 h 12554355"/>
              <a:gd name="T38" fmla="*/ 175648 w 11981237"/>
              <a:gd name="T39" fmla="*/ 258167 h 12554355"/>
              <a:gd name="T40" fmla="*/ 167466 w 11981237"/>
              <a:gd name="T41" fmla="*/ 250061 h 12554355"/>
              <a:gd name="T42" fmla="*/ 167466 w 11981237"/>
              <a:gd name="T43" fmla="*/ 124999 h 12554355"/>
              <a:gd name="T44" fmla="*/ 129874 w 11981237"/>
              <a:gd name="T45" fmla="*/ 87326 h 12554355"/>
              <a:gd name="T46" fmla="*/ 130106 w 11981237"/>
              <a:gd name="T47" fmla="*/ 76827 h 12554355"/>
              <a:gd name="T48" fmla="*/ 135384 w 11981237"/>
              <a:gd name="T49" fmla="*/ 74810 h 12554355"/>
              <a:gd name="T50" fmla="*/ 83316 w 11981237"/>
              <a:gd name="T51" fmla="*/ 8594 h 12554355"/>
              <a:gd name="T52" fmla="*/ 103649 w 11981237"/>
              <a:gd name="T53" fmla="*/ 29014 h 12554355"/>
              <a:gd name="T54" fmla="*/ 83316 w 11981237"/>
              <a:gd name="T55" fmla="*/ 49433 h 12554355"/>
              <a:gd name="T56" fmla="*/ 62982 w 11981237"/>
              <a:gd name="T57" fmla="*/ 29014 h 12554355"/>
              <a:gd name="T58" fmla="*/ 83316 w 11981237"/>
              <a:gd name="T59" fmla="*/ 8594 h 12554355"/>
              <a:gd name="T60" fmla="*/ 10664 w 11981237"/>
              <a:gd name="T61" fmla="*/ 4 h 12554355"/>
              <a:gd name="T62" fmla="*/ 17978 w 11981237"/>
              <a:gd name="T63" fmla="*/ 3266 h 12554355"/>
              <a:gd name="T64" fmla="*/ 68688 w 11981237"/>
              <a:gd name="T65" fmla="*/ 53984 h 12554355"/>
              <a:gd name="T66" fmla="*/ 98481 w 11981237"/>
              <a:gd name="T67" fmla="*/ 53984 h 12554355"/>
              <a:gd name="T68" fmla="*/ 148882 w 11981237"/>
              <a:gd name="T69" fmla="*/ 3266 h 12554355"/>
              <a:gd name="T70" fmla="*/ 163624 w 11981237"/>
              <a:gd name="T71" fmla="*/ 2880 h 12554355"/>
              <a:gd name="T72" fmla="*/ 164010 w 11981237"/>
              <a:gd name="T73" fmla="*/ 17624 h 12554355"/>
              <a:gd name="T74" fmla="*/ 110985 w 11981237"/>
              <a:gd name="T75" fmla="*/ 70735 h 12554355"/>
              <a:gd name="T76" fmla="*/ 111062 w 11981237"/>
              <a:gd name="T77" fmla="*/ 246742 h 12554355"/>
              <a:gd name="T78" fmla="*/ 99639 w 11981237"/>
              <a:gd name="T79" fmla="*/ 258167 h 12554355"/>
              <a:gd name="T80" fmla="*/ 88138 w 11981237"/>
              <a:gd name="T81" fmla="*/ 246742 h 12554355"/>
              <a:gd name="T82" fmla="*/ 88061 w 11981237"/>
              <a:gd name="T83" fmla="*/ 151251 h 12554355"/>
              <a:gd name="T84" fmla="*/ 78799 w 11981237"/>
              <a:gd name="T85" fmla="*/ 151251 h 12554355"/>
              <a:gd name="T86" fmla="*/ 78799 w 11981237"/>
              <a:gd name="T87" fmla="*/ 246742 h 12554355"/>
              <a:gd name="T88" fmla="*/ 67298 w 11981237"/>
              <a:gd name="T89" fmla="*/ 258167 h 12554355"/>
              <a:gd name="T90" fmla="*/ 55875 w 11981237"/>
              <a:gd name="T91" fmla="*/ 246742 h 12554355"/>
              <a:gd name="T92" fmla="*/ 55875 w 11981237"/>
              <a:gd name="T93" fmla="*/ 70735 h 12554355"/>
              <a:gd name="T94" fmla="*/ 2849 w 11981237"/>
              <a:gd name="T95" fmla="*/ 17624 h 12554355"/>
              <a:gd name="T96" fmla="*/ 3235 w 11981237"/>
              <a:gd name="T97" fmla="*/ 2880 h 12554355"/>
              <a:gd name="T98" fmla="*/ 10664 w 11981237"/>
              <a:gd name="T99" fmla="*/ 4 h 1255435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981237" h="12554355">
                <a:moveTo>
                  <a:pt x="9093518" y="3935817"/>
                </a:moveTo>
                <a:cubicBezTo>
                  <a:pt x="9482358" y="3935817"/>
                  <a:pt x="9797575" y="4250679"/>
                  <a:pt x="9797575" y="4639080"/>
                </a:cubicBezTo>
                <a:cubicBezTo>
                  <a:pt x="9797575" y="5027480"/>
                  <a:pt x="9482358" y="5342343"/>
                  <a:pt x="9093518" y="5342343"/>
                </a:cubicBezTo>
                <a:cubicBezTo>
                  <a:pt x="8704678" y="5342343"/>
                  <a:pt x="8389461" y="5027480"/>
                  <a:pt x="8389461" y="4639080"/>
                </a:cubicBezTo>
                <a:cubicBezTo>
                  <a:pt x="8389461" y="4250679"/>
                  <a:pt x="8704678" y="3935817"/>
                  <a:pt x="9093518" y="3935817"/>
                </a:cubicBezTo>
                <a:close/>
                <a:moveTo>
                  <a:pt x="6584967" y="3637926"/>
                </a:moveTo>
                <a:cubicBezTo>
                  <a:pt x="6677422" y="3640272"/>
                  <a:pt x="6769407" y="3677813"/>
                  <a:pt x="6838865" y="3751018"/>
                </a:cubicBezTo>
                <a:cubicBezTo>
                  <a:pt x="6838865" y="3751018"/>
                  <a:pt x="6838865" y="3751018"/>
                  <a:pt x="8592216" y="5500423"/>
                </a:cubicBezTo>
                <a:cubicBezTo>
                  <a:pt x="8592216" y="5500423"/>
                  <a:pt x="8592216" y="5500423"/>
                  <a:pt x="9617194" y="5500423"/>
                </a:cubicBezTo>
                <a:lnTo>
                  <a:pt x="11359281" y="3751018"/>
                </a:lnTo>
                <a:cubicBezTo>
                  <a:pt x="11498198" y="3604608"/>
                  <a:pt x="11723468" y="3600854"/>
                  <a:pt x="11869893" y="3736002"/>
                </a:cubicBezTo>
                <a:cubicBezTo>
                  <a:pt x="12012564" y="3874903"/>
                  <a:pt x="12020073" y="4100148"/>
                  <a:pt x="11881156" y="4246558"/>
                </a:cubicBezTo>
                <a:cubicBezTo>
                  <a:pt x="11881156" y="4246558"/>
                  <a:pt x="11881156" y="4246558"/>
                  <a:pt x="10048961" y="6078553"/>
                </a:cubicBezTo>
                <a:cubicBezTo>
                  <a:pt x="10048961" y="6078553"/>
                  <a:pt x="10048961" y="6078553"/>
                  <a:pt x="10052716" y="12160176"/>
                </a:cubicBezTo>
                <a:cubicBezTo>
                  <a:pt x="10052716" y="12377913"/>
                  <a:pt x="9876254" y="12554355"/>
                  <a:pt x="9658493" y="12554355"/>
                </a:cubicBezTo>
                <a:cubicBezTo>
                  <a:pt x="9440733" y="12554355"/>
                  <a:pt x="9260517" y="12377913"/>
                  <a:pt x="9260517" y="12160176"/>
                </a:cubicBezTo>
                <a:cubicBezTo>
                  <a:pt x="9260517" y="12160176"/>
                  <a:pt x="9260517" y="12160176"/>
                  <a:pt x="9260517" y="8860332"/>
                </a:cubicBezTo>
                <a:cubicBezTo>
                  <a:pt x="9260517" y="8860332"/>
                  <a:pt x="9260517" y="8860332"/>
                  <a:pt x="8937630" y="8860332"/>
                </a:cubicBezTo>
                <a:cubicBezTo>
                  <a:pt x="8937630" y="8860332"/>
                  <a:pt x="8937630" y="8860332"/>
                  <a:pt x="8937630" y="12160176"/>
                </a:cubicBezTo>
                <a:cubicBezTo>
                  <a:pt x="8937630" y="12377913"/>
                  <a:pt x="8761168" y="12554355"/>
                  <a:pt x="8543407" y="12554355"/>
                </a:cubicBezTo>
                <a:cubicBezTo>
                  <a:pt x="8325646" y="12554355"/>
                  <a:pt x="8145431" y="12377913"/>
                  <a:pt x="8145431" y="12160176"/>
                </a:cubicBezTo>
                <a:cubicBezTo>
                  <a:pt x="8145431" y="12160176"/>
                  <a:pt x="8145431" y="12160176"/>
                  <a:pt x="8145431" y="6078553"/>
                </a:cubicBezTo>
                <a:cubicBezTo>
                  <a:pt x="8145431" y="6078553"/>
                  <a:pt x="8145431" y="6078553"/>
                  <a:pt x="6316990" y="4246558"/>
                </a:cubicBezTo>
                <a:cubicBezTo>
                  <a:pt x="6178073" y="4100148"/>
                  <a:pt x="6185582" y="3874903"/>
                  <a:pt x="6328253" y="3736002"/>
                </a:cubicBezTo>
                <a:cubicBezTo>
                  <a:pt x="6399589" y="3668428"/>
                  <a:pt x="6492513" y="3635580"/>
                  <a:pt x="6584967" y="3637926"/>
                </a:cubicBezTo>
                <a:close/>
                <a:moveTo>
                  <a:pt x="4052412" y="417917"/>
                </a:moveTo>
                <a:cubicBezTo>
                  <a:pt x="4598629" y="417917"/>
                  <a:pt x="5041424" y="862490"/>
                  <a:pt x="5041424" y="1410899"/>
                </a:cubicBezTo>
                <a:cubicBezTo>
                  <a:pt x="5041424" y="1959308"/>
                  <a:pt x="4598629" y="2403881"/>
                  <a:pt x="4052412" y="2403881"/>
                </a:cubicBezTo>
                <a:cubicBezTo>
                  <a:pt x="3506195" y="2403881"/>
                  <a:pt x="3063398" y="1959308"/>
                  <a:pt x="3063398" y="1410899"/>
                </a:cubicBezTo>
                <a:cubicBezTo>
                  <a:pt x="3063398" y="862490"/>
                  <a:pt x="3506195" y="417917"/>
                  <a:pt x="4052412" y="417917"/>
                </a:cubicBezTo>
                <a:close/>
                <a:moveTo>
                  <a:pt x="518710" y="212"/>
                </a:moveTo>
                <a:cubicBezTo>
                  <a:pt x="648229" y="3966"/>
                  <a:pt x="776810" y="57460"/>
                  <a:pt x="874419" y="158816"/>
                </a:cubicBezTo>
                <a:cubicBezTo>
                  <a:pt x="874419" y="158816"/>
                  <a:pt x="874419" y="158816"/>
                  <a:pt x="3340918" y="2625161"/>
                </a:cubicBezTo>
                <a:cubicBezTo>
                  <a:pt x="3340918" y="2625161"/>
                  <a:pt x="3340918" y="2625161"/>
                  <a:pt x="4790033" y="2625161"/>
                </a:cubicBezTo>
                <a:lnTo>
                  <a:pt x="7241515" y="158816"/>
                </a:lnTo>
                <a:cubicBezTo>
                  <a:pt x="7432978" y="-43897"/>
                  <a:pt x="7755838" y="-55159"/>
                  <a:pt x="7958564" y="140047"/>
                </a:cubicBezTo>
                <a:cubicBezTo>
                  <a:pt x="8161290" y="331498"/>
                  <a:pt x="8168798" y="654338"/>
                  <a:pt x="7977335" y="857051"/>
                </a:cubicBezTo>
                <a:cubicBezTo>
                  <a:pt x="7977335" y="857051"/>
                  <a:pt x="7977335" y="857051"/>
                  <a:pt x="5398210" y="3439768"/>
                </a:cubicBezTo>
                <a:cubicBezTo>
                  <a:pt x="5398210" y="3439768"/>
                  <a:pt x="5398210" y="3439768"/>
                  <a:pt x="5401965" y="11998771"/>
                </a:cubicBezTo>
                <a:cubicBezTo>
                  <a:pt x="5401965" y="12306594"/>
                  <a:pt x="5154188" y="12554355"/>
                  <a:pt x="4846345" y="12554355"/>
                </a:cubicBezTo>
                <a:cubicBezTo>
                  <a:pt x="4538502" y="12554355"/>
                  <a:pt x="4286972" y="12306594"/>
                  <a:pt x="4286972" y="11998771"/>
                </a:cubicBezTo>
                <a:cubicBezTo>
                  <a:pt x="4286972" y="11998771"/>
                  <a:pt x="4286972" y="11998771"/>
                  <a:pt x="4283218" y="7355136"/>
                </a:cubicBezTo>
                <a:cubicBezTo>
                  <a:pt x="4283218" y="7355136"/>
                  <a:pt x="4283218" y="7355136"/>
                  <a:pt x="3832716" y="7355136"/>
                </a:cubicBezTo>
                <a:cubicBezTo>
                  <a:pt x="3832716" y="7355136"/>
                  <a:pt x="3832716" y="7355136"/>
                  <a:pt x="3832716" y="11998771"/>
                </a:cubicBezTo>
                <a:cubicBezTo>
                  <a:pt x="3832716" y="12306594"/>
                  <a:pt x="3581186" y="12554355"/>
                  <a:pt x="3273343" y="12554355"/>
                </a:cubicBezTo>
                <a:cubicBezTo>
                  <a:pt x="2965500" y="12554355"/>
                  <a:pt x="2717723" y="12306594"/>
                  <a:pt x="2717723" y="11998771"/>
                </a:cubicBezTo>
                <a:cubicBezTo>
                  <a:pt x="2717723" y="11998771"/>
                  <a:pt x="2717723" y="11998771"/>
                  <a:pt x="2717723" y="3439768"/>
                </a:cubicBezTo>
                <a:cubicBezTo>
                  <a:pt x="2717723" y="3439768"/>
                  <a:pt x="2717723" y="3439768"/>
                  <a:pt x="138599" y="857051"/>
                </a:cubicBezTo>
                <a:cubicBezTo>
                  <a:pt x="-52865" y="654338"/>
                  <a:pt x="-45356" y="331498"/>
                  <a:pt x="157370" y="140047"/>
                </a:cubicBezTo>
                <a:cubicBezTo>
                  <a:pt x="258733" y="42444"/>
                  <a:pt x="389191" y="-3542"/>
                  <a:pt x="518710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10865713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菱形 20"/>
          <p:cNvSpPr/>
          <p:nvPr/>
        </p:nvSpPr>
        <p:spPr>
          <a:xfrm>
            <a:off x="-3023284" y="1254211"/>
            <a:ext cx="4349578" cy="4349578"/>
          </a:xfrm>
          <a:prstGeom prst="diamond">
            <a:avLst/>
          </a:prstGeom>
          <a:solidFill>
            <a:srgbClr val="BD5740"/>
          </a:solidFill>
          <a:ln w="76200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411539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233389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明年展望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092201" y="1861847"/>
            <a:ext cx="6344919" cy="3426433"/>
            <a:chOff x="714375" y="785813"/>
            <a:chExt cx="7767638" cy="3827463"/>
          </a:xfrm>
          <a:solidFill>
            <a:srgbClr val="706F71"/>
          </a:solidFill>
        </p:grpSpPr>
        <p:sp>
          <p:nvSpPr>
            <p:cNvPr id="10" name="Freeform 4"/>
            <p:cNvSpPr>
              <a:spLocks/>
            </p:cNvSpPr>
            <p:nvPr/>
          </p:nvSpPr>
          <p:spPr bwMode="auto">
            <a:xfrm>
              <a:off x="4613275" y="3630613"/>
              <a:ext cx="276225" cy="27305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889500" y="3598863"/>
              <a:ext cx="171450" cy="149225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779963" y="3648075"/>
              <a:ext cx="193675" cy="207963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5006975" y="3827463"/>
              <a:ext cx="30163" cy="365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4929188" y="3887788"/>
              <a:ext cx="47625" cy="53975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4706938" y="3740150"/>
              <a:ext cx="346075" cy="304800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4613275" y="3382963"/>
              <a:ext cx="252413" cy="268288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4822825" y="3433763"/>
              <a:ext cx="247650" cy="219075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4968875" y="3278188"/>
              <a:ext cx="42863" cy="3810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5229225" y="2990850"/>
              <a:ext cx="223838" cy="298450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4078288" y="2441575"/>
              <a:ext cx="260350" cy="20637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4519613" y="2405063"/>
              <a:ext cx="93663" cy="174625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4171950" y="2411413"/>
              <a:ext cx="449263" cy="430213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4565650" y="2509838"/>
              <a:ext cx="328613" cy="31591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4002088" y="2949575"/>
              <a:ext cx="61913" cy="2222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3989388" y="2890838"/>
              <a:ext cx="125413" cy="101600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4005263" y="2981325"/>
              <a:ext cx="60325" cy="33338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4673600" y="3013075"/>
              <a:ext cx="263525" cy="185738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4421188" y="2951163"/>
              <a:ext cx="255588" cy="21272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4378325" y="2984500"/>
              <a:ext cx="65088" cy="133350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4359275" y="3013075"/>
              <a:ext cx="41275" cy="112713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4546600" y="2968625"/>
              <a:ext cx="160338" cy="249238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4176713" y="3022600"/>
              <a:ext cx="131763" cy="134938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4292600" y="3014663"/>
              <a:ext cx="92075" cy="13970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4033838" y="2981325"/>
              <a:ext cx="165100" cy="122238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4113213" y="3071813"/>
              <a:ext cx="88900" cy="85725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4075113" y="3040063"/>
              <a:ext cx="63500" cy="68263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3994150" y="2640013"/>
              <a:ext cx="179388" cy="14763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3992563" y="2647950"/>
              <a:ext cx="261938" cy="28733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4094163" y="2701925"/>
              <a:ext cx="360363" cy="338138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4243388" y="2925763"/>
              <a:ext cx="176213" cy="12541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4365625" y="2738438"/>
              <a:ext cx="336550" cy="261938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4654550" y="2738438"/>
              <a:ext cx="215900" cy="357188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auto">
            <a:xfrm>
              <a:off x="4881563" y="2540000"/>
              <a:ext cx="236538" cy="234950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4" name="Freeform 38"/>
            <p:cNvSpPr>
              <a:spLocks/>
            </p:cNvSpPr>
            <p:nvPr/>
          </p:nvSpPr>
          <p:spPr bwMode="auto">
            <a:xfrm>
              <a:off x="4551363" y="3206750"/>
              <a:ext cx="122238" cy="134938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5" name="Freeform 39"/>
            <p:cNvSpPr>
              <a:spLocks/>
            </p:cNvSpPr>
            <p:nvPr/>
          </p:nvSpPr>
          <p:spPr bwMode="auto">
            <a:xfrm>
              <a:off x="4564063" y="3208338"/>
              <a:ext cx="47625" cy="28575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4602163" y="3175000"/>
              <a:ext cx="153988" cy="188913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4819650" y="2740025"/>
              <a:ext cx="358775" cy="441325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5245100" y="2978150"/>
              <a:ext cx="41275" cy="41275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5130800" y="2860675"/>
              <a:ext cx="146050" cy="123825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>
              <a:off x="5056188" y="2928938"/>
              <a:ext cx="323850" cy="252413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5106988" y="2468563"/>
              <a:ext cx="33338" cy="39688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5116513" y="2406650"/>
              <a:ext cx="149225" cy="119063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7058025" y="2382838"/>
              <a:ext cx="80963" cy="1016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6246813" y="2668588"/>
              <a:ext cx="95250" cy="128588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5832475" y="2452688"/>
              <a:ext cx="601663" cy="635000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6246813" y="2011363"/>
              <a:ext cx="677863" cy="293688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5105400" y="2522538"/>
              <a:ext cx="11113" cy="301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5086350" y="2503488"/>
              <a:ext cx="31750" cy="90488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5103813" y="2503488"/>
              <a:ext cx="92075" cy="9842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>
              <a:off x="5856288" y="2255838"/>
              <a:ext cx="234950" cy="10318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1" name="Freeform 55"/>
            <p:cNvSpPr>
              <a:spLocks/>
            </p:cNvSpPr>
            <p:nvPr/>
          </p:nvSpPr>
          <p:spPr bwMode="auto">
            <a:xfrm>
              <a:off x="5210175" y="2244725"/>
              <a:ext cx="149225" cy="6667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2" name="Freeform 56"/>
            <p:cNvSpPr>
              <a:spLocks noEditPoints="1"/>
            </p:cNvSpPr>
            <p:nvPr/>
          </p:nvSpPr>
          <p:spPr bwMode="auto">
            <a:xfrm>
              <a:off x="4911725" y="2281238"/>
              <a:ext cx="406400" cy="160338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3" name="Freeform 57"/>
            <p:cNvSpPr>
              <a:spLocks/>
            </p:cNvSpPr>
            <p:nvPr/>
          </p:nvSpPr>
          <p:spPr bwMode="auto">
            <a:xfrm>
              <a:off x="6043613" y="2443163"/>
              <a:ext cx="50800" cy="476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4" name="Freeform 58"/>
            <p:cNvSpPr>
              <a:spLocks/>
            </p:cNvSpPr>
            <p:nvPr/>
          </p:nvSpPr>
          <p:spPr bwMode="auto">
            <a:xfrm>
              <a:off x="7016750" y="2263775"/>
              <a:ext cx="147638" cy="141288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5" name="Freeform 59"/>
            <p:cNvSpPr>
              <a:spLocks/>
            </p:cNvSpPr>
            <p:nvPr/>
          </p:nvSpPr>
          <p:spPr bwMode="auto">
            <a:xfrm>
              <a:off x="6088063" y="2579688"/>
              <a:ext cx="166688" cy="95250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6" name="Freeform 60"/>
            <p:cNvSpPr>
              <a:spLocks/>
            </p:cNvSpPr>
            <p:nvPr/>
          </p:nvSpPr>
          <p:spPr bwMode="auto">
            <a:xfrm>
              <a:off x="6329363" y="2622550"/>
              <a:ext cx="182563" cy="407988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7" name="Freeform 61"/>
            <p:cNvSpPr>
              <a:spLocks/>
            </p:cNvSpPr>
            <p:nvPr/>
          </p:nvSpPr>
          <p:spPr bwMode="auto">
            <a:xfrm>
              <a:off x="6265863" y="2628900"/>
              <a:ext cx="65088" cy="39688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8" name="Freeform 62"/>
            <p:cNvSpPr>
              <a:spLocks/>
            </p:cNvSpPr>
            <p:nvPr/>
          </p:nvSpPr>
          <p:spPr bwMode="auto">
            <a:xfrm>
              <a:off x="6535738" y="2741613"/>
              <a:ext cx="160338" cy="33178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69" name="Freeform 63"/>
            <p:cNvSpPr>
              <a:spLocks/>
            </p:cNvSpPr>
            <p:nvPr/>
          </p:nvSpPr>
          <p:spPr bwMode="auto">
            <a:xfrm>
              <a:off x="6535738" y="2940050"/>
              <a:ext cx="131763" cy="93663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6492875" y="2762250"/>
              <a:ext cx="160338" cy="195263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6437313" y="2806700"/>
              <a:ext cx="176213" cy="328613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4665663" y="1922463"/>
              <a:ext cx="207963" cy="16986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3" name="Freeform 67"/>
            <p:cNvSpPr>
              <a:spLocks/>
            </p:cNvSpPr>
            <p:nvPr/>
          </p:nvSpPr>
          <p:spPr bwMode="auto">
            <a:xfrm>
              <a:off x="4695825" y="2198688"/>
              <a:ext cx="79375" cy="74613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4" name="Freeform 68"/>
            <p:cNvSpPr>
              <a:spLocks/>
            </p:cNvSpPr>
            <p:nvPr/>
          </p:nvSpPr>
          <p:spPr bwMode="auto">
            <a:xfrm>
              <a:off x="4657725" y="2165350"/>
              <a:ext cx="114300" cy="98425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5" name="Freeform 69"/>
            <p:cNvSpPr>
              <a:spLocks/>
            </p:cNvSpPr>
            <p:nvPr/>
          </p:nvSpPr>
          <p:spPr bwMode="auto">
            <a:xfrm>
              <a:off x="4768850" y="2270125"/>
              <a:ext cx="39688" cy="77788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6" name="Freeform 70"/>
            <p:cNvSpPr>
              <a:spLocks/>
            </p:cNvSpPr>
            <p:nvPr/>
          </p:nvSpPr>
          <p:spPr bwMode="auto">
            <a:xfrm>
              <a:off x="4570413" y="2095500"/>
              <a:ext cx="160338" cy="71438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7" name="Freeform 71"/>
            <p:cNvSpPr>
              <a:spLocks/>
            </p:cNvSpPr>
            <p:nvPr/>
          </p:nvSpPr>
          <p:spPr bwMode="auto">
            <a:xfrm>
              <a:off x="4706938" y="2103438"/>
              <a:ext cx="142875" cy="809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8" name="Freeform 72"/>
            <p:cNvSpPr>
              <a:spLocks/>
            </p:cNvSpPr>
            <p:nvPr/>
          </p:nvSpPr>
          <p:spPr bwMode="auto">
            <a:xfrm>
              <a:off x="4625975" y="2038350"/>
              <a:ext cx="134938" cy="69850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79" name="Freeform 73"/>
            <p:cNvSpPr>
              <a:spLocks/>
            </p:cNvSpPr>
            <p:nvPr/>
          </p:nvSpPr>
          <p:spPr bwMode="auto">
            <a:xfrm>
              <a:off x="4722813" y="2079625"/>
              <a:ext cx="120650" cy="50800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0" name="Freeform 74"/>
            <p:cNvSpPr>
              <a:spLocks/>
            </p:cNvSpPr>
            <p:nvPr/>
          </p:nvSpPr>
          <p:spPr bwMode="auto">
            <a:xfrm>
              <a:off x="4151313" y="2281238"/>
              <a:ext cx="80963" cy="133350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4430713" y="1968500"/>
              <a:ext cx="88900" cy="76200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2" name="Freeform 76"/>
            <p:cNvSpPr>
              <a:spLocks/>
            </p:cNvSpPr>
            <p:nvPr/>
          </p:nvSpPr>
          <p:spPr bwMode="auto">
            <a:xfrm>
              <a:off x="4487863" y="2065338"/>
              <a:ext cx="1587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4416425" y="2024063"/>
              <a:ext cx="84138" cy="60325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4" name="Freeform 78"/>
            <p:cNvSpPr>
              <a:spLocks/>
            </p:cNvSpPr>
            <p:nvPr/>
          </p:nvSpPr>
          <p:spPr bwMode="auto">
            <a:xfrm>
              <a:off x="4797425" y="2112963"/>
              <a:ext cx="195263" cy="128588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5" name="Freeform 79"/>
            <p:cNvSpPr>
              <a:spLocks/>
            </p:cNvSpPr>
            <p:nvPr/>
          </p:nvSpPr>
          <p:spPr bwMode="auto">
            <a:xfrm>
              <a:off x="4930775" y="2109788"/>
              <a:ext cx="66675" cy="82550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6" name="Freeform 80"/>
            <p:cNvSpPr>
              <a:spLocks/>
            </p:cNvSpPr>
            <p:nvPr/>
          </p:nvSpPr>
          <p:spPr bwMode="auto">
            <a:xfrm>
              <a:off x="4833938" y="2227263"/>
              <a:ext cx="134938" cy="74613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7" name="Freeform 81"/>
            <p:cNvSpPr>
              <a:spLocks/>
            </p:cNvSpPr>
            <p:nvPr/>
          </p:nvSpPr>
          <p:spPr bwMode="auto">
            <a:xfrm>
              <a:off x="4795838" y="2273300"/>
              <a:ext cx="58738" cy="42863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4833938" y="1998663"/>
              <a:ext cx="384175" cy="223838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89" name="Freeform 83"/>
            <p:cNvSpPr>
              <a:spLocks/>
            </p:cNvSpPr>
            <p:nvPr/>
          </p:nvSpPr>
          <p:spPr bwMode="auto">
            <a:xfrm>
              <a:off x="4854575" y="1884363"/>
              <a:ext cx="203200" cy="146050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0" name="Freeform 84"/>
            <p:cNvSpPr>
              <a:spLocks/>
            </p:cNvSpPr>
            <p:nvPr/>
          </p:nvSpPr>
          <p:spPr bwMode="auto">
            <a:xfrm>
              <a:off x="4803775" y="1827213"/>
              <a:ext cx="160338" cy="74613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1" name="Freeform 85"/>
            <p:cNvSpPr>
              <a:spLocks/>
            </p:cNvSpPr>
            <p:nvPr/>
          </p:nvSpPr>
          <p:spPr bwMode="auto">
            <a:xfrm>
              <a:off x="4803775" y="1874838"/>
              <a:ext cx="125413" cy="79375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2" name="Freeform 86"/>
            <p:cNvSpPr>
              <a:spLocks/>
            </p:cNvSpPr>
            <p:nvPr/>
          </p:nvSpPr>
          <p:spPr bwMode="auto">
            <a:xfrm>
              <a:off x="4495800" y="2132013"/>
              <a:ext cx="96838" cy="55563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3" name="Freeform 87"/>
            <p:cNvSpPr>
              <a:spLocks/>
            </p:cNvSpPr>
            <p:nvPr/>
          </p:nvSpPr>
          <p:spPr bwMode="auto">
            <a:xfrm>
              <a:off x="4494213" y="1927225"/>
              <a:ext cx="192088" cy="219075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4" name="Freeform 88"/>
            <p:cNvSpPr>
              <a:spLocks/>
            </p:cNvSpPr>
            <p:nvPr/>
          </p:nvSpPr>
          <p:spPr bwMode="auto">
            <a:xfrm>
              <a:off x="4808538" y="1404938"/>
              <a:ext cx="225425" cy="360363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5097463" y="2533650"/>
              <a:ext cx="455613" cy="363538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6" name="Freeform 90"/>
            <p:cNvSpPr>
              <a:spLocks/>
            </p:cNvSpPr>
            <p:nvPr/>
          </p:nvSpPr>
          <p:spPr bwMode="auto">
            <a:xfrm>
              <a:off x="5470525" y="2700338"/>
              <a:ext cx="174625" cy="192088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7" name="Freeform 91"/>
            <p:cNvSpPr>
              <a:spLocks/>
            </p:cNvSpPr>
            <p:nvPr/>
          </p:nvSpPr>
          <p:spPr bwMode="auto">
            <a:xfrm>
              <a:off x="5443538" y="2676525"/>
              <a:ext cx="25400" cy="38100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8" name="Freeform 92"/>
            <p:cNvSpPr>
              <a:spLocks/>
            </p:cNvSpPr>
            <p:nvPr/>
          </p:nvSpPr>
          <p:spPr bwMode="auto">
            <a:xfrm>
              <a:off x="5470525" y="2673350"/>
              <a:ext cx="103188" cy="84138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99" name="Freeform 93"/>
            <p:cNvSpPr>
              <a:spLocks noEditPoints="1"/>
            </p:cNvSpPr>
            <p:nvPr/>
          </p:nvSpPr>
          <p:spPr bwMode="auto">
            <a:xfrm>
              <a:off x="6489700" y="3114675"/>
              <a:ext cx="419100" cy="130175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6792913" y="3155950"/>
              <a:ext cx="28575" cy="17463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1" name="Freeform 95"/>
            <p:cNvSpPr>
              <a:spLocks/>
            </p:cNvSpPr>
            <p:nvPr/>
          </p:nvSpPr>
          <p:spPr bwMode="auto">
            <a:xfrm>
              <a:off x="5187950" y="2401888"/>
              <a:ext cx="209550" cy="20637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2" name="Freeform 96"/>
            <p:cNvSpPr>
              <a:spLocks/>
            </p:cNvSpPr>
            <p:nvPr/>
          </p:nvSpPr>
          <p:spPr bwMode="auto">
            <a:xfrm>
              <a:off x="5356225" y="2581275"/>
              <a:ext cx="41275" cy="38100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3" name="Freeform 97"/>
            <p:cNvSpPr>
              <a:spLocks noEditPoints="1"/>
            </p:cNvSpPr>
            <p:nvPr/>
          </p:nvSpPr>
          <p:spPr bwMode="auto">
            <a:xfrm>
              <a:off x="4256088" y="2038350"/>
              <a:ext cx="315913" cy="261938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4" name="Freeform 98"/>
            <p:cNvSpPr>
              <a:spLocks/>
            </p:cNvSpPr>
            <p:nvPr/>
          </p:nvSpPr>
          <p:spPr bwMode="auto">
            <a:xfrm>
              <a:off x="2403475" y="2941638"/>
              <a:ext cx="50800" cy="26988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5" name="Freeform 99"/>
            <p:cNvSpPr>
              <a:spLocks/>
            </p:cNvSpPr>
            <p:nvPr/>
          </p:nvSpPr>
          <p:spPr bwMode="auto">
            <a:xfrm>
              <a:off x="2420938" y="2901950"/>
              <a:ext cx="131763" cy="73025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6" name="Freeform 100"/>
            <p:cNvSpPr>
              <a:spLocks/>
            </p:cNvSpPr>
            <p:nvPr/>
          </p:nvSpPr>
          <p:spPr bwMode="auto">
            <a:xfrm>
              <a:off x="1820863" y="2522538"/>
              <a:ext cx="657225" cy="406400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7" name="Freeform 101"/>
            <p:cNvSpPr>
              <a:spLocks/>
            </p:cNvSpPr>
            <p:nvPr/>
          </p:nvSpPr>
          <p:spPr bwMode="auto">
            <a:xfrm>
              <a:off x="2349500" y="2865438"/>
              <a:ext cx="92075" cy="90488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8" name="Freeform 102"/>
            <p:cNvSpPr>
              <a:spLocks/>
            </p:cNvSpPr>
            <p:nvPr/>
          </p:nvSpPr>
          <p:spPr bwMode="auto">
            <a:xfrm>
              <a:off x="2422525" y="2852738"/>
              <a:ext cx="26988" cy="5715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09" name="Freeform 103"/>
            <p:cNvSpPr>
              <a:spLocks/>
            </p:cNvSpPr>
            <p:nvPr/>
          </p:nvSpPr>
          <p:spPr bwMode="auto">
            <a:xfrm>
              <a:off x="2738438" y="2809875"/>
              <a:ext cx="65088" cy="5556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0" name="Freeform 104"/>
            <p:cNvSpPr>
              <a:spLocks/>
            </p:cNvSpPr>
            <p:nvPr/>
          </p:nvSpPr>
          <p:spPr bwMode="auto">
            <a:xfrm>
              <a:off x="2797175" y="2819400"/>
              <a:ext cx="74613" cy="50800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1" name="Freeform 105"/>
            <p:cNvSpPr>
              <a:spLocks/>
            </p:cNvSpPr>
            <p:nvPr/>
          </p:nvSpPr>
          <p:spPr bwMode="auto">
            <a:xfrm>
              <a:off x="2460625" y="2928938"/>
              <a:ext cx="92075" cy="93663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2" name="Freeform 106"/>
            <p:cNvSpPr>
              <a:spLocks/>
            </p:cNvSpPr>
            <p:nvPr/>
          </p:nvSpPr>
          <p:spPr bwMode="auto">
            <a:xfrm>
              <a:off x="2751138" y="3143250"/>
              <a:ext cx="860425" cy="877888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solidFill>
              <a:srgbClr val="E77960"/>
            </a:solidFill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3" name="Freeform 107"/>
            <p:cNvSpPr>
              <a:spLocks/>
            </p:cNvSpPr>
            <p:nvPr/>
          </p:nvSpPr>
          <p:spPr bwMode="auto">
            <a:xfrm>
              <a:off x="3090863" y="3932238"/>
              <a:ext cx="106363" cy="117475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4" name="Freeform 108"/>
            <p:cNvSpPr>
              <a:spLocks noEditPoints="1"/>
            </p:cNvSpPr>
            <p:nvPr/>
          </p:nvSpPr>
          <p:spPr bwMode="auto">
            <a:xfrm>
              <a:off x="2757488" y="3736975"/>
              <a:ext cx="436563" cy="860425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5" name="Freeform 109"/>
            <p:cNvSpPr>
              <a:spLocks/>
            </p:cNvSpPr>
            <p:nvPr/>
          </p:nvSpPr>
          <p:spPr bwMode="auto">
            <a:xfrm>
              <a:off x="2709863" y="3640138"/>
              <a:ext cx="190500" cy="97313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6" name="Freeform 110"/>
            <p:cNvSpPr>
              <a:spLocks/>
            </p:cNvSpPr>
            <p:nvPr/>
          </p:nvSpPr>
          <p:spPr bwMode="auto">
            <a:xfrm>
              <a:off x="2992438" y="3683000"/>
              <a:ext cx="192088" cy="192088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7" name="Freeform 111"/>
            <p:cNvSpPr>
              <a:spLocks/>
            </p:cNvSpPr>
            <p:nvPr/>
          </p:nvSpPr>
          <p:spPr bwMode="auto">
            <a:xfrm>
              <a:off x="2492375" y="3016250"/>
              <a:ext cx="71438" cy="57150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8" name="Freeform 112"/>
            <p:cNvSpPr>
              <a:spLocks/>
            </p:cNvSpPr>
            <p:nvPr/>
          </p:nvSpPr>
          <p:spPr bwMode="auto">
            <a:xfrm>
              <a:off x="2557463" y="3044825"/>
              <a:ext cx="125413" cy="60325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19" name="Freeform 113"/>
            <p:cNvSpPr>
              <a:spLocks/>
            </p:cNvSpPr>
            <p:nvPr/>
          </p:nvSpPr>
          <p:spPr bwMode="auto">
            <a:xfrm>
              <a:off x="2643188" y="2982913"/>
              <a:ext cx="257175" cy="366713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0" name="Freeform 114"/>
            <p:cNvSpPr>
              <a:spLocks/>
            </p:cNvSpPr>
            <p:nvPr/>
          </p:nvSpPr>
          <p:spPr bwMode="auto">
            <a:xfrm>
              <a:off x="2844800" y="3470275"/>
              <a:ext cx="266700" cy="300038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1" name="Freeform 115"/>
            <p:cNvSpPr>
              <a:spLocks/>
            </p:cNvSpPr>
            <p:nvPr/>
          </p:nvSpPr>
          <p:spPr bwMode="auto">
            <a:xfrm>
              <a:off x="2589213" y="3259138"/>
              <a:ext cx="279400" cy="404813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2" name="Freeform 116"/>
            <p:cNvSpPr>
              <a:spLocks/>
            </p:cNvSpPr>
            <p:nvPr/>
          </p:nvSpPr>
          <p:spPr bwMode="auto">
            <a:xfrm>
              <a:off x="2763838" y="2994025"/>
              <a:ext cx="296863" cy="25082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3" name="Freeform 117"/>
            <p:cNvSpPr>
              <a:spLocks/>
            </p:cNvSpPr>
            <p:nvPr/>
          </p:nvSpPr>
          <p:spPr bwMode="auto">
            <a:xfrm>
              <a:off x="3097213" y="3122613"/>
              <a:ext cx="92075" cy="96838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4" name="Freeform 118"/>
            <p:cNvSpPr>
              <a:spLocks/>
            </p:cNvSpPr>
            <p:nvPr/>
          </p:nvSpPr>
          <p:spPr bwMode="auto">
            <a:xfrm>
              <a:off x="3025775" y="3073400"/>
              <a:ext cx="106363" cy="158750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5" name="Freeform 119"/>
            <p:cNvSpPr>
              <a:spLocks/>
            </p:cNvSpPr>
            <p:nvPr/>
          </p:nvSpPr>
          <p:spPr bwMode="auto">
            <a:xfrm>
              <a:off x="3178175" y="3132138"/>
              <a:ext cx="66675" cy="84138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6" name="Freeform 120"/>
            <p:cNvSpPr>
              <a:spLocks/>
            </p:cNvSpPr>
            <p:nvPr/>
          </p:nvSpPr>
          <p:spPr bwMode="auto">
            <a:xfrm>
              <a:off x="2520950" y="2738438"/>
              <a:ext cx="227013" cy="809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7" name="Freeform 121"/>
            <p:cNvSpPr>
              <a:spLocks/>
            </p:cNvSpPr>
            <p:nvPr/>
          </p:nvSpPr>
          <p:spPr bwMode="auto">
            <a:xfrm>
              <a:off x="2651125" y="2846388"/>
              <a:ext cx="52388" cy="254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8" name="Freeform 122"/>
            <p:cNvSpPr>
              <a:spLocks/>
            </p:cNvSpPr>
            <p:nvPr/>
          </p:nvSpPr>
          <p:spPr bwMode="auto">
            <a:xfrm>
              <a:off x="2894013" y="2844800"/>
              <a:ext cx="47625" cy="26988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29" name="Freeform 123"/>
            <p:cNvSpPr>
              <a:spLocks noEditPoints="1"/>
            </p:cNvSpPr>
            <p:nvPr/>
          </p:nvSpPr>
          <p:spPr bwMode="auto">
            <a:xfrm>
              <a:off x="2779713" y="785813"/>
              <a:ext cx="1322388" cy="985838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0" name="Freeform 124"/>
            <p:cNvSpPr>
              <a:spLocks noEditPoints="1"/>
            </p:cNvSpPr>
            <p:nvPr/>
          </p:nvSpPr>
          <p:spPr bwMode="auto">
            <a:xfrm>
              <a:off x="1298575" y="803275"/>
              <a:ext cx="1920875" cy="1477963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1" name="Freeform 125"/>
            <p:cNvSpPr>
              <a:spLocks noEditPoints="1"/>
            </p:cNvSpPr>
            <p:nvPr/>
          </p:nvSpPr>
          <p:spPr bwMode="auto">
            <a:xfrm>
              <a:off x="714375" y="1360488"/>
              <a:ext cx="2192338" cy="1346200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solidFill>
              <a:srgbClr val="E77960"/>
            </a:solidFill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2" name="Freeform 126"/>
            <p:cNvSpPr>
              <a:spLocks noEditPoints="1"/>
            </p:cNvSpPr>
            <p:nvPr/>
          </p:nvSpPr>
          <p:spPr bwMode="auto">
            <a:xfrm>
              <a:off x="4159250" y="2241550"/>
              <a:ext cx="276225" cy="196850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3" name="Freeform 127"/>
            <p:cNvSpPr>
              <a:spLocks noEditPoints="1"/>
            </p:cNvSpPr>
            <p:nvPr/>
          </p:nvSpPr>
          <p:spPr bwMode="auto">
            <a:xfrm>
              <a:off x="4789488" y="2292350"/>
              <a:ext cx="136525" cy="1698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4" name="Freeform 128"/>
            <p:cNvSpPr>
              <a:spLocks/>
            </p:cNvSpPr>
            <p:nvPr/>
          </p:nvSpPr>
          <p:spPr bwMode="auto">
            <a:xfrm>
              <a:off x="5043488" y="2439988"/>
              <a:ext cx="55563" cy="34925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5" name="Freeform 129"/>
            <p:cNvSpPr>
              <a:spLocks/>
            </p:cNvSpPr>
            <p:nvPr/>
          </p:nvSpPr>
          <p:spPr bwMode="auto">
            <a:xfrm>
              <a:off x="3836988" y="1539875"/>
              <a:ext cx="231775" cy="117475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6" name="Freeform 130"/>
            <p:cNvSpPr>
              <a:spLocks/>
            </p:cNvSpPr>
            <p:nvPr/>
          </p:nvSpPr>
          <p:spPr bwMode="auto">
            <a:xfrm>
              <a:off x="4135438" y="1917700"/>
              <a:ext cx="98425" cy="107950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7" name="Freeform 131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8" name="Freeform 132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39" name="Freeform 133"/>
            <p:cNvSpPr>
              <a:spLocks noEditPoints="1"/>
            </p:cNvSpPr>
            <p:nvPr/>
          </p:nvSpPr>
          <p:spPr bwMode="auto">
            <a:xfrm>
              <a:off x="4535488" y="1836738"/>
              <a:ext cx="103188" cy="98425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0" name="Freeform 134"/>
            <p:cNvSpPr>
              <a:spLocks noEditPoints="1"/>
            </p:cNvSpPr>
            <p:nvPr/>
          </p:nvSpPr>
          <p:spPr bwMode="auto">
            <a:xfrm>
              <a:off x="4606925" y="1443038"/>
              <a:ext cx="266700" cy="47148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1" name="Freeform 135"/>
            <p:cNvSpPr>
              <a:spLocks noEditPoints="1"/>
            </p:cNvSpPr>
            <p:nvPr/>
          </p:nvSpPr>
          <p:spPr bwMode="auto">
            <a:xfrm>
              <a:off x="4826000" y="1774825"/>
              <a:ext cx="136525" cy="6667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2" name="Freeform 136"/>
            <p:cNvSpPr>
              <a:spLocks/>
            </p:cNvSpPr>
            <p:nvPr/>
          </p:nvSpPr>
          <p:spPr bwMode="auto">
            <a:xfrm>
              <a:off x="5076825" y="3148013"/>
              <a:ext cx="173038" cy="211138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3" name="Freeform 137"/>
            <p:cNvSpPr>
              <a:spLocks/>
            </p:cNvSpPr>
            <p:nvPr/>
          </p:nvSpPr>
          <p:spPr bwMode="auto">
            <a:xfrm>
              <a:off x="4981575" y="3163888"/>
              <a:ext cx="117475" cy="122238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4" name="Freeform 138"/>
            <p:cNvSpPr>
              <a:spLocks/>
            </p:cNvSpPr>
            <p:nvPr/>
          </p:nvSpPr>
          <p:spPr bwMode="auto">
            <a:xfrm>
              <a:off x="5562600" y="2193925"/>
              <a:ext cx="382588" cy="220663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5" name="Freeform 139"/>
            <p:cNvSpPr>
              <a:spLocks noEditPoints="1"/>
            </p:cNvSpPr>
            <p:nvPr/>
          </p:nvSpPr>
          <p:spPr bwMode="auto">
            <a:xfrm>
              <a:off x="4468813" y="946150"/>
              <a:ext cx="558800" cy="882650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6" name="Freeform 140"/>
            <p:cNvSpPr>
              <a:spLocks/>
            </p:cNvSpPr>
            <p:nvPr/>
          </p:nvSpPr>
          <p:spPr bwMode="auto">
            <a:xfrm>
              <a:off x="8408988" y="1651000"/>
              <a:ext cx="73025" cy="26988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7" name="Freeform 141"/>
            <p:cNvSpPr>
              <a:spLocks noEditPoints="1"/>
            </p:cNvSpPr>
            <p:nvPr/>
          </p:nvSpPr>
          <p:spPr bwMode="auto">
            <a:xfrm>
              <a:off x="7131050" y="2195513"/>
              <a:ext cx="369888" cy="36830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8" name="Freeform 142"/>
            <p:cNvSpPr>
              <a:spLocks noEditPoints="1"/>
            </p:cNvSpPr>
            <p:nvPr/>
          </p:nvSpPr>
          <p:spPr bwMode="auto">
            <a:xfrm>
              <a:off x="5954713" y="1971675"/>
              <a:ext cx="1293813" cy="896938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solidFill>
              <a:srgbClr val="E77960"/>
            </a:solidFill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49" name="Freeform 143"/>
            <p:cNvSpPr>
              <a:spLocks noEditPoints="1"/>
            </p:cNvSpPr>
            <p:nvPr/>
          </p:nvSpPr>
          <p:spPr bwMode="auto">
            <a:xfrm>
              <a:off x="6862763" y="2851150"/>
              <a:ext cx="207963" cy="292100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0" name="Freeform 144"/>
            <p:cNvSpPr>
              <a:spLocks noEditPoints="1"/>
            </p:cNvSpPr>
            <p:nvPr/>
          </p:nvSpPr>
          <p:spPr bwMode="auto">
            <a:xfrm>
              <a:off x="7378700" y="3321050"/>
              <a:ext cx="273050" cy="173038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1" name="Freeform 145"/>
            <p:cNvSpPr>
              <a:spLocks/>
            </p:cNvSpPr>
            <p:nvPr/>
          </p:nvSpPr>
          <p:spPr bwMode="auto">
            <a:xfrm>
              <a:off x="6076950" y="3049588"/>
              <a:ext cx="46038" cy="889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2" name="Freeform 146"/>
            <p:cNvSpPr>
              <a:spLocks/>
            </p:cNvSpPr>
            <p:nvPr/>
          </p:nvSpPr>
          <p:spPr bwMode="auto">
            <a:xfrm>
              <a:off x="5273675" y="3509963"/>
              <a:ext cx="160338" cy="317500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3" name="Freeform 147"/>
            <p:cNvSpPr>
              <a:spLocks noEditPoints="1"/>
            </p:cNvSpPr>
            <p:nvPr/>
          </p:nvSpPr>
          <p:spPr bwMode="auto">
            <a:xfrm>
              <a:off x="5267325" y="2838450"/>
              <a:ext cx="258763" cy="157163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4" name="Freeform 148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5" name="Freeform 149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6" name="Freeform 150"/>
            <p:cNvSpPr>
              <a:spLocks noEditPoints="1"/>
            </p:cNvSpPr>
            <p:nvPr/>
          </p:nvSpPr>
          <p:spPr bwMode="auto">
            <a:xfrm>
              <a:off x="6769100" y="3492500"/>
              <a:ext cx="884238" cy="787400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7" name="Freeform 151"/>
            <p:cNvSpPr>
              <a:spLocks noEditPoints="1"/>
            </p:cNvSpPr>
            <p:nvPr/>
          </p:nvSpPr>
          <p:spPr bwMode="auto">
            <a:xfrm>
              <a:off x="7926388" y="4052888"/>
              <a:ext cx="269875" cy="320675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8" name="Freeform 152"/>
            <p:cNvSpPr>
              <a:spLocks noEditPoints="1"/>
            </p:cNvSpPr>
            <p:nvPr/>
          </p:nvSpPr>
          <p:spPr bwMode="auto">
            <a:xfrm>
              <a:off x="8162925" y="3616325"/>
              <a:ext cx="58738" cy="53975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59" name="Freeform 153"/>
            <p:cNvSpPr>
              <a:spLocks/>
            </p:cNvSpPr>
            <p:nvPr/>
          </p:nvSpPr>
          <p:spPr bwMode="auto">
            <a:xfrm>
              <a:off x="5487988" y="2270125"/>
              <a:ext cx="309563" cy="195263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0" name="Freeform 154"/>
            <p:cNvSpPr>
              <a:spLocks/>
            </p:cNvSpPr>
            <p:nvPr/>
          </p:nvSpPr>
          <p:spPr bwMode="auto">
            <a:xfrm>
              <a:off x="5300663" y="2339975"/>
              <a:ext cx="425450" cy="360363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1" name="Freeform 155"/>
            <p:cNvSpPr>
              <a:spLocks noEditPoints="1"/>
            </p:cNvSpPr>
            <p:nvPr/>
          </p:nvSpPr>
          <p:spPr bwMode="auto">
            <a:xfrm>
              <a:off x="5356225" y="1914525"/>
              <a:ext cx="876300" cy="41275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2" name="Freeform 156"/>
            <p:cNvSpPr>
              <a:spLocks noEditPoints="1"/>
            </p:cNvSpPr>
            <p:nvPr/>
          </p:nvSpPr>
          <p:spPr bwMode="auto">
            <a:xfrm>
              <a:off x="4778375" y="898525"/>
              <a:ext cx="3681413" cy="1411288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3" name="Freeform 158"/>
            <p:cNvSpPr>
              <a:spLocks/>
            </p:cNvSpPr>
            <p:nvPr/>
          </p:nvSpPr>
          <p:spPr bwMode="auto">
            <a:xfrm>
              <a:off x="4622800" y="3133725"/>
              <a:ext cx="395288" cy="415925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4" name="Freeform 159"/>
            <p:cNvSpPr>
              <a:spLocks/>
            </p:cNvSpPr>
            <p:nvPr/>
          </p:nvSpPr>
          <p:spPr bwMode="auto">
            <a:xfrm>
              <a:off x="4975225" y="3306763"/>
              <a:ext cx="34925" cy="46038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5" name="Freeform 160"/>
            <p:cNvSpPr>
              <a:spLocks/>
            </p:cNvSpPr>
            <p:nvPr/>
          </p:nvSpPr>
          <p:spPr bwMode="auto">
            <a:xfrm>
              <a:off x="4995863" y="3484563"/>
              <a:ext cx="230188" cy="36830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6" name="Freeform 161"/>
            <p:cNvSpPr>
              <a:spLocks/>
            </p:cNvSpPr>
            <p:nvPr/>
          </p:nvSpPr>
          <p:spPr bwMode="auto">
            <a:xfrm>
              <a:off x="4983163" y="3275013"/>
              <a:ext cx="233363" cy="238125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7" name="Freeform 162"/>
            <p:cNvSpPr>
              <a:spLocks/>
            </p:cNvSpPr>
            <p:nvPr/>
          </p:nvSpPr>
          <p:spPr bwMode="auto">
            <a:xfrm>
              <a:off x="5051425" y="3463925"/>
              <a:ext cx="71438" cy="168275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8" name="Freeform 163"/>
            <p:cNvSpPr>
              <a:spLocks/>
            </p:cNvSpPr>
            <p:nvPr/>
          </p:nvSpPr>
          <p:spPr bwMode="auto">
            <a:xfrm>
              <a:off x="7878763" y="3705225"/>
              <a:ext cx="73025" cy="57150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69" name="Freeform 164"/>
            <p:cNvSpPr>
              <a:spLocks/>
            </p:cNvSpPr>
            <p:nvPr/>
          </p:nvSpPr>
          <p:spPr bwMode="auto">
            <a:xfrm>
              <a:off x="5816600" y="2316163"/>
              <a:ext cx="166688" cy="111125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0" name="Freeform 165"/>
            <p:cNvSpPr>
              <a:spLocks/>
            </p:cNvSpPr>
            <p:nvPr/>
          </p:nvSpPr>
          <p:spPr bwMode="auto">
            <a:xfrm>
              <a:off x="2657475" y="2693988"/>
              <a:ext cx="19050" cy="39688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1" name="Freeform 166"/>
            <p:cNvSpPr>
              <a:spLocks/>
            </p:cNvSpPr>
            <p:nvPr/>
          </p:nvSpPr>
          <p:spPr bwMode="auto">
            <a:xfrm>
              <a:off x="3013075" y="3021013"/>
              <a:ext cx="25400" cy="20638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2" name="Freeform 167"/>
            <p:cNvSpPr>
              <a:spLocks/>
            </p:cNvSpPr>
            <p:nvPr/>
          </p:nvSpPr>
          <p:spPr bwMode="auto">
            <a:xfrm>
              <a:off x="5286375" y="2305050"/>
              <a:ext cx="71438" cy="61913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3" name="Freeform 168"/>
            <p:cNvSpPr>
              <a:spLocks noEditPoints="1"/>
            </p:cNvSpPr>
            <p:nvPr/>
          </p:nvSpPr>
          <p:spPr bwMode="auto">
            <a:xfrm>
              <a:off x="5319713" y="2290763"/>
              <a:ext cx="106363" cy="87313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4" name="Freeform 169"/>
            <p:cNvSpPr>
              <a:spLocks/>
            </p:cNvSpPr>
            <p:nvPr/>
          </p:nvSpPr>
          <p:spPr bwMode="auto">
            <a:xfrm>
              <a:off x="5661025" y="2381250"/>
              <a:ext cx="309563" cy="220663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5" name="Freeform 170"/>
            <p:cNvSpPr>
              <a:spLocks/>
            </p:cNvSpPr>
            <p:nvPr/>
          </p:nvSpPr>
          <p:spPr bwMode="auto">
            <a:xfrm>
              <a:off x="5673725" y="2414588"/>
              <a:ext cx="355600" cy="320675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6" name="Freeform 171"/>
            <p:cNvSpPr>
              <a:spLocks noEditPoints="1"/>
            </p:cNvSpPr>
            <p:nvPr/>
          </p:nvSpPr>
          <p:spPr bwMode="auto">
            <a:xfrm>
              <a:off x="6386513" y="3132138"/>
              <a:ext cx="992188" cy="360363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7" name="Freeform 172"/>
            <p:cNvSpPr>
              <a:spLocks noEditPoints="1"/>
            </p:cNvSpPr>
            <p:nvPr/>
          </p:nvSpPr>
          <p:spPr bwMode="auto">
            <a:xfrm>
              <a:off x="7011988" y="3436938"/>
              <a:ext cx="69850" cy="3016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8" name="Freeform 173"/>
            <p:cNvSpPr>
              <a:spLocks/>
            </p:cNvSpPr>
            <p:nvPr/>
          </p:nvSpPr>
          <p:spPr bwMode="auto">
            <a:xfrm>
              <a:off x="4640263" y="2155825"/>
              <a:ext cx="73025" cy="3968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79" name="Freeform 174"/>
            <p:cNvSpPr>
              <a:spLocks noEditPoints="1"/>
            </p:cNvSpPr>
            <p:nvPr/>
          </p:nvSpPr>
          <p:spPr bwMode="auto">
            <a:xfrm>
              <a:off x="4505325" y="2151063"/>
              <a:ext cx="247650" cy="269875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80" name="Freeform 175"/>
            <p:cNvSpPr>
              <a:spLocks/>
            </p:cNvSpPr>
            <p:nvPr/>
          </p:nvSpPr>
          <p:spPr bwMode="auto">
            <a:xfrm>
              <a:off x="4752975" y="2251075"/>
              <a:ext cx="26988" cy="333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  <p:sp>
          <p:nvSpPr>
            <p:cNvPr id="181" name="Freeform 176"/>
            <p:cNvSpPr>
              <a:spLocks/>
            </p:cNvSpPr>
            <p:nvPr/>
          </p:nvSpPr>
          <p:spPr bwMode="auto">
            <a:xfrm>
              <a:off x="4759325" y="2174875"/>
              <a:ext cx="90488" cy="106363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造字工房悦黑体验版常规体" pitchFamily="50" charset="-122"/>
              </a:endParaRPr>
            </a:p>
          </p:txBody>
        </p:sp>
      </p:grpSp>
      <p:sp>
        <p:nvSpPr>
          <p:cNvPr id="182" name="矩形 181"/>
          <p:cNvSpPr/>
          <p:nvPr/>
        </p:nvSpPr>
        <p:spPr>
          <a:xfrm>
            <a:off x="8739506" y="1582340"/>
            <a:ext cx="239680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</a:p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上海瑞普广告公司</a:t>
            </a:r>
            <a:endParaRPr lang="en-US" altLang="zh-CN" sz="20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0420353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5688" y="0"/>
            <a:ext cx="11136312" cy="536028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89186" cy="536028"/>
          </a:xfrm>
          <a:prstGeom prst="rect">
            <a:avLst/>
          </a:pr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0637" y="94591"/>
            <a:ext cx="1030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727173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LOGO</a:t>
            </a:r>
            <a:endParaRPr lang="zh-CN" altLang="en-US" sz="2000" dirty="0">
              <a:solidFill>
                <a:srgbClr val="727173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688" y="0"/>
            <a:ext cx="233389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明年展望</a:t>
            </a: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156888478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0420236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134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0" y="-1"/>
            <a:ext cx="12192000" cy="3904735"/>
          </a:xfrm>
          <a:custGeom>
            <a:avLst/>
            <a:gdLst/>
            <a:ahLst/>
            <a:cxnLst/>
            <a:rect l="l" t="t" r="r" b="b"/>
            <a:pathLst>
              <a:path w="12192000" h="3429000">
                <a:moveTo>
                  <a:pt x="5232298" y="1267122"/>
                </a:moveTo>
                <a:lnTo>
                  <a:pt x="5241549" y="1267122"/>
                </a:lnTo>
                <a:cubicBezTo>
                  <a:pt x="5246345" y="1324681"/>
                  <a:pt x="5254569" y="1370934"/>
                  <a:pt x="5266217" y="1405881"/>
                </a:cubicBezTo>
                <a:lnTo>
                  <a:pt x="5447117" y="1957833"/>
                </a:lnTo>
                <a:lnTo>
                  <a:pt x="5022618" y="1957833"/>
                </a:lnTo>
                <a:lnTo>
                  <a:pt x="5204546" y="1401769"/>
                </a:lnTo>
                <a:cubicBezTo>
                  <a:pt x="5218936" y="1358600"/>
                  <a:pt x="5228187" y="1313718"/>
                  <a:pt x="5232298" y="1267122"/>
                </a:cubicBezTo>
                <a:close/>
                <a:moveTo>
                  <a:pt x="7997445" y="992687"/>
                </a:moveTo>
                <a:lnTo>
                  <a:pt x="7997445" y="2584818"/>
                </a:lnTo>
                <a:lnTo>
                  <a:pt x="8336634" y="2584818"/>
                </a:lnTo>
                <a:lnTo>
                  <a:pt x="8336634" y="1805712"/>
                </a:lnTo>
                <a:lnTo>
                  <a:pt x="8341773" y="1805712"/>
                </a:lnTo>
                <a:cubicBezTo>
                  <a:pt x="8357533" y="1843400"/>
                  <a:pt x="8371580" y="1871152"/>
                  <a:pt x="8383915" y="1888968"/>
                </a:cubicBezTo>
                <a:lnTo>
                  <a:pt x="8865974" y="2584818"/>
                </a:lnTo>
                <a:lnTo>
                  <a:pt x="9295612" y="2584818"/>
                </a:lnTo>
                <a:lnTo>
                  <a:pt x="8678906" y="1752264"/>
                </a:lnTo>
                <a:lnTo>
                  <a:pt x="9248331" y="992687"/>
                </a:lnTo>
                <a:lnTo>
                  <a:pt x="8843360" y="992687"/>
                </a:lnTo>
                <a:lnTo>
                  <a:pt x="8386998" y="1659758"/>
                </a:lnTo>
                <a:cubicBezTo>
                  <a:pt x="8371923" y="1683741"/>
                  <a:pt x="8356848" y="1712178"/>
                  <a:pt x="8341773" y="1745069"/>
                </a:cubicBezTo>
                <a:lnTo>
                  <a:pt x="8336634" y="1745069"/>
                </a:lnTo>
                <a:lnTo>
                  <a:pt x="8336634" y="992687"/>
                </a:lnTo>
                <a:close/>
                <a:moveTo>
                  <a:pt x="6216270" y="992687"/>
                </a:moveTo>
                <a:lnTo>
                  <a:pt x="6216270" y="2584818"/>
                </a:lnTo>
                <a:lnTo>
                  <a:pt x="6537985" y="2584818"/>
                </a:lnTo>
                <a:lnTo>
                  <a:pt x="6537985" y="1679287"/>
                </a:lnTo>
                <a:cubicBezTo>
                  <a:pt x="6537985" y="1564854"/>
                  <a:pt x="6534902" y="1480228"/>
                  <a:pt x="6528735" y="1425410"/>
                </a:cubicBezTo>
                <a:lnTo>
                  <a:pt x="6533874" y="1425410"/>
                </a:lnTo>
                <a:cubicBezTo>
                  <a:pt x="6549635" y="1458301"/>
                  <a:pt x="6574988" y="1501470"/>
                  <a:pt x="6609934" y="1554918"/>
                </a:cubicBezTo>
                <a:lnTo>
                  <a:pt x="7284200" y="2584818"/>
                </a:lnTo>
                <a:lnTo>
                  <a:pt x="7631612" y="2584818"/>
                </a:lnTo>
                <a:lnTo>
                  <a:pt x="7631612" y="992687"/>
                </a:lnTo>
                <a:lnTo>
                  <a:pt x="7309896" y="992687"/>
                </a:lnTo>
                <a:lnTo>
                  <a:pt x="7309896" y="1900274"/>
                </a:lnTo>
                <a:cubicBezTo>
                  <a:pt x="7309896" y="2008540"/>
                  <a:pt x="7313323" y="2081860"/>
                  <a:pt x="7320175" y="2120233"/>
                </a:cubicBezTo>
                <a:lnTo>
                  <a:pt x="7315036" y="2120233"/>
                </a:lnTo>
                <a:cubicBezTo>
                  <a:pt x="7305442" y="2102417"/>
                  <a:pt x="7279061" y="2060275"/>
                  <a:pt x="7235892" y="1993808"/>
                </a:cubicBezTo>
                <a:lnTo>
                  <a:pt x="6586294" y="992687"/>
                </a:lnTo>
                <a:close/>
                <a:moveTo>
                  <a:pt x="5046258" y="992687"/>
                </a:moveTo>
                <a:lnTo>
                  <a:pt x="4463471" y="2584818"/>
                </a:lnTo>
                <a:lnTo>
                  <a:pt x="4831439" y="2584818"/>
                </a:lnTo>
                <a:lnTo>
                  <a:pt x="4948613" y="2219934"/>
                </a:lnTo>
                <a:lnTo>
                  <a:pt x="5527290" y="2219934"/>
                </a:lnTo>
                <a:lnTo>
                  <a:pt x="5646520" y="2584818"/>
                </a:lnTo>
                <a:lnTo>
                  <a:pt x="6016543" y="2584818"/>
                </a:lnTo>
                <a:lnTo>
                  <a:pt x="5445062" y="992687"/>
                </a:lnTo>
                <a:close/>
                <a:moveTo>
                  <a:pt x="2901571" y="992687"/>
                </a:moveTo>
                <a:lnTo>
                  <a:pt x="2901571" y="2584818"/>
                </a:lnTo>
                <a:lnTo>
                  <a:pt x="3240759" y="2584818"/>
                </a:lnTo>
                <a:lnTo>
                  <a:pt x="3240759" y="1928026"/>
                </a:lnTo>
                <a:lnTo>
                  <a:pt x="3919136" y="1928026"/>
                </a:lnTo>
                <a:lnTo>
                  <a:pt x="3919136" y="2584818"/>
                </a:lnTo>
                <a:lnTo>
                  <a:pt x="4258325" y="2584818"/>
                </a:lnTo>
                <a:lnTo>
                  <a:pt x="4258325" y="992687"/>
                </a:lnTo>
                <a:lnTo>
                  <a:pt x="3919136" y="992687"/>
                </a:lnTo>
                <a:lnTo>
                  <a:pt x="3919136" y="1635090"/>
                </a:lnTo>
                <a:lnTo>
                  <a:pt x="3240759" y="1635090"/>
                </a:lnTo>
                <a:lnTo>
                  <a:pt x="3240759" y="992687"/>
                </a:lnTo>
                <a:close/>
                <a:moveTo>
                  <a:pt x="1438083" y="992687"/>
                </a:moveTo>
                <a:lnTo>
                  <a:pt x="1438083" y="1270205"/>
                </a:lnTo>
                <a:lnTo>
                  <a:pt x="1891362" y="1270205"/>
                </a:lnTo>
                <a:lnTo>
                  <a:pt x="1891362" y="2584818"/>
                </a:lnTo>
                <a:lnTo>
                  <a:pt x="2231579" y="2584818"/>
                </a:lnTo>
                <a:lnTo>
                  <a:pt x="2231579" y="1270205"/>
                </a:lnTo>
                <a:lnTo>
                  <a:pt x="2685886" y="1270205"/>
                </a:lnTo>
                <a:lnTo>
                  <a:pt x="2685886" y="992687"/>
                </a:lnTo>
                <a:close/>
                <a:moveTo>
                  <a:pt x="9992332" y="965963"/>
                </a:moveTo>
                <a:cubicBezTo>
                  <a:pt x="9806635" y="965963"/>
                  <a:pt x="9657427" y="1006906"/>
                  <a:pt x="9544706" y="1088791"/>
                </a:cubicBezTo>
                <a:cubicBezTo>
                  <a:pt x="9431986" y="1170676"/>
                  <a:pt x="9375626" y="1285623"/>
                  <a:pt x="9375626" y="1433633"/>
                </a:cubicBezTo>
                <a:cubicBezTo>
                  <a:pt x="9375626" y="1635090"/>
                  <a:pt x="9499995" y="1788581"/>
                  <a:pt x="9748733" y="1894107"/>
                </a:cubicBezTo>
                <a:cubicBezTo>
                  <a:pt x="9907021" y="1959889"/>
                  <a:pt x="10004667" y="2011966"/>
                  <a:pt x="10041669" y="2050339"/>
                </a:cubicBezTo>
                <a:cubicBezTo>
                  <a:pt x="10078671" y="2088712"/>
                  <a:pt x="10097173" y="2129483"/>
                  <a:pt x="10097173" y="2172653"/>
                </a:cubicBezTo>
                <a:cubicBezTo>
                  <a:pt x="10097173" y="2222674"/>
                  <a:pt x="10073875" y="2263617"/>
                  <a:pt x="10027279" y="2295480"/>
                </a:cubicBezTo>
                <a:cubicBezTo>
                  <a:pt x="9980684" y="2327343"/>
                  <a:pt x="9911133" y="2343275"/>
                  <a:pt x="9818627" y="2343275"/>
                </a:cubicBezTo>
                <a:cubicBezTo>
                  <a:pt x="9655542" y="2343275"/>
                  <a:pt x="9509931" y="2290169"/>
                  <a:pt x="9381793" y="2183959"/>
                </a:cubicBezTo>
                <a:lnTo>
                  <a:pt x="9381793" y="2524175"/>
                </a:lnTo>
                <a:cubicBezTo>
                  <a:pt x="9498282" y="2583105"/>
                  <a:pt x="9647662" y="2612570"/>
                  <a:pt x="9829933" y="2612570"/>
                </a:cubicBezTo>
                <a:cubicBezTo>
                  <a:pt x="10029335" y="2612570"/>
                  <a:pt x="10183169" y="2572484"/>
                  <a:pt x="10291435" y="2492312"/>
                </a:cubicBezTo>
                <a:cubicBezTo>
                  <a:pt x="10399702" y="2412140"/>
                  <a:pt x="10453834" y="2295651"/>
                  <a:pt x="10453834" y="2142845"/>
                </a:cubicBezTo>
                <a:cubicBezTo>
                  <a:pt x="10453834" y="2038690"/>
                  <a:pt x="10424199" y="1948925"/>
                  <a:pt x="10364926" y="1873550"/>
                </a:cubicBezTo>
                <a:cubicBezTo>
                  <a:pt x="10305654" y="1798175"/>
                  <a:pt x="10196873" y="1726568"/>
                  <a:pt x="10038585" y="1658730"/>
                </a:cubicBezTo>
                <a:cubicBezTo>
                  <a:pt x="9903595" y="1599801"/>
                  <a:pt x="9818969" y="1553034"/>
                  <a:pt x="9784708" y="1518430"/>
                </a:cubicBezTo>
                <a:cubicBezTo>
                  <a:pt x="9750447" y="1483826"/>
                  <a:pt x="9733316" y="1445967"/>
                  <a:pt x="9733316" y="1404853"/>
                </a:cubicBezTo>
                <a:cubicBezTo>
                  <a:pt x="9733316" y="1353461"/>
                  <a:pt x="9758326" y="1312518"/>
                  <a:pt x="9808348" y="1282026"/>
                </a:cubicBezTo>
                <a:cubicBezTo>
                  <a:pt x="9858370" y="1251533"/>
                  <a:pt x="9925180" y="1236286"/>
                  <a:pt x="10008778" y="1236286"/>
                </a:cubicBezTo>
                <a:cubicBezTo>
                  <a:pt x="10151991" y="1236286"/>
                  <a:pt x="10277045" y="1272604"/>
                  <a:pt x="10383941" y="1345238"/>
                </a:cubicBezTo>
                <a:lnTo>
                  <a:pt x="10383941" y="1026606"/>
                </a:lnTo>
                <a:cubicBezTo>
                  <a:pt x="10278416" y="986178"/>
                  <a:pt x="10147880" y="965963"/>
                  <a:pt x="9992332" y="96596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rgbClr val="E77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859881" y="4508500"/>
            <a:ext cx="3757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输入公司名称</a:t>
            </a:r>
            <a:endParaRPr lang="zh-CN" altLang="en-US" sz="4400" b="1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74672" y="4508500"/>
            <a:ext cx="3783724" cy="1340069"/>
          </a:xfrm>
          <a:prstGeom prst="rect">
            <a:avLst/>
          </a:prstGeom>
          <a:noFill/>
          <a:ln w="762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76839" y="5204867"/>
            <a:ext cx="3765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rPr>
              <a:t>工作总结报告</a:t>
            </a:r>
            <a:endParaRPr lang="zh-CN" altLang="en-US" sz="4400" b="1" dirty="0">
              <a:solidFill>
                <a:schemeClr val="bg1"/>
              </a:solidFill>
              <a:latin typeface="迷你简粗倩" panose="03000509000000000000" pitchFamily="65" charset="-122"/>
              <a:ea typeface="迷你简粗倩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6362389"/>
      </p:ext>
    </p:extLst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197</Words>
  <Application>Microsoft Office PowerPoint</Application>
  <PresentationFormat>宽屏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迷你简粗倩</vt:lpstr>
      <vt:lpstr>宋体</vt:lpstr>
      <vt:lpstr>微软雅黑</vt:lpstr>
      <vt:lpstr>造字工房悦黑体验版常规体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阴克强</dc:creator>
  <cp:lastModifiedBy>faith123</cp:lastModifiedBy>
  <cp:revision>51</cp:revision>
  <dcterms:created xsi:type="dcterms:W3CDTF">2015-08-23T13:39:33Z</dcterms:created>
  <dcterms:modified xsi:type="dcterms:W3CDTF">2019-01-23T05:19:05Z</dcterms:modified>
</cp:coreProperties>
</file>