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24" r:id="rId2"/>
    <p:sldId id="266" r:id="rId3"/>
    <p:sldId id="295" r:id="rId4"/>
    <p:sldId id="323" r:id="rId5"/>
    <p:sldId id="325" r:id="rId6"/>
    <p:sldId id="326" r:id="rId7"/>
    <p:sldId id="327" r:id="rId8"/>
    <p:sldId id="328" r:id="rId9"/>
    <p:sldId id="329" r:id="rId10"/>
    <p:sldId id="330" r:id="rId11"/>
    <p:sldId id="331" r:id="rId12"/>
    <p:sldId id="332" r:id="rId13"/>
    <p:sldId id="333" r:id="rId14"/>
    <p:sldId id="334" r:id="rId15"/>
    <p:sldId id="335" r:id="rId16"/>
    <p:sldId id="336" r:id="rId17"/>
    <p:sldId id="338" r:id="rId18"/>
    <p:sldId id="337" r:id="rId19"/>
    <p:sldId id="339" r:id="rId20"/>
    <p:sldId id="340" r:id="rId21"/>
    <p:sldId id="341" r:id="rId22"/>
    <p:sldId id="342" r:id="rId23"/>
    <p:sldId id="346" r:id="rId24"/>
    <p:sldId id="344" r:id="rId25"/>
    <p:sldId id="343" r:id="rId26"/>
    <p:sldId id="345" r:id="rId27"/>
    <p:sldId id="321"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76CE"/>
    <a:srgbClr val="FF9AAF"/>
    <a:srgbClr val="00D0CF"/>
    <a:srgbClr val="1983B7"/>
    <a:srgbClr val="18D2A6"/>
    <a:srgbClr val="03A6AF"/>
    <a:srgbClr val="0374AF"/>
    <a:srgbClr val="14B28B"/>
    <a:srgbClr val="01ACBE"/>
    <a:srgbClr val="0170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8" autoAdjust="0"/>
    <p:restoredTop sz="94660"/>
  </p:normalViewPr>
  <p:slideViewPr>
    <p:cSldViewPr snapToGrid="0" showGuides="1">
      <p:cViewPr varScale="1">
        <p:scale>
          <a:sx n="87" d="100"/>
          <a:sy n="87" d="100"/>
        </p:scale>
        <p:origin x="888" y="8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2C76CE"/>
              </a:solidFill>
              <a:ln w="19050">
                <a:solidFill>
                  <a:schemeClr val="lt1"/>
                </a:solidFill>
              </a:ln>
              <a:effectLst/>
            </c:spPr>
            <c:extLst xmlns:c16r2="http://schemas.microsoft.com/office/drawing/2015/06/chart">
              <c:ext xmlns:c16="http://schemas.microsoft.com/office/drawing/2014/chart" uri="{C3380CC4-5D6E-409C-BE32-E72D297353CC}">
                <c16:uniqueId val="{00000001-B7E7-4F3B-BCFA-8AF2C5AE7F72}"/>
              </c:ext>
            </c:extLst>
          </c:dPt>
          <c:dPt>
            <c:idx val="1"/>
            <c:bubble3D val="0"/>
            <c:spPr>
              <a:solidFill>
                <a:srgbClr val="00D0CF"/>
              </a:solidFill>
              <a:ln w="19050">
                <a:solidFill>
                  <a:schemeClr val="lt1"/>
                </a:solidFill>
              </a:ln>
              <a:effectLst/>
            </c:spPr>
            <c:extLst xmlns:c16r2="http://schemas.microsoft.com/office/drawing/2015/06/chart">
              <c:ext xmlns:c16="http://schemas.microsoft.com/office/drawing/2014/chart" uri="{C3380CC4-5D6E-409C-BE32-E72D297353CC}">
                <c16:uniqueId val="{00000003-B7E7-4F3B-BCFA-8AF2C5AE7F72}"/>
              </c:ext>
            </c:extLst>
          </c:dPt>
          <c:dPt>
            <c:idx val="2"/>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5-B7E7-4F3B-BCFA-8AF2C5AE7F72}"/>
              </c:ext>
            </c:extLst>
          </c:dPt>
          <c:dPt>
            <c:idx val="3"/>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7-B7E7-4F3B-BCFA-8AF2C5AE7F72}"/>
              </c:ext>
            </c:extLst>
          </c:dPt>
          <c:val>
            <c:numRef>
              <c:f>Sheet1!$B$2:$B$5</c:f>
              <c:numCache>
                <c:formatCode>General</c:formatCode>
                <c:ptCount val="4"/>
                <c:pt idx="0">
                  <c:v>4.3</c:v>
                </c:pt>
                <c:pt idx="1">
                  <c:v>5.6</c:v>
                </c:pt>
                <c:pt idx="2">
                  <c:v>3.8</c:v>
                </c:pt>
              </c:numCache>
            </c:numRef>
          </c:val>
          <c:extLst xmlns:c16r2="http://schemas.microsoft.com/office/drawing/2015/06/chart">
            <c:ext xmlns:c16="http://schemas.microsoft.com/office/drawing/2014/chart" uri="{C3380CC4-5D6E-409C-BE32-E72D297353CC}">
              <c16:uniqueId val="{00000008-B7E7-4F3B-BCFA-8AF2C5AE7F72}"/>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00D0CF"/>
            </a:solidFill>
          </c:spPr>
          <c:dPt>
            <c:idx val="0"/>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1-7B8A-46AA-B4C1-B8B64AC39DFE}"/>
              </c:ext>
            </c:extLst>
          </c:dPt>
          <c:dPt>
            <c:idx val="1"/>
            <c:bubble3D val="0"/>
            <c:spPr>
              <a:solidFill>
                <a:srgbClr val="2C76CE"/>
              </a:solidFill>
              <a:ln w="19050">
                <a:solidFill>
                  <a:schemeClr val="lt1"/>
                </a:solidFill>
              </a:ln>
              <a:effectLst/>
            </c:spPr>
            <c:extLst xmlns:c16r2="http://schemas.microsoft.com/office/drawing/2015/06/chart">
              <c:ext xmlns:c16="http://schemas.microsoft.com/office/drawing/2014/chart" uri="{C3380CC4-5D6E-409C-BE32-E72D297353CC}">
                <c16:uniqueId val="{00000003-7B8A-46AA-B4C1-B8B64AC39DFE}"/>
              </c:ext>
            </c:extLst>
          </c:dPt>
          <c:dPt>
            <c:idx val="2"/>
            <c:bubble3D val="0"/>
            <c:spPr>
              <a:solidFill>
                <a:srgbClr val="00D0CF"/>
              </a:solidFill>
              <a:ln w="19050">
                <a:solidFill>
                  <a:schemeClr val="lt1"/>
                </a:solidFill>
              </a:ln>
              <a:effectLst/>
            </c:spPr>
            <c:extLst xmlns:c16r2="http://schemas.microsoft.com/office/drawing/2015/06/chart">
              <c:ext xmlns:c16="http://schemas.microsoft.com/office/drawing/2014/chart" uri="{C3380CC4-5D6E-409C-BE32-E72D297353CC}">
                <c16:uniqueId val="{00000005-7B8A-46AA-B4C1-B8B64AC39DFE}"/>
              </c:ext>
            </c:extLst>
          </c:dPt>
          <c:dPt>
            <c:idx val="3"/>
            <c:bubble3D val="0"/>
            <c:spPr>
              <a:solidFill>
                <a:srgbClr val="00D0CF"/>
              </a:solidFill>
              <a:ln w="19050">
                <a:solidFill>
                  <a:schemeClr val="lt1"/>
                </a:solidFill>
              </a:ln>
              <a:effectLst/>
            </c:spPr>
            <c:extLst xmlns:c16r2="http://schemas.microsoft.com/office/drawing/2015/06/chart">
              <c:ext xmlns:c16="http://schemas.microsoft.com/office/drawing/2014/chart" uri="{C3380CC4-5D6E-409C-BE32-E72D297353CC}">
                <c16:uniqueId val="{00000007-7B8A-46AA-B4C1-B8B64AC39DFE}"/>
              </c:ext>
            </c:extLst>
          </c:dPt>
          <c:val>
            <c:numRef>
              <c:f>Sheet1!$B$2:$B$5</c:f>
              <c:numCache>
                <c:formatCode>General</c:formatCode>
                <c:ptCount val="4"/>
                <c:pt idx="0">
                  <c:v>5.5</c:v>
                </c:pt>
                <c:pt idx="1">
                  <c:v>3.3</c:v>
                </c:pt>
                <c:pt idx="2">
                  <c:v>3.8</c:v>
                </c:pt>
              </c:numCache>
            </c:numRef>
          </c:val>
          <c:extLst xmlns:c16r2="http://schemas.microsoft.com/office/drawing/2015/06/chart">
            <c:ext xmlns:c16="http://schemas.microsoft.com/office/drawing/2014/chart" uri="{C3380CC4-5D6E-409C-BE32-E72D297353CC}">
              <c16:uniqueId val="{00000008-7B8A-46AA-B4C1-B8B64AC39DFE}"/>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00D0CF"/>
              </a:solidFill>
              <a:ln w="19050">
                <a:solidFill>
                  <a:schemeClr val="lt1"/>
                </a:solidFill>
              </a:ln>
              <a:effectLst/>
            </c:spPr>
            <c:extLst xmlns:c16r2="http://schemas.microsoft.com/office/drawing/2015/06/chart">
              <c:ext xmlns:c16="http://schemas.microsoft.com/office/drawing/2014/chart" uri="{C3380CC4-5D6E-409C-BE32-E72D297353CC}">
                <c16:uniqueId val="{00000001-0D33-4D53-AB6B-AF6F96E374A3}"/>
              </c:ext>
            </c:extLst>
          </c:dPt>
          <c:dPt>
            <c:idx val="1"/>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3-0D33-4D53-AB6B-AF6F96E374A3}"/>
              </c:ext>
            </c:extLst>
          </c:dPt>
          <c:dPt>
            <c:idx val="2"/>
            <c:bubble3D val="0"/>
            <c:spPr>
              <a:solidFill>
                <a:srgbClr val="2C76CE"/>
              </a:solidFill>
              <a:ln w="19050">
                <a:solidFill>
                  <a:schemeClr val="lt1"/>
                </a:solidFill>
              </a:ln>
              <a:effectLst/>
            </c:spPr>
            <c:extLst xmlns:c16r2="http://schemas.microsoft.com/office/drawing/2015/06/chart">
              <c:ext xmlns:c16="http://schemas.microsoft.com/office/drawing/2014/chart" uri="{C3380CC4-5D6E-409C-BE32-E72D297353CC}">
                <c16:uniqueId val="{00000005-0D33-4D53-AB6B-AF6F96E374A3}"/>
              </c:ext>
            </c:extLst>
          </c:dPt>
          <c:dPt>
            <c:idx val="3"/>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7-0D33-4D53-AB6B-AF6F96E374A3}"/>
              </c:ext>
            </c:extLst>
          </c:dPt>
          <c:val>
            <c:numRef>
              <c:f>Sheet1!$B$2:$B$5</c:f>
              <c:numCache>
                <c:formatCode>General</c:formatCode>
                <c:ptCount val="4"/>
                <c:pt idx="0">
                  <c:v>3.3</c:v>
                </c:pt>
                <c:pt idx="1">
                  <c:v>4.8</c:v>
                </c:pt>
                <c:pt idx="2">
                  <c:v>3.8</c:v>
                </c:pt>
              </c:numCache>
            </c:numRef>
          </c:val>
          <c:extLst xmlns:c16r2="http://schemas.microsoft.com/office/drawing/2015/06/chart">
            <c:ext xmlns:c16="http://schemas.microsoft.com/office/drawing/2014/chart" uri="{C3380CC4-5D6E-409C-BE32-E72D297353CC}">
              <c16:uniqueId val="{00000008-0D33-4D53-AB6B-AF6F96E374A3}"/>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2019/7/19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2533859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908540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080646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76763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518717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597359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752817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021600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045306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635686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7785095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660793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769330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36755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821608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139895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4064981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044577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392368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222162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3546007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1840443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825063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820528" y="645017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2019/7/19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microsoft.com/office/2007/relationships/hdphoto" Target="../media/hdphoto2.wdp"/><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microsoft.com/office/2007/relationships/hdphoto" Target="../media/hdphoto1.wdp"/><Relationship Id="rId5" Type="http://schemas.openxmlformats.org/officeDocument/2006/relationships/tags" Target="../tags/tag6.xml"/><Relationship Id="rId10" Type="http://schemas.openxmlformats.org/officeDocument/2006/relationships/image" Target="../media/image5.png"/><Relationship Id="rId4" Type="http://schemas.openxmlformats.org/officeDocument/2006/relationships/tags" Target="../tags/tag5.xml"/><Relationship Id="rId9" Type="http://schemas.openxmlformats.org/officeDocument/2006/relationships/notesSlide" Target="../notesSlides/notesSlide4.xml"/><Relationship Id="rId1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3" Type="http://schemas.openxmlformats.org/officeDocument/2006/relationships/tags" Target="../tags/tag21.xml"/><Relationship Id="rId18" Type="http://schemas.openxmlformats.org/officeDocument/2006/relationships/tags" Target="../tags/tag26.xml"/><Relationship Id="rId26" Type="http://schemas.openxmlformats.org/officeDocument/2006/relationships/tags" Target="../tags/tag34.xml"/><Relationship Id="rId21" Type="http://schemas.openxmlformats.org/officeDocument/2006/relationships/tags" Target="../tags/tag29.xml"/><Relationship Id="rId34" Type="http://schemas.openxmlformats.org/officeDocument/2006/relationships/tags" Target="../tags/tag42.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tags" Target="../tags/tag25.xml"/><Relationship Id="rId25" Type="http://schemas.openxmlformats.org/officeDocument/2006/relationships/tags" Target="../tags/tag33.xml"/><Relationship Id="rId33" Type="http://schemas.openxmlformats.org/officeDocument/2006/relationships/tags" Target="../tags/tag41.xml"/><Relationship Id="rId2" Type="http://schemas.openxmlformats.org/officeDocument/2006/relationships/tags" Target="../tags/tag10.xml"/><Relationship Id="rId16" Type="http://schemas.openxmlformats.org/officeDocument/2006/relationships/tags" Target="../tags/tag24.xml"/><Relationship Id="rId20" Type="http://schemas.openxmlformats.org/officeDocument/2006/relationships/tags" Target="../tags/tag28.xml"/><Relationship Id="rId29" Type="http://schemas.openxmlformats.org/officeDocument/2006/relationships/tags" Target="../tags/tag37.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24" Type="http://schemas.openxmlformats.org/officeDocument/2006/relationships/tags" Target="../tags/tag32.xml"/><Relationship Id="rId32" Type="http://schemas.openxmlformats.org/officeDocument/2006/relationships/tags" Target="../tags/tag40.xml"/><Relationship Id="rId37" Type="http://schemas.openxmlformats.org/officeDocument/2006/relationships/notesSlide" Target="../notesSlides/notesSlide11.xml"/><Relationship Id="rId5" Type="http://schemas.openxmlformats.org/officeDocument/2006/relationships/tags" Target="../tags/tag13.xml"/><Relationship Id="rId15" Type="http://schemas.openxmlformats.org/officeDocument/2006/relationships/tags" Target="../tags/tag23.xml"/><Relationship Id="rId23" Type="http://schemas.openxmlformats.org/officeDocument/2006/relationships/tags" Target="../tags/tag31.xml"/><Relationship Id="rId28" Type="http://schemas.openxmlformats.org/officeDocument/2006/relationships/tags" Target="../tags/tag36.xml"/><Relationship Id="rId36" Type="http://schemas.openxmlformats.org/officeDocument/2006/relationships/slideLayout" Target="../slideLayouts/slideLayout12.xml"/><Relationship Id="rId10" Type="http://schemas.openxmlformats.org/officeDocument/2006/relationships/tags" Target="../tags/tag18.xml"/><Relationship Id="rId19" Type="http://schemas.openxmlformats.org/officeDocument/2006/relationships/tags" Target="../tags/tag27.xml"/><Relationship Id="rId31" Type="http://schemas.openxmlformats.org/officeDocument/2006/relationships/tags" Target="../tags/tag39.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 Id="rId22" Type="http://schemas.openxmlformats.org/officeDocument/2006/relationships/tags" Target="../tags/tag30.xml"/><Relationship Id="rId27" Type="http://schemas.openxmlformats.org/officeDocument/2006/relationships/tags" Target="../tags/tag35.xml"/><Relationship Id="rId30" Type="http://schemas.openxmlformats.org/officeDocument/2006/relationships/tags" Target="../tags/tag38.xml"/><Relationship Id="rId35" Type="http://schemas.openxmlformats.org/officeDocument/2006/relationships/tags" Target="../tags/tag43.xml"/><Relationship Id="rId8" Type="http://schemas.openxmlformats.org/officeDocument/2006/relationships/tags" Target="../tags/tag16.xml"/><Relationship Id="rId3"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2481"/>
            <a:ext cx="12190413" cy="6857107"/>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
        <p:nvSpPr>
          <p:cNvPr id="64" name="TextBox 28"/>
          <p:cNvSpPr txBox="1"/>
          <p:nvPr/>
        </p:nvSpPr>
        <p:spPr>
          <a:xfrm>
            <a:off x="1712255" y="2588256"/>
            <a:ext cx="8750118" cy="1015663"/>
          </a:xfrm>
          <a:prstGeom prst="rect">
            <a:avLst/>
          </a:prstGeom>
          <a:noFill/>
        </p:spPr>
        <p:txBody>
          <a:bodyPr wrap="square" rtlCol="0">
            <a:spAutoFit/>
          </a:bodyPr>
          <a:lstStyle/>
          <a:p>
            <a:pPr algn="ctr"/>
            <a:r>
              <a:rPr lang="zh-CN" altLang="en-US" sz="6000" b="1" dirty="0">
                <a:solidFill>
                  <a:srgbClr val="00D0CF"/>
                </a:solidFill>
                <a:latin typeface="微软雅黑" pitchFamily="34" charset="-122"/>
                <a:ea typeface="微软雅黑" pitchFamily="34" charset="-122"/>
                <a:cs typeface="Montserrat Semi" charset="0"/>
              </a:rPr>
              <a:t>个人名片设计</a:t>
            </a:r>
            <a:r>
              <a:rPr lang="en-US" altLang="zh-CN" sz="6000" b="1" dirty="0" err="1">
                <a:solidFill>
                  <a:srgbClr val="00D0CF"/>
                </a:solidFill>
                <a:latin typeface="微软雅黑" pitchFamily="34" charset="-122"/>
                <a:ea typeface="微软雅黑" pitchFamily="34" charset="-122"/>
                <a:cs typeface="Montserrat Semi" charset="0"/>
              </a:rPr>
              <a:t>ppt</a:t>
            </a:r>
            <a:r>
              <a:rPr lang="zh-CN" altLang="en-US" sz="6000" b="1" dirty="0">
                <a:solidFill>
                  <a:srgbClr val="00D0CF"/>
                </a:solidFill>
                <a:latin typeface="微软雅黑" pitchFamily="34" charset="-122"/>
                <a:ea typeface="微软雅黑" pitchFamily="34" charset="-122"/>
                <a:cs typeface="Montserrat Semi" charset="0"/>
              </a:rPr>
              <a:t>模板</a:t>
            </a:r>
            <a:endParaRPr lang="en-US" sz="6000" b="1" dirty="0">
              <a:solidFill>
                <a:srgbClr val="00D0CF"/>
              </a:solidFill>
              <a:latin typeface="微软雅黑" pitchFamily="34" charset="-122"/>
              <a:ea typeface="微软雅黑" pitchFamily="34" charset="-122"/>
              <a:cs typeface="Montserrat Semi" charset="0"/>
            </a:endParaRPr>
          </a:p>
        </p:txBody>
      </p:sp>
      <p:sp>
        <p:nvSpPr>
          <p:cNvPr id="65" name="TextBox 31"/>
          <p:cNvSpPr txBox="1"/>
          <p:nvPr/>
        </p:nvSpPr>
        <p:spPr>
          <a:xfrm>
            <a:off x="4579531" y="1896677"/>
            <a:ext cx="3015570" cy="584775"/>
          </a:xfrm>
          <a:prstGeom prst="rect">
            <a:avLst/>
          </a:prstGeom>
          <a:noFill/>
        </p:spPr>
        <p:txBody>
          <a:bodyPr wrap="none" rtlCol="0">
            <a:spAutoFit/>
          </a:bodyPr>
          <a:lstStyle/>
          <a:p>
            <a:pPr algn="ctr"/>
            <a:r>
              <a:rPr lang="en-US" altLang="zh-CN" sz="3200" spc="300" dirty="0" smtClean="0">
                <a:solidFill>
                  <a:srgbClr val="00D0CF"/>
                </a:solidFill>
                <a:latin typeface="Montserrat Semi" charset="0"/>
                <a:ea typeface="Montserrat Semi" charset="0"/>
                <a:cs typeface="Montserrat Semi" charset="0"/>
              </a:rPr>
              <a:t>YOUR LOGO</a:t>
            </a:r>
            <a:endParaRPr lang="en-US" sz="3200" spc="300" dirty="0">
              <a:solidFill>
                <a:srgbClr val="00D0CF"/>
              </a:solidFill>
              <a:latin typeface="Montserrat Semi" charset="0"/>
              <a:ea typeface="Montserrat Semi" charset="0"/>
              <a:cs typeface="Montserrat Semi" charset="0"/>
            </a:endParaRPr>
          </a:p>
        </p:txBody>
      </p:sp>
      <p:sp>
        <p:nvSpPr>
          <p:cNvPr id="66" name="TextBox 32"/>
          <p:cNvSpPr txBox="1"/>
          <p:nvPr/>
        </p:nvSpPr>
        <p:spPr>
          <a:xfrm>
            <a:off x="1712255" y="3784295"/>
            <a:ext cx="8750118" cy="307777"/>
          </a:xfrm>
          <a:prstGeom prst="rect">
            <a:avLst/>
          </a:prstGeom>
          <a:noFill/>
        </p:spPr>
        <p:txBody>
          <a:bodyPr wrap="square" rtlCol="0">
            <a:spAutoFit/>
          </a:bodyPr>
          <a:lstStyle/>
          <a:p>
            <a:pPr algn="ctr"/>
            <a:r>
              <a:rPr lang="en-US" sz="1400" dirty="0" smtClean="0">
                <a:solidFill>
                  <a:srgbClr val="00D0CF"/>
                </a:solidFill>
                <a:latin typeface="Montserrat Light" charset="0"/>
                <a:ea typeface="Montserrat Light" charset="0"/>
                <a:cs typeface="Montserrat Light" charset="0"/>
              </a:rPr>
              <a:t>BUSINESS IN EUROPE AND THE WIND POWERPOINT TEMPLATE</a:t>
            </a:r>
            <a:endParaRPr lang="en-US" sz="1400" dirty="0">
              <a:solidFill>
                <a:srgbClr val="00D0CF"/>
              </a:solidFill>
              <a:latin typeface="Montserrat Light" charset="0"/>
              <a:ea typeface="Montserrat Light" charset="0"/>
              <a:cs typeface="Montserrat Light" charset="0"/>
            </a:endParaRPr>
          </a:p>
        </p:txBody>
      </p:sp>
      <p:grpSp>
        <p:nvGrpSpPr>
          <p:cNvPr id="74" name="Group 38"/>
          <p:cNvGrpSpPr/>
          <p:nvPr/>
        </p:nvGrpSpPr>
        <p:grpSpPr>
          <a:xfrm>
            <a:off x="5433010" y="5055722"/>
            <a:ext cx="1575060" cy="160804"/>
            <a:chOff x="5548426" y="3343939"/>
            <a:chExt cx="833173" cy="85061"/>
          </a:xfrm>
          <a:solidFill>
            <a:srgbClr val="1983B7"/>
          </a:solidFill>
        </p:grpSpPr>
        <p:sp>
          <p:nvSpPr>
            <p:cNvPr id="78" name="Oval 31"/>
            <p:cNvSpPr/>
            <p:nvPr/>
          </p:nvSpPr>
          <p:spPr>
            <a:xfrm>
              <a:off x="5548426" y="3343939"/>
              <a:ext cx="85061" cy="85061"/>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32"/>
            <p:cNvSpPr/>
            <p:nvPr/>
          </p:nvSpPr>
          <p:spPr>
            <a:xfrm>
              <a:off x="5698049" y="3343939"/>
              <a:ext cx="85061" cy="85061"/>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33"/>
            <p:cNvSpPr/>
            <p:nvPr/>
          </p:nvSpPr>
          <p:spPr>
            <a:xfrm>
              <a:off x="5847671" y="3343939"/>
              <a:ext cx="85061" cy="85061"/>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34"/>
            <p:cNvSpPr/>
            <p:nvPr/>
          </p:nvSpPr>
          <p:spPr>
            <a:xfrm>
              <a:off x="5997294" y="3343939"/>
              <a:ext cx="85061" cy="85061"/>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35"/>
            <p:cNvSpPr/>
            <p:nvPr/>
          </p:nvSpPr>
          <p:spPr>
            <a:xfrm>
              <a:off x="6146917" y="3343939"/>
              <a:ext cx="85061" cy="85061"/>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36"/>
            <p:cNvSpPr/>
            <p:nvPr/>
          </p:nvSpPr>
          <p:spPr>
            <a:xfrm>
              <a:off x="6296538" y="3343939"/>
              <a:ext cx="85061" cy="85061"/>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图片 1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Tree>
    <p:extLst>
      <p:ext uri="{BB962C8B-B14F-4D97-AF65-F5344CB8AC3E}">
        <p14:creationId xmlns:p14="http://schemas.microsoft.com/office/powerpoint/2010/main" val="3482832452"/>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fltVal val="0"/>
                                          </p:val>
                                        </p:tav>
                                        <p:tav tm="100000">
                                          <p:val>
                                            <p:strVal val="#ppt_w"/>
                                          </p:val>
                                        </p:tav>
                                      </p:tavLst>
                                    </p:anim>
                                    <p:anim calcmode="lin" valueType="num">
                                      <p:cBhvr>
                                        <p:cTn id="8" dur="750" fill="hold"/>
                                        <p:tgtEl>
                                          <p:spTgt spid="18"/>
                                        </p:tgtEl>
                                        <p:attrNameLst>
                                          <p:attrName>ppt_h</p:attrName>
                                        </p:attrNameLst>
                                      </p:cBhvr>
                                      <p:tavLst>
                                        <p:tav tm="0">
                                          <p:val>
                                            <p:fltVal val="0"/>
                                          </p:val>
                                        </p:tav>
                                        <p:tav tm="100000">
                                          <p:val>
                                            <p:strVal val="#ppt_h"/>
                                          </p:val>
                                        </p:tav>
                                      </p:tavLst>
                                    </p:anim>
                                    <p:animEffect transition="in" filter="fade">
                                      <p:cBhvr>
                                        <p:cTn id="9" dur="750"/>
                                        <p:tgtEl>
                                          <p:spTgt spid="18"/>
                                        </p:tgtEl>
                                      </p:cBhvr>
                                    </p:animEffect>
                                  </p:childTnLst>
                                </p:cTn>
                              </p:par>
                              <p:par>
                                <p:cTn id="10" presetID="42" presetClass="entr" presetSubtype="0" fill="hold" nodeType="withEffect">
                                  <p:stCondLst>
                                    <p:cond delay="5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750"/>
                                        <p:tgtEl>
                                          <p:spTgt spid="22"/>
                                        </p:tgtEl>
                                      </p:cBhvr>
                                    </p:animEffect>
                                    <p:anim calcmode="lin" valueType="num">
                                      <p:cBhvr>
                                        <p:cTn id="13" dur="750" fill="hold"/>
                                        <p:tgtEl>
                                          <p:spTgt spid="22"/>
                                        </p:tgtEl>
                                        <p:attrNameLst>
                                          <p:attrName>ppt_x</p:attrName>
                                        </p:attrNameLst>
                                      </p:cBhvr>
                                      <p:tavLst>
                                        <p:tav tm="0">
                                          <p:val>
                                            <p:strVal val="#ppt_x"/>
                                          </p:val>
                                        </p:tav>
                                        <p:tav tm="100000">
                                          <p:val>
                                            <p:strVal val="#ppt_x"/>
                                          </p:val>
                                        </p:tav>
                                      </p:tavLst>
                                    </p:anim>
                                    <p:anim calcmode="lin" valueType="num">
                                      <p:cBhvr>
                                        <p:cTn id="14" dur="75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750"/>
                                        <p:tgtEl>
                                          <p:spTgt spid="21"/>
                                        </p:tgtEl>
                                      </p:cBhvr>
                                    </p:animEffect>
                                    <p:anim calcmode="lin" valueType="num">
                                      <p:cBhvr>
                                        <p:cTn id="18" dur="750" fill="hold"/>
                                        <p:tgtEl>
                                          <p:spTgt spid="21"/>
                                        </p:tgtEl>
                                        <p:attrNameLst>
                                          <p:attrName>ppt_x</p:attrName>
                                        </p:attrNameLst>
                                      </p:cBhvr>
                                      <p:tavLst>
                                        <p:tav tm="0">
                                          <p:val>
                                            <p:strVal val="#ppt_x"/>
                                          </p:val>
                                        </p:tav>
                                        <p:tav tm="100000">
                                          <p:val>
                                            <p:strVal val="#ppt_x"/>
                                          </p:val>
                                        </p:tav>
                                      </p:tavLst>
                                    </p:anim>
                                    <p:anim calcmode="lin" valueType="num">
                                      <p:cBhvr>
                                        <p:cTn id="19" dur="75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750"/>
                                        <p:tgtEl>
                                          <p:spTgt spid="20"/>
                                        </p:tgtEl>
                                      </p:cBhvr>
                                    </p:animEffect>
                                    <p:anim calcmode="lin" valueType="num">
                                      <p:cBhvr>
                                        <p:cTn id="23" dur="750" fill="hold"/>
                                        <p:tgtEl>
                                          <p:spTgt spid="20"/>
                                        </p:tgtEl>
                                        <p:attrNameLst>
                                          <p:attrName>ppt_x</p:attrName>
                                        </p:attrNameLst>
                                      </p:cBhvr>
                                      <p:tavLst>
                                        <p:tav tm="0">
                                          <p:val>
                                            <p:strVal val="#ppt_x"/>
                                          </p:val>
                                        </p:tav>
                                        <p:tav tm="100000">
                                          <p:val>
                                            <p:strVal val="#ppt_x"/>
                                          </p:val>
                                        </p:tav>
                                      </p:tavLst>
                                    </p:anim>
                                    <p:anim calcmode="lin" valueType="num">
                                      <p:cBhvr>
                                        <p:cTn id="24" dur="750" fill="hold"/>
                                        <p:tgtEl>
                                          <p:spTgt spid="20"/>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1000"/>
                                        <p:tgtEl>
                                          <p:spTgt spid="65"/>
                                        </p:tgtEl>
                                      </p:cBhvr>
                                    </p:animEffect>
                                    <p:anim calcmode="lin" valueType="num">
                                      <p:cBhvr>
                                        <p:cTn id="34" dur="1000" fill="hold"/>
                                        <p:tgtEl>
                                          <p:spTgt spid="65"/>
                                        </p:tgtEl>
                                        <p:attrNameLst>
                                          <p:attrName>ppt_x</p:attrName>
                                        </p:attrNameLst>
                                      </p:cBhvr>
                                      <p:tavLst>
                                        <p:tav tm="0">
                                          <p:val>
                                            <p:strVal val="#ppt_x"/>
                                          </p:val>
                                        </p:tav>
                                        <p:tav tm="100000">
                                          <p:val>
                                            <p:strVal val="#ppt_x"/>
                                          </p:val>
                                        </p:tav>
                                      </p:tavLst>
                                    </p:anim>
                                    <p:anim calcmode="lin" valueType="num">
                                      <p:cBhvr>
                                        <p:cTn id="35" dur="1000" fill="hold"/>
                                        <p:tgtEl>
                                          <p:spTgt spid="65"/>
                                        </p:tgtEl>
                                        <p:attrNameLst>
                                          <p:attrName>ppt_y</p:attrName>
                                        </p:attrNameLst>
                                      </p:cBhvr>
                                      <p:tavLst>
                                        <p:tav tm="0">
                                          <p:val>
                                            <p:strVal val="#ppt_y+.1"/>
                                          </p:val>
                                        </p:tav>
                                        <p:tav tm="100000">
                                          <p:val>
                                            <p:strVal val="#ppt_y"/>
                                          </p:val>
                                        </p:tav>
                                      </p:tavLst>
                                    </p:anim>
                                  </p:childTnLst>
                                </p:cTn>
                              </p:par>
                            </p:childTnLst>
                          </p:cTn>
                        </p:par>
                        <p:par>
                          <p:cTn id="36" fill="hold">
                            <p:stCondLst>
                              <p:cond delay="3250"/>
                            </p:stCondLst>
                            <p:childTnLst>
                              <p:par>
                                <p:cTn id="37" presetID="42"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750"/>
                                        <p:tgtEl>
                                          <p:spTgt spid="66"/>
                                        </p:tgtEl>
                                      </p:cBhvr>
                                    </p:animEffect>
                                    <p:anim calcmode="lin" valueType="num">
                                      <p:cBhvr>
                                        <p:cTn id="40" dur="750" fill="hold"/>
                                        <p:tgtEl>
                                          <p:spTgt spid="66"/>
                                        </p:tgtEl>
                                        <p:attrNameLst>
                                          <p:attrName>ppt_x</p:attrName>
                                        </p:attrNameLst>
                                      </p:cBhvr>
                                      <p:tavLst>
                                        <p:tav tm="0">
                                          <p:val>
                                            <p:strVal val="#ppt_x"/>
                                          </p:val>
                                        </p:tav>
                                        <p:tav tm="100000">
                                          <p:val>
                                            <p:strVal val="#ppt_x"/>
                                          </p:val>
                                        </p:tav>
                                      </p:tavLst>
                                    </p:anim>
                                    <p:anim calcmode="lin" valueType="num">
                                      <p:cBhvr>
                                        <p:cTn id="41" dur="750" fill="hold"/>
                                        <p:tgtEl>
                                          <p:spTgt spid="66"/>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nodeType="afterEffect">
                                  <p:stCondLst>
                                    <p:cond delay="0"/>
                                  </p:stCondLst>
                                  <p:childTnLst>
                                    <p:set>
                                      <p:cBhvr>
                                        <p:cTn id="44" dur="1" fill="hold">
                                          <p:stCondLst>
                                            <p:cond delay="0"/>
                                          </p:stCondLst>
                                        </p:cTn>
                                        <p:tgtEl>
                                          <p:spTgt spid="74"/>
                                        </p:tgtEl>
                                        <p:attrNameLst>
                                          <p:attrName>style.visibility</p:attrName>
                                        </p:attrNameLst>
                                      </p:cBhvr>
                                      <p:to>
                                        <p:strVal val="visible"/>
                                      </p:to>
                                    </p:set>
                                    <p:animEffect transition="in" filter="fade">
                                      <p:cBhvr>
                                        <p:cTn id="45" dur="750"/>
                                        <p:tgtEl>
                                          <p:spTgt spid="74"/>
                                        </p:tgtEl>
                                      </p:cBhvr>
                                    </p:animEffect>
                                    <p:anim calcmode="lin" valueType="num">
                                      <p:cBhvr>
                                        <p:cTn id="46" dur="750" fill="hold"/>
                                        <p:tgtEl>
                                          <p:spTgt spid="74"/>
                                        </p:tgtEl>
                                        <p:attrNameLst>
                                          <p:attrName>ppt_x</p:attrName>
                                        </p:attrNameLst>
                                      </p:cBhvr>
                                      <p:tavLst>
                                        <p:tav tm="0">
                                          <p:val>
                                            <p:strVal val="#ppt_x"/>
                                          </p:val>
                                        </p:tav>
                                        <p:tav tm="100000">
                                          <p:val>
                                            <p:strVal val="#ppt_x"/>
                                          </p:val>
                                        </p:tav>
                                      </p:tavLst>
                                    </p:anim>
                                    <p:anim calcmode="lin" valueType="num">
                                      <p:cBhvr>
                                        <p:cTn id="47" dur="75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extBox 76"/>
          <p:cNvSpPr txBox="1"/>
          <p:nvPr/>
        </p:nvSpPr>
        <p:spPr>
          <a:xfrm>
            <a:off x="1752600" y="3223881"/>
            <a:ext cx="5032690" cy="461665"/>
          </a:xfrm>
          <a:prstGeom prst="rect">
            <a:avLst/>
          </a:prstGeom>
          <a:noFill/>
        </p:spPr>
        <p:txBody>
          <a:bodyPr wrap="square" rtlCol="0">
            <a:spAutoFit/>
          </a:bodyPr>
          <a:lstStyle/>
          <a:p>
            <a:r>
              <a:rPr lang="zh-CN" altLang="en-US" sz="2400" b="1" dirty="0" smtClean="0">
                <a:solidFill>
                  <a:schemeClr val="bg1">
                    <a:lumMod val="65000"/>
                  </a:schemeClr>
                </a:solidFill>
                <a:latin typeface="微软雅黑" pitchFamily="34" charset="-122"/>
                <a:ea typeface="微软雅黑" pitchFamily="34" charset="-122"/>
              </a:rPr>
              <a:t>加入你的标题：</a:t>
            </a:r>
            <a:r>
              <a:rPr lang="zh-CN" altLang="en-US" dirty="0" smtClean="0">
                <a:solidFill>
                  <a:schemeClr val="bg1">
                    <a:lumMod val="65000"/>
                  </a:schemeClr>
                </a:solidFill>
                <a:latin typeface="微软雅黑" pitchFamily="34" charset="-122"/>
                <a:ea typeface="微软雅黑" pitchFamily="34" charset="-122"/>
              </a:rPr>
              <a:t>此处添加说明文字</a:t>
            </a:r>
            <a:endParaRPr lang="zh-CN" altLang="en-US" dirty="0">
              <a:solidFill>
                <a:schemeClr val="bg1">
                  <a:lumMod val="65000"/>
                </a:schemeClr>
              </a:solidFill>
              <a:latin typeface="微软雅黑" pitchFamily="34" charset="-122"/>
              <a:ea typeface="微软雅黑" pitchFamily="34" charset="-122"/>
            </a:endParaRPr>
          </a:p>
        </p:txBody>
      </p:sp>
      <p:sp>
        <p:nvSpPr>
          <p:cNvPr id="78" name="TextBox 77"/>
          <p:cNvSpPr txBox="1"/>
          <p:nvPr/>
        </p:nvSpPr>
        <p:spPr>
          <a:xfrm>
            <a:off x="1752600" y="4405095"/>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79" name="TextBox 78"/>
          <p:cNvSpPr txBox="1"/>
          <p:nvPr/>
        </p:nvSpPr>
        <p:spPr>
          <a:xfrm>
            <a:off x="7385442" y="3223881"/>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sp>
        <p:nvSpPr>
          <p:cNvPr id="80" name="TextBox 79"/>
          <p:cNvSpPr txBox="1"/>
          <p:nvPr/>
        </p:nvSpPr>
        <p:spPr>
          <a:xfrm>
            <a:off x="7385442" y="4405095"/>
            <a:ext cx="5032690" cy="461665"/>
          </a:xfrm>
          <a:prstGeom prst="rect">
            <a:avLst/>
          </a:prstGeom>
          <a:noFill/>
        </p:spPr>
        <p:txBody>
          <a:bodyPr wrap="square" rtlCol="0">
            <a:spAutoFit/>
          </a:bodyPr>
          <a:lstStyle/>
          <a:p>
            <a:pPr lvl="0"/>
            <a:r>
              <a:rPr lang="zh-CN" altLang="en-US" sz="2400" b="1" dirty="0">
                <a:solidFill>
                  <a:schemeClr val="bg1">
                    <a:lumMod val="65000"/>
                  </a:schemeClr>
                </a:solidFill>
                <a:latin typeface="微软雅黑" pitchFamily="34" charset="-122"/>
                <a:ea typeface="微软雅黑" pitchFamily="34" charset="-122"/>
              </a:rPr>
              <a:t>加入你的标题：</a:t>
            </a:r>
            <a:r>
              <a:rPr lang="zh-CN" altLang="en-US" dirty="0">
                <a:solidFill>
                  <a:schemeClr val="bg1">
                    <a:lumMod val="65000"/>
                  </a:schemeClr>
                </a:solidFill>
                <a:latin typeface="微软雅黑" pitchFamily="34" charset="-122"/>
                <a:ea typeface="微软雅黑" pitchFamily="34" charset="-122"/>
              </a:rPr>
              <a:t>此处添加说明文字</a:t>
            </a:r>
          </a:p>
        </p:txBody>
      </p:sp>
      <p:grpSp>
        <p:nvGrpSpPr>
          <p:cNvPr id="81" name="组合 80"/>
          <p:cNvGrpSpPr/>
          <p:nvPr/>
        </p:nvGrpSpPr>
        <p:grpSpPr>
          <a:xfrm>
            <a:off x="992694" y="3154439"/>
            <a:ext cx="624684" cy="600549"/>
            <a:chOff x="2215144" y="982844"/>
            <a:chExt cx="1120898" cy="842780"/>
          </a:xfrm>
          <a:solidFill>
            <a:srgbClr val="00D0CF"/>
          </a:solidFill>
        </p:grpSpPr>
        <p:sp>
          <p:nvSpPr>
            <p:cNvPr id="82" name="平行四边形 81"/>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3"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grpSp>
      <p:grpSp>
        <p:nvGrpSpPr>
          <p:cNvPr id="84" name="组合 83"/>
          <p:cNvGrpSpPr/>
          <p:nvPr/>
        </p:nvGrpSpPr>
        <p:grpSpPr>
          <a:xfrm>
            <a:off x="6623554" y="3154439"/>
            <a:ext cx="624684" cy="600549"/>
            <a:chOff x="2215144" y="982844"/>
            <a:chExt cx="1120898" cy="842780"/>
          </a:xfrm>
          <a:solidFill>
            <a:srgbClr val="FF9AAF"/>
          </a:solidFill>
        </p:grpSpPr>
        <p:sp>
          <p:nvSpPr>
            <p:cNvPr id="85" name="平行四边形 84"/>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6"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grpSp>
      <p:grpSp>
        <p:nvGrpSpPr>
          <p:cNvPr id="87" name="组合 86"/>
          <p:cNvGrpSpPr/>
          <p:nvPr/>
        </p:nvGrpSpPr>
        <p:grpSpPr>
          <a:xfrm>
            <a:off x="1009365" y="4335653"/>
            <a:ext cx="624684" cy="600549"/>
            <a:chOff x="2215144" y="982844"/>
            <a:chExt cx="1120898" cy="842780"/>
          </a:xfrm>
          <a:solidFill>
            <a:srgbClr val="FF9AAF"/>
          </a:solidFill>
        </p:grpSpPr>
        <p:sp>
          <p:nvSpPr>
            <p:cNvPr id="88" name="平行四边形 87"/>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89"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grpSp>
      <p:grpSp>
        <p:nvGrpSpPr>
          <p:cNvPr id="90" name="组合 89"/>
          <p:cNvGrpSpPr/>
          <p:nvPr/>
        </p:nvGrpSpPr>
        <p:grpSpPr>
          <a:xfrm>
            <a:off x="6640225" y="4335653"/>
            <a:ext cx="624684" cy="600549"/>
            <a:chOff x="2215144" y="982844"/>
            <a:chExt cx="1120898" cy="842780"/>
          </a:xfrm>
          <a:solidFill>
            <a:srgbClr val="00D0CF"/>
          </a:solidFill>
        </p:grpSpPr>
        <p:sp>
          <p:nvSpPr>
            <p:cNvPr id="91" name="平行四边形 90"/>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Impact" panose="020B0806030902050204" pitchFamily="34" charset="0"/>
              </a:endParaRPr>
            </a:p>
          </p:txBody>
        </p:sp>
        <p:sp>
          <p:nvSpPr>
            <p:cNvPr id="92"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smtClean="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grpSp>
      <p:sp>
        <p:nvSpPr>
          <p:cNvPr id="69" name="矩形 68"/>
          <p:cNvSpPr/>
          <p:nvPr/>
        </p:nvSpPr>
        <p:spPr>
          <a:xfrm flipH="1">
            <a:off x="4692332" y="0"/>
            <a:ext cx="2805748" cy="2042160"/>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283"/>
          <p:cNvSpPr txBox="1"/>
          <p:nvPr/>
        </p:nvSpPr>
        <p:spPr>
          <a:xfrm>
            <a:off x="5121949" y="532537"/>
            <a:ext cx="1946514"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目录</a:t>
            </a:r>
            <a:endParaRPr lang="en-US" altLang="zh-CN" sz="5400" dirty="0" smtClean="0">
              <a:solidFill>
                <a:schemeClr val="bg1"/>
              </a:solidFill>
              <a:latin typeface="微软雅黑" pitchFamily="34" charset="-122"/>
              <a:ea typeface="微软雅黑" pitchFamily="34" charset="-122"/>
            </a:endParaRPr>
          </a:p>
        </p:txBody>
      </p:sp>
      <p:pic>
        <p:nvPicPr>
          <p:cNvPr id="38" name="图片 3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39" name="图片 3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40" name="图片 3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Tree>
    <p:extLst>
      <p:ext uri="{BB962C8B-B14F-4D97-AF65-F5344CB8AC3E}">
        <p14:creationId xmlns:p14="http://schemas.microsoft.com/office/powerpoint/2010/main" val="351882109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up)">
                                      <p:cBhvr>
                                        <p:cTn id="7" dur="500"/>
                                        <p:tgtEl>
                                          <p:spTgt spid="6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fade">
                                      <p:cBhvr>
                                        <p:cTn id="11" dur="1000"/>
                                        <p:tgtEl>
                                          <p:spTgt spid="73"/>
                                        </p:tgtEl>
                                      </p:cBhvr>
                                    </p:animEffect>
                                    <p:anim calcmode="lin" valueType="num">
                                      <p:cBhvr>
                                        <p:cTn id="12" dur="1000" fill="hold"/>
                                        <p:tgtEl>
                                          <p:spTgt spid="73"/>
                                        </p:tgtEl>
                                        <p:attrNameLst>
                                          <p:attrName>ppt_x</p:attrName>
                                        </p:attrNameLst>
                                      </p:cBhvr>
                                      <p:tavLst>
                                        <p:tav tm="0">
                                          <p:val>
                                            <p:strVal val="#ppt_x"/>
                                          </p:val>
                                        </p:tav>
                                        <p:tav tm="100000">
                                          <p:val>
                                            <p:strVal val="#ppt_x"/>
                                          </p:val>
                                        </p:tav>
                                      </p:tavLst>
                                    </p:anim>
                                    <p:anim calcmode="lin" valueType="num">
                                      <p:cBhvr>
                                        <p:cTn id="13" dur="1000" fill="hold"/>
                                        <p:tgtEl>
                                          <p:spTgt spid="7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0-#ppt_w/2"/>
                                          </p:val>
                                        </p:tav>
                                        <p:tav tm="100000">
                                          <p:val>
                                            <p:strVal val="#ppt_x"/>
                                          </p:val>
                                        </p:tav>
                                      </p:tavLst>
                                    </p:anim>
                                    <p:anim calcmode="lin" valueType="num">
                                      <p:cBhvr additive="base">
                                        <p:cTn id="18" dur="500" fill="hold"/>
                                        <p:tgtEl>
                                          <p:spTgt spid="8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additive="base">
                                        <p:cTn id="21" dur="500" fill="hold"/>
                                        <p:tgtEl>
                                          <p:spTgt spid="84"/>
                                        </p:tgtEl>
                                        <p:attrNameLst>
                                          <p:attrName>ppt_x</p:attrName>
                                        </p:attrNameLst>
                                      </p:cBhvr>
                                      <p:tavLst>
                                        <p:tav tm="0">
                                          <p:val>
                                            <p:strVal val="0-#ppt_w/2"/>
                                          </p:val>
                                        </p:tav>
                                        <p:tav tm="100000">
                                          <p:val>
                                            <p:strVal val="#ppt_x"/>
                                          </p:val>
                                        </p:tav>
                                      </p:tavLst>
                                    </p:anim>
                                    <p:anim calcmode="lin" valueType="num">
                                      <p:cBhvr additive="base">
                                        <p:cTn id="22" dur="500" fill="hold"/>
                                        <p:tgtEl>
                                          <p:spTgt spid="8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additive="base">
                                        <p:cTn id="25" dur="500" fill="hold"/>
                                        <p:tgtEl>
                                          <p:spTgt spid="87"/>
                                        </p:tgtEl>
                                        <p:attrNameLst>
                                          <p:attrName>ppt_x</p:attrName>
                                        </p:attrNameLst>
                                      </p:cBhvr>
                                      <p:tavLst>
                                        <p:tav tm="0">
                                          <p:val>
                                            <p:strVal val="0-#ppt_w/2"/>
                                          </p:val>
                                        </p:tav>
                                        <p:tav tm="100000">
                                          <p:val>
                                            <p:strVal val="#ppt_x"/>
                                          </p:val>
                                        </p:tav>
                                      </p:tavLst>
                                    </p:anim>
                                    <p:anim calcmode="lin" valueType="num">
                                      <p:cBhvr additive="base">
                                        <p:cTn id="26" dur="500" fill="hold"/>
                                        <p:tgtEl>
                                          <p:spTgt spid="87"/>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90"/>
                                        </p:tgtEl>
                                        <p:attrNameLst>
                                          <p:attrName>style.visibility</p:attrName>
                                        </p:attrNameLst>
                                      </p:cBhvr>
                                      <p:to>
                                        <p:strVal val="visible"/>
                                      </p:to>
                                    </p:set>
                                    <p:anim calcmode="lin" valueType="num">
                                      <p:cBhvr additive="base">
                                        <p:cTn id="29" dur="500" fill="hold"/>
                                        <p:tgtEl>
                                          <p:spTgt spid="90"/>
                                        </p:tgtEl>
                                        <p:attrNameLst>
                                          <p:attrName>ppt_x</p:attrName>
                                        </p:attrNameLst>
                                      </p:cBhvr>
                                      <p:tavLst>
                                        <p:tav tm="0">
                                          <p:val>
                                            <p:strVal val="0-#ppt_w/2"/>
                                          </p:val>
                                        </p:tav>
                                        <p:tav tm="100000">
                                          <p:val>
                                            <p:strVal val="#ppt_x"/>
                                          </p:val>
                                        </p:tav>
                                      </p:tavLst>
                                    </p:anim>
                                    <p:anim calcmode="lin" valueType="num">
                                      <p:cBhvr additive="base">
                                        <p:cTn id="30" dur="500" fill="hold"/>
                                        <p:tgtEl>
                                          <p:spTgt spid="90"/>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fade">
                                      <p:cBhvr>
                                        <p:cTn id="34" dur="1000"/>
                                        <p:tgtEl>
                                          <p:spTgt spid="7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1000"/>
                                        <p:tgtEl>
                                          <p:spTgt spid="78"/>
                                        </p:tgtEl>
                                      </p:cBhvr>
                                    </p:animEffect>
                                  </p:childTnLst>
                                </p:cTn>
                              </p:par>
                              <p:par>
                                <p:cTn id="38" presetID="26" presetClass="emph" presetSubtype="0" fill="hold" grpId="1" nodeType="withEffect">
                                  <p:stCondLst>
                                    <p:cond delay="0"/>
                                  </p:stCondLst>
                                  <p:childTnLst>
                                    <p:animEffect transition="out" filter="fade">
                                      <p:cBhvr>
                                        <p:cTn id="39" dur="750" tmFilter="0, 0; .2, .5; .8, .5; 1, 0"/>
                                        <p:tgtEl>
                                          <p:spTgt spid="77"/>
                                        </p:tgtEl>
                                      </p:cBhvr>
                                    </p:animEffect>
                                    <p:animScale>
                                      <p:cBhvr>
                                        <p:cTn id="40" dur="375" autoRev="1" fill="hold"/>
                                        <p:tgtEl>
                                          <p:spTgt spid="77"/>
                                        </p:tgtEl>
                                      </p:cBhvr>
                                      <p:by x="105000" y="105000"/>
                                    </p:animScale>
                                  </p:childTnLst>
                                </p:cTn>
                              </p:par>
                              <p:par>
                                <p:cTn id="41" presetID="26" presetClass="emph" presetSubtype="0" fill="hold" grpId="1" nodeType="withEffect">
                                  <p:stCondLst>
                                    <p:cond delay="0"/>
                                  </p:stCondLst>
                                  <p:childTnLst>
                                    <p:animEffect transition="out" filter="fade">
                                      <p:cBhvr>
                                        <p:cTn id="42" dur="750" tmFilter="0, 0; .2, .5; .8, .5; 1, 0"/>
                                        <p:tgtEl>
                                          <p:spTgt spid="78"/>
                                        </p:tgtEl>
                                      </p:cBhvr>
                                    </p:animEffect>
                                    <p:animScale>
                                      <p:cBhvr>
                                        <p:cTn id="43" dur="375" autoRev="1" fill="hold"/>
                                        <p:tgtEl>
                                          <p:spTgt spid="78"/>
                                        </p:tgtEl>
                                      </p:cBhvr>
                                      <p:by x="105000" y="105000"/>
                                    </p:animScale>
                                  </p:childTnLst>
                                </p:cTn>
                              </p:par>
                              <p:par>
                                <p:cTn id="44" presetID="10" presetClass="entr" presetSubtype="0" fill="hold" grpId="0"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1000"/>
                                        <p:tgtEl>
                                          <p:spTgt spid="7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1000"/>
                                        <p:tgtEl>
                                          <p:spTgt spid="80"/>
                                        </p:tgtEl>
                                      </p:cBhvr>
                                    </p:animEffect>
                                  </p:childTnLst>
                                </p:cTn>
                              </p:par>
                              <p:par>
                                <p:cTn id="50" presetID="26" presetClass="emph" presetSubtype="0" fill="hold" grpId="1" nodeType="withEffect">
                                  <p:stCondLst>
                                    <p:cond delay="0"/>
                                  </p:stCondLst>
                                  <p:childTnLst>
                                    <p:animEffect transition="out" filter="fade">
                                      <p:cBhvr>
                                        <p:cTn id="51" dur="750" tmFilter="0, 0; .2, .5; .8, .5; 1, 0"/>
                                        <p:tgtEl>
                                          <p:spTgt spid="79"/>
                                        </p:tgtEl>
                                      </p:cBhvr>
                                    </p:animEffect>
                                    <p:animScale>
                                      <p:cBhvr>
                                        <p:cTn id="52" dur="375" autoRev="1" fill="hold"/>
                                        <p:tgtEl>
                                          <p:spTgt spid="79"/>
                                        </p:tgtEl>
                                      </p:cBhvr>
                                      <p:by x="105000" y="105000"/>
                                    </p:animScale>
                                  </p:childTnLst>
                                </p:cTn>
                              </p:par>
                              <p:par>
                                <p:cTn id="53" presetID="26" presetClass="emph" presetSubtype="0" fill="hold" grpId="1" nodeType="withEffect">
                                  <p:stCondLst>
                                    <p:cond delay="0"/>
                                  </p:stCondLst>
                                  <p:childTnLst>
                                    <p:animEffect transition="out" filter="fade">
                                      <p:cBhvr>
                                        <p:cTn id="54" dur="750" tmFilter="0, 0; .2, .5; .8, .5; 1, 0"/>
                                        <p:tgtEl>
                                          <p:spTgt spid="80"/>
                                        </p:tgtEl>
                                      </p:cBhvr>
                                    </p:animEffect>
                                    <p:animScale>
                                      <p:cBhvr>
                                        <p:cTn id="55" dur="375" autoRev="1" fill="hold"/>
                                        <p:tgtEl>
                                          <p:spTgt spid="80"/>
                                        </p:tgtEl>
                                      </p:cBhvr>
                                      <p:by x="105000" y="105000"/>
                                    </p:animScale>
                                  </p:childTnLst>
                                </p:cTn>
                              </p:par>
                              <p:par>
                                <p:cTn id="56" presetID="42" presetClass="entr" presetSubtype="0" fill="hold" nodeType="withEffect">
                                  <p:stCondLst>
                                    <p:cond delay="50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750"/>
                                        <p:tgtEl>
                                          <p:spTgt spid="38"/>
                                        </p:tgtEl>
                                      </p:cBhvr>
                                    </p:animEffect>
                                    <p:anim calcmode="lin" valueType="num">
                                      <p:cBhvr>
                                        <p:cTn id="59" dur="750" fill="hold"/>
                                        <p:tgtEl>
                                          <p:spTgt spid="38"/>
                                        </p:tgtEl>
                                        <p:attrNameLst>
                                          <p:attrName>ppt_x</p:attrName>
                                        </p:attrNameLst>
                                      </p:cBhvr>
                                      <p:tavLst>
                                        <p:tav tm="0">
                                          <p:val>
                                            <p:strVal val="#ppt_x"/>
                                          </p:val>
                                        </p:tav>
                                        <p:tav tm="100000">
                                          <p:val>
                                            <p:strVal val="#ppt_x"/>
                                          </p:val>
                                        </p:tav>
                                      </p:tavLst>
                                    </p:anim>
                                    <p:anim calcmode="lin" valueType="num">
                                      <p:cBhvr>
                                        <p:cTn id="60" dur="750" fill="hold"/>
                                        <p:tgtEl>
                                          <p:spTgt spid="38"/>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75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750"/>
                                        <p:tgtEl>
                                          <p:spTgt spid="39"/>
                                        </p:tgtEl>
                                      </p:cBhvr>
                                    </p:animEffect>
                                    <p:anim calcmode="lin" valueType="num">
                                      <p:cBhvr>
                                        <p:cTn id="64" dur="750" fill="hold"/>
                                        <p:tgtEl>
                                          <p:spTgt spid="39"/>
                                        </p:tgtEl>
                                        <p:attrNameLst>
                                          <p:attrName>ppt_x</p:attrName>
                                        </p:attrNameLst>
                                      </p:cBhvr>
                                      <p:tavLst>
                                        <p:tav tm="0">
                                          <p:val>
                                            <p:strVal val="#ppt_x"/>
                                          </p:val>
                                        </p:tav>
                                        <p:tav tm="100000">
                                          <p:val>
                                            <p:strVal val="#ppt_x"/>
                                          </p:val>
                                        </p:tav>
                                      </p:tavLst>
                                    </p:anim>
                                    <p:anim calcmode="lin" valueType="num">
                                      <p:cBhvr>
                                        <p:cTn id="65" dur="750" fill="hold"/>
                                        <p:tgtEl>
                                          <p:spTgt spid="3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100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750"/>
                                        <p:tgtEl>
                                          <p:spTgt spid="40"/>
                                        </p:tgtEl>
                                      </p:cBhvr>
                                    </p:animEffect>
                                    <p:anim calcmode="lin" valueType="num">
                                      <p:cBhvr>
                                        <p:cTn id="69" dur="750" fill="hold"/>
                                        <p:tgtEl>
                                          <p:spTgt spid="40"/>
                                        </p:tgtEl>
                                        <p:attrNameLst>
                                          <p:attrName>ppt_x</p:attrName>
                                        </p:attrNameLst>
                                      </p:cBhvr>
                                      <p:tavLst>
                                        <p:tav tm="0">
                                          <p:val>
                                            <p:strVal val="#ppt_x"/>
                                          </p:val>
                                        </p:tav>
                                        <p:tav tm="100000">
                                          <p:val>
                                            <p:strVal val="#ppt_x"/>
                                          </p:val>
                                        </p:tav>
                                      </p:tavLst>
                                    </p:anim>
                                    <p:anim calcmode="lin" valueType="num">
                                      <p:cBhvr>
                                        <p:cTn id="70" dur="7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7" grpId="1"/>
      <p:bldP spid="78" grpId="0"/>
      <p:bldP spid="78" grpId="1"/>
      <p:bldP spid="79" grpId="0"/>
      <p:bldP spid="79" grpId="1"/>
      <p:bldP spid="80" grpId="0"/>
      <p:bldP spid="80" grpId="1"/>
      <p:bldP spid="69" grpId="0" animBg="1"/>
      <p:bldP spid="7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481"/>
            <a:ext cx="12190413" cy="6857107"/>
          </a:xfrm>
          <a:prstGeom prst="rect">
            <a:avLst/>
          </a:prstGeom>
        </p:spPr>
      </p:pic>
      <p:grpSp>
        <p:nvGrpSpPr>
          <p:cNvPr id="2" name="组合 1"/>
          <p:cNvGrpSpPr/>
          <p:nvPr/>
        </p:nvGrpSpPr>
        <p:grpSpPr>
          <a:xfrm>
            <a:off x="2283316" y="2583543"/>
            <a:ext cx="7686594" cy="1404238"/>
            <a:chOff x="971997" y="2061029"/>
            <a:chExt cx="10309231" cy="2220666"/>
          </a:xfrm>
        </p:grpSpPr>
        <p:grpSp>
          <p:nvGrpSpPr>
            <p:cNvPr id="53" name="组合 52"/>
            <p:cNvGrpSpPr/>
            <p:nvPr/>
          </p:nvGrpSpPr>
          <p:grpSpPr>
            <a:xfrm>
              <a:off x="3093583" y="2061029"/>
              <a:ext cx="8187645" cy="2220666"/>
              <a:chOff x="2320697" y="395508"/>
              <a:chExt cx="8187645" cy="878114"/>
            </a:xfrm>
          </p:grpSpPr>
          <p:sp>
            <p:nvSpPr>
              <p:cNvPr id="57" name="矩形 56"/>
              <p:cNvSpPr/>
              <p:nvPr/>
            </p:nvSpPr>
            <p:spPr>
              <a:xfrm flipH="1">
                <a:off x="2320697" y="395508"/>
                <a:ext cx="8187645"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58" name="组合 57"/>
              <p:cNvGrpSpPr/>
              <p:nvPr/>
            </p:nvGrpSpPr>
            <p:grpSpPr>
              <a:xfrm>
                <a:off x="3253958" y="590673"/>
                <a:ext cx="6616493" cy="442658"/>
                <a:chOff x="4108608" y="546280"/>
                <a:chExt cx="6616493" cy="442658"/>
              </a:xfrm>
            </p:grpSpPr>
            <p:sp>
              <p:nvSpPr>
                <p:cNvPr id="71" name="矩形 3"/>
                <p:cNvSpPr/>
                <p:nvPr/>
              </p:nvSpPr>
              <p:spPr>
                <a:xfrm>
                  <a:off x="4973602" y="546280"/>
                  <a:ext cx="5751499" cy="442658"/>
                </a:xfrm>
                <a:prstGeom prst="rect">
                  <a:avLst/>
                </a:prstGeom>
                <a:noFill/>
                <a:ln w="9525">
                  <a:noFill/>
                  <a:miter/>
                </a:ln>
              </p:spPr>
              <p:txBody>
                <a:bodyPr wrap="none" lIns="91431" tIns="45716" rIns="91431" bIns="45716">
                  <a:spAutoFit/>
                </a:bodyPr>
                <a:lstStyle/>
                <a:p>
                  <a:pPr lvl="0" eaLnBrk="1" hangingPunct="1">
                    <a:buNone/>
                  </a:pPr>
                  <a:r>
                    <a:rPr lang="zh-CN" altLang="en-US" sz="4000" b="1" dirty="0" smtClean="0">
                      <a:solidFill>
                        <a:schemeClr val="bg1"/>
                      </a:solidFill>
                      <a:latin typeface="Arial" pitchFamily="34" charset="0"/>
                      <a:ea typeface="微软雅黑" pitchFamily="34" charset="-122"/>
                      <a:sym typeface="Arial" pitchFamily="34" charset="0"/>
                    </a:rPr>
                    <a:t>加入你的标题描述</a:t>
                  </a:r>
                  <a:endParaRPr lang="zh-CN" altLang="en-US" sz="4000" b="1" dirty="0">
                    <a:solidFill>
                      <a:schemeClr val="bg1"/>
                    </a:solidFill>
                    <a:latin typeface="Arial" pitchFamily="34" charset="0"/>
                    <a:ea typeface="微软雅黑" pitchFamily="34" charset="-122"/>
                    <a:sym typeface="Arial" pitchFamily="34" charset="0"/>
                  </a:endParaRPr>
                </a:p>
              </p:txBody>
            </p:sp>
            <p:grpSp>
              <p:nvGrpSpPr>
                <p:cNvPr id="72" name="组合 26"/>
                <p:cNvGrpSpPr/>
                <p:nvPr/>
              </p:nvGrpSpPr>
              <p:grpSpPr>
                <a:xfrm>
                  <a:off x="4108608" y="569913"/>
                  <a:ext cx="263525" cy="395287"/>
                  <a:chOff x="-758326" y="0"/>
                  <a:chExt cx="213756" cy="427512"/>
                </a:xfrm>
              </p:grpSpPr>
              <p:sp>
                <p:nvSpPr>
                  <p:cNvPr id="73" name="直接连接符 27"/>
                  <p:cNvSpPr/>
                  <p:nvPr/>
                </p:nvSpPr>
                <p:spPr>
                  <a:xfrm>
                    <a:off x="-758326"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sz="1400"/>
                  </a:p>
                </p:txBody>
              </p:sp>
              <p:sp>
                <p:nvSpPr>
                  <p:cNvPr id="83" name="直接连接符 28"/>
                  <p:cNvSpPr/>
                  <p:nvPr/>
                </p:nvSpPr>
                <p:spPr>
                  <a:xfrm flipH="1">
                    <a:off x="-758326"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sz="1400"/>
                  </a:p>
                </p:txBody>
              </p:sp>
            </p:grpSp>
          </p:grpSp>
        </p:grpSp>
        <p:grpSp>
          <p:nvGrpSpPr>
            <p:cNvPr id="87" name="组合 86"/>
            <p:cNvGrpSpPr/>
            <p:nvPr/>
          </p:nvGrpSpPr>
          <p:grpSpPr>
            <a:xfrm>
              <a:off x="971997" y="2061029"/>
              <a:ext cx="2121586" cy="2220666"/>
              <a:chOff x="2215144" y="982844"/>
              <a:chExt cx="1120898" cy="923141"/>
            </a:xfrm>
          </p:grpSpPr>
          <p:sp>
            <p:nvSpPr>
              <p:cNvPr id="88" name="平行四边形 87"/>
              <p:cNvSpPr/>
              <p:nvPr/>
            </p:nvSpPr>
            <p:spPr>
              <a:xfrm>
                <a:off x="2215144" y="982844"/>
                <a:ext cx="1120898" cy="923141"/>
              </a:xfrm>
              <a:prstGeom prst="parallelogram">
                <a:avLst>
                  <a:gd name="adj" fmla="val 0"/>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Impact" panose="020B0806030902050204" pitchFamily="34" charset="0"/>
                </a:endParaRPr>
              </a:p>
            </p:txBody>
          </p:sp>
          <p:sp>
            <p:nvSpPr>
              <p:cNvPr id="95" name="文本框 9"/>
              <p:cNvSpPr txBox="1"/>
              <p:nvPr/>
            </p:nvSpPr>
            <p:spPr>
              <a:xfrm>
                <a:off x="2245058" y="1104901"/>
                <a:ext cx="1066799" cy="667693"/>
              </a:xfrm>
              <a:prstGeom prst="rect">
                <a:avLst/>
              </a:prstGeom>
              <a:noFill/>
            </p:spPr>
            <p:txBody>
              <a:bodyPr wrap="square" rtlCol="0">
                <a:spAutoFit/>
              </a:bodyPr>
              <a:lstStyle/>
              <a:p>
                <a:pPr algn="ctr"/>
                <a:r>
                  <a:rPr lang="en-US" altLang="zh-CN" sz="6000" dirty="0" smtClean="0">
                    <a:solidFill>
                      <a:schemeClr val="bg1"/>
                    </a:solidFill>
                    <a:latin typeface="Impact" panose="020B0806030902050204" pitchFamily="34" charset="0"/>
                  </a:rPr>
                  <a:t>01</a:t>
                </a:r>
                <a:endParaRPr lang="zh-CN" altLang="en-US" sz="6000" dirty="0">
                  <a:solidFill>
                    <a:schemeClr val="bg1"/>
                  </a:solidFill>
                  <a:latin typeface="Impact" panose="020B0806030902050204" pitchFamily="34" charset="0"/>
                </a:endParaRPr>
              </a:p>
            </p:txBody>
          </p:sp>
        </p:grpSp>
      </p:grpSp>
      <p:pic>
        <p:nvPicPr>
          <p:cNvPr id="13" name="图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Tree>
    <p:extLst>
      <p:ext uri="{BB962C8B-B14F-4D97-AF65-F5344CB8AC3E}">
        <p14:creationId xmlns:p14="http://schemas.microsoft.com/office/powerpoint/2010/main" val="106972806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42" presetClass="entr" presetSubtype="0" fill="hold"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anim calcmode="lin" valueType="num">
                                      <p:cBhvr>
                                        <p:cTn id="13" dur="750" fill="hold"/>
                                        <p:tgtEl>
                                          <p:spTgt spid="13"/>
                                        </p:tgtEl>
                                        <p:attrNameLst>
                                          <p:attrName>ppt_x</p:attrName>
                                        </p:attrNameLst>
                                      </p:cBhvr>
                                      <p:tavLst>
                                        <p:tav tm="0">
                                          <p:val>
                                            <p:strVal val="#ppt_x"/>
                                          </p:val>
                                        </p:tav>
                                        <p:tav tm="100000">
                                          <p:val>
                                            <p:strVal val="#ppt_x"/>
                                          </p:val>
                                        </p:tav>
                                      </p:tavLst>
                                    </p:anim>
                                    <p:anim calcmode="lin" valueType="num">
                                      <p:cBhvr>
                                        <p:cTn id="14" dur="75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anim calcmode="lin" valueType="num">
                                      <p:cBhvr>
                                        <p:cTn id="23" dur="750" fill="hold"/>
                                        <p:tgtEl>
                                          <p:spTgt spid="16"/>
                                        </p:tgtEl>
                                        <p:attrNameLst>
                                          <p:attrName>ppt_x</p:attrName>
                                        </p:attrNameLst>
                                      </p:cBhvr>
                                      <p:tavLst>
                                        <p:tav tm="0">
                                          <p:val>
                                            <p:strVal val="#ppt_x"/>
                                          </p:val>
                                        </p:tav>
                                        <p:tav tm="100000">
                                          <p:val>
                                            <p:strVal val="#ppt_x"/>
                                          </p:val>
                                        </p:tav>
                                      </p:tavLst>
                                    </p:anim>
                                    <p:anim calcmode="lin" valueType="num">
                                      <p:cBhvr>
                                        <p:cTn id="24" dur="750" fill="hold"/>
                                        <p:tgtEl>
                                          <p:spTgt spid="16"/>
                                        </p:tgtEl>
                                        <p:attrNameLst>
                                          <p:attrName>ppt_y</p:attrName>
                                        </p:attrNameLst>
                                      </p:cBhvr>
                                      <p:tavLst>
                                        <p:tav tm="0">
                                          <p:val>
                                            <p:strVal val="#ppt_y+.1"/>
                                          </p:val>
                                        </p:tav>
                                        <p:tav tm="100000">
                                          <p:val>
                                            <p:strVal val="#ppt_y"/>
                                          </p:val>
                                        </p:tav>
                                      </p:tavLst>
                                    </p:anim>
                                  </p:childTnLst>
                                </p:cTn>
                              </p:par>
                              <p:par>
                                <p:cTn id="25" presetID="22" presetClass="entr" presetSubtype="8"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01874" y="1459854"/>
            <a:ext cx="4045907" cy="5284786"/>
          </a:xfrm>
          <a:prstGeom prst="rect">
            <a:avLst/>
          </a:prstGeom>
          <a:blipFill dpi="0" rotWithShape="1">
            <a:blip r:embed="rId10" cstate="screen">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a:ext>
              </a:extLst>
            </a:blip>
            <a:srcRect/>
            <a:tile tx="0" ty="0" sx="35000" sy="3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1"/>
          <p:cNvGrpSpPr>
            <a:grpSpLocks/>
          </p:cNvGrpSpPr>
          <p:nvPr>
            <p:custDataLst>
              <p:tags r:id="rId1"/>
            </p:custDataLst>
          </p:nvPr>
        </p:nvGrpSpPr>
        <p:grpSpPr bwMode="auto">
          <a:xfrm>
            <a:off x="5053504" y="1459854"/>
            <a:ext cx="6356350" cy="3081337"/>
            <a:chOff x="0" y="0"/>
            <a:chExt cx="12192000" cy="630377"/>
          </a:xfrm>
        </p:grpSpPr>
        <p:sp>
          <p:nvSpPr>
            <p:cNvPr id="13" name="品 2"/>
            <p:cNvSpPr>
              <a:spLocks noChangeArrowheads="1"/>
            </p:cNvSpPr>
            <p:nvPr/>
          </p:nvSpPr>
          <p:spPr bwMode="auto">
            <a:xfrm>
              <a:off x="0" y="28562"/>
              <a:ext cx="12192000" cy="601815"/>
            </a:xfrm>
            <a:prstGeom prst="rect">
              <a:avLst/>
            </a:prstGeom>
            <a:solidFill>
              <a:srgbClr val="00D0C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4" name="品 3"/>
            <p:cNvSpPr>
              <a:spLocks noChangeArrowheads="1"/>
            </p:cNvSpPr>
            <p:nvPr/>
          </p:nvSpPr>
          <p:spPr bwMode="auto">
            <a:xfrm>
              <a:off x="0" y="0"/>
              <a:ext cx="12192000" cy="28562"/>
            </a:xfrm>
            <a:prstGeom prst="rect">
              <a:avLst/>
            </a:prstGeom>
            <a:solidFill>
              <a:srgbClr val="FF9AA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6" name="15"/>
          <p:cNvSpPr>
            <a:spLocks noChangeArrowheads="1"/>
          </p:cNvSpPr>
          <p:nvPr>
            <p:custDataLst>
              <p:tags r:id="rId2"/>
            </p:custDataLst>
          </p:nvPr>
        </p:nvSpPr>
        <p:spPr bwMode="auto">
          <a:xfrm>
            <a:off x="5174154" y="2801291"/>
            <a:ext cx="58372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17" name="PA_图片 7"/>
          <p:cNvPicPr>
            <a:picLocks noChangeAspect="1" noChangeArrowheads="1"/>
          </p:cNvPicPr>
          <p:nvPr>
            <p:custDataLst>
              <p:tags r:id="rId3"/>
            </p:custDataLst>
          </p:nvPr>
        </p:nvPicPr>
        <p:blipFill>
          <a:blip r:embed="rId12" cstate="screen">
            <a:extLst>
              <a:ext uri="{BEBA8EAE-BF5A-486C-A8C5-ECC9F3942E4B}">
                <a14:imgProps xmlns:a14="http://schemas.microsoft.com/office/drawing/2010/main">
                  <a14:imgLayer r:embed="rId13">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906492" y="4741216"/>
            <a:ext cx="1503362" cy="2003425"/>
          </a:xfrm>
          <a:prstGeom prst="rect">
            <a:avLst/>
          </a:prstGeom>
          <a:blipFill>
            <a:blip r:embed="rId14" cstate="screen">
              <a:extLst>
                <a:ext uri="{28A0092B-C50C-407E-A947-70E740481C1C}">
                  <a14:useLocalDpi xmlns:a14="http://schemas.microsoft.com/office/drawing/2010/main"/>
                </a:ext>
              </a:extLst>
            </a:blip>
            <a:stretch>
              <a:fillRect/>
            </a:stretch>
          </a:blipFill>
          <a:ln>
            <a:noFill/>
          </a:ln>
          <a:extLst/>
        </p:spPr>
      </p:pic>
      <p:grpSp>
        <p:nvGrpSpPr>
          <p:cNvPr id="18" name="8"/>
          <p:cNvGrpSpPr>
            <a:grpSpLocks/>
          </p:cNvGrpSpPr>
          <p:nvPr>
            <p:custDataLst>
              <p:tags r:id="rId4"/>
            </p:custDataLst>
          </p:nvPr>
        </p:nvGrpSpPr>
        <p:grpSpPr bwMode="auto">
          <a:xfrm>
            <a:off x="5053504" y="4741216"/>
            <a:ext cx="4732338" cy="2003425"/>
            <a:chOff x="0" y="0"/>
            <a:chExt cx="12192000" cy="630377"/>
          </a:xfrm>
        </p:grpSpPr>
        <p:sp>
          <p:nvSpPr>
            <p:cNvPr id="19" name="9"/>
            <p:cNvSpPr>
              <a:spLocks noChangeArrowheads="1"/>
            </p:cNvSpPr>
            <p:nvPr/>
          </p:nvSpPr>
          <p:spPr bwMode="auto">
            <a:xfrm>
              <a:off x="0" y="28562"/>
              <a:ext cx="12192000" cy="601815"/>
            </a:xfrm>
            <a:prstGeom prst="rect">
              <a:avLst/>
            </a:prstGeom>
            <a:solidFill>
              <a:srgbClr val="00D0C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0" name="10"/>
            <p:cNvSpPr>
              <a:spLocks noChangeArrowheads="1"/>
            </p:cNvSpPr>
            <p:nvPr/>
          </p:nvSpPr>
          <p:spPr bwMode="auto">
            <a:xfrm>
              <a:off x="0" y="0"/>
              <a:ext cx="12192000" cy="28562"/>
            </a:xfrm>
            <a:prstGeom prst="rect">
              <a:avLst/>
            </a:prstGeom>
            <a:solidFill>
              <a:srgbClr val="FF9AAF"/>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21" name="15"/>
          <p:cNvSpPr>
            <a:spLocks noChangeArrowheads="1"/>
          </p:cNvSpPr>
          <p:nvPr>
            <p:custDataLst>
              <p:tags r:id="rId5"/>
            </p:custDataLst>
          </p:nvPr>
        </p:nvSpPr>
        <p:spPr bwMode="auto">
          <a:xfrm>
            <a:off x="5264642" y="5547666"/>
            <a:ext cx="4343400"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22" name="12"/>
          <p:cNvSpPr>
            <a:spLocks noChangeArrowheads="1"/>
          </p:cNvSpPr>
          <p:nvPr>
            <p:custDataLst>
              <p:tags r:id="rId6"/>
            </p:custDataLst>
          </p:nvPr>
        </p:nvSpPr>
        <p:spPr bwMode="auto">
          <a:xfrm>
            <a:off x="5174154" y="2032941"/>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3200" b="1">
              <a:solidFill>
                <a:srgbClr val="000000"/>
              </a:solidFill>
              <a:sym typeface="宋体" panose="02010600030101010101" pitchFamily="2" charset="-122"/>
            </a:endParaRPr>
          </a:p>
        </p:txBody>
      </p:sp>
      <p:sp>
        <p:nvSpPr>
          <p:cNvPr id="23" name="13"/>
          <p:cNvSpPr>
            <a:spLocks noChangeArrowheads="1"/>
          </p:cNvSpPr>
          <p:nvPr>
            <p:custDataLst>
              <p:tags r:id="rId7"/>
            </p:custDataLst>
          </p:nvPr>
        </p:nvSpPr>
        <p:spPr bwMode="auto">
          <a:xfrm>
            <a:off x="6037754" y="4960291"/>
            <a:ext cx="35702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400" b="1" dirty="0">
              <a:solidFill>
                <a:srgbClr val="000000"/>
              </a:solidFill>
              <a:sym typeface="宋体" panose="02010600030101010101" pitchFamily="2" charset="-122"/>
            </a:endParaRPr>
          </a:p>
        </p:txBody>
      </p:sp>
    </p:spTree>
    <p:extLst>
      <p:ext uri="{BB962C8B-B14F-4D97-AF65-F5344CB8AC3E}">
        <p14:creationId xmlns:p14="http://schemas.microsoft.com/office/powerpoint/2010/main" val="348048970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16" presetClass="entr" presetSubtype="21"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par>
                                <p:cTn id="19" presetID="10" presetClass="entr" presetSubtype="0" fill="hold" grpId="0" nodeType="withEffect">
                                  <p:stCondLst>
                                    <p:cond delay="40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60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nodeType="withEffect">
                                  <p:stCondLst>
                                    <p:cond delay="8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120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140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autoUpdateAnimBg="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Group 3"/>
          <p:cNvGrpSpPr/>
          <p:nvPr/>
        </p:nvGrpSpPr>
        <p:grpSpPr>
          <a:xfrm>
            <a:off x="1338321" y="2121915"/>
            <a:ext cx="3372480" cy="2915834"/>
            <a:chOff x="524164" y="1385451"/>
            <a:chExt cx="3717636" cy="3214255"/>
          </a:xfrm>
        </p:grpSpPr>
        <p:graphicFrame>
          <p:nvGraphicFramePr>
            <p:cNvPr id="13" name="Chart 6"/>
            <p:cNvGraphicFramePr/>
            <p:nvPr>
              <p:extLst>
                <p:ext uri="{D42A27DB-BD31-4B8C-83A1-F6EECF244321}">
                  <p14:modId xmlns:p14="http://schemas.microsoft.com/office/powerpoint/2010/main" val="979487572"/>
                </p:ext>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6"/>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8"/>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9"/>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4"/>
          <p:cNvGrpSpPr/>
          <p:nvPr/>
        </p:nvGrpSpPr>
        <p:grpSpPr>
          <a:xfrm>
            <a:off x="4531266" y="2121915"/>
            <a:ext cx="3372480" cy="2915834"/>
            <a:chOff x="4237182" y="1385451"/>
            <a:chExt cx="3717636" cy="3214255"/>
          </a:xfrm>
        </p:grpSpPr>
        <p:graphicFrame>
          <p:nvGraphicFramePr>
            <p:cNvPr id="18" name="Chart 9"/>
            <p:cNvGraphicFramePr/>
            <p:nvPr>
              <p:extLst>
                <p:ext uri="{D42A27DB-BD31-4B8C-83A1-F6EECF244321}">
                  <p14:modId xmlns:p14="http://schemas.microsoft.com/office/powerpoint/2010/main" val="2631609229"/>
                </p:ext>
              </p:extLst>
            </p:nvPr>
          </p:nvGraphicFramePr>
          <p:xfrm>
            <a:off x="4237182" y="1385451"/>
            <a:ext cx="3717636" cy="3214255"/>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7"/>
            <p:cNvSpPr txBox="1"/>
            <p:nvPr/>
          </p:nvSpPr>
          <p:spPr>
            <a:xfrm>
              <a:off x="6231240" y="2399364"/>
              <a:ext cx="977540"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1"/>
            <p:cNvSpPr txBox="1"/>
            <p:nvPr/>
          </p:nvSpPr>
          <p:spPr>
            <a:xfrm>
              <a:off x="5049896" y="2399364"/>
              <a:ext cx="977540"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2"/>
            <p:cNvSpPr txBox="1"/>
            <p:nvPr/>
          </p:nvSpPr>
          <p:spPr>
            <a:xfrm>
              <a:off x="5310957" y="3487232"/>
              <a:ext cx="977540"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5"/>
          <p:cNvGrpSpPr/>
          <p:nvPr/>
        </p:nvGrpSpPr>
        <p:grpSpPr>
          <a:xfrm>
            <a:off x="7715040" y="2121915"/>
            <a:ext cx="3372480" cy="2915834"/>
            <a:chOff x="7950201" y="1385451"/>
            <a:chExt cx="3717636" cy="3214255"/>
          </a:xfrm>
        </p:grpSpPr>
        <p:graphicFrame>
          <p:nvGraphicFramePr>
            <p:cNvPr id="23" name="Chart 10"/>
            <p:cNvGraphicFramePr/>
            <p:nvPr>
              <p:extLst>
                <p:ext uri="{D42A27DB-BD31-4B8C-83A1-F6EECF244321}">
                  <p14:modId xmlns:p14="http://schemas.microsoft.com/office/powerpoint/2010/main" val="423807570"/>
                </p:ext>
              </p:extLst>
            </p:nvPr>
          </p:nvGraphicFramePr>
          <p:xfrm>
            <a:off x="7950201" y="1385451"/>
            <a:ext cx="3717636" cy="3214255"/>
          </p:xfrm>
          <a:graphic>
            <a:graphicData uri="http://schemas.openxmlformats.org/drawingml/2006/chart">
              <c:chart xmlns:c="http://schemas.openxmlformats.org/drawingml/2006/chart" xmlns:r="http://schemas.openxmlformats.org/officeDocument/2006/relationships" r:id="rId5"/>
            </a:graphicData>
          </a:graphic>
        </p:graphicFrame>
        <p:sp>
          <p:nvSpPr>
            <p:cNvPr id="24" name="TextBox 20"/>
            <p:cNvSpPr txBox="1"/>
            <p:nvPr/>
          </p:nvSpPr>
          <p:spPr>
            <a:xfrm>
              <a:off x="8751365" y="2359405"/>
              <a:ext cx="952631"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3"/>
            <p:cNvSpPr txBox="1"/>
            <p:nvPr/>
          </p:nvSpPr>
          <p:spPr>
            <a:xfrm>
              <a:off x="9912284" y="2359405"/>
              <a:ext cx="952631"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4"/>
            <p:cNvSpPr txBox="1"/>
            <p:nvPr/>
          </p:nvSpPr>
          <p:spPr>
            <a:xfrm>
              <a:off x="9452420" y="3442893"/>
              <a:ext cx="952631" cy="590340"/>
            </a:xfrm>
            <a:prstGeom prst="rect">
              <a:avLst/>
            </a:prstGeom>
            <a:noFill/>
          </p:spPr>
          <p:txBody>
            <a:bodyPr wrap="square" rtlCol="0">
              <a:spAutoFit/>
            </a:bodyPr>
            <a:lstStyle/>
            <a:p>
              <a:pPr algn="ctr">
                <a:lnSpc>
                  <a:spcPct val="120000"/>
                </a:lnSpc>
              </a:pPr>
              <a:r>
                <a:rPr lang="zh-CN" altLang="en-US" sz="12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7" name="67"/>
          <p:cNvCxnSpPr/>
          <p:nvPr/>
        </p:nvCxnSpPr>
        <p:spPr>
          <a:xfrm>
            <a:off x="1738214" y="5291457"/>
            <a:ext cx="871904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Box 29"/>
          <p:cNvSpPr txBox="1"/>
          <p:nvPr/>
        </p:nvSpPr>
        <p:spPr>
          <a:xfrm>
            <a:off x="1866812" y="5426087"/>
            <a:ext cx="8392310" cy="769429"/>
          </a:xfrm>
          <a:prstGeom prst="rect">
            <a:avLst/>
          </a:prstGeom>
          <a:noFill/>
          <a:ln>
            <a:noFill/>
          </a:ln>
        </p:spPr>
        <p:txBody>
          <a:bodyPr wrap="square" lIns="121908" tIns="60954" rIns="121908" bIns="60954" rtlCol="0">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点击添加文字内容，内容简要详尽，言简意赅叙述内容概要。点击添加文字内容，内容简要详</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尽，言简意赅叙述内容概要。点击添加文字内容，内容简要详尽，言简意赅叙述内容概要。点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击添加文字内容，内容简要详尽，言简意赅叙述内容概要。</a:t>
            </a:r>
          </a:p>
        </p:txBody>
      </p:sp>
    </p:spTree>
    <p:extLst>
      <p:ext uri="{BB962C8B-B14F-4D97-AF65-F5344CB8AC3E}">
        <p14:creationId xmlns:p14="http://schemas.microsoft.com/office/powerpoint/2010/main" val="132583613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24" name="矩形 23"/>
          <p:cNvSpPr/>
          <p:nvPr/>
        </p:nvSpPr>
        <p:spPr>
          <a:xfrm>
            <a:off x="2021467" y="2033021"/>
            <a:ext cx="2448626" cy="2737572"/>
          </a:xfrm>
          <a:prstGeom prst="rect">
            <a:avLst/>
          </a:prstGeom>
          <a:blipFill dpi="0" rotWithShape="1">
            <a:blip r:embed="rId3">
              <a:grayscl/>
            </a:blip>
            <a:srcRect/>
            <a:tile tx="-6350" ty="-107950" sx="50000" sy="50000" flip="none" algn="ctr"/>
          </a:blipFill>
          <a:ln w="1905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5" name="矩形 24"/>
          <p:cNvSpPr/>
          <p:nvPr/>
        </p:nvSpPr>
        <p:spPr>
          <a:xfrm>
            <a:off x="2129608" y="4986717"/>
            <a:ext cx="2232345" cy="504290"/>
          </a:xfrm>
          <a:prstGeom prst="rect">
            <a:avLst/>
          </a:prstGeom>
          <a:solidFill>
            <a:srgbClr val="00D0C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6" name="Rectangle 42"/>
          <p:cNvSpPr/>
          <p:nvPr/>
        </p:nvSpPr>
        <p:spPr>
          <a:xfrm flipH="1">
            <a:off x="2341586" y="5112192"/>
            <a:ext cx="1808392" cy="253340"/>
          </a:xfrm>
          <a:prstGeom prst="rect">
            <a:avLst/>
          </a:prstGeom>
          <a:noFill/>
          <a:ln w="12700" cap="flat" cmpd="sng" algn="ctr">
            <a:noFill/>
            <a:prstDash val="solid"/>
          </a:ln>
          <a:effectLst/>
        </p:spPr>
        <p:txBody>
          <a:bodyPr lIns="91433" tIns="0" rIns="91433" bIns="0" rtlCol="0" anchor="t"/>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加入你文字</a:t>
            </a:r>
          </a:p>
        </p:txBody>
      </p:sp>
      <p:sp>
        <p:nvSpPr>
          <p:cNvPr id="27" name="Rectangle 42"/>
          <p:cNvSpPr/>
          <p:nvPr/>
        </p:nvSpPr>
        <p:spPr>
          <a:xfrm flipH="1">
            <a:off x="2141662" y="5587480"/>
            <a:ext cx="2151034" cy="360206"/>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lumMod val="65000"/>
                  </a:schemeClr>
                </a:solidFill>
                <a:latin typeface="微软雅黑" pitchFamily="34" charset="-122"/>
                <a:ea typeface="微软雅黑" pitchFamily="34" charset="-122"/>
                <a:cs typeface="Arial" pitchFamily="34" charset="0"/>
              </a:rPr>
              <a:t>加入你的文字描述，加入你的文字描述你的文字。</a:t>
            </a:r>
          </a:p>
        </p:txBody>
      </p:sp>
      <p:sp>
        <p:nvSpPr>
          <p:cNvPr id="28" name="矩形 27"/>
          <p:cNvSpPr/>
          <p:nvPr/>
        </p:nvSpPr>
        <p:spPr>
          <a:xfrm>
            <a:off x="4901664" y="2033021"/>
            <a:ext cx="2448626" cy="2737572"/>
          </a:xfrm>
          <a:prstGeom prst="rect">
            <a:avLst/>
          </a:prstGeom>
          <a:blipFill dpi="0" rotWithShape="1">
            <a:blip r:embed="rId4" cstate="screen">
              <a:grayscl/>
              <a:extLst>
                <a:ext uri="{28A0092B-C50C-407E-A947-70E740481C1C}">
                  <a14:useLocalDpi xmlns:a14="http://schemas.microsoft.com/office/drawing/2010/main"/>
                </a:ext>
              </a:extLst>
            </a:blip>
            <a:srcRect/>
            <a:stretch>
              <a:fillRect/>
            </a:stretch>
          </a:blipFill>
          <a:ln w="1905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9" name="矩形 28"/>
          <p:cNvSpPr/>
          <p:nvPr/>
        </p:nvSpPr>
        <p:spPr>
          <a:xfrm>
            <a:off x="5009805" y="4986717"/>
            <a:ext cx="2232345" cy="504290"/>
          </a:xfrm>
          <a:prstGeom prst="rect">
            <a:avLst/>
          </a:prstGeom>
          <a:solidFill>
            <a:srgbClr val="FF9AA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30" name="Rectangle 42"/>
          <p:cNvSpPr/>
          <p:nvPr/>
        </p:nvSpPr>
        <p:spPr>
          <a:xfrm flipH="1">
            <a:off x="5221783" y="5112192"/>
            <a:ext cx="1808392" cy="253340"/>
          </a:xfrm>
          <a:prstGeom prst="rect">
            <a:avLst/>
          </a:prstGeom>
          <a:noFill/>
          <a:ln w="12700" cap="flat" cmpd="sng" algn="ctr">
            <a:noFill/>
            <a:prstDash val="solid"/>
          </a:ln>
          <a:effectLst/>
        </p:spPr>
        <p:txBody>
          <a:bodyPr lIns="91433" tIns="0" rIns="91433" bIns="0" rtlCol="0" anchor="t"/>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加入你文字</a:t>
            </a:r>
          </a:p>
        </p:txBody>
      </p:sp>
      <p:sp>
        <p:nvSpPr>
          <p:cNvPr id="31" name="Rectangle 42"/>
          <p:cNvSpPr/>
          <p:nvPr/>
        </p:nvSpPr>
        <p:spPr>
          <a:xfrm flipH="1">
            <a:off x="5021859" y="5587480"/>
            <a:ext cx="2151034" cy="360206"/>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lumMod val="65000"/>
                  </a:schemeClr>
                </a:solidFill>
                <a:latin typeface="微软雅黑" pitchFamily="34" charset="-122"/>
                <a:ea typeface="微软雅黑" pitchFamily="34" charset="-122"/>
                <a:cs typeface="Arial" pitchFamily="34" charset="0"/>
              </a:rPr>
              <a:t>加入你的文字描述，加入你的文字描述你的文字。</a:t>
            </a:r>
          </a:p>
        </p:txBody>
      </p:sp>
      <p:sp>
        <p:nvSpPr>
          <p:cNvPr id="32" name="矩形 31"/>
          <p:cNvSpPr/>
          <p:nvPr/>
        </p:nvSpPr>
        <p:spPr>
          <a:xfrm>
            <a:off x="7782110" y="2033021"/>
            <a:ext cx="2448626" cy="2737572"/>
          </a:xfrm>
          <a:prstGeom prst="rect">
            <a:avLst/>
          </a:prstGeom>
          <a:blipFill dpi="0" rotWithShape="1">
            <a:blip r:embed="rId5" cstate="screen">
              <a:grayscl/>
              <a:extLst>
                <a:ext uri="{28A0092B-C50C-407E-A947-70E740481C1C}">
                  <a14:useLocalDpi xmlns:a14="http://schemas.microsoft.com/office/drawing/2010/main"/>
                </a:ext>
              </a:extLst>
            </a:blip>
            <a:srcRect/>
            <a:stretch>
              <a:fillRect/>
            </a:stretch>
          </a:blipFill>
          <a:ln w="1905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33" name="矩形 32"/>
          <p:cNvSpPr/>
          <p:nvPr/>
        </p:nvSpPr>
        <p:spPr>
          <a:xfrm>
            <a:off x="7890250" y="4986717"/>
            <a:ext cx="2232345" cy="504290"/>
          </a:xfrm>
          <a:prstGeom prst="rect">
            <a:avLst/>
          </a:prstGeom>
          <a:solidFill>
            <a:srgbClr val="2C76C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34" name="Rectangle 42"/>
          <p:cNvSpPr/>
          <p:nvPr/>
        </p:nvSpPr>
        <p:spPr>
          <a:xfrm flipH="1">
            <a:off x="8102230" y="5112192"/>
            <a:ext cx="1808392" cy="253340"/>
          </a:xfrm>
          <a:prstGeom prst="rect">
            <a:avLst/>
          </a:prstGeom>
          <a:noFill/>
          <a:ln w="12700" cap="flat" cmpd="sng" algn="ctr">
            <a:noFill/>
            <a:prstDash val="solid"/>
          </a:ln>
          <a:effectLst/>
        </p:spPr>
        <p:txBody>
          <a:bodyPr lIns="91433" tIns="0" rIns="91433" bIns="0" rtlCol="0" anchor="t"/>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加入你文字</a:t>
            </a:r>
          </a:p>
        </p:txBody>
      </p:sp>
      <p:sp>
        <p:nvSpPr>
          <p:cNvPr id="35" name="Rectangle 42"/>
          <p:cNvSpPr/>
          <p:nvPr/>
        </p:nvSpPr>
        <p:spPr>
          <a:xfrm flipH="1">
            <a:off x="7902304" y="5587480"/>
            <a:ext cx="2151034" cy="360206"/>
          </a:xfrm>
          <a:prstGeom prst="rect">
            <a:avLst/>
          </a:prstGeom>
          <a:noFill/>
          <a:ln w="12700" cap="flat" cmpd="sng" algn="ctr">
            <a:noFill/>
            <a:prstDash val="solid"/>
          </a:ln>
          <a:effectLst/>
        </p:spPr>
        <p:txBody>
          <a:bodyPr lIns="91433" tIns="0" rIns="91433" bIns="0" rtlCol="0" anchor="t"/>
          <a:lstStyle/>
          <a:p>
            <a:pPr lvl="0">
              <a:defRPr/>
            </a:pPr>
            <a:r>
              <a:rPr lang="zh-CN" altLang="en-US" sz="1400" kern="0" dirty="0">
                <a:solidFill>
                  <a:schemeClr val="bg1">
                    <a:lumMod val="65000"/>
                  </a:schemeClr>
                </a:solidFill>
                <a:latin typeface="微软雅黑" pitchFamily="34" charset="-122"/>
                <a:ea typeface="微软雅黑" pitchFamily="34" charset="-122"/>
                <a:cs typeface="Arial" pitchFamily="34" charset="0"/>
              </a:rPr>
              <a:t>加入你的文字描述，加入你的文字描述你的文字。</a:t>
            </a:r>
          </a:p>
        </p:txBody>
      </p:sp>
    </p:spTree>
    <p:extLst>
      <p:ext uri="{BB962C8B-B14F-4D97-AF65-F5344CB8AC3E}">
        <p14:creationId xmlns:p14="http://schemas.microsoft.com/office/powerpoint/2010/main" val="52176535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750"/>
                                        <p:tgtEl>
                                          <p:spTgt spid="27"/>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750"/>
                                        <p:tgtEl>
                                          <p:spTgt spid="30"/>
                                        </p:tgtEl>
                                      </p:cBhvr>
                                    </p:animEffect>
                                  </p:childTnLst>
                                </p:cTn>
                              </p:par>
                            </p:childTnLst>
                          </p:cTn>
                        </p:par>
                        <p:par>
                          <p:cTn id="46" fill="hold">
                            <p:stCondLst>
                              <p:cond delay="4750"/>
                            </p:stCondLst>
                            <p:childTnLst>
                              <p:par>
                                <p:cTn id="47" presetID="10"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750"/>
                                        <p:tgtEl>
                                          <p:spTgt spid="31"/>
                                        </p:tgtEl>
                                      </p:cBhvr>
                                    </p:animEffect>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750"/>
                                        <p:tgtEl>
                                          <p:spTgt spid="34"/>
                                        </p:tgtEl>
                                      </p:cBhvr>
                                    </p:animEffect>
                                  </p:childTnLst>
                                </p:cTn>
                              </p:par>
                            </p:childTnLst>
                          </p:cTn>
                        </p:par>
                        <p:par>
                          <p:cTn id="66" fill="hold">
                            <p:stCondLst>
                              <p:cond delay="7250"/>
                            </p:stCondLst>
                            <p:childTnLst>
                              <p:par>
                                <p:cTn id="67" presetID="10" presetClass="entr" presetSubtype="0"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P spid="28" grpId="0" animBg="1"/>
      <p:bldP spid="29" grpId="0" animBg="1"/>
      <p:bldP spid="30" grpId="0"/>
      <p:bldP spid="31" grpId="0"/>
      <p:bldP spid="32" grpId="0" animBg="1"/>
      <p:bldP spid="33" grpId="0" animBg="1"/>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Freeform 15"/>
          <p:cNvSpPr>
            <a:spLocks/>
          </p:cNvSpPr>
          <p:nvPr/>
        </p:nvSpPr>
        <p:spPr bwMode="auto">
          <a:xfrm>
            <a:off x="4135303" y="2041721"/>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rgbClr val="00D0CF"/>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ffectLst>
                <a:outerShdw blurRad="50800" dist="38100" dir="2700000" algn="tl" rotWithShape="0">
                  <a:prstClr val="black">
                    <a:alpha val="40000"/>
                  </a:prstClr>
                </a:outerShdw>
              </a:effectLst>
            </a:endParaRPr>
          </a:p>
        </p:txBody>
      </p:sp>
      <p:sp>
        <p:nvSpPr>
          <p:cNvPr id="13" name="Freeform 15"/>
          <p:cNvSpPr>
            <a:spLocks/>
          </p:cNvSpPr>
          <p:nvPr/>
        </p:nvSpPr>
        <p:spPr bwMode="auto">
          <a:xfrm>
            <a:off x="5272727" y="4243144"/>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rgbClr val="FF9AAF"/>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ffectLst>
                <a:outerShdw blurRad="50800" dist="38100" dir="2700000" algn="tl" rotWithShape="0">
                  <a:prstClr val="black">
                    <a:alpha val="40000"/>
                  </a:prstClr>
                </a:outerShdw>
              </a:effectLst>
            </a:endParaRPr>
          </a:p>
        </p:txBody>
      </p:sp>
      <p:sp>
        <p:nvSpPr>
          <p:cNvPr id="14" name="Freeform 15"/>
          <p:cNvSpPr>
            <a:spLocks/>
          </p:cNvSpPr>
          <p:nvPr/>
        </p:nvSpPr>
        <p:spPr bwMode="auto">
          <a:xfrm flipH="1">
            <a:off x="5894808" y="2041721"/>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rgbClr val="2C76CE"/>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ffectLst>
                <a:outerShdw blurRad="50800" dist="38100" dir="2700000" algn="tl" rotWithShape="0">
                  <a:prstClr val="black">
                    <a:alpha val="40000"/>
                  </a:prstClr>
                </a:outerShdw>
              </a:effectLst>
            </a:endParaRPr>
          </a:p>
        </p:txBody>
      </p:sp>
      <p:sp>
        <p:nvSpPr>
          <p:cNvPr id="15" name="Freeform 15"/>
          <p:cNvSpPr>
            <a:spLocks/>
          </p:cNvSpPr>
          <p:nvPr/>
        </p:nvSpPr>
        <p:spPr bwMode="auto">
          <a:xfrm flipH="1">
            <a:off x="7032232" y="4243144"/>
            <a:ext cx="1503599" cy="2011240"/>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rgbClr val="00D0CF"/>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ffectLst>
                <a:outerShdw blurRad="50800" dist="38100" dir="2700000" algn="tl" rotWithShape="0">
                  <a:prstClr val="black">
                    <a:alpha val="40000"/>
                  </a:prstClr>
                </a:outerShdw>
              </a:effectLst>
            </a:endParaRPr>
          </a:p>
        </p:txBody>
      </p:sp>
      <p:sp>
        <p:nvSpPr>
          <p:cNvPr id="16" name="TextBox 8"/>
          <p:cNvSpPr txBox="1"/>
          <p:nvPr/>
        </p:nvSpPr>
        <p:spPr>
          <a:xfrm>
            <a:off x="2014789" y="2138176"/>
            <a:ext cx="1800493" cy="369332"/>
          </a:xfrm>
          <a:prstGeom prst="rect">
            <a:avLst/>
          </a:prstGeom>
          <a:noFill/>
        </p:spPr>
        <p:txBody>
          <a:bodyPr wrap="none" rtlCol="0">
            <a:spAutoFit/>
          </a:bodyPr>
          <a:lstStyle/>
          <a:p>
            <a:r>
              <a:rPr lang="zh-CN" altLang="en-US" b="1" dirty="0" smtClean="0">
                <a:solidFill>
                  <a:schemeClr val="bg1">
                    <a:lumMod val="65000"/>
                  </a:schemeClr>
                </a:solidFill>
                <a:latin typeface="+mj-ea"/>
                <a:ea typeface="+mj-ea"/>
              </a:rPr>
              <a:t>请输入您的标</a:t>
            </a:r>
            <a:r>
              <a:rPr lang="zh-CN" altLang="en-US" b="1" dirty="0">
                <a:solidFill>
                  <a:schemeClr val="bg1">
                    <a:lumMod val="65000"/>
                  </a:schemeClr>
                </a:solidFill>
                <a:latin typeface="+mj-ea"/>
                <a:ea typeface="+mj-ea"/>
              </a:rPr>
              <a:t>题</a:t>
            </a:r>
          </a:p>
        </p:txBody>
      </p:sp>
      <p:sp>
        <p:nvSpPr>
          <p:cNvPr id="17" name="TextBox 9"/>
          <p:cNvSpPr txBox="1"/>
          <p:nvPr/>
        </p:nvSpPr>
        <p:spPr>
          <a:xfrm>
            <a:off x="2014789" y="2468140"/>
            <a:ext cx="2039937" cy="1323439"/>
          </a:xfrm>
          <a:prstGeom prst="rect">
            <a:avLst/>
          </a:prstGeom>
          <a:noFill/>
        </p:spPr>
        <p:txBody>
          <a:bodyPr wrap="square" rtlCol="0">
            <a:spAutoFit/>
          </a:bodyPr>
          <a:lstStyle/>
          <a:p>
            <a:r>
              <a:rPr lang="zh-CN" altLang="en-US" sz="1600" dirty="0" smtClean="0">
                <a:solidFill>
                  <a:schemeClr val="bg1">
                    <a:lumMod val="65000"/>
                  </a:schemeClr>
                </a:solidFill>
                <a:latin typeface="+mn-ea"/>
                <a:ea typeface="+mn-ea"/>
              </a:rPr>
              <a:t>输入您的文字内容</a:t>
            </a:r>
            <a:endParaRPr lang="en-US" altLang="zh-CN" sz="1600" dirty="0" smtClean="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a:t>
            </a:r>
            <a:r>
              <a:rPr lang="zh-CN" altLang="en-US" sz="1600" dirty="0" smtClean="0">
                <a:solidFill>
                  <a:schemeClr val="bg1">
                    <a:lumMod val="65000"/>
                  </a:schemeClr>
                </a:solidFill>
                <a:latin typeface="+mn-ea"/>
                <a:ea typeface="+mn-ea"/>
              </a:rPr>
              <a:t>内容</a:t>
            </a:r>
            <a:endParaRPr lang="en-US" altLang="zh-CN" sz="1600" dirty="0" smtClean="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输入您的文字内容</a:t>
            </a:r>
            <a:endParaRPr lang="en-US" altLang="zh-CN" sz="1600" dirty="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输入您的文字内容</a:t>
            </a:r>
          </a:p>
          <a:p>
            <a:endParaRPr lang="zh-CN" altLang="en-US" sz="1600" dirty="0">
              <a:solidFill>
                <a:schemeClr val="bg1">
                  <a:lumMod val="65000"/>
                </a:schemeClr>
              </a:solidFill>
              <a:latin typeface="+mn-ea"/>
              <a:ea typeface="+mn-ea"/>
            </a:endParaRPr>
          </a:p>
        </p:txBody>
      </p:sp>
      <p:sp>
        <p:nvSpPr>
          <p:cNvPr id="18" name="TextBox 10"/>
          <p:cNvSpPr txBox="1"/>
          <p:nvPr/>
        </p:nvSpPr>
        <p:spPr>
          <a:xfrm>
            <a:off x="4270164" y="2724175"/>
            <a:ext cx="755335" cy="646331"/>
          </a:xfrm>
          <a:prstGeom prst="rect">
            <a:avLst/>
          </a:prstGeom>
          <a:noFill/>
        </p:spPr>
        <p:txBody>
          <a:bodyPr wrap="none" rtlCol="0">
            <a:spAutoFit/>
          </a:bodyPr>
          <a:lstStyle/>
          <a:p>
            <a:r>
              <a:rPr lang="en-US" altLang="zh-CN" sz="3600" b="1" dirty="0" smtClean="0">
                <a:solidFill>
                  <a:schemeClr val="bg1">
                    <a:lumMod val="65000"/>
                  </a:schemeClr>
                </a:solidFill>
                <a:latin typeface="微软雅黑" pitchFamily="34" charset="-122"/>
                <a:ea typeface="微软雅黑" pitchFamily="34" charset="-122"/>
              </a:rPr>
              <a:t>01</a:t>
            </a:r>
            <a:endParaRPr lang="zh-CN" altLang="en-US" sz="3600" b="1" dirty="0">
              <a:solidFill>
                <a:schemeClr val="bg1">
                  <a:lumMod val="65000"/>
                </a:schemeClr>
              </a:solidFill>
              <a:latin typeface="微软雅黑" pitchFamily="34" charset="-122"/>
              <a:ea typeface="微软雅黑" pitchFamily="34" charset="-122"/>
            </a:endParaRPr>
          </a:p>
        </p:txBody>
      </p:sp>
      <p:sp>
        <p:nvSpPr>
          <p:cNvPr id="19" name="TextBox 11"/>
          <p:cNvSpPr txBox="1"/>
          <p:nvPr/>
        </p:nvSpPr>
        <p:spPr>
          <a:xfrm>
            <a:off x="6556164" y="2724175"/>
            <a:ext cx="755335" cy="646331"/>
          </a:xfrm>
          <a:prstGeom prst="rect">
            <a:avLst/>
          </a:prstGeom>
          <a:noFill/>
        </p:spPr>
        <p:txBody>
          <a:bodyPr wrap="none" rtlCol="0">
            <a:spAutoFit/>
          </a:bodyPr>
          <a:lstStyle/>
          <a:p>
            <a:r>
              <a:rPr lang="en-US" altLang="zh-CN" sz="3600" b="1" dirty="0" smtClean="0">
                <a:solidFill>
                  <a:schemeClr val="bg1">
                    <a:lumMod val="65000"/>
                  </a:schemeClr>
                </a:solidFill>
                <a:latin typeface="微软雅黑" pitchFamily="34" charset="-122"/>
                <a:ea typeface="微软雅黑" pitchFamily="34" charset="-122"/>
              </a:rPr>
              <a:t>02</a:t>
            </a:r>
            <a:endParaRPr lang="zh-CN" altLang="en-US" sz="3600" b="1" dirty="0">
              <a:solidFill>
                <a:schemeClr val="bg1">
                  <a:lumMod val="65000"/>
                </a:schemeClr>
              </a:solidFill>
              <a:latin typeface="微软雅黑" pitchFamily="34" charset="-122"/>
              <a:ea typeface="微软雅黑" pitchFamily="34" charset="-122"/>
            </a:endParaRPr>
          </a:p>
        </p:txBody>
      </p:sp>
      <p:sp>
        <p:nvSpPr>
          <p:cNvPr id="20" name="TextBox 12"/>
          <p:cNvSpPr txBox="1"/>
          <p:nvPr/>
        </p:nvSpPr>
        <p:spPr>
          <a:xfrm>
            <a:off x="5407588" y="4950998"/>
            <a:ext cx="755335" cy="646331"/>
          </a:xfrm>
          <a:prstGeom prst="rect">
            <a:avLst/>
          </a:prstGeom>
          <a:noFill/>
        </p:spPr>
        <p:txBody>
          <a:bodyPr wrap="none" rtlCol="0">
            <a:spAutoFit/>
          </a:bodyPr>
          <a:lstStyle/>
          <a:p>
            <a:r>
              <a:rPr lang="en-US" altLang="zh-CN" sz="3600" b="1" dirty="0" smtClean="0">
                <a:solidFill>
                  <a:schemeClr val="bg1">
                    <a:lumMod val="65000"/>
                  </a:schemeClr>
                </a:solidFill>
                <a:latin typeface="微软雅黑" pitchFamily="34" charset="-122"/>
                <a:ea typeface="微软雅黑" pitchFamily="34" charset="-122"/>
              </a:rPr>
              <a:t>03</a:t>
            </a:r>
            <a:endParaRPr lang="zh-CN" altLang="en-US" sz="3600" b="1" dirty="0">
              <a:solidFill>
                <a:schemeClr val="bg1">
                  <a:lumMod val="65000"/>
                </a:schemeClr>
              </a:solidFill>
              <a:latin typeface="微软雅黑" pitchFamily="34" charset="-122"/>
              <a:ea typeface="微软雅黑" pitchFamily="34" charset="-122"/>
            </a:endParaRPr>
          </a:p>
        </p:txBody>
      </p:sp>
      <p:sp>
        <p:nvSpPr>
          <p:cNvPr id="21" name="TextBox 13"/>
          <p:cNvSpPr txBox="1"/>
          <p:nvPr/>
        </p:nvSpPr>
        <p:spPr>
          <a:xfrm>
            <a:off x="7693588" y="4950998"/>
            <a:ext cx="755335" cy="646331"/>
          </a:xfrm>
          <a:prstGeom prst="rect">
            <a:avLst/>
          </a:prstGeom>
          <a:noFill/>
        </p:spPr>
        <p:txBody>
          <a:bodyPr wrap="none" rtlCol="0">
            <a:spAutoFit/>
          </a:bodyPr>
          <a:lstStyle/>
          <a:p>
            <a:r>
              <a:rPr lang="en-US" altLang="zh-CN" sz="3600" b="1" dirty="0" smtClean="0">
                <a:solidFill>
                  <a:schemeClr val="bg1">
                    <a:lumMod val="65000"/>
                  </a:schemeClr>
                </a:solidFill>
                <a:latin typeface="微软雅黑" pitchFamily="34" charset="-122"/>
                <a:ea typeface="微软雅黑" pitchFamily="34" charset="-122"/>
              </a:rPr>
              <a:t>04</a:t>
            </a:r>
            <a:endParaRPr lang="zh-CN" altLang="en-US" sz="3600" b="1" dirty="0">
              <a:solidFill>
                <a:schemeClr val="bg1">
                  <a:lumMod val="65000"/>
                </a:schemeClr>
              </a:solidFill>
              <a:latin typeface="微软雅黑" pitchFamily="34" charset="-122"/>
              <a:ea typeface="微软雅黑" pitchFamily="34" charset="-122"/>
            </a:endParaRPr>
          </a:p>
        </p:txBody>
      </p:sp>
      <p:sp>
        <p:nvSpPr>
          <p:cNvPr id="22" name="TextBox 14"/>
          <p:cNvSpPr txBox="1"/>
          <p:nvPr/>
        </p:nvSpPr>
        <p:spPr>
          <a:xfrm>
            <a:off x="7583622" y="2138176"/>
            <a:ext cx="1800493" cy="369332"/>
          </a:xfrm>
          <a:prstGeom prst="rect">
            <a:avLst/>
          </a:prstGeom>
          <a:noFill/>
        </p:spPr>
        <p:txBody>
          <a:bodyPr wrap="none" rtlCol="0">
            <a:spAutoFit/>
          </a:bodyPr>
          <a:lstStyle/>
          <a:p>
            <a:r>
              <a:rPr lang="zh-CN" altLang="en-US" b="1" dirty="0" smtClean="0">
                <a:solidFill>
                  <a:schemeClr val="bg1">
                    <a:lumMod val="65000"/>
                  </a:schemeClr>
                </a:solidFill>
                <a:latin typeface="+mj-ea"/>
                <a:ea typeface="+mj-ea"/>
              </a:rPr>
              <a:t>请输入您的标</a:t>
            </a:r>
            <a:r>
              <a:rPr lang="zh-CN" altLang="en-US" b="1" dirty="0">
                <a:solidFill>
                  <a:schemeClr val="bg1">
                    <a:lumMod val="65000"/>
                  </a:schemeClr>
                </a:solidFill>
                <a:latin typeface="+mj-ea"/>
                <a:ea typeface="+mj-ea"/>
              </a:rPr>
              <a:t>题</a:t>
            </a:r>
          </a:p>
        </p:txBody>
      </p:sp>
      <p:sp>
        <p:nvSpPr>
          <p:cNvPr id="23" name="TextBox 15"/>
          <p:cNvSpPr txBox="1"/>
          <p:nvPr/>
        </p:nvSpPr>
        <p:spPr>
          <a:xfrm>
            <a:off x="7583622" y="2468140"/>
            <a:ext cx="2039937" cy="1323439"/>
          </a:xfrm>
          <a:prstGeom prst="rect">
            <a:avLst/>
          </a:prstGeom>
          <a:noFill/>
        </p:spPr>
        <p:txBody>
          <a:bodyPr wrap="square" rtlCol="0">
            <a:spAutoFit/>
          </a:bodyPr>
          <a:lstStyle/>
          <a:p>
            <a:r>
              <a:rPr lang="zh-CN" altLang="en-US" sz="1600" dirty="0" smtClean="0">
                <a:solidFill>
                  <a:schemeClr val="bg1">
                    <a:lumMod val="65000"/>
                  </a:schemeClr>
                </a:solidFill>
                <a:latin typeface="+mn-ea"/>
                <a:ea typeface="+mn-ea"/>
              </a:rPr>
              <a:t>输入您的文字内容</a:t>
            </a:r>
            <a:endParaRPr lang="en-US" altLang="zh-CN" sz="1600" dirty="0" smtClean="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a:t>
            </a:r>
            <a:r>
              <a:rPr lang="zh-CN" altLang="en-US" sz="1600" dirty="0" smtClean="0">
                <a:solidFill>
                  <a:schemeClr val="bg1">
                    <a:lumMod val="65000"/>
                  </a:schemeClr>
                </a:solidFill>
                <a:latin typeface="+mn-ea"/>
                <a:ea typeface="+mn-ea"/>
              </a:rPr>
              <a:t>内容</a:t>
            </a:r>
            <a:endParaRPr lang="en-US" altLang="zh-CN" sz="1600" dirty="0" smtClean="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输入您的文字内容</a:t>
            </a:r>
            <a:endParaRPr lang="en-US" altLang="zh-CN" sz="1600" dirty="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输入您的文字内容</a:t>
            </a:r>
          </a:p>
          <a:p>
            <a:endParaRPr lang="zh-CN" altLang="en-US" sz="1600" dirty="0">
              <a:solidFill>
                <a:schemeClr val="bg1">
                  <a:lumMod val="65000"/>
                </a:schemeClr>
              </a:solidFill>
              <a:latin typeface="+mn-ea"/>
              <a:ea typeface="+mn-ea"/>
            </a:endParaRPr>
          </a:p>
        </p:txBody>
      </p:sp>
      <p:sp>
        <p:nvSpPr>
          <p:cNvPr id="24" name="TextBox 16"/>
          <p:cNvSpPr txBox="1"/>
          <p:nvPr/>
        </p:nvSpPr>
        <p:spPr>
          <a:xfrm>
            <a:off x="3152213" y="4428499"/>
            <a:ext cx="1800493" cy="369332"/>
          </a:xfrm>
          <a:prstGeom prst="rect">
            <a:avLst/>
          </a:prstGeom>
          <a:noFill/>
        </p:spPr>
        <p:txBody>
          <a:bodyPr wrap="none" rtlCol="0">
            <a:spAutoFit/>
          </a:bodyPr>
          <a:lstStyle/>
          <a:p>
            <a:r>
              <a:rPr lang="zh-CN" altLang="en-US" b="1" dirty="0" smtClean="0">
                <a:solidFill>
                  <a:schemeClr val="bg1">
                    <a:lumMod val="65000"/>
                  </a:schemeClr>
                </a:solidFill>
                <a:latin typeface="+mj-ea"/>
                <a:ea typeface="+mj-ea"/>
              </a:rPr>
              <a:t>请输入您的标</a:t>
            </a:r>
            <a:r>
              <a:rPr lang="zh-CN" altLang="en-US" b="1" dirty="0">
                <a:solidFill>
                  <a:schemeClr val="bg1">
                    <a:lumMod val="65000"/>
                  </a:schemeClr>
                </a:solidFill>
                <a:latin typeface="+mj-ea"/>
                <a:ea typeface="+mj-ea"/>
              </a:rPr>
              <a:t>题</a:t>
            </a:r>
          </a:p>
        </p:txBody>
      </p:sp>
      <p:sp>
        <p:nvSpPr>
          <p:cNvPr id="25" name="TextBox 17"/>
          <p:cNvSpPr txBox="1"/>
          <p:nvPr/>
        </p:nvSpPr>
        <p:spPr>
          <a:xfrm>
            <a:off x="3152213" y="4758463"/>
            <a:ext cx="2039937" cy="1323439"/>
          </a:xfrm>
          <a:prstGeom prst="rect">
            <a:avLst/>
          </a:prstGeom>
          <a:noFill/>
        </p:spPr>
        <p:txBody>
          <a:bodyPr wrap="square" rtlCol="0">
            <a:spAutoFit/>
          </a:bodyPr>
          <a:lstStyle/>
          <a:p>
            <a:r>
              <a:rPr lang="zh-CN" altLang="en-US" sz="1600" dirty="0" smtClean="0">
                <a:solidFill>
                  <a:schemeClr val="bg1">
                    <a:lumMod val="65000"/>
                  </a:schemeClr>
                </a:solidFill>
                <a:latin typeface="+mn-ea"/>
                <a:ea typeface="+mn-ea"/>
              </a:rPr>
              <a:t>输入您的文字内容</a:t>
            </a:r>
            <a:endParaRPr lang="en-US" altLang="zh-CN" sz="1600" dirty="0" smtClean="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a:t>
            </a:r>
            <a:r>
              <a:rPr lang="zh-CN" altLang="en-US" sz="1600" dirty="0" smtClean="0">
                <a:solidFill>
                  <a:schemeClr val="bg1">
                    <a:lumMod val="65000"/>
                  </a:schemeClr>
                </a:solidFill>
                <a:latin typeface="+mn-ea"/>
                <a:ea typeface="+mn-ea"/>
              </a:rPr>
              <a:t>内容</a:t>
            </a:r>
            <a:endParaRPr lang="en-US" altLang="zh-CN" sz="1600" dirty="0" smtClean="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输入您的文字内容</a:t>
            </a:r>
            <a:endParaRPr lang="en-US" altLang="zh-CN" sz="1600" dirty="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输入您的文字内容</a:t>
            </a:r>
          </a:p>
          <a:p>
            <a:endParaRPr lang="zh-CN" altLang="en-US" sz="1600" dirty="0">
              <a:solidFill>
                <a:schemeClr val="bg1">
                  <a:lumMod val="65000"/>
                </a:schemeClr>
              </a:solidFill>
              <a:latin typeface="+mn-ea"/>
              <a:ea typeface="+mn-ea"/>
            </a:endParaRPr>
          </a:p>
        </p:txBody>
      </p:sp>
      <p:sp>
        <p:nvSpPr>
          <p:cNvPr id="26" name="TextBox 18"/>
          <p:cNvSpPr txBox="1"/>
          <p:nvPr/>
        </p:nvSpPr>
        <p:spPr>
          <a:xfrm>
            <a:off x="8721046" y="4428499"/>
            <a:ext cx="1800493" cy="369332"/>
          </a:xfrm>
          <a:prstGeom prst="rect">
            <a:avLst/>
          </a:prstGeom>
          <a:noFill/>
        </p:spPr>
        <p:txBody>
          <a:bodyPr wrap="none" rtlCol="0">
            <a:spAutoFit/>
          </a:bodyPr>
          <a:lstStyle/>
          <a:p>
            <a:r>
              <a:rPr lang="zh-CN" altLang="en-US" b="1" dirty="0" smtClean="0">
                <a:solidFill>
                  <a:schemeClr val="bg1">
                    <a:lumMod val="65000"/>
                  </a:schemeClr>
                </a:solidFill>
                <a:latin typeface="+mj-ea"/>
                <a:ea typeface="+mj-ea"/>
              </a:rPr>
              <a:t>请输入您的标</a:t>
            </a:r>
            <a:r>
              <a:rPr lang="zh-CN" altLang="en-US" b="1" dirty="0">
                <a:solidFill>
                  <a:schemeClr val="bg1">
                    <a:lumMod val="65000"/>
                  </a:schemeClr>
                </a:solidFill>
                <a:latin typeface="+mj-ea"/>
                <a:ea typeface="+mj-ea"/>
              </a:rPr>
              <a:t>题</a:t>
            </a:r>
          </a:p>
        </p:txBody>
      </p:sp>
      <p:sp>
        <p:nvSpPr>
          <p:cNvPr id="27" name="TextBox 19"/>
          <p:cNvSpPr txBox="1"/>
          <p:nvPr/>
        </p:nvSpPr>
        <p:spPr>
          <a:xfrm>
            <a:off x="8721046" y="4758463"/>
            <a:ext cx="2039937" cy="1323439"/>
          </a:xfrm>
          <a:prstGeom prst="rect">
            <a:avLst/>
          </a:prstGeom>
          <a:noFill/>
        </p:spPr>
        <p:txBody>
          <a:bodyPr wrap="square" rtlCol="0">
            <a:spAutoFit/>
          </a:bodyPr>
          <a:lstStyle/>
          <a:p>
            <a:r>
              <a:rPr lang="zh-CN" altLang="en-US" sz="1600" dirty="0" smtClean="0">
                <a:solidFill>
                  <a:schemeClr val="bg1">
                    <a:lumMod val="65000"/>
                  </a:schemeClr>
                </a:solidFill>
                <a:latin typeface="+mn-ea"/>
                <a:ea typeface="+mn-ea"/>
              </a:rPr>
              <a:t>输入您的文字内容</a:t>
            </a:r>
            <a:endParaRPr lang="en-US" altLang="zh-CN" sz="1600" dirty="0" smtClean="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a:t>
            </a:r>
            <a:r>
              <a:rPr lang="zh-CN" altLang="en-US" sz="1600" dirty="0" smtClean="0">
                <a:solidFill>
                  <a:schemeClr val="bg1">
                    <a:lumMod val="65000"/>
                  </a:schemeClr>
                </a:solidFill>
                <a:latin typeface="+mn-ea"/>
                <a:ea typeface="+mn-ea"/>
              </a:rPr>
              <a:t>内容</a:t>
            </a:r>
            <a:endParaRPr lang="en-US" altLang="zh-CN" sz="1600" dirty="0" smtClean="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输入您的文字内容</a:t>
            </a:r>
            <a:endParaRPr lang="en-US" altLang="zh-CN" sz="1600" dirty="0">
              <a:solidFill>
                <a:schemeClr val="bg1">
                  <a:lumMod val="65000"/>
                </a:schemeClr>
              </a:solidFill>
              <a:latin typeface="+mn-ea"/>
              <a:ea typeface="+mn-ea"/>
            </a:endParaRPr>
          </a:p>
          <a:p>
            <a:r>
              <a:rPr lang="zh-CN" altLang="en-US" sz="1600" dirty="0">
                <a:solidFill>
                  <a:schemeClr val="bg1">
                    <a:lumMod val="65000"/>
                  </a:schemeClr>
                </a:solidFill>
                <a:latin typeface="+mn-ea"/>
                <a:ea typeface="+mn-ea"/>
              </a:rPr>
              <a:t>输入您的文字内容</a:t>
            </a:r>
          </a:p>
          <a:p>
            <a:endParaRPr lang="zh-CN" altLang="en-US" sz="1600" dirty="0">
              <a:solidFill>
                <a:schemeClr val="bg1">
                  <a:lumMod val="65000"/>
                </a:schemeClr>
              </a:solidFill>
              <a:latin typeface="+mn-ea"/>
              <a:ea typeface="+mn-ea"/>
            </a:endParaRPr>
          </a:p>
        </p:txBody>
      </p:sp>
    </p:spTree>
    <p:extLst>
      <p:ext uri="{BB962C8B-B14F-4D97-AF65-F5344CB8AC3E}">
        <p14:creationId xmlns:p14="http://schemas.microsoft.com/office/powerpoint/2010/main" val="54170657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14:presetBounceEnd="40000">
                                      <p:stCondLst>
                                        <p:cond delay="300"/>
                                      </p:stCondLst>
                                      <p:childTnLst>
                                        <p:set>
                                          <p:cBhvr>
                                            <p:cTn id="12" dur="1" fill="hold">
                                              <p:stCondLst>
                                                <p:cond delay="0"/>
                                              </p:stCondLst>
                                            </p:cTn>
                                            <p:tgtEl>
                                              <p:spTgt spid="12"/>
                                            </p:tgtEl>
                                            <p:attrNameLst>
                                              <p:attrName>style.visibility</p:attrName>
                                            </p:attrNameLst>
                                          </p:cBhvr>
                                          <p:to>
                                            <p:strVal val="visible"/>
                                          </p:to>
                                        </p:set>
                                        <p:anim calcmode="lin" valueType="num" p14:bounceEnd="40000">
                                          <p:cBhvr additive="base">
                                            <p:cTn id="13"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par>
                              <p:cTn id="15" fill="hold">
                                <p:stCondLst>
                                  <p:cond delay="1300"/>
                                </p:stCondLst>
                                <p:childTnLst>
                                  <p:par>
                                    <p:cTn id="16" presetID="31"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400" fill="hold"/>
                                            <p:tgtEl>
                                              <p:spTgt spid="18"/>
                                            </p:tgtEl>
                                            <p:attrNameLst>
                                              <p:attrName>ppt_w</p:attrName>
                                            </p:attrNameLst>
                                          </p:cBhvr>
                                          <p:tavLst>
                                            <p:tav tm="0">
                                              <p:val>
                                                <p:fltVal val="0"/>
                                              </p:val>
                                            </p:tav>
                                            <p:tav tm="100000">
                                              <p:val>
                                                <p:strVal val="#ppt_w"/>
                                              </p:val>
                                            </p:tav>
                                          </p:tavLst>
                                        </p:anim>
                                        <p:anim calcmode="lin" valueType="num">
                                          <p:cBhvr>
                                            <p:cTn id="19" dur="400" fill="hold"/>
                                            <p:tgtEl>
                                              <p:spTgt spid="18"/>
                                            </p:tgtEl>
                                            <p:attrNameLst>
                                              <p:attrName>ppt_h</p:attrName>
                                            </p:attrNameLst>
                                          </p:cBhvr>
                                          <p:tavLst>
                                            <p:tav tm="0">
                                              <p:val>
                                                <p:fltVal val="0"/>
                                              </p:val>
                                            </p:tav>
                                            <p:tav tm="100000">
                                              <p:val>
                                                <p:strVal val="#ppt_h"/>
                                              </p:val>
                                            </p:tav>
                                          </p:tavLst>
                                        </p:anim>
                                        <p:anim calcmode="lin" valueType="num">
                                          <p:cBhvr>
                                            <p:cTn id="20" dur="400" fill="hold"/>
                                            <p:tgtEl>
                                              <p:spTgt spid="18"/>
                                            </p:tgtEl>
                                            <p:attrNameLst>
                                              <p:attrName>style.rotation</p:attrName>
                                            </p:attrNameLst>
                                          </p:cBhvr>
                                          <p:tavLst>
                                            <p:tav tm="0">
                                              <p:val>
                                                <p:fltVal val="90"/>
                                              </p:val>
                                            </p:tav>
                                            <p:tav tm="100000">
                                              <p:val>
                                                <p:fltVal val="0"/>
                                              </p:val>
                                            </p:tav>
                                          </p:tavLst>
                                        </p:anim>
                                        <p:animEffect transition="in" filter="fade">
                                          <p:cBhvr>
                                            <p:cTn id="21" dur="400"/>
                                            <p:tgtEl>
                                              <p:spTgt spid="18"/>
                                            </p:tgtEl>
                                          </p:cBhvr>
                                        </p:animEffect>
                                      </p:childTnLst>
                                    </p:cTn>
                                  </p:par>
                                </p:childTnLst>
                              </p:cTn>
                            </p:par>
                            <p:par>
                              <p:cTn id="22" fill="hold">
                                <p:stCondLst>
                                  <p:cond delay="1700"/>
                                </p:stCondLst>
                                <p:childTnLst>
                                  <p:par>
                                    <p:cTn id="23" presetID="22" presetClass="entr" presetSubtype="2"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right)">
                                          <p:cBhvr>
                                            <p:cTn id="28" dur="500"/>
                                            <p:tgtEl>
                                              <p:spTgt spid="17"/>
                                            </p:tgtEl>
                                          </p:cBhvr>
                                        </p:animEffect>
                                      </p:childTnLst>
                                    </p:cTn>
                                  </p:par>
                                </p:childTnLst>
                              </p:cTn>
                            </p:par>
                            <p:par>
                              <p:cTn id="29" fill="hold">
                                <p:stCondLst>
                                  <p:cond delay="2200"/>
                                </p:stCondLst>
                                <p:childTnLst>
                                  <p:par>
                                    <p:cTn id="30" presetID="2" presetClass="entr" presetSubtype="4" fill="hold" grpId="0" nodeType="afterEffect" p14:presetBounceEnd="40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40000">
                                          <p:cBhvr additive="base">
                                            <p:cTn id="32"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2700"/>
                                </p:stCondLst>
                                <p:childTnLst>
                                  <p:par>
                                    <p:cTn id="35" presetID="31"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400" fill="hold"/>
                                            <p:tgtEl>
                                              <p:spTgt spid="20"/>
                                            </p:tgtEl>
                                            <p:attrNameLst>
                                              <p:attrName>ppt_w</p:attrName>
                                            </p:attrNameLst>
                                          </p:cBhvr>
                                          <p:tavLst>
                                            <p:tav tm="0">
                                              <p:val>
                                                <p:fltVal val="0"/>
                                              </p:val>
                                            </p:tav>
                                            <p:tav tm="100000">
                                              <p:val>
                                                <p:strVal val="#ppt_w"/>
                                              </p:val>
                                            </p:tav>
                                          </p:tavLst>
                                        </p:anim>
                                        <p:anim calcmode="lin" valueType="num">
                                          <p:cBhvr>
                                            <p:cTn id="38" dur="400" fill="hold"/>
                                            <p:tgtEl>
                                              <p:spTgt spid="20"/>
                                            </p:tgtEl>
                                            <p:attrNameLst>
                                              <p:attrName>ppt_h</p:attrName>
                                            </p:attrNameLst>
                                          </p:cBhvr>
                                          <p:tavLst>
                                            <p:tav tm="0">
                                              <p:val>
                                                <p:fltVal val="0"/>
                                              </p:val>
                                            </p:tav>
                                            <p:tav tm="100000">
                                              <p:val>
                                                <p:strVal val="#ppt_h"/>
                                              </p:val>
                                            </p:tav>
                                          </p:tavLst>
                                        </p:anim>
                                        <p:anim calcmode="lin" valueType="num">
                                          <p:cBhvr>
                                            <p:cTn id="39" dur="400" fill="hold"/>
                                            <p:tgtEl>
                                              <p:spTgt spid="20"/>
                                            </p:tgtEl>
                                            <p:attrNameLst>
                                              <p:attrName>style.rotation</p:attrName>
                                            </p:attrNameLst>
                                          </p:cBhvr>
                                          <p:tavLst>
                                            <p:tav tm="0">
                                              <p:val>
                                                <p:fltVal val="90"/>
                                              </p:val>
                                            </p:tav>
                                            <p:tav tm="100000">
                                              <p:val>
                                                <p:fltVal val="0"/>
                                              </p:val>
                                            </p:tav>
                                          </p:tavLst>
                                        </p:anim>
                                        <p:animEffect transition="in" filter="fade">
                                          <p:cBhvr>
                                            <p:cTn id="40" dur="400"/>
                                            <p:tgtEl>
                                              <p:spTgt spid="20"/>
                                            </p:tgtEl>
                                          </p:cBhvr>
                                        </p:animEffect>
                                      </p:childTnLst>
                                    </p:cTn>
                                  </p:par>
                                </p:childTnLst>
                              </p:cTn>
                            </p:par>
                            <p:par>
                              <p:cTn id="41" fill="hold">
                                <p:stCondLst>
                                  <p:cond delay="3100"/>
                                </p:stCondLst>
                                <p:childTnLst>
                                  <p:par>
                                    <p:cTn id="42" presetID="22" presetClass="entr" presetSubtype="2"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right)">
                                          <p:cBhvr>
                                            <p:cTn id="44" dur="500"/>
                                            <p:tgtEl>
                                              <p:spTgt spid="24"/>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right)">
                                          <p:cBhvr>
                                            <p:cTn id="47" dur="500"/>
                                            <p:tgtEl>
                                              <p:spTgt spid="25"/>
                                            </p:tgtEl>
                                          </p:cBhvr>
                                        </p:animEffect>
                                      </p:childTnLst>
                                    </p:cTn>
                                  </p:par>
                                </p:childTnLst>
                              </p:cTn>
                            </p:par>
                            <p:par>
                              <p:cTn id="48" fill="hold">
                                <p:stCondLst>
                                  <p:cond delay="3600"/>
                                </p:stCondLst>
                                <p:childTnLst>
                                  <p:par>
                                    <p:cTn id="49" presetID="2" presetClass="entr" presetSubtype="4" fill="hold" grpId="0" nodeType="afterEffect" p14:presetBounceEnd="40000">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14:bounceEnd="40000">
                                          <p:cBhvr additive="base">
                                            <p:cTn id="51"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4100"/>
                                </p:stCondLst>
                                <p:childTnLst>
                                  <p:par>
                                    <p:cTn id="54" presetID="31"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400" fill="hold"/>
                                            <p:tgtEl>
                                              <p:spTgt spid="19"/>
                                            </p:tgtEl>
                                            <p:attrNameLst>
                                              <p:attrName>ppt_w</p:attrName>
                                            </p:attrNameLst>
                                          </p:cBhvr>
                                          <p:tavLst>
                                            <p:tav tm="0">
                                              <p:val>
                                                <p:fltVal val="0"/>
                                              </p:val>
                                            </p:tav>
                                            <p:tav tm="100000">
                                              <p:val>
                                                <p:strVal val="#ppt_w"/>
                                              </p:val>
                                            </p:tav>
                                          </p:tavLst>
                                        </p:anim>
                                        <p:anim calcmode="lin" valueType="num">
                                          <p:cBhvr>
                                            <p:cTn id="57" dur="400" fill="hold"/>
                                            <p:tgtEl>
                                              <p:spTgt spid="19"/>
                                            </p:tgtEl>
                                            <p:attrNameLst>
                                              <p:attrName>ppt_h</p:attrName>
                                            </p:attrNameLst>
                                          </p:cBhvr>
                                          <p:tavLst>
                                            <p:tav tm="0">
                                              <p:val>
                                                <p:fltVal val="0"/>
                                              </p:val>
                                            </p:tav>
                                            <p:tav tm="100000">
                                              <p:val>
                                                <p:strVal val="#ppt_h"/>
                                              </p:val>
                                            </p:tav>
                                          </p:tavLst>
                                        </p:anim>
                                        <p:anim calcmode="lin" valueType="num">
                                          <p:cBhvr>
                                            <p:cTn id="58" dur="400" fill="hold"/>
                                            <p:tgtEl>
                                              <p:spTgt spid="19"/>
                                            </p:tgtEl>
                                            <p:attrNameLst>
                                              <p:attrName>style.rotation</p:attrName>
                                            </p:attrNameLst>
                                          </p:cBhvr>
                                          <p:tavLst>
                                            <p:tav tm="0">
                                              <p:val>
                                                <p:fltVal val="90"/>
                                              </p:val>
                                            </p:tav>
                                            <p:tav tm="100000">
                                              <p:val>
                                                <p:fltVal val="0"/>
                                              </p:val>
                                            </p:tav>
                                          </p:tavLst>
                                        </p:anim>
                                        <p:animEffect transition="in" filter="fade">
                                          <p:cBhvr>
                                            <p:cTn id="59" dur="400"/>
                                            <p:tgtEl>
                                              <p:spTgt spid="19"/>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par>
                              <p:cTn id="67" fill="hold">
                                <p:stCondLst>
                                  <p:cond delay="5000"/>
                                </p:stCondLst>
                                <p:childTnLst>
                                  <p:par>
                                    <p:cTn id="68" presetID="2" presetClass="entr" presetSubtype="4" fill="hold" grpId="0" nodeType="afterEffect" p14:presetBounceEnd="40000">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14:bounceEnd="40000">
                                          <p:cBhvr additive="base">
                                            <p:cTn id="70"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15"/>
                                            </p:tgtEl>
                                            <p:attrNameLst>
                                              <p:attrName>ppt_y</p:attrName>
                                            </p:attrNameLst>
                                          </p:cBhvr>
                                          <p:tavLst>
                                            <p:tav tm="0">
                                              <p:val>
                                                <p:strVal val="1+#ppt_h/2"/>
                                              </p:val>
                                            </p:tav>
                                            <p:tav tm="100000">
                                              <p:val>
                                                <p:strVal val="#ppt_y"/>
                                              </p:val>
                                            </p:tav>
                                          </p:tavLst>
                                        </p:anim>
                                      </p:childTnLst>
                                    </p:cTn>
                                  </p:par>
                                </p:childTnLst>
                              </p:cTn>
                            </p:par>
                            <p:par>
                              <p:cTn id="72" fill="hold">
                                <p:stCondLst>
                                  <p:cond delay="5500"/>
                                </p:stCondLst>
                                <p:childTnLst>
                                  <p:par>
                                    <p:cTn id="73" presetID="31" presetClass="entr" presetSubtype="0"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400" fill="hold"/>
                                            <p:tgtEl>
                                              <p:spTgt spid="21"/>
                                            </p:tgtEl>
                                            <p:attrNameLst>
                                              <p:attrName>ppt_w</p:attrName>
                                            </p:attrNameLst>
                                          </p:cBhvr>
                                          <p:tavLst>
                                            <p:tav tm="0">
                                              <p:val>
                                                <p:fltVal val="0"/>
                                              </p:val>
                                            </p:tav>
                                            <p:tav tm="100000">
                                              <p:val>
                                                <p:strVal val="#ppt_w"/>
                                              </p:val>
                                            </p:tav>
                                          </p:tavLst>
                                        </p:anim>
                                        <p:anim calcmode="lin" valueType="num">
                                          <p:cBhvr>
                                            <p:cTn id="76" dur="400" fill="hold"/>
                                            <p:tgtEl>
                                              <p:spTgt spid="21"/>
                                            </p:tgtEl>
                                            <p:attrNameLst>
                                              <p:attrName>ppt_h</p:attrName>
                                            </p:attrNameLst>
                                          </p:cBhvr>
                                          <p:tavLst>
                                            <p:tav tm="0">
                                              <p:val>
                                                <p:fltVal val="0"/>
                                              </p:val>
                                            </p:tav>
                                            <p:tav tm="100000">
                                              <p:val>
                                                <p:strVal val="#ppt_h"/>
                                              </p:val>
                                            </p:tav>
                                          </p:tavLst>
                                        </p:anim>
                                        <p:anim calcmode="lin" valueType="num">
                                          <p:cBhvr>
                                            <p:cTn id="77" dur="400" fill="hold"/>
                                            <p:tgtEl>
                                              <p:spTgt spid="21"/>
                                            </p:tgtEl>
                                            <p:attrNameLst>
                                              <p:attrName>style.rotation</p:attrName>
                                            </p:attrNameLst>
                                          </p:cBhvr>
                                          <p:tavLst>
                                            <p:tav tm="0">
                                              <p:val>
                                                <p:fltVal val="90"/>
                                              </p:val>
                                            </p:tav>
                                            <p:tav tm="100000">
                                              <p:val>
                                                <p:fltVal val="0"/>
                                              </p:val>
                                            </p:tav>
                                          </p:tavLst>
                                        </p:anim>
                                        <p:animEffect transition="in" filter="fade">
                                          <p:cBhvr>
                                            <p:cTn id="78" dur="400"/>
                                            <p:tgtEl>
                                              <p:spTgt spid="21"/>
                                            </p:tgtEl>
                                          </p:cBhvr>
                                        </p:animEffect>
                                      </p:childTnLst>
                                    </p:cTn>
                                  </p:par>
                                </p:childTnLst>
                              </p:cTn>
                            </p:par>
                            <p:par>
                              <p:cTn id="79" fill="hold">
                                <p:stCondLst>
                                  <p:cond delay="5900"/>
                                </p:stCondLst>
                                <p:childTnLst>
                                  <p:par>
                                    <p:cTn id="80" presetID="22" presetClass="entr" presetSubtype="8"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wipe(left)">
                                          <p:cBhvr>
                                            <p:cTn id="8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stCondLst>
                                        <p:cond delay="30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par>
                              <p:cTn id="15" fill="hold">
                                <p:stCondLst>
                                  <p:cond delay="1300"/>
                                </p:stCondLst>
                                <p:childTnLst>
                                  <p:par>
                                    <p:cTn id="16" presetID="31"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400" fill="hold"/>
                                            <p:tgtEl>
                                              <p:spTgt spid="18"/>
                                            </p:tgtEl>
                                            <p:attrNameLst>
                                              <p:attrName>ppt_w</p:attrName>
                                            </p:attrNameLst>
                                          </p:cBhvr>
                                          <p:tavLst>
                                            <p:tav tm="0">
                                              <p:val>
                                                <p:fltVal val="0"/>
                                              </p:val>
                                            </p:tav>
                                            <p:tav tm="100000">
                                              <p:val>
                                                <p:strVal val="#ppt_w"/>
                                              </p:val>
                                            </p:tav>
                                          </p:tavLst>
                                        </p:anim>
                                        <p:anim calcmode="lin" valueType="num">
                                          <p:cBhvr>
                                            <p:cTn id="19" dur="400" fill="hold"/>
                                            <p:tgtEl>
                                              <p:spTgt spid="18"/>
                                            </p:tgtEl>
                                            <p:attrNameLst>
                                              <p:attrName>ppt_h</p:attrName>
                                            </p:attrNameLst>
                                          </p:cBhvr>
                                          <p:tavLst>
                                            <p:tav tm="0">
                                              <p:val>
                                                <p:fltVal val="0"/>
                                              </p:val>
                                            </p:tav>
                                            <p:tav tm="100000">
                                              <p:val>
                                                <p:strVal val="#ppt_h"/>
                                              </p:val>
                                            </p:tav>
                                          </p:tavLst>
                                        </p:anim>
                                        <p:anim calcmode="lin" valueType="num">
                                          <p:cBhvr>
                                            <p:cTn id="20" dur="400" fill="hold"/>
                                            <p:tgtEl>
                                              <p:spTgt spid="18"/>
                                            </p:tgtEl>
                                            <p:attrNameLst>
                                              <p:attrName>style.rotation</p:attrName>
                                            </p:attrNameLst>
                                          </p:cBhvr>
                                          <p:tavLst>
                                            <p:tav tm="0">
                                              <p:val>
                                                <p:fltVal val="90"/>
                                              </p:val>
                                            </p:tav>
                                            <p:tav tm="100000">
                                              <p:val>
                                                <p:fltVal val="0"/>
                                              </p:val>
                                            </p:tav>
                                          </p:tavLst>
                                        </p:anim>
                                        <p:animEffect transition="in" filter="fade">
                                          <p:cBhvr>
                                            <p:cTn id="21" dur="400"/>
                                            <p:tgtEl>
                                              <p:spTgt spid="18"/>
                                            </p:tgtEl>
                                          </p:cBhvr>
                                        </p:animEffect>
                                      </p:childTnLst>
                                    </p:cTn>
                                  </p:par>
                                </p:childTnLst>
                              </p:cTn>
                            </p:par>
                            <p:par>
                              <p:cTn id="22" fill="hold">
                                <p:stCondLst>
                                  <p:cond delay="1700"/>
                                </p:stCondLst>
                                <p:childTnLst>
                                  <p:par>
                                    <p:cTn id="23" presetID="22" presetClass="entr" presetSubtype="2"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right)">
                                          <p:cBhvr>
                                            <p:cTn id="28" dur="500"/>
                                            <p:tgtEl>
                                              <p:spTgt spid="17"/>
                                            </p:tgtEl>
                                          </p:cBhvr>
                                        </p:animEffect>
                                      </p:childTnLst>
                                    </p:cTn>
                                  </p:par>
                                </p:childTnLst>
                              </p:cTn>
                            </p:par>
                            <p:par>
                              <p:cTn id="29" fill="hold">
                                <p:stCondLst>
                                  <p:cond delay="2200"/>
                                </p:stCondLst>
                                <p:childTnLst>
                                  <p:par>
                                    <p:cTn id="30" presetID="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2700"/>
                                </p:stCondLst>
                                <p:childTnLst>
                                  <p:par>
                                    <p:cTn id="35" presetID="31"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400" fill="hold"/>
                                            <p:tgtEl>
                                              <p:spTgt spid="20"/>
                                            </p:tgtEl>
                                            <p:attrNameLst>
                                              <p:attrName>ppt_w</p:attrName>
                                            </p:attrNameLst>
                                          </p:cBhvr>
                                          <p:tavLst>
                                            <p:tav tm="0">
                                              <p:val>
                                                <p:fltVal val="0"/>
                                              </p:val>
                                            </p:tav>
                                            <p:tav tm="100000">
                                              <p:val>
                                                <p:strVal val="#ppt_w"/>
                                              </p:val>
                                            </p:tav>
                                          </p:tavLst>
                                        </p:anim>
                                        <p:anim calcmode="lin" valueType="num">
                                          <p:cBhvr>
                                            <p:cTn id="38" dur="400" fill="hold"/>
                                            <p:tgtEl>
                                              <p:spTgt spid="20"/>
                                            </p:tgtEl>
                                            <p:attrNameLst>
                                              <p:attrName>ppt_h</p:attrName>
                                            </p:attrNameLst>
                                          </p:cBhvr>
                                          <p:tavLst>
                                            <p:tav tm="0">
                                              <p:val>
                                                <p:fltVal val="0"/>
                                              </p:val>
                                            </p:tav>
                                            <p:tav tm="100000">
                                              <p:val>
                                                <p:strVal val="#ppt_h"/>
                                              </p:val>
                                            </p:tav>
                                          </p:tavLst>
                                        </p:anim>
                                        <p:anim calcmode="lin" valueType="num">
                                          <p:cBhvr>
                                            <p:cTn id="39" dur="400" fill="hold"/>
                                            <p:tgtEl>
                                              <p:spTgt spid="20"/>
                                            </p:tgtEl>
                                            <p:attrNameLst>
                                              <p:attrName>style.rotation</p:attrName>
                                            </p:attrNameLst>
                                          </p:cBhvr>
                                          <p:tavLst>
                                            <p:tav tm="0">
                                              <p:val>
                                                <p:fltVal val="90"/>
                                              </p:val>
                                            </p:tav>
                                            <p:tav tm="100000">
                                              <p:val>
                                                <p:fltVal val="0"/>
                                              </p:val>
                                            </p:tav>
                                          </p:tavLst>
                                        </p:anim>
                                        <p:animEffect transition="in" filter="fade">
                                          <p:cBhvr>
                                            <p:cTn id="40" dur="400"/>
                                            <p:tgtEl>
                                              <p:spTgt spid="20"/>
                                            </p:tgtEl>
                                          </p:cBhvr>
                                        </p:animEffect>
                                      </p:childTnLst>
                                    </p:cTn>
                                  </p:par>
                                </p:childTnLst>
                              </p:cTn>
                            </p:par>
                            <p:par>
                              <p:cTn id="41" fill="hold">
                                <p:stCondLst>
                                  <p:cond delay="3100"/>
                                </p:stCondLst>
                                <p:childTnLst>
                                  <p:par>
                                    <p:cTn id="42" presetID="22" presetClass="entr" presetSubtype="2"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right)">
                                          <p:cBhvr>
                                            <p:cTn id="44" dur="500"/>
                                            <p:tgtEl>
                                              <p:spTgt spid="24"/>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right)">
                                          <p:cBhvr>
                                            <p:cTn id="47" dur="500"/>
                                            <p:tgtEl>
                                              <p:spTgt spid="25"/>
                                            </p:tgtEl>
                                          </p:cBhvr>
                                        </p:animEffect>
                                      </p:childTnLst>
                                    </p:cTn>
                                  </p:par>
                                </p:childTnLst>
                              </p:cTn>
                            </p:par>
                            <p:par>
                              <p:cTn id="48" fill="hold">
                                <p:stCondLst>
                                  <p:cond delay="36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4100"/>
                                </p:stCondLst>
                                <p:childTnLst>
                                  <p:par>
                                    <p:cTn id="54" presetID="31"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400" fill="hold"/>
                                            <p:tgtEl>
                                              <p:spTgt spid="19"/>
                                            </p:tgtEl>
                                            <p:attrNameLst>
                                              <p:attrName>ppt_w</p:attrName>
                                            </p:attrNameLst>
                                          </p:cBhvr>
                                          <p:tavLst>
                                            <p:tav tm="0">
                                              <p:val>
                                                <p:fltVal val="0"/>
                                              </p:val>
                                            </p:tav>
                                            <p:tav tm="100000">
                                              <p:val>
                                                <p:strVal val="#ppt_w"/>
                                              </p:val>
                                            </p:tav>
                                          </p:tavLst>
                                        </p:anim>
                                        <p:anim calcmode="lin" valueType="num">
                                          <p:cBhvr>
                                            <p:cTn id="57" dur="400" fill="hold"/>
                                            <p:tgtEl>
                                              <p:spTgt spid="19"/>
                                            </p:tgtEl>
                                            <p:attrNameLst>
                                              <p:attrName>ppt_h</p:attrName>
                                            </p:attrNameLst>
                                          </p:cBhvr>
                                          <p:tavLst>
                                            <p:tav tm="0">
                                              <p:val>
                                                <p:fltVal val="0"/>
                                              </p:val>
                                            </p:tav>
                                            <p:tav tm="100000">
                                              <p:val>
                                                <p:strVal val="#ppt_h"/>
                                              </p:val>
                                            </p:tav>
                                          </p:tavLst>
                                        </p:anim>
                                        <p:anim calcmode="lin" valueType="num">
                                          <p:cBhvr>
                                            <p:cTn id="58" dur="400" fill="hold"/>
                                            <p:tgtEl>
                                              <p:spTgt spid="19"/>
                                            </p:tgtEl>
                                            <p:attrNameLst>
                                              <p:attrName>style.rotation</p:attrName>
                                            </p:attrNameLst>
                                          </p:cBhvr>
                                          <p:tavLst>
                                            <p:tav tm="0">
                                              <p:val>
                                                <p:fltVal val="90"/>
                                              </p:val>
                                            </p:tav>
                                            <p:tav tm="100000">
                                              <p:val>
                                                <p:fltVal val="0"/>
                                              </p:val>
                                            </p:tav>
                                          </p:tavLst>
                                        </p:anim>
                                        <p:animEffect transition="in" filter="fade">
                                          <p:cBhvr>
                                            <p:cTn id="59" dur="400"/>
                                            <p:tgtEl>
                                              <p:spTgt spid="19"/>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left)">
                                          <p:cBhvr>
                                            <p:cTn id="66" dur="500"/>
                                            <p:tgtEl>
                                              <p:spTgt spid="23"/>
                                            </p:tgtEl>
                                          </p:cBhvr>
                                        </p:animEffect>
                                      </p:childTnLst>
                                    </p:cTn>
                                  </p:par>
                                </p:childTnLst>
                              </p:cTn>
                            </p:par>
                            <p:par>
                              <p:cTn id="67" fill="hold">
                                <p:stCondLst>
                                  <p:cond delay="5000"/>
                                </p:stCondLst>
                                <p:childTnLst>
                                  <p:par>
                                    <p:cTn id="68" presetID="2" presetClass="entr" presetSubtype="4"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ppt_x"/>
                                              </p:val>
                                            </p:tav>
                                            <p:tav tm="100000">
                                              <p:val>
                                                <p:strVal val="#ppt_x"/>
                                              </p:val>
                                            </p:tav>
                                          </p:tavLst>
                                        </p:anim>
                                        <p:anim calcmode="lin" valueType="num">
                                          <p:cBhvr additive="base">
                                            <p:cTn id="71" dur="500" fill="hold"/>
                                            <p:tgtEl>
                                              <p:spTgt spid="15"/>
                                            </p:tgtEl>
                                            <p:attrNameLst>
                                              <p:attrName>ppt_y</p:attrName>
                                            </p:attrNameLst>
                                          </p:cBhvr>
                                          <p:tavLst>
                                            <p:tav tm="0">
                                              <p:val>
                                                <p:strVal val="1+#ppt_h/2"/>
                                              </p:val>
                                            </p:tav>
                                            <p:tav tm="100000">
                                              <p:val>
                                                <p:strVal val="#ppt_y"/>
                                              </p:val>
                                            </p:tav>
                                          </p:tavLst>
                                        </p:anim>
                                      </p:childTnLst>
                                    </p:cTn>
                                  </p:par>
                                </p:childTnLst>
                              </p:cTn>
                            </p:par>
                            <p:par>
                              <p:cTn id="72" fill="hold">
                                <p:stCondLst>
                                  <p:cond delay="5500"/>
                                </p:stCondLst>
                                <p:childTnLst>
                                  <p:par>
                                    <p:cTn id="73" presetID="31" presetClass="entr" presetSubtype="0"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400" fill="hold"/>
                                            <p:tgtEl>
                                              <p:spTgt spid="21"/>
                                            </p:tgtEl>
                                            <p:attrNameLst>
                                              <p:attrName>ppt_w</p:attrName>
                                            </p:attrNameLst>
                                          </p:cBhvr>
                                          <p:tavLst>
                                            <p:tav tm="0">
                                              <p:val>
                                                <p:fltVal val="0"/>
                                              </p:val>
                                            </p:tav>
                                            <p:tav tm="100000">
                                              <p:val>
                                                <p:strVal val="#ppt_w"/>
                                              </p:val>
                                            </p:tav>
                                          </p:tavLst>
                                        </p:anim>
                                        <p:anim calcmode="lin" valueType="num">
                                          <p:cBhvr>
                                            <p:cTn id="76" dur="400" fill="hold"/>
                                            <p:tgtEl>
                                              <p:spTgt spid="21"/>
                                            </p:tgtEl>
                                            <p:attrNameLst>
                                              <p:attrName>ppt_h</p:attrName>
                                            </p:attrNameLst>
                                          </p:cBhvr>
                                          <p:tavLst>
                                            <p:tav tm="0">
                                              <p:val>
                                                <p:fltVal val="0"/>
                                              </p:val>
                                            </p:tav>
                                            <p:tav tm="100000">
                                              <p:val>
                                                <p:strVal val="#ppt_h"/>
                                              </p:val>
                                            </p:tav>
                                          </p:tavLst>
                                        </p:anim>
                                        <p:anim calcmode="lin" valueType="num">
                                          <p:cBhvr>
                                            <p:cTn id="77" dur="400" fill="hold"/>
                                            <p:tgtEl>
                                              <p:spTgt spid="21"/>
                                            </p:tgtEl>
                                            <p:attrNameLst>
                                              <p:attrName>style.rotation</p:attrName>
                                            </p:attrNameLst>
                                          </p:cBhvr>
                                          <p:tavLst>
                                            <p:tav tm="0">
                                              <p:val>
                                                <p:fltVal val="90"/>
                                              </p:val>
                                            </p:tav>
                                            <p:tav tm="100000">
                                              <p:val>
                                                <p:fltVal val="0"/>
                                              </p:val>
                                            </p:tav>
                                          </p:tavLst>
                                        </p:anim>
                                        <p:animEffect transition="in" filter="fade">
                                          <p:cBhvr>
                                            <p:cTn id="78" dur="400"/>
                                            <p:tgtEl>
                                              <p:spTgt spid="21"/>
                                            </p:tgtEl>
                                          </p:cBhvr>
                                        </p:animEffect>
                                      </p:childTnLst>
                                    </p:cTn>
                                  </p:par>
                                </p:childTnLst>
                              </p:cTn>
                            </p:par>
                            <p:par>
                              <p:cTn id="79" fill="hold">
                                <p:stCondLst>
                                  <p:cond delay="5900"/>
                                </p:stCondLst>
                                <p:childTnLst>
                                  <p:par>
                                    <p:cTn id="80" presetID="22" presetClass="entr" presetSubtype="8"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wipe(left)">
                                          <p:cBhvr>
                                            <p:cTn id="82" dur="500"/>
                                            <p:tgtEl>
                                              <p:spTgt spid="26"/>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wipe(left)">
                                          <p:cBhvr>
                                            <p:cTn id="8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Oval 4"/>
          <p:cNvSpPr/>
          <p:nvPr/>
        </p:nvSpPr>
        <p:spPr>
          <a:xfrm>
            <a:off x="7689583" y="1971487"/>
            <a:ext cx="2841368" cy="2869780"/>
          </a:xfrm>
          <a:prstGeom prst="ellipse">
            <a:avLst/>
          </a:prstGeom>
          <a:solidFill>
            <a:srgbClr val="00D0C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3" name="Oval 7"/>
          <p:cNvSpPr/>
          <p:nvPr/>
        </p:nvSpPr>
        <p:spPr>
          <a:xfrm>
            <a:off x="6205752" y="2426328"/>
            <a:ext cx="1940693" cy="1960098"/>
          </a:xfrm>
          <a:prstGeom prst="ellipse">
            <a:avLst/>
          </a:prstGeom>
          <a:solidFill>
            <a:srgbClr val="2C7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4" name="Oval 8"/>
          <p:cNvSpPr/>
          <p:nvPr/>
        </p:nvSpPr>
        <p:spPr>
          <a:xfrm>
            <a:off x="1962131" y="2328323"/>
            <a:ext cx="2134762" cy="2156108"/>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5" name="Oval 5"/>
          <p:cNvSpPr/>
          <p:nvPr/>
        </p:nvSpPr>
        <p:spPr>
          <a:xfrm>
            <a:off x="3818198" y="2101932"/>
            <a:ext cx="2583062" cy="2608891"/>
          </a:xfrm>
          <a:prstGeom prst="ellipse">
            <a:avLst/>
          </a:prstGeom>
          <a:solidFill>
            <a:srgbClr val="00D0C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grpSp>
        <p:nvGrpSpPr>
          <p:cNvPr id="16" name="Group 11"/>
          <p:cNvGrpSpPr/>
          <p:nvPr/>
        </p:nvGrpSpPr>
        <p:grpSpPr>
          <a:xfrm flipH="1">
            <a:off x="4213719" y="3023227"/>
            <a:ext cx="1792020" cy="944716"/>
            <a:chOff x="9968706" y="2761849"/>
            <a:chExt cx="1792020" cy="944716"/>
          </a:xfrm>
        </p:grpSpPr>
        <p:sp>
          <p:nvSpPr>
            <p:cNvPr id="17" name="TextBox 33"/>
            <p:cNvSpPr txBox="1"/>
            <p:nvPr/>
          </p:nvSpPr>
          <p:spPr>
            <a:xfrm>
              <a:off x="10451782" y="2761849"/>
              <a:ext cx="825868" cy="369332"/>
            </a:xfrm>
            <a:prstGeom prst="rect">
              <a:avLst/>
            </a:prstGeom>
            <a:noFill/>
          </p:spPr>
          <p:txBody>
            <a:bodyPr wrap="none" rtlCol="0">
              <a:spAutoFit/>
            </a:bodyPr>
            <a:lstStyle/>
            <a:p>
              <a:pPr algn="ctr"/>
              <a:r>
                <a:rPr lang="en-US" b="1" smtClean="0">
                  <a:solidFill>
                    <a:schemeClr val="bg1"/>
                  </a:solidFill>
                </a:rPr>
                <a:t>Design</a:t>
              </a:r>
              <a:endParaRPr lang="en-GB" b="1">
                <a:solidFill>
                  <a:schemeClr val="bg1"/>
                </a:solidFill>
              </a:endParaRPr>
            </a:p>
          </p:txBody>
        </p:sp>
        <p:sp>
          <p:nvSpPr>
            <p:cNvPr id="18" name="Rectangle 13"/>
            <p:cNvSpPr/>
            <p:nvPr/>
          </p:nvSpPr>
          <p:spPr>
            <a:xfrm>
              <a:off x="9968706" y="3060234"/>
              <a:ext cx="1792020" cy="646331"/>
            </a:xfrm>
            <a:prstGeom prst="rect">
              <a:avLst/>
            </a:prstGeom>
          </p:spPr>
          <p:txBody>
            <a:bodyPr wrap="square">
              <a:spAutoFit/>
            </a:bodyPr>
            <a:lstStyle/>
            <a:p>
              <a:pPr algn="ctr"/>
              <a:r>
                <a:rPr lang="zh-CN" altLang="en-US" sz="1200" dirty="0">
                  <a:solidFill>
                    <a:schemeClr val="bg1"/>
                  </a:solidFill>
                  <a:latin typeface="微软雅黑" pitchFamily="34" charset="-122"/>
                  <a:ea typeface="微软雅黑" pitchFamily="34" charset="-122"/>
                </a:rPr>
                <a:t>点击输入简要文字介绍，文字内容需，言简意赅的说明分项内容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a:t>
              </a:r>
              <a:endParaRPr lang="en-US" altLang="zh-CN" sz="1200" dirty="0">
                <a:solidFill>
                  <a:schemeClr val="bg1"/>
                </a:solidFill>
                <a:latin typeface="微软雅黑" pitchFamily="34" charset="-122"/>
                <a:ea typeface="微软雅黑" pitchFamily="34" charset="-122"/>
              </a:endParaRPr>
            </a:p>
          </p:txBody>
        </p:sp>
      </p:grpSp>
      <p:sp>
        <p:nvSpPr>
          <p:cNvPr id="19" name="TextBox 35"/>
          <p:cNvSpPr txBox="1"/>
          <p:nvPr/>
        </p:nvSpPr>
        <p:spPr>
          <a:xfrm>
            <a:off x="4707718" y="2553750"/>
            <a:ext cx="811441" cy="523220"/>
          </a:xfrm>
          <a:prstGeom prst="rect">
            <a:avLst/>
          </a:prstGeom>
          <a:noFill/>
        </p:spPr>
        <p:txBody>
          <a:bodyPr wrap="none" rtlCol="0">
            <a:spAutoFit/>
          </a:bodyPr>
          <a:lstStyle/>
          <a:p>
            <a:pPr algn="ctr"/>
            <a:r>
              <a:rPr lang="en-US" sz="2800" b="1" smtClean="0">
                <a:solidFill>
                  <a:schemeClr val="bg1"/>
                </a:solidFill>
                <a:latin typeface="+mj-lt"/>
              </a:rPr>
              <a:t>72%</a:t>
            </a:r>
            <a:endParaRPr lang="en-GB" sz="2800" b="1">
              <a:solidFill>
                <a:schemeClr val="bg1"/>
              </a:solidFill>
              <a:latin typeface="+mj-lt"/>
            </a:endParaRPr>
          </a:p>
        </p:txBody>
      </p:sp>
      <p:sp>
        <p:nvSpPr>
          <p:cNvPr id="20" name="TextBox 36"/>
          <p:cNvSpPr txBox="1"/>
          <p:nvPr/>
        </p:nvSpPr>
        <p:spPr>
          <a:xfrm>
            <a:off x="2628212" y="2553750"/>
            <a:ext cx="811441" cy="523220"/>
          </a:xfrm>
          <a:prstGeom prst="rect">
            <a:avLst/>
          </a:prstGeom>
          <a:noFill/>
        </p:spPr>
        <p:txBody>
          <a:bodyPr wrap="none" rtlCol="0">
            <a:spAutoFit/>
          </a:bodyPr>
          <a:lstStyle/>
          <a:p>
            <a:pPr algn="ctr"/>
            <a:r>
              <a:rPr lang="en-US" sz="2800" b="1" smtClean="0">
                <a:solidFill>
                  <a:schemeClr val="bg1"/>
                </a:solidFill>
                <a:latin typeface="+mj-lt"/>
              </a:rPr>
              <a:t>54%</a:t>
            </a:r>
            <a:endParaRPr lang="en-GB" sz="2800" b="1">
              <a:solidFill>
                <a:schemeClr val="bg1"/>
              </a:solidFill>
              <a:latin typeface="+mj-lt"/>
            </a:endParaRPr>
          </a:p>
        </p:txBody>
      </p:sp>
      <p:sp>
        <p:nvSpPr>
          <p:cNvPr id="21" name="TextBox 37"/>
          <p:cNvSpPr txBox="1"/>
          <p:nvPr/>
        </p:nvSpPr>
        <p:spPr>
          <a:xfrm>
            <a:off x="6770377" y="2553750"/>
            <a:ext cx="811441" cy="523220"/>
          </a:xfrm>
          <a:prstGeom prst="rect">
            <a:avLst/>
          </a:prstGeom>
          <a:noFill/>
        </p:spPr>
        <p:txBody>
          <a:bodyPr wrap="none" rtlCol="0">
            <a:spAutoFit/>
          </a:bodyPr>
          <a:lstStyle/>
          <a:p>
            <a:pPr algn="ctr"/>
            <a:r>
              <a:rPr lang="en-US" sz="2800" b="1" smtClean="0">
                <a:solidFill>
                  <a:schemeClr val="bg1"/>
                </a:solidFill>
                <a:latin typeface="+mj-lt"/>
              </a:rPr>
              <a:t>56%</a:t>
            </a:r>
            <a:endParaRPr lang="en-GB" sz="2800" b="1">
              <a:solidFill>
                <a:schemeClr val="bg1"/>
              </a:solidFill>
              <a:latin typeface="+mj-lt"/>
            </a:endParaRPr>
          </a:p>
        </p:txBody>
      </p:sp>
      <p:sp>
        <p:nvSpPr>
          <p:cNvPr id="22" name="TextBox 38"/>
          <p:cNvSpPr txBox="1"/>
          <p:nvPr/>
        </p:nvSpPr>
        <p:spPr>
          <a:xfrm>
            <a:off x="8704546" y="2553750"/>
            <a:ext cx="811441" cy="523220"/>
          </a:xfrm>
          <a:prstGeom prst="rect">
            <a:avLst/>
          </a:prstGeom>
          <a:noFill/>
        </p:spPr>
        <p:txBody>
          <a:bodyPr wrap="none" rtlCol="0">
            <a:spAutoFit/>
          </a:bodyPr>
          <a:lstStyle/>
          <a:p>
            <a:pPr algn="ctr"/>
            <a:r>
              <a:rPr lang="en-US" sz="2800" b="1" dirty="0" smtClean="0">
                <a:solidFill>
                  <a:schemeClr val="bg1"/>
                </a:solidFill>
                <a:latin typeface="+mj-lt"/>
              </a:rPr>
              <a:t>88%</a:t>
            </a:r>
            <a:endParaRPr lang="en-GB" sz="2800" b="1" dirty="0">
              <a:solidFill>
                <a:schemeClr val="bg1"/>
              </a:solidFill>
              <a:latin typeface="+mj-lt"/>
            </a:endParaRPr>
          </a:p>
        </p:txBody>
      </p:sp>
      <p:grpSp>
        <p:nvGrpSpPr>
          <p:cNvPr id="23" name="Group 18"/>
          <p:cNvGrpSpPr/>
          <p:nvPr/>
        </p:nvGrpSpPr>
        <p:grpSpPr>
          <a:xfrm flipH="1">
            <a:off x="8214256" y="3023227"/>
            <a:ext cx="1792020" cy="944716"/>
            <a:chOff x="9968706" y="2761849"/>
            <a:chExt cx="1792020" cy="944716"/>
          </a:xfrm>
        </p:grpSpPr>
        <p:sp>
          <p:nvSpPr>
            <p:cNvPr id="24" name="TextBox 40"/>
            <p:cNvSpPr txBox="1"/>
            <p:nvPr/>
          </p:nvSpPr>
          <p:spPr>
            <a:xfrm>
              <a:off x="10451782" y="2761849"/>
              <a:ext cx="825868" cy="369332"/>
            </a:xfrm>
            <a:prstGeom prst="rect">
              <a:avLst/>
            </a:prstGeom>
            <a:noFill/>
          </p:spPr>
          <p:txBody>
            <a:bodyPr wrap="none" rtlCol="0">
              <a:spAutoFit/>
            </a:bodyPr>
            <a:lstStyle/>
            <a:p>
              <a:pPr algn="ctr"/>
              <a:r>
                <a:rPr lang="en-US" b="1" smtClean="0">
                  <a:solidFill>
                    <a:schemeClr val="bg1"/>
                  </a:solidFill>
                </a:rPr>
                <a:t>Design</a:t>
              </a:r>
              <a:endParaRPr lang="en-GB" b="1">
                <a:solidFill>
                  <a:schemeClr val="bg1"/>
                </a:solidFill>
              </a:endParaRPr>
            </a:p>
          </p:txBody>
        </p:sp>
        <p:sp>
          <p:nvSpPr>
            <p:cNvPr id="25" name="Rectangle 20"/>
            <p:cNvSpPr/>
            <p:nvPr/>
          </p:nvSpPr>
          <p:spPr>
            <a:xfrm>
              <a:off x="9968706" y="3060234"/>
              <a:ext cx="1792020" cy="646331"/>
            </a:xfrm>
            <a:prstGeom prst="rect">
              <a:avLst/>
            </a:prstGeom>
          </p:spPr>
          <p:txBody>
            <a:bodyPr wrap="square">
              <a:spAutoFit/>
            </a:bodyPr>
            <a:lstStyle/>
            <a:p>
              <a:pPr algn="ctr"/>
              <a:r>
                <a:rPr lang="zh-CN" altLang="en-US" sz="1200" dirty="0">
                  <a:solidFill>
                    <a:schemeClr val="bg1"/>
                  </a:solidFill>
                  <a:latin typeface="微软雅黑" pitchFamily="34" charset="-122"/>
                  <a:ea typeface="微软雅黑" pitchFamily="34" charset="-122"/>
                </a:rPr>
                <a:t>点击输入简要文字介绍，言简意赅的说明分项内容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a:t>
              </a:r>
              <a:endParaRPr lang="en-US" altLang="zh-CN" sz="1200" dirty="0">
                <a:solidFill>
                  <a:schemeClr val="bg1"/>
                </a:solidFill>
                <a:latin typeface="微软雅黑" pitchFamily="34" charset="-122"/>
                <a:ea typeface="微软雅黑" pitchFamily="34" charset="-122"/>
              </a:endParaRPr>
            </a:p>
          </p:txBody>
        </p:sp>
      </p:grpSp>
      <p:grpSp>
        <p:nvGrpSpPr>
          <p:cNvPr id="26" name="Group 21"/>
          <p:cNvGrpSpPr/>
          <p:nvPr/>
        </p:nvGrpSpPr>
        <p:grpSpPr>
          <a:xfrm flipH="1">
            <a:off x="2133502" y="3023227"/>
            <a:ext cx="1792020" cy="944716"/>
            <a:chOff x="9968706" y="2761849"/>
            <a:chExt cx="1792020" cy="944716"/>
          </a:xfrm>
        </p:grpSpPr>
        <p:sp>
          <p:nvSpPr>
            <p:cNvPr id="27" name="TextBox 43"/>
            <p:cNvSpPr txBox="1"/>
            <p:nvPr/>
          </p:nvSpPr>
          <p:spPr>
            <a:xfrm>
              <a:off x="10451782" y="2761849"/>
              <a:ext cx="825868" cy="369332"/>
            </a:xfrm>
            <a:prstGeom prst="rect">
              <a:avLst/>
            </a:prstGeom>
            <a:noFill/>
          </p:spPr>
          <p:txBody>
            <a:bodyPr wrap="none" rtlCol="0">
              <a:spAutoFit/>
            </a:bodyPr>
            <a:lstStyle/>
            <a:p>
              <a:pPr algn="ctr"/>
              <a:r>
                <a:rPr lang="en-US" b="1" smtClean="0">
                  <a:solidFill>
                    <a:schemeClr val="bg1"/>
                  </a:solidFill>
                </a:rPr>
                <a:t>Design</a:t>
              </a:r>
              <a:endParaRPr lang="en-GB" b="1">
                <a:solidFill>
                  <a:schemeClr val="bg1"/>
                </a:solidFill>
              </a:endParaRPr>
            </a:p>
          </p:txBody>
        </p:sp>
        <p:sp>
          <p:nvSpPr>
            <p:cNvPr id="28" name="Rectangle 23"/>
            <p:cNvSpPr/>
            <p:nvPr/>
          </p:nvSpPr>
          <p:spPr>
            <a:xfrm>
              <a:off x="9968706" y="3060234"/>
              <a:ext cx="1792020" cy="646331"/>
            </a:xfrm>
            <a:prstGeom prst="rect">
              <a:avLst/>
            </a:prstGeom>
          </p:spPr>
          <p:txBody>
            <a:bodyPr wrap="square">
              <a:spAutoFit/>
            </a:bodyPr>
            <a:lstStyle/>
            <a:p>
              <a:pPr algn="ctr"/>
              <a:r>
                <a:rPr lang="zh-CN" altLang="en-US" sz="1200" dirty="0">
                  <a:solidFill>
                    <a:schemeClr val="bg1"/>
                  </a:solidFill>
                  <a:latin typeface="微软雅黑" pitchFamily="34" charset="-122"/>
                  <a:ea typeface="微软雅黑" pitchFamily="34" charset="-122"/>
                </a:rPr>
                <a:t>点击输入简要文字介绍，文字内容需，言简意赅的说明分项内容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a:t>
              </a:r>
              <a:endParaRPr lang="en-US" altLang="zh-CN" sz="1200" dirty="0">
                <a:solidFill>
                  <a:schemeClr val="bg1"/>
                </a:solidFill>
                <a:latin typeface="微软雅黑" pitchFamily="34" charset="-122"/>
                <a:ea typeface="微软雅黑" pitchFamily="34" charset="-122"/>
              </a:endParaRPr>
            </a:p>
          </p:txBody>
        </p:sp>
      </p:grpSp>
      <p:grpSp>
        <p:nvGrpSpPr>
          <p:cNvPr id="29" name="Group 24"/>
          <p:cNvGrpSpPr/>
          <p:nvPr/>
        </p:nvGrpSpPr>
        <p:grpSpPr>
          <a:xfrm flipH="1">
            <a:off x="6280087" y="3023227"/>
            <a:ext cx="1792020" cy="944716"/>
            <a:chOff x="9968706" y="2761849"/>
            <a:chExt cx="1792020" cy="944716"/>
          </a:xfrm>
        </p:grpSpPr>
        <p:sp>
          <p:nvSpPr>
            <p:cNvPr id="30" name="TextBox 46"/>
            <p:cNvSpPr txBox="1"/>
            <p:nvPr/>
          </p:nvSpPr>
          <p:spPr>
            <a:xfrm>
              <a:off x="10451782" y="2761849"/>
              <a:ext cx="825868" cy="369332"/>
            </a:xfrm>
            <a:prstGeom prst="rect">
              <a:avLst/>
            </a:prstGeom>
            <a:noFill/>
          </p:spPr>
          <p:txBody>
            <a:bodyPr wrap="none" rtlCol="0">
              <a:spAutoFit/>
            </a:bodyPr>
            <a:lstStyle/>
            <a:p>
              <a:pPr algn="ctr"/>
              <a:r>
                <a:rPr lang="en-US" b="1" smtClean="0">
                  <a:solidFill>
                    <a:schemeClr val="bg1"/>
                  </a:solidFill>
                </a:rPr>
                <a:t>Design</a:t>
              </a:r>
              <a:endParaRPr lang="en-GB" b="1">
                <a:solidFill>
                  <a:schemeClr val="bg1"/>
                </a:solidFill>
              </a:endParaRPr>
            </a:p>
          </p:txBody>
        </p:sp>
        <p:sp>
          <p:nvSpPr>
            <p:cNvPr id="31" name="Rectangle 26"/>
            <p:cNvSpPr/>
            <p:nvPr/>
          </p:nvSpPr>
          <p:spPr>
            <a:xfrm>
              <a:off x="9968706" y="3060234"/>
              <a:ext cx="1792020" cy="646331"/>
            </a:xfrm>
            <a:prstGeom prst="rect">
              <a:avLst/>
            </a:prstGeom>
          </p:spPr>
          <p:txBody>
            <a:bodyPr wrap="square">
              <a:spAutoFit/>
            </a:bodyPr>
            <a:lstStyle/>
            <a:p>
              <a:pPr algn="ctr"/>
              <a:r>
                <a:rPr lang="zh-CN" altLang="en-US" sz="1200" dirty="0">
                  <a:solidFill>
                    <a:schemeClr val="bg1"/>
                  </a:solidFill>
                  <a:latin typeface="微软雅黑" pitchFamily="34" charset="-122"/>
                  <a:ea typeface="微软雅黑" pitchFamily="34" charset="-122"/>
                </a:rPr>
                <a:t>点击输入简要文字介绍</a:t>
              </a:r>
              <a:r>
                <a:rPr lang="zh-CN" altLang="en-US" sz="1200" dirty="0" smtClean="0">
                  <a:solidFill>
                    <a:schemeClr val="bg1"/>
                  </a:solidFill>
                  <a:latin typeface="微软雅黑" pitchFamily="34" charset="-122"/>
                  <a:ea typeface="微软雅黑" pitchFamily="34" charset="-122"/>
                </a:rPr>
                <a:t>，言简意赅</a:t>
              </a:r>
              <a:r>
                <a:rPr lang="zh-CN" altLang="en-US" sz="1200" dirty="0">
                  <a:solidFill>
                    <a:schemeClr val="bg1"/>
                  </a:solidFill>
                  <a:latin typeface="微软雅黑" pitchFamily="34" charset="-122"/>
                  <a:ea typeface="微软雅黑" pitchFamily="34" charset="-122"/>
                </a:rPr>
                <a:t>的说明分项内容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a:t>
              </a:r>
              <a:endParaRPr lang="en-US" altLang="zh-CN" sz="1200" dirty="0">
                <a:solidFill>
                  <a:schemeClr val="bg1"/>
                </a:solidFill>
                <a:latin typeface="微软雅黑" pitchFamily="34" charset="-122"/>
                <a:ea typeface="微软雅黑" pitchFamily="34" charset="-122"/>
              </a:endParaRPr>
            </a:p>
          </p:txBody>
        </p:sp>
      </p:grpSp>
      <p:sp>
        <p:nvSpPr>
          <p:cNvPr id="32" name="矩形 31"/>
          <p:cNvSpPr/>
          <p:nvPr/>
        </p:nvSpPr>
        <p:spPr>
          <a:xfrm flipV="1">
            <a:off x="2137" y="5405467"/>
            <a:ext cx="12188276" cy="6096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33" name="TextBox 504"/>
          <p:cNvSpPr txBox="1"/>
          <p:nvPr/>
        </p:nvSpPr>
        <p:spPr>
          <a:xfrm>
            <a:off x="2068933" y="5572126"/>
            <a:ext cx="8260282" cy="700568"/>
          </a:xfrm>
          <a:prstGeom prst="rect">
            <a:avLst/>
          </a:prstGeom>
          <a:noFill/>
        </p:spPr>
        <p:txBody>
          <a:bodyPr wrap="square" lIns="91433" tIns="45716" rIns="91433" bIns="45716"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dirty="0" smtClean="0">
                <a:solidFill>
                  <a:schemeClr val="bg1">
                    <a:lumMod val="65000"/>
                  </a:schemeClr>
                </a:solidFill>
                <a:sym typeface="微软雅黑" pitchFamily="34" charset="-122"/>
              </a:rPr>
              <a:t>右键</a:t>
            </a:r>
            <a:r>
              <a:rPr lang="zh-CN" altLang="en-US" dirty="0">
                <a:solidFill>
                  <a:schemeClr val="bg1">
                    <a:lumMod val="65000"/>
                  </a:schemeClr>
                </a:solidFill>
                <a:sym typeface="微软雅黑" pitchFamily="34" charset="-122"/>
              </a:rPr>
              <a:t>点击图片选择设置图片格式可直接替换图片。</a:t>
            </a:r>
            <a:r>
              <a:rPr lang="zh-CN" altLang="en-US" dirty="0">
                <a:solidFill>
                  <a:schemeClr val="bg1">
                    <a:lumMod val="65000"/>
                  </a:schemeClr>
                </a:solidFill>
              </a:rPr>
              <a:t>您的内容打在这里，或者通过复制您的文本后，在此框中选择</a:t>
            </a:r>
            <a:r>
              <a:rPr lang="zh-CN" altLang="en-US" dirty="0" smtClean="0">
                <a:solidFill>
                  <a:schemeClr val="bg1">
                    <a:lumMod val="65000"/>
                  </a:schemeClr>
                </a:solidFill>
              </a:rPr>
              <a:t>粘贴。</a:t>
            </a:r>
            <a:r>
              <a:rPr lang="zh-CN" altLang="en-US" dirty="0" smtClean="0">
                <a:solidFill>
                  <a:schemeClr val="bg1">
                    <a:lumMod val="65000"/>
                  </a:schemeClr>
                </a:solidFill>
                <a:sym typeface="微软雅黑" pitchFamily="34" charset="-122"/>
              </a:rPr>
              <a:t>在此</a:t>
            </a:r>
            <a:r>
              <a:rPr lang="zh-CN" altLang="en-US" dirty="0">
                <a:solidFill>
                  <a:schemeClr val="bg1">
                    <a:lumMod val="65000"/>
                  </a:schemeClr>
                </a:solidFill>
                <a:sym typeface="微软雅黑" pitchFamily="34" charset="-122"/>
              </a:rPr>
              <a:t>录入上述图表的综合描述</a:t>
            </a:r>
            <a:r>
              <a:rPr lang="zh-CN" altLang="en-US" dirty="0" smtClean="0">
                <a:solidFill>
                  <a:schemeClr val="bg1">
                    <a:lumMod val="65000"/>
                  </a:schemeClr>
                </a:solidFill>
                <a:sym typeface="微软雅黑" pitchFamily="34" charset="-122"/>
              </a:rPr>
              <a:t>说明</a:t>
            </a:r>
            <a:r>
              <a:rPr lang="zh-CN" altLang="en-US" dirty="0">
                <a:solidFill>
                  <a:schemeClr val="bg1">
                    <a:lumMod val="65000"/>
                  </a:schemeClr>
                </a:solidFill>
                <a:sym typeface="微软雅黑" pitchFamily="34" charset="-122"/>
              </a:rPr>
              <a:t>在此录入上述图表的综合描述说明</a:t>
            </a:r>
            <a:r>
              <a:rPr lang="zh-CN" altLang="en-US" dirty="0" smtClean="0">
                <a:solidFill>
                  <a:schemeClr val="bg1">
                    <a:lumMod val="65000"/>
                  </a:schemeClr>
                </a:solidFill>
                <a:sym typeface="微软雅黑" pitchFamily="34" charset="-122"/>
              </a:rPr>
              <a:t>。</a:t>
            </a:r>
            <a:endParaRPr lang="en-US" altLang="zh-CN" dirty="0">
              <a:solidFill>
                <a:schemeClr val="bg1">
                  <a:lumMod val="65000"/>
                </a:schemeClr>
              </a:solidFill>
              <a:sym typeface="微软雅黑" pitchFamily="34" charset="-122"/>
            </a:endParaRPr>
          </a:p>
        </p:txBody>
      </p:sp>
    </p:spTree>
    <p:extLst>
      <p:ext uri="{BB962C8B-B14F-4D97-AF65-F5344CB8AC3E}">
        <p14:creationId xmlns:p14="http://schemas.microsoft.com/office/powerpoint/2010/main" val="397385115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wipe(left)">
                                      <p:cBhvr>
                                        <p:cTn id="73" dur="500"/>
                                        <p:tgtEl>
                                          <p:spTgt spid="32"/>
                                        </p:tgtEl>
                                      </p:cBhvr>
                                    </p:animEffect>
                                  </p:childTnLst>
                                </p:cTn>
                              </p:par>
                            </p:childTnLst>
                          </p:cTn>
                        </p:par>
                        <p:par>
                          <p:cTn id="74" fill="hold">
                            <p:stCondLst>
                              <p:cond delay="1500"/>
                            </p:stCondLst>
                            <p:childTnLst>
                              <p:par>
                                <p:cTn id="75" presetID="10" presetClass="entr" presetSubtype="0"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9" grpId="0"/>
      <p:bldP spid="20" grpId="0"/>
      <p:bldP spid="21" grpId="0"/>
      <p:bldP spid="22" grpId="0"/>
      <p:bldP spid="32" grpId="0" animBg="1"/>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481"/>
            <a:ext cx="12190413" cy="6857107"/>
          </a:xfrm>
          <a:prstGeom prst="rect">
            <a:avLst/>
          </a:prstGeom>
        </p:spPr>
      </p:pic>
      <p:grpSp>
        <p:nvGrpSpPr>
          <p:cNvPr id="2" name="组合 1"/>
          <p:cNvGrpSpPr/>
          <p:nvPr/>
        </p:nvGrpSpPr>
        <p:grpSpPr>
          <a:xfrm>
            <a:off x="2283316" y="2583543"/>
            <a:ext cx="7686594" cy="1404238"/>
            <a:chOff x="971997" y="2061029"/>
            <a:chExt cx="10309231" cy="2220666"/>
          </a:xfrm>
        </p:grpSpPr>
        <p:grpSp>
          <p:nvGrpSpPr>
            <p:cNvPr id="53" name="组合 52"/>
            <p:cNvGrpSpPr/>
            <p:nvPr/>
          </p:nvGrpSpPr>
          <p:grpSpPr>
            <a:xfrm>
              <a:off x="3093583" y="2061029"/>
              <a:ext cx="8187645" cy="2220666"/>
              <a:chOff x="2320697" y="395508"/>
              <a:chExt cx="8187645" cy="878114"/>
            </a:xfrm>
          </p:grpSpPr>
          <p:sp>
            <p:nvSpPr>
              <p:cNvPr id="57" name="矩形 56"/>
              <p:cNvSpPr/>
              <p:nvPr/>
            </p:nvSpPr>
            <p:spPr>
              <a:xfrm flipH="1">
                <a:off x="2320697" y="395508"/>
                <a:ext cx="8187645"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58" name="组合 57"/>
              <p:cNvGrpSpPr/>
              <p:nvPr/>
            </p:nvGrpSpPr>
            <p:grpSpPr>
              <a:xfrm>
                <a:off x="3253958" y="590673"/>
                <a:ext cx="6616493" cy="442658"/>
                <a:chOff x="4108608" y="546280"/>
                <a:chExt cx="6616493" cy="442658"/>
              </a:xfrm>
            </p:grpSpPr>
            <p:sp>
              <p:nvSpPr>
                <p:cNvPr id="71" name="矩形 3"/>
                <p:cNvSpPr/>
                <p:nvPr/>
              </p:nvSpPr>
              <p:spPr>
                <a:xfrm>
                  <a:off x="4973602" y="546280"/>
                  <a:ext cx="5751499" cy="442658"/>
                </a:xfrm>
                <a:prstGeom prst="rect">
                  <a:avLst/>
                </a:prstGeom>
                <a:noFill/>
                <a:ln w="9525">
                  <a:noFill/>
                  <a:miter/>
                </a:ln>
              </p:spPr>
              <p:txBody>
                <a:bodyPr wrap="none" lIns="91431" tIns="45716" rIns="91431" bIns="45716">
                  <a:spAutoFit/>
                </a:bodyPr>
                <a:lstStyle/>
                <a:p>
                  <a:pPr lvl="0" eaLnBrk="1" hangingPunct="1">
                    <a:buNone/>
                  </a:pPr>
                  <a:r>
                    <a:rPr lang="zh-CN" altLang="en-US" sz="4000" b="1" dirty="0" smtClean="0">
                      <a:solidFill>
                        <a:schemeClr val="bg1"/>
                      </a:solidFill>
                      <a:latin typeface="Arial" pitchFamily="34" charset="0"/>
                      <a:ea typeface="微软雅黑" pitchFamily="34" charset="-122"/>
                      <a:sym typeface="Arial" pitchFamily="34" charset="0"/>
                    </a:rPr>
                    <a:t>加入你的标题描述</a:t>
                  </a:r>
                  <a:endParaRPr lang="zh-CN" altLang="en-US" sz="4000" b="1" dirty="0">
                    <a:solidFill>
                      <a:schemeClr val="bg1"/>
                    </a:solidFill>
                    <a:latin typeface="Arial" pitchFamily="34" charset="0"/>
                    <a:ea typeface="微软雅黑" pitchFamily="34" charset="-122"/>
                    <a:sym typeface="Arial" pitchFamily="34" charset="0"/>
                  </a:endParaRPr>
                </a:p>
              </p:txBody>
            </p:sp>
            <p:grpSp>
              <p:nvGrpSpPr>
                <p:cNvPr id="72" name="组合 26"/>
                <p:cNvGrpSpPr/>
                <p:nvPr/>
              </p:nvGrpSpPr>
              <p:grpSpPr>
                <a:xfrm>
                  <a:off x="4108608" y="569913"/>
                  <a:ext cx="263525" cy="395287"/>
                  <a:chOff x="-758326" y="0"/>
                  <a:chExt cx="213756" cy="427512"/>
                </a:xfrm>
              </p:grpSpPr>
              <p:sp>
                <p:nvSpPr>
                  <p:cNvPr id="73" name="直接连接符 27"/>
                  <p:cNvSpPr/>
                  <p:nvPr/>
                </p:nvSpPr>
                <p:spPr>
                  <a:xfrm>
                    <a:off x="-758326"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sz="1400"/>
                  </a:p>
                </p:txBody>
              </p:sp>
              <p:sp>
                <p:nvSpPr>
                  <p:cNvPr id="83" name="直接连接符 28"/>
                  <p:cNvSpPr/>
                  <p:nvPr/>
                </p:nvSpPr>
                <p:spPr>
                  <a:xfrm flipH="1">
                    <a:off x="-758326"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sz="1400"/>
                  </a:p>
                </p:txBody>
              </p:sp>
            </p:grpSp>
          </p:grpSp>
        </p:grpSp>
        <p:grpSp>
          <p:nvGrpSpPr>
            <p:cNvPr id="87" name="组合 86"/>
            <p:cNvGrpSpPr/>
            <p:nvPr/>
          </p:nvGrpSpPr>
          <p:grpSpPr>
            <a:xfrm>
              <a:off x="971997" y="2061029"/>
              <a:ext cx="2121586" cy="2220666"/>
              <a:chOff x="2215144" y="982844"/>
              <a:chExt cx="1120898" cy="923141"/>
            </a:xfrm>
          </p:grpSpPr>
          <p:sp>
            <p:nvSpPr>
              <p:cNvPr id="88" name="平行四边形 87"/>
              <p:cNvSpPr/>
              <p:nvPr/>
            </p:nvSpPr>
            <p:spPr>
              <a:xfrm>
                <a:off x="2215144" y="982844"/>
                <a:ext cx="1120898" cy="923141"/>
              </a:xfrm>
              <a:prstGeom prst="parallelogram">
                <a:avLst>
                  <a:gd name="adj" fmla="val 0"/>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Impact" panose="020B0806030902050204" pitchFamily="34" charset="0"/>
                </a:endParaRPr>
              </a:p>
            </p:txBody>
          </p:sp>
          <p:sp>
            <p:nvSpPr>
              <p:cNvPr id="95" name="文本框 9"/>
              <p:cNvSpPr txBox="1"/>
              <p:nvPr/>
            </p:nvSpPr>
            <p:spPr>
              <a:xfrm>
                <a:off x="2245058" y="1104901"/>
                <a:ext cx="1066799" cy="667693"/>
              </a:xfrm>
              <a:prstGeom prst="rect">
                <a:avLst/>
              </a:prstGeom>
              <a:noFill/>
            </p:spPr>
            <p:txBody>
              <a:bodyPr wrap="square" rtlCol="0">
                <a:spAutoFit/>
              </a:bodyPr>
              <a:lstStyle/>
              <a:p>
                <a:pPr algn="ctr"/>
                <a:r>
                  <a:rPr lang="en-US" altLang="zh-CN" sz="6000" dirty="0" smtClean="0">
                    <a:solidFill>
                      <a:schemeClr val="bg1"/>
                    </a:solidFill>
                    <a:latin typeface="Impact" panose="020B0806030902050204" pitchFamily="34" charset="0"/>
                  </a:rPr>
                  <a:t>02</a:t>
                </a:r>
                <a:endParaRPr lang="zh-CN" altLang="en-US" sz="6000" dirty="0">
                  <a:solidFill>
                    <a:schemeClr val="bg1"/>
                  </a:solidFill>
                  <a:latin typeface="Impact" panose="020B0806030902050204" pitchFamily="34" charset="0"/>
                </a:endParaRPr>
              </a:p>
            </p:txBody>
          </p:sp>
        </p:grpSp>
      </p:grpSp>
      <p:pic>
        <p:nvPicPr>
          <p:cNvPr id="13" name="图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Tree>
    <p:extLst>
      <p:ext uri="{BB962C8B-B14F-4D97-AF65-F5344CB8AC3E}">
        <p14:creationId xmlns:p14="http://schemas.microsoft.com/office/powerpoint/2010/main" val="4121871566"/>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42" presetClass="entr" presetSubtype="0" fill="hold"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anim calcmode="lin" valueType="num">
                                      <p:cBhvr>
                                        <p:cTn id="13" dur="750" fill="hold"/>
                                        <p:tgtEl>
                                          <p:spTgt spid="13"/>
                                        </p:tgtEl>
                                        <p:attrNameLst>
                                          <p:attrName>ppt_x</p:attrName>
                                        </p:attrNameLst>
                                      </p:cBhvr>
                                      <p:tavLst>
                                        <p:tav tm="0">
                                          <p:val>
                                            <p:strVal val="#ppt_x"/>
                                          </p:val>
                                        </p:tav>
                                        <p:tav tm="100000">
                                          <p:val>
                                            <p:strVal val="#ppt_x"/>
                                          </p:val>
                                        </p:tav>
                                      </p:tavLst>
                                    </p:anim>
                                    <p:anim calcmode="lin" valueType="num">
                                      <p:cBhvr>
                                        <p:cTn id="14" dur="75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anim calcmode="lin" valueType="num">
                                      <p:cBhvr>
                                        <p:cTn id="23" dur="750" fill="hold"/>
                                        <p:tgtEl>
                                          <p:spTgt spid="16"/>
                                        </p:tgtEl>
                                        <p:attrNameLst>
                                          <p:attrName>ppt_x</p:attrName>
                                        </p:attrNameLst>
                                      </p:cBhvr>
                                      <p:tavLst>
                                        <p:tav tm="0">
                                          <p:val>
                                            <p:strVal val="#ppt_x"/>
                                          </p:val>
                                        </p:tav>
                                        <p:tav tm="100000">
                                          <p:val>
                                            <p:strVal val="#ppt_x"/>
                                          </p:val>
                                        </p:tav>
                                      </p:tavLst>
                                    </p:anim>
                                    <p:anim calcmode="lin" valueType="num">
                                      <p:cBhvr>
                                        <p:cTn id="24" dur="750" fill="hold"/>
                                        <p:tgtEl>
                                          <p:spTgt spid="16"/>
                                        </p:tgtEl>
                                        <p:attrNameLst>
                                          <p:attrName>ppt_y</p:attrName>
                                        </p:attrNameLst>
                                      </p:cBhvr>
                                      <p:tavLst>
                                        <p:tav tm="0">
                                          <p:val>
                                            <p:strVal val="#ppt_y+.1"/>
                                          </p:val>
                                        </p:tav>
                                        <p:tav tm="100000">
                                          <p:val>
                                            <p:strVal val="#ppt_y"/>
                                          </p:val>
                                        </p:tav>
                                      </p:tavLst>
                                    </p:anim>
                                  </p:childTnLst>
                                </p:cTn>
                              </p:par>
                              <p:par>
                                <p:cTn id="25" presetID="22" presetClass="entr" presetSubtype="8"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文本框 7"/>
          <p:cNvSpPr txBox="1">
            <a:spLocks noChangeArrowheads="1"/>
          </p:cNvSpPr>
          <p:nvPr/>
        </p:nvSpPr>
        <p:spPr bwMode="auto">
          <a:xfrm>
            <a:off x="6377277" y="4398570"/>
            <a:ext cx="5163466" cy="1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600" dirty="0">
                <a:solidFill>
                  <a:schemeClr val="bg1">
                    <a:lumMod val="65000"/>
                  </a:schemeClr>
                </a:solidFill>
                <a:latin typeface="微软雅黑" pitchFamily="34" charset="-122"/>
                <a:ea typeface="微软雅黑" pitchFamily="34" charset="-122"/>
              </a:rPr>
              <a:t>我们工作室致力于专业</a:t>
            </a:r>
            <a:r>
              <a:rPr lang="en-US" altLang="zh-CN" sz="1600" dirty="0">
                <a:solidFill>
                  <a:schemeClr val="bg1">
                    <a:lumMod val="65000"/>
                  </a:schemeClr>
                </a:solidFill>
                <a:latin typeface="微软雅黑" pitchFamily="34" charset="-122"/>
                <a:ea typeface="微软雅黑" pitchFamily="34" charset="-122"/>
              </a:rPr>
              <a:t>PPT</a:t>
            </a:r>
            <a:r>
              <a:rPr lang="zh-CN" altLang="en-US" sz="1600" dirty="0">
                <a:solidFill>
                  <a:schemeClr val="bg1">
                    <a:lumMod val="65000"/>
                  </a:schemeClr>
                </a:solidFill>
                <a:latin typeface="微软雅黑" pitchFamily="34" charset="-122"/>
                <a:ea typeface="微软雅黑" pitchFamily="34" charset="-122"/>
              </a:rPr>
              <a:t>模板的发布，课件及汇报</a:t>
            </a:r>
            <a:r>
              <a:rPr lang="en-US" altLang="zh-CN" sz="1600" dirty="0">
                <a:solidFill>
                  <a:schemeClr val="bg1">
                    <a:lumMod val="65000"/>
                  </a:schemeClr>
                </a:solidFill>
                <a:latin typeface="微软雅黑" pitchFamily="34" charset="-122"/>
                <a:ea typeface="微软雅黑" pitchFamily="34" charset="-122"/>
              </a:rPr>
              <a:t>PPT</a:t>
            </a:r>
            <a:r>
              <a:rPr lang="zh-CN" altLang="en-US" sz="1600" dirty="0">
                <a:solidFill>
                  <a:schemeClr val="bg1">
                    <a:lumMod val="65000"/>
                  </a:schemeClr>
                </a:solidFill>
                <a:latin typeface="微软雅黑" pitchFamily="34" charset="-122"/>
                <a:ea typeface="微软雅黑" pitchFamily="34" charset="-122"/>
              </a:rPr>
              <a:t>的美化，并为您提供专业的</a:t>
            </a:r>
            <a:r>
              <a:rPr lang="en-US" altLang="zh-CN" sz="1600" dirty="0">
                <a:solidFill>
                  <a:schemeClr val="bg1">
                    <a:lumMod val="65000"/>
                  </a:schemeClr>
                </a:solidFill>
                <a:latin typeface="微软雅黑" pitchFamily="34" charset="-122"/>
                <a:ea typeface="微软雅黑" pitchFamily="34" charset="-122"/>
              </a:rPr>
              <a:t>PPT</a:t>
            </a:r>
            <a:r>
              <a:rPr lang="zh-CN" altLang="en-US" sz="1600" dirty="0">
                <a:solidFill>
                  <a:schemeClr val="bg1">
                    <a:lumMod val="65000"/>
                  </a:schemeClr>
                </a:solidFill>
                <a:latin typeface="微软雅黑" pitchFamily="34" charset="-122"/>
                <a:ea typeface="微软雅黑" pitchFamily="34" charset="-122"/>
              </a:rPr>
              <a:t>个性定制服务。我们秉承“给您演示的光和热”的理念，为您分担职场压力</a:t>
            </a:r>
            <a:r>
              <a:rPr lang="en-US" altLang="zh-CN" sz="1600" dirty="0">
                <a:solidFill>
                  <a:schemeClr val="bg1">
                    <a:lumMod val="65000"/>
                  </a:schemeClr>
                </a:solidFill>
                <a:latin typeface="微软雅黑" pitchFamily="34" charset="-122"/>
                <a:ea typeface="微软雅黑" pitchFamily="34" charset="-122"/>
              </a:rPr>
              <a:t>,</a:t>
            </a:r>
            <a:r>
              <a:rPr lang="zh-CN" altLang="en-US" sz="1600" dirty="0">
                <a:solidFill>
                  <a:schemeClr val="bg1">
                    <a:lumMod val="65000"/>
                  </a:schemeClr>
                </a:solidFill>
                <a:latin typeface="微软雅黑" pitchFamily="34" charset="-122"/>
                <a:ea typeface="微软雅黑" pitchFamily="34" charset="-122"/>
              </a:rPr>
              <a:t>让您的每一次亮相都信心澎湃。</a:t>
            </a:r>
            <a:endParaRPr lang="en-US" sz="1600" dirty="0">
              <a:solidFill>
                <a:schemeClr val="bg1">
                  <a:lumMod val="65000"/>
                </a:schemeClr>
              </a:solidFill>
              <a:latin typeface="微软雅黑" pitchFamily="34" charset="-122"/>
              <a:ea typeface="微软雅黑" pitchFamily="34" charset="-122"/>
            </a:endParaRPr>
          </a:p>
        </p:txBody>
      </p:sp>
      <p:sp>
        <p:nvSpPr>
          <p:cNvPr id="13" name="椭圆 11"/>
          <p:cNvSpPr>
            <a:spLocks noChangeArrowheads="1"/>
          </p:cNvSpPr>
          <p:nvPr/>
        </p:nvSpPr>
        <p:spPr bwMode="auto">
          <a:xfrm>
            <a:off x="6415372" y="2678053"/>
            <a:ext cx="1342850" cy="1343336"/>
          </a:xfrm>
          <a:prstGeom prst="ellipse">
            <a:avLst/>
          </a:prstGeom>
          <a:solidFill>
            <a:srgbClr val="00D0CF"/>
          </a:solidFill>
          <a:ln w="25400" cmpd="sng">
            <a:solidFill>
              <a:srgbClr val="000000">
                <a:alpha val="0"/>
              </a:srgbClr>
            </a:solidFill>
            <a:round/>
            <a:headEnd/>
            <a:tailEnd/>
          </a:ln>
        </p:spPr>
        <p:txBody>
          <a:bodyPr lIns="0" tIns="0" rIns="0" bIns="0" anchor="ctr"/>
          <a:lstStyle/>
          <a:p>
            <a:pPr defTabSz="584200" eaLnBrk="1" hangingPunct="1">
              <a:defRPr/>
            </a:pPr>
            <a:endParaRPr lang="zh-CN" altLang="en-US" sz="4000">
              <a:solidFill>
                <a:srgbClr val="FFFFFF"/>
              </a:solidFill>
              <a:effectLst>
                <a:outerShdw blurRad="38100" dist="38100" dir="2700000" algn="tl">
                  <a:srgbClr val="000000"/>
                </a:outerShdw>
              </a:effectLst>
            </a:endParaRPr>
          </a:p>
        </p:txBody>
      </p:sp>
      <p:sp>
        <p:nvSpPr>
          <p:cNvPr id="14" name="Freeform 188"/>
          <p:cNvSpPr>
            <a:spLocks/>
          </p:cNvSpPr>
          <p:nvPr/>
        </p:nvSpPr>
        <p:spPr bwMode="auto">
          <a:xfrm>
            <a:off x="6783624" y="3082958"/>
            <a:ext cx="609521" cy="535112"/>
          </a:xfrm>
          <a:custGeom>
            <a:avLst/>
            <a:gdLst>
              <a:gd name="T0" fmla="*/ 2147483647 w 288"/>
              <a:gd name="T1" fmla="*/ 0 h 252"/>
              <a:gd name="T2" fmla="*/ 2147483647 w 288"/>
              <a:gd name="T3" fmla="*/ 2147483647 h 252"/>
              <a:gd name="T4" fmla="*/ 2147483647 w 288"/>
              <a:gd name="T5" fmla="*/ 0 h 252"/>
              <a:gd name="T6" fmla="*/ 0 w 288"/>
              <a:gd name="T7" fmla="*/ 2147483647 h 252"/>
              <a:gd name="T8" fmla="*/ 2147483647 w 288"/>
              <a:gd name="T9" fmla="*/ 2147483647 h 252"/>
              <a:gd name="T10" fmla="*/ 2147483647 w 288"/>
              <a:gd name="T11" fmla="*/ 2147483647 h 252"/>
              <a:gd name="T12" fmla="*/ 2147483647 w 288"/>
              <a:gd name="T13" fmla="*/ 2147483647 h 252"/>
              <a:gd name="T14" fmla="*/ 2147483647 w 288"/>
              <a:gd name="T15" fmla="*/ 2147483647 h 252"/>
              <a:gd name="T16" fmla="*/ 2147483647 w 288"/>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8" h="252">
                <a:moveTo>
                  <a:pt x="217" y="0"/>
                </a:moveTo>
                <a:cubicBezTo>
                  <a:pt x="180" y="0"/>
                  <a:pt x="144" y="44"/>
                  <a:pt x="144" y="44"/>
                </a:cubicBezTo>
                <a:cubicBezTo>
                  <a:pt x="144" y="44"/>
                  <a:pt x="108" y="0"/>
                  <a:pt x="72" y="0"/>
                </a:cubicBezTo>
                <a:cubicBezTo>
                  <a:pt x="35" y="0"/>
                  <a:pt x="0" y="18"/>
                  <a:pt x="0" y="72"/>
                </a:cubicBezTo>
                <a:cubicBezTo>
                  <a:pt x="0" y="111"/>
                  <a:pt x="36" y="144"/>
                  <a:pt x="36" y="144"/>
                </a:cubicBezTo>
                <a:cubicBezTo>
                  <a:pt x="144" y="252"/>
                  <a:pt x="144" y="252"/>
                  <a:pt x="144" y="252"/>
                </a:cubicBezTo>
                <a:cubicBezTo>
                  <a:pt x="252" y="144"/>
                  <a:pt x="252" y="144"/>
                  <a:pt x="252" y="144"/>
                </a:cubicBezTo>
                <a:cubicBezTo>
                  <a:pt x="252" y="144"/>
                  <a:pt x="288" y="111"/>
                  <a:pt x="288" y="72"/>
                </a:cubicBezTo>
                <a:cubicBezTo>
                  <a:pt x="288" y="18"/>
                  <a:pt x="253" y="0"/>
                  <a:pt x="2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椭圆 18"/>
          <p:cNvSpPr>
            <a:spLocks noChangeArrowheads="1"/>
          </p:cNvSpPr>
          <p:nvPr/>
        </p:nvSpPr>
        <p:spPr bwMode="auto">
          <a:xfrm>
            <a:off x="8067745" y="2681228"/>
            <a:ext cx="1341262" cy="1343336"/>
          </a:xfrm>
          <a:prstGeom prst="ellipse">
            <a:avLst/>
          </a:prstGeom>
          <a:solidFill>
            <a:srgbClr val="FF9AAF"/>
          </a:solidFill>
          <a:ln w="25400" cmpd="sng">
            <a:solidFill>
              <a:srgbClr val="000000">
                <a:alpha val="0"/>
              </a:srgbClr>
            </a:solidFill>
            <a:round/>
            <a:headEnd/>
            <a:tailEnd/>
          </a:ln>
        </p:spPr>
        <p:txBody>
          <a:bodyPr lIns="0" tIns="0" rIns="0" bIns="0" anchor="ctr"/>
          <a:lstStyle/>
          <a:p>
            <a:pPr defTabSz="584200" eaLnBrk="1" hangingPunct="1">
              <a:defRPr/>
            </a:pPr>
            <a:endParaRPr lang="zh-CN" altLang="en-US" sz="4000">
              <a:solidFill>
                <a:srgbClr val="FFFFFF"/>
              </a:solidFill>
              <a:effectLst>
                <a:outerShdw blurRad="38100" dist="38100" dir="2700000" algn="tl">
                  <a:srgbClr val="000000"/>
                </a:outerShdw>
              </a:effectLst>
            </a:endParaRPr>
          </a:p>
        </p:txBody>
      </p:sp>
      <p:pic>
        <p:nvPicPr>
          <p:cNvPr id="16" name="组合 15"/>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50282" y="3057552"/>
            <a:ext cx="596822" cy="5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椭圆 25"/>
          <p:cNvSpPr>
            <a:spLocks noChangeArrowheads="1"/>
          </p:cNvSpPr>
          <p:nvPr/>
        </p:nvSpPr>
        <p:spPr bwMode="auto">
          <a:xfrm>
            <a:off x="9718530" y="2678053"/>
            <a:ext cx="1342850" cy="1343336"/>
          </a:xfrm>
          <a:prstGeom prst="ellipse">
            <a:avLst/>
          </a:prstGeom>
          <a:solidFill>
            <a:srgbClr val="2C76CE"/>
          </a:solidFill>
          <a:ln w="25400" cmpd="sng">
            <a:solidFill>
              <a:srgbClr val="000000">
                <a:alpha val="0"/>
              </a:srgbClr>
            </a:solidFill>
            <a:round/>
            <a:headEnd/>
            <a:tailEnd/>
          </a:ln>
        </p:spPr>
        <p:txBody>
          <a:bodyPr lIns="0" tIns="0" rIns="0" bIns="0" anchor="ctr"/>
          <a:lstStyle/>
          <a:p>
            <a:pPr defTabSz="584200" eaLnBrk="1" hangingPunct="1">
              <a:defRPr/>
            </a:pPr>
            <a:endParaRPr lang="zh-CN" altLang="en-US" sz="4000">
              <a:solidFill>
                <a:srgbClr val="FFFFFF"/>
              </a:solidFill>
              <a:effectLst>
                <a:outerShdw blurRad="38100" dist="38100" dir="2700000" algn="tl">
                  <a:srgbClr val="000000"/>
                </a:outerShdw>
              </a:effectLst>
            </a:endParaRPr>
          </a:p>
        </p:txBody>
      </p:sp>
      <p:pic>
        <p:nvPicPr>
          <p:cNvPr id="18" name="组合 2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223289" y="3117892"/>
            <a:ext cx="439680" cy="536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组合 18"/>
          <p:cNvGrpSpPr/>
          <p:nvPr/>
        </p:nvGrpSpPr>
        <p:grpSpPr>
          <a:xfrm>
            <a:off x="695904" y="2417868"/>
            <a:ext cx="5468552" cy="3290176"/>
            <a:chOff x="3022028" y="1587732"/>
            <a:chExt cx="6120680" cy="3682533"/>
          </a:xfrm>
        </p:grpSpPr>
        <p:pic>
          <p:nvPicPr>
            <p:cNvPr id="20" name="Picture 2" descr="C:\Users\Administrator\Desktop\ppt展示模板-8.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20"/>
            <p:cNvSpPr/>
            <p:nvPr/>
          </p:nvSpPr>
          <p:spPr>
            <a:xfrm>
              <a:off x="3937348" y="2060861"/>
              <a:ext cx="4320480" cy="2376251"/>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804890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1000" fill="hold"/>
                                        <p:tgtEl>
                                          <p:spTgt spid="14"/>
                                        </p:tgtEl>
                                        <p:attrNameLst>
                                          <p:attrName>ppt_w</p:attrName>
                                        </p:attrNameLst>
                                      </p:cBhvr>
                                      <p:tavLst>
                                        <p:tav tm="0">
                                          <p:val>
                                            <p:fltVal val="0"/>
                                          </p:val>
                                        </p:tav>
                                        <p:tav tm="100000">
                                          <p:val>
                                            <p:strVal val="#ppt_w"/>
                                          </p:val>
                                        </p:tav>
                                      </p:tavLst>
                                    </p:anim>
                                    <p:anim calcmode="lin" valueType="num">
                                      <p:cBhvr>
                                        <p:cTn id="26" dur="1000" fill="hold"/>
                                        <p:tgtEl>
                                          <p:spTgt spid="14"/>
                                        </p:tgtEl>
                                        <p:attrNameLst>
                                          <p:attrName>ppt_h</p:attrName>
                                        </p:attrNameLst>
                                      </p:cBhvr>
                                      <p:tavLst>
                                        <p:tav tm="0">
                                          <p:val>
                                            <p:fltVal val="0"/>
                                          </p:val>
                                        </p:tav>
                                        <p:tav tm="100000">
                                          <p:val>
                                            <p:strVal val="#ppt_h"/>
                                          </p:val>
                                        </p:tav>
                                      </p:tavLst>
                                    </p:anim>
                                    <p:anim calcmode="lin" valueType="num">
                                      <p:cBhvr>
                                        <p:cTn id="27" dur="1000" fill="hold"/>
                                        <p:tgtEl>
                                          <p:spTgt spid="14"/>
                                        </p:tgtEl>
                                        <p:attrNameLst>
                                          <p:attrName>style.rotation</p:attrName>
                                        </p:attrNameLst>
                                      </p:cBhvr>
                                      <p:tavLst>
                                        <p:tav tm="0">
                                          <p:val>
                                            <p:fltVal val="90"/>
                                          </p:val>
                                        </p:tav>
                                        <p:tav tm="100000">
                                          <p:val>
                                            <p:fltVal val="0"/>
                                          </p:val>
                                        </p:tav>
                                      </p:tavLst>
                                    </p:anim>
                                    <p:animEffect transition="in" filter="fade">
                                      <p:cBhvr>
                                        <p:cTn id="28" dur="1000"/>
                                        <p:tgtEl>
                                          <p:spTgt spid="1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ppt_w</p:attrName>
                                        </p:attrNameLst>
                                      </p:cBhvr>
                                      <p:tavLst>
                                        <p:tav tm="0">
                                          <p:val>
                                            <p:fltVal val="0"/>
                                          </p:val>
                                        </p:tav>
                                        <p:tav tm="100000">
                                          <p:val>
                                            <p:strVal val="#ppt_w"/>
                                          </p:val>
                                        </p:tav>
                                      </p:tavLst>
                                    </p:anim>
                                    <p:anim calcmode="lin" valueType="num">
                                      <p:cBhvr>
                                        <p:cTn id="32" dur="1000" fill="hold"/>
                                        <p:tgtEl>
                                          <p:spTgt spid="15"/>
                                        </p:tgtEl>
                                        <p:attrNameLst>
                                          <p:attrName>ppt_h</p:attrName>
                                        </p:attrNameLst>
                                      </p:cBhvr>
                                      <p:tavLst>
                                        <p:tav tm="0">
                                          <p:val>
                                            <p:fltVal val="0"/>
                                          </p:val>
                                        </p:tav>
                                        <p:tav tm="100000">
                                          <p:val>
                                            <p:strVal val="#ppt_h"/>
                                          </p:val>
                                        </p:tav>
                                      </p:tavLst>
                                    </p:anim>
                                    <p:anim calcmode="lin" valueType="num">
                                      <p:cBhvr>
                                        <p:cTn id="33" dur="1000" fill="hold"/>
                                        <p:tgtEl>
                                          <p:spTgt spid="15"/>
                                        </p:tgtEl>
                                        <p:attrNameLst>
                                          <p:attrName>style.rotation</p:attrName>
                                        </p:attrNameLst>
                                      </p:cBhvr>
                                      <p:tavLst>
                                        <p:tav tm="0">
                                          <p:val>
                                            <p:fltVal val="90"/>
                                          </p:val>
                                        </p:tav>
                                        <p:tav tm="100000">
                                          <p:val>
                                            <p:fltVal val="0"/>
                                          </p:val>
                                        </p:tav>
                                      </p:tavLst>
                                    </p:anim>
                                    <p:animEffect transition="in" filter="fade">
                                      <p:cBhvr>
                                        <p:cTn id="34" dur="1000"/>
                                        <p:tgtEl>
                                          <p:spTgt spid="15"/>
                                        </p:tgtEl>
                                      </p:cBhvr>
                                    </p:animEffect>
                                  </p:childTnLst>
                                </p:cTn>
                              </p:par>
                              <p:par>
                                <p:cTn id="35" presetID="3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0" fill="hold"/>
                                        <p:tgtEl>
                                          <p:spTgt spid="16"/>
                                        </p:tgtEl>
                                        <p:attrNameLst>
                                          <p:attrName>ppt_w</p:attrName>
                                        </p:attrNameLst>
                                      </p:cBhvr>
                                      <p:tavLst>
                                        <p:tav tm="0">
                                          <p:val>
                                            <p:fltVal val="0"/>
                                          </p:val>
                                        </p:tav>
                                        <p:tav tm="100000">
                                          <p:val>
                                            <p:strVal val="#ppt_w"/>
                                          </p:val>
                                        </p:tav>
                                      </p:tavLst>
                                    </p:anim>
                                    <p:anim calcmode="lin" valueType="num">
                                      <p:cBhvr>
                                        <p:cTn id="38" dur="1000" fill="hold"/>
                                        <p:tgtEl>
                                          <p:spTgt spid="16"/>
                                        </p:tgtEl>
                                        <p:attrNameLst>
                                          <p:attrName>ppt_h</p:attrName>
                                        </p:attrNameLst>
                                      </p:cBhvr>
                                      <p:tavLst>
                                        <p:tav tm="0">
                                          <p:val>
                                            <p:fltVal val="0"/>
                                          </p:val>
                                        </p:tav>
                                        <p:tav tm="100000">
                                          <p:val>
                                            <p:strVal val="#ppt_h"/>
                                          </p:val>
                                        </p:tav>
                                      </p:tavLst>
                                    </p:anim>
                                    <p:anim calcmode="lin" valueType="num">
                                      <p:cBhvr>
                                        <p:cTn id="39" dur="1000" fill="hold"/>
                                        <p:tgtEl>
                                          <p:spTgt spid="16"/>
                                        </p:tgtEl>
                                        <p:attrNameLst>
                                          <p:attrName>style.rotation</p:attrName>
                                        </p:attrNameLst>
                                      </p:cBhvr>
                                      <p:tavLst>
                                        <p:tav tm="0">
                                          <p:val>
                                            <p:fltVal val="90"/>
                                          </p:val>
                                        </p:tav>
                                        <p:tav tm="100000">
                                          <p:val>
                                            <p:fltVal val="0"/>
                                          </p:val>
                                        </p:tav>
                                      </p:tavLst>
                                    </p:anim>
                                    <p:animEffect transition="in" filter="fade">
                                      <p:cBhvr>
                                        <p:cTn id="40" dur="1000"/>
                                        <p:tgtEl>
                                          <p:spTgt spid="1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1000" fill="hold"/>
                                        <p:tgtEl>
                                          <p:spTgt spid="17"/>
                                        </p:tgtEl>
                                        <p:attrNameLst>
                                          <p:attrName>ppt_w</p:attrName>
                                        </p:attrNameLst>
                                      </p:cBhvr>
                                      <p:tavLst>
                                        <p:tav tm="0">
                                          <p:val>
                                            <p:fltVal val="0"/>
                                          </p:val>
                                        </p:tav>
                                        <p:tav tm="100000">
                                          <p:val>
                                            <p:strVal val="#ppt_w"/>
                                          </p:val>
                                        </p:tav>
                                      </p:tavLst>
                                    </p:anim>
                                    <p:anim calcmode="lin" valueType="num">
                                      <p:cBhvr>
                                        <p:cTn id="44" dur="1000" fill="hold"/>
                                        <p:tgtEl>
                                          <p:spTgt spid="17"/>
                                        </p:tgtEl>
                                        <p:attrNameLst>
                                          <p:attrName>ppt_h</p:attrName>
                                        </p:attrNameLst>
                                      </p:cBhvr>
                                      <p:tavLst>
                                        <p:tav tm="0">
                                          <p:val>
                                            <p:fltVal val="0"/>
                                          </p:val>
                                        </p:tav>
                                        <p:tav tm="100000">
                                          <p:val>
                                            <p:strVal val="#ppt_h"/>
                                          </p:val>
                                        </p:tav>
                                      </p:tavLst>
                                    </p:anim>
                                    <p:anim calcmode="lin" valueType="num">
                                      <p:cBhvr>
                                        <p:cTn id="45" dur="1000" fill="hold"/>
                                        <p:tgtEl>
                                          <p:spTgt spid="17"/>
                                        </p:tgtEl>
                                        <p:attrNameLst>
                                          <p:attrName>style.rotation</p:attrName>
                                        </p:attrNameLst>
                                      </p:cBhvr>
                                      <p:tavLst>
                                        <p:tav tm="0">
                                          <p:val>
                                            <p:fltVal val="90"/>
                                          </p:val>
                                        </p:tav>
                                        <p:tav tm="100000">
                                          <p:val>
                                            <p:fltVal val="0"/>
                                          </p:val>
                                        </p:tav>
                                      </p:tavLst>
                                    </p:anim>
                                    <p:animEffect transition="in" filter="fade">
                                      <p:cBhvr>
                                        <p:cTn id="46" dur="1000"/>
                                        <p:tgtEl>
                                          <p:spTgt spid="17"/>
                                        </p:tgtEl>
                                      </p:cBhvr>
                                    </p:animEffect>
                                  </p:childTnLst>
                                </p:cTn>
                              </p:par>
                              <p:par>
                                <p:cTn id="47" presetID="31"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1000" fill="hold"/>
                                        <p:tgtEl>
                                          <p:spTgt spid="18"/>
                                        </p:tgtEl>
                                        <p:attrNameLst>
                                          <p:attrName>ppt_w</p:attrName>
                                        </p:attrNameLst>
                                      </p:cBhvr>
                                      <p:tavLst>
                                        <p:tav tm="0">
                                          <p:val>
                                            <p:fltVal val="0"/>
                                          </p:val>
                                        </p:tav>
                                        <p:tav tm="100000">
                                          <p:val>
                                            <p:strVal val="#ppt_w"/>
                                          </p:val>
                                        </p:tav>
                                      </p:tavLst>
                                    </p:anim>
                                    <p:anim calcmode="lin" valueType="num">
                                      <p:cBhvr>
                                        <p:cTn id="50" dur="1000" fill="hold"/>
                                        <p:tgtEl>
                                          <p:spTgt spid="18"/>
                                        </p:tgtEl>
                                        <p:attrNameLst>
                                          <p:attrName>ppt_h</p:attrName>
                                        </p:attrNameLst>
                                      </p:cBhvr>
                                      <p:tavLst>
                                        <p:tav tm="0">
                                          <p:val>
                                            <p:fltVal val="0"/>
                                          </p:val>
                                        </p:tav>
                                        <p:tav tm="100000">
                                          <p:val>
                                            <p:strVal val="#ppt_h"/>
                                          </p:val>
                                        </p:tav>
                                      </p:tavLst>
                                    </p:anim>
                                    <p:anim calcmode="lin" valueType="num">
                                      <p:cBhvr>
                                        <p:cTn id="51" dur="1000" fill="hold"/>
                                        <p:tgtEl>
                                          <p:spTgt spid="18"/>
                                        </p:tgtEl>
                                        <p:attrNameLst>
                                          <p:attrName>style.rotation</p:attrName>
                                        </p:attrNameLst>
                                      </p:cBhvr>
                                      <p:tavLst>
                                        <p:tav tm="0">
                                          <p:val>
                                            <p:fltVal val="90"/>
                                          </p:val>
                                        </p:tav>
                                        <p:tav tm="100000">
                                          <p:val>
                                            <p:fltVal val="0"/>
                                          </p:val>
                                        </p:tav>
                                      </p:tavLst>
                                    </p:anim>
                                    <p:animEffect transition="in" filter="fade">
                                      <p:cBhvr>
                                        <p:cTn id="52" dur="1000"/>
                                        <p:tgtEl>
                                          <p:spTgt spid="18"/>
                                        </p:tgtEl>
                                      </p:cBhvr>
                                    </p:animEffect>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26"/>
          <p:cNvSpPr>
            <a:spLocks noEditPoints="1"/>
          </p:cNvSpPr>
          <p:nvPr>
            <p:custDataLst>
              <p:tags r:id="rId1"/>
            </p:custDataLst>
          </p:nvPr>
        </p:nvSpPr>
        <p:spPr bwMode="auto">
          <a:xfrm>
            <a:off x="1721822" y="2105973"/>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27"/>
          <p:cNvSpPr>
            <a:spLocks/>
          </p:cNvSpPr>
          <p:nvPr>
            <p:custDataLst>
              <p:tags r:id="rId2"/>
            </p:custDataLst>
          </p:nvPr>
        </p:nvSpPr>
        <p:spPr bwMode="auto">
          <a:xfrm>
            <a:off x="1510718" y="2432018"/>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品 28"/>
          <p:cNvSpPr>
            <a:spLocks/>
          </p:cNvSpPr>
          <p:nvPr>
            <p:custDataLst>
              <p:tags r:id="rId3"/>
            </p:custDataLst>
          </p:nvPr>
        </p:nvSpPr>
        <p:spPr bwMode="auto">
          <a:xfrm>
            <a:off x="1465766" y="2111094"/>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品 29"/>
          <p:cNvSpPr>
            <a:spLocks noEditPoints="1"/>
          </p:cNvSpPr>
          <p:nvPr>
            <p:custDataLst>
              <p:tags r:id="rId4"/>
            </p:custDataLst>
          </p:nvPr>
        </p:nvSpPr>
        <p:spPr bwMode="auto">
          <a:xfrm>
            <a:off x="1811158" y="2442829"/>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14"/>
          <p:cNvSpPr>
            <a:spLocks/>
          </p:cNvSpPr>
          <p:nvPr>
            <p:custDataLst>
              <p:tags r:id="rId5"/>
            </p:custDataLst>
          </p:nvPr>
        </p:nvSpPr>
        <p:spPr bwMode="auto">
          <a:xfrm>
            <a:off x="1502567" y="3017741"/>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rgbClr val="FF9AA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品 15"/>
          <p:cNvSpPr>
            <a:spLocks/>
          </p:cNvSpPr>
          <p:nvPr>
            <p:custDataLst>
              <p:tags r:id="rId6"/>
            </p:custDataLst>
          </p:nvPr>
        </p:nvSpPr>
        <p:spPr bwMode="auto">
          <a:xfrm>
            <a:off x="1711593" y="3017741"/>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rgbClr val="FF9AA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品 16"/>
          <p:cNvSpPr>
            <a:spLocks noEditPoints="1"/>
          </p:cNvSpPr>
          <p:nvPr>
            <p:custDataLst>
              <p:tags r:id="rId7"/>
            </p:custDataLst>
          </p:nvPr>
        </p:nvSpPr>
        <p:spPr bwMode="auto">
          <a:xfrm>
            <a:off x="1491779" y="3188513"/>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rgbClr val="FF9AA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94"/>
          <p:cNvSpPr>
            <a:spLocks/>
          </p:cNvSpPr>
          <p:nvPr>
            <p:custDataLst>
              <p:tags r:id="rId8"/>
            </p:custDataLst>
          </p:nvPr>
        </p:nvSpPr>
        <p:spPr bwMode="auto">
          <a:xfrm>
            <a:off x="1516736" y="437318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2C76C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品 95"/>
          <p:cNvSpPr>
            <a:spLocks/>
          </p:cNvSpPr>
          <p:nvPr>
            <p:custDataLst>
              <p:tags r:id="rId9"/>
            </p:custDataLst>
          </p:nvPr>
        </p:nvSpPr>
        <p:spPr bwMode="auto">
          <a:xfrm>
            <a:off x="1516736" y="4479321"/>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2C76C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出品 96"/>
          <p:cNvSpPr>
            <a:spLocks/>
          </p:cNvSpPr>
          <p:nvPr>
            <p:custDataLst>
              <p:tags r:id="rId10"/>
            </p:custDataLst>
          </p:nvPr>
        </p:nvSpPr>
        <p:spPr bwMode="auto">
          <a:xfrm>
            <a:off x="1516736" y="4583919"/>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2C76C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品 97"/>
          <p:cNvSpPr>
            <a:spLocks/>
          </p:cNvSpPr>
          <p:nvPr>
            <p:custDataLst>
              <p:tags r:id="rId11"/>
            </p:custDataLst>
          </p:nvPr>
        </p:nvSpPr>
        <p:spPr bwMode="auto">
          <a:xfrm>
            <a:off x="1516736" y="469005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rgbClr val="2C76C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98"/>
          <p:cNvSpPr>
            <a:spLocks/>
          </p:cNvSpPr>
          <p:nvPr>
            <p:custDataLst>
              <p:tags r:id="rId12"/>
            </p:custDataLst>
          </p:nvPr>
        </p:nvSpPr>
        <p:spPr bwMode="auto">
          <a:xfrm>
            <a:off x="2051006" y="4325500"/>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rgbClr val="2C76C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99"/>
          <p:cNvSpPr>
            <a:spLocks/>
          </p:cNvSpPr>
          <p:nvPr>
            <p:custDataLst>
              <p:tags r:id="rId13"/>
            </p:custDataLst>
          </p:nvPr>
        </p:nvSpPr>
        <p:spPr bwMode="auto">
          <a:xfrm>
            <a:off x="2051006" y="4434200"/>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rgbClr val="2C76C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100"/>
          <p:cNvSpPr>
            <a:spLocks/>
          </p:cNvSpPr>
          <p:nvPr>
            <p:custDataLst>
              <p:tags r:id="rId14"/>
            </p:custDataLst>
          </p:nvPr>
        </p:nvSpPr>
        <p:spPr bwMode="auto">
          <a:xfrm>
            <a:off x="2051006" y="4541362"/>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rgbClr val="2C76C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101"/>
          <p:cNvSpPr>
            <a:spLocks noEditPoints="1"/>
          </p:cNvSpPr>
          <p:nvPr>
            <p:custDataLst>
              <p:tags r:id="rId15"/>
            </p:custDataLst>
          </p:nvPr>
        </p:nvSpPr>
        <p:spPr bwMode="auto">
          <a:xfrm>
            <a:off x="1553140" y="4279354"/>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rgbClr val="2C76CE"/>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14"/>
          <p:cNvSpPr>
            <a:spLocks noEditPoints="1"/>
          </p:cNvSpPr>
          <p:nvPr>
            <p:custDataLst>
              <p:tags r:id="rId16"/>
            </p:custDataLst>
          </p:nvPr>
        </p:nvSpPr>
        <p:spPr bwMode="auto">
          <a:xfrm>
            <a:off x="1734583" y="5325889"/>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15"/>
          <p:cNvSpPr>
            <a:spLocks/>
          </p:cNvSpPr>
          <p:nvPr>
            <p:custDataLst>
              <p:tags r:id="rId17"/>
            </p:custDataLst>
          </p:nvPr>
        </p:nvSpPr>
        <p:spPr bwMode="auto">
          <a:xfrm>
            <a:off x="1569323" y="5366591"/>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16"/>
          <p:cNvSpPr>
            <a:spLocks/>
          </p:cNvSpPr>
          <p:nvPr>
            <p:custDataLst>
              <p:tags r:id="rId18"/>
            </p:custDataLst>
          </p:nvPr>
        </p:nvSpPr>
        <p:spPr bwMode="auto">
          <a:xfrm>
            <a:off x="1767439" y="5192014"/>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17"/>
          <p:cNvSpPr>
            <a:spLocks/>
          </p:cNvSpPr>
          <p:nvPr>
            <p:custDataLst>
              <p:tags r:id="rId19"/>
            </p:custDataLst>
          </p:nvPr>
        </p:nvSpPr>
        <p:spPr bwMode="auto">
          <a:xfrm>
            <a:off x="2039113" y="5366591"/>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品 18"/>
          <p:cNvSpPr>
            <a:spLocks/>
          </p:cNvSpPr>
          <p:nvPr>
            <p:custDataLst>
              <p:tags r:id="rId20"/>
            </p:custDataLst>
          </p:nvPr>
        </p:nvSpPr>
        <p:spPr bwMode="auto">
          <a:xfrm>
            <a:off x="1599727" y="5227812"/>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出品 19"/>
          <p:cNvSpPr>
            <a:spLocks noEditPoints="1"/>
          </p:cNvSpPr>
          <p:nvPr>
            <p:custDataLst>
              <p:tags r:id="rId21"/>
            </p:custDataLst>
          </p:nvPr>
        </p:nvSpPr>
        <p:spPr bwMode="auto">
          <a:xfrm>
            <a:off x="1553140" y="5406313"/>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rgbClr val="00D0C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品 26"/>
          <p:cNvSpPr/>
          <p:nvPr>
            <p:custDataLst>
              <p:tags r:id="rId22"/>
            </p:custDataLst>
          </p:nvPr>
        </p:nvSpPr>
        <p:spPr>
          <a:xfrm>
            <a:off x="2619657" y="2111139"/>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27"/>
          <p:cNvSpPr/>
          <p:nvPr>
            <p:custDataLst>
              <p:tags r:id="rId23"/>
            </p:custDataLst>
          </p:nvPr>
        </p:nvSpPr>
        <p:spPr>
          <a:xfrm>
            <a:off x="2619656" y="3127885"/>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品 28"/>
          <p:cNvSpPr/>
          <p:nvPr>
            <p:custDataLst>
              <p:tags r:id="rId24"/>
            </p:custDataLst>
          </p:nvPr>
        </p:nvSpPr>
        <p:spPr>
          <a:xfrm>
            <a:off x="2619656" y="4206567"/>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PA_圆品 29"/>
          <p:cNvSpPr/>
          <p:nvPr>
            <p:custDataLst>
              <p:tags r:id="rId25"/>
            </p:custDataLst>
          </p:nvPr>
        </p:nvSpPr>
        <p:spPr>
          <a:xfrm>
            <a:off x="2619656" y="5192014"/>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30"/>
          <p:cNvSpPr/>
          <p:nvPr>
            <p:custDataLst>
              <p:tags r:id="rId26"/>
            </p:custDataLst>
          </p:nvPr>
        </p:nvSpPr>
        <p:spPr>
          <a:xfrm>
            <a:off x="7654392" y="3467321"/>
            <a:ext cx="4400814" cy="1938992"/>
          </a:xfrm>
          <a:prstGeom prst="rect">
            <a:avLst/>
          </a:prstGeom>
        </p:spPr>
        <p:txBody>
          <a:bodyPr wrap="square">
            <a:spAutoFit/>
          </a:bodyPr>
          <a:lstStyle/>
          <a:p>
            <a:pPr>
              <a:lnSpc>
                <a:spcPct val="150000"/>
              </a:lnSpc>
            </a:pPr>
            <a:r>
              <a:rPr lang="zh-CN" altLang="en-US" sz="20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8" name="34"/>
          <p:cNvSpPr/>
          <p:nvPr>
            <p:custDataLst>
              <p:tags r:id="rId27"/>
            </p:custDataLst>
          </p:nvPr>
        </p:nvSpPr>
        <p:spPr>
          <a:xfrm>
            <a:off x="2619656" y="2111139"/>
            <a:ext cx="3606085" cy="579736"/>
          </a:xfrm>
          <a:prstGeom prst="roundRect">
            <a:avLst/>
          </a:prstGeom>
          <a:solidFill>
            <a:srgbClr val="00D0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品 35"/>
          <p:cNvSpPr txBox="1"/>
          <p:nvPr>
            <p:custDataLst>
              <p:tags r:id="rId28"/>
            </p:custDataLst>
          </p:nvPr>
        </p:nvSpPr>
        <p:spPr>
          <a:xfrm>
            <a:off x="5440959" y="224735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0" name="36"/>
          <p:cNvSpPr/>
          <p:nvPr>
            <p:custDataLst>
              <p:tags r:id="rId29"/>
            </p:custDataLst>
          </p:nvPr>
        </p:nvSpPr>
        <p:spPr>
          <a:xfrm>
            <a:off x="2619655" y="3124930"/>
            <a:ext cx="2640171" cy="579736"/>
          </a:xfrm>
          <a:prstGeom prst="roundRect">
            <a:avLst/>
          </a:prstGeom>
          <a:solidFill>
            <a:srgbClr val="FF9A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37"/>
          <p:cNvSpPr txBox="1"/>
          <p:nvPr>
            <p:custDataLst>
              <p:tags r:id="rId30"/>
            </p:custDataLst>
          </p:nvPr>
        </p:nvSpPr>
        <p:spPr>
          <a:xfrm>
            <a:off x="4515305" y="3264055"/>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2" name="品 38"/>
          <p:cNvSpPr/>
          <p:nvPr>
            <p:custDataLst>
              <p:tags r:id="rId31"/>
            </p:custDataLst>
          </p:nvPr>
        </p:nvSpPr>
        <p:spPr>
          <a:xfrm>
            <a:off x="2619656" y="4213808"/>
            <a:ext cx="2060622" cy="579736"/>
          </a:xfrm>
          <a:prstGeom prst="roundRect">
            <a:avLst/>
          </a:prstGeom>
          <a:solidFill>
            <a:srgbClr val="2C76C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39"/>
          <p:cNvSpPr txBox="1"/>
          <p:nvPr>
            <p:custDataLst>
              <p:tags r:id="rId32"/>
            </p:custDataLst>
          </p:nvPr>
        </p:nvSpPr>
        <p:spPr>
          <a:xfrm>
            <a:off x="3935756" y="4352081"/>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4" name="品 40"/>
          <p:cNvSpPr/>
          <p:nvPr>
            <p:custDataLst>
              <p:tags r:id="rId33"/>
            </p:custDataLst>
          </p:nvPr>
        </p:nvSpPr>
        <p:spPr>
          <a:xfrm>
            <a:off x="2619655" y="5199057"/>
            <a:ext cx="1423341" cy="579736"/>
          </a:xfrm>
          <a:prstGeom prst="roundRect">
            <a:avLst/>
          </a:prstGeom>
          <a:solidFill>
            <a:srgbClr val="00D0C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41"/>
          <p:cNvSpPr txBox="1"/>
          <p:nvPr>
            <p:custDataLst>
              <p:tags r:id="rId34"/>
            </p:custDataLst>
          </p:nvPr>
        </p:nvSpPr>
        <p:spPr>
          <a:xfrm>
            <a:off x="3313350" y="532588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6" name="14"/>
          <p:cNvSpPr txBox="1"/>
          <p:nvPr>
            <p:custDataLst>
              <p:tags r:id="rId35"/>
            </p:custDataLst>
          </p:nvPr>
        </p:nvSpPr>
        <p:spPr>
          <a:xfrm>
            <a:off x="7654392" y="2733227"/>
            <a:ext cx="3891424" cy="584775"/>
          </a:xfrm>
          <a:prstGeom prst="rect">
            <a:avLst/>
          </a:prstGeom>
          <a:noFill/>
        </p:spPr>
        <p:txBody>
          <a:bodyPr wrap="square" rtlCol="0">
            <a:spAutoFit/>
          </a:bodyPr>
          <a:lstStyle/>
          <a:p>
            <a:r>
              <a:rPr lang="en-US" altLang="zh-CN" sz="3200" b="1" dirty="0" smtClean="0">
                <a:solidFill>
                  <a:schemeClr val="bg1">
                    <a:lumMod val="65000"/>
                  </a:schemeClr>
                </a:solidFill>
                <a:latin typeface="微软雅黑" panose="020B0503020204020204" pitchFamily="34" charset="-122"/>
                <a:ea typeface="微软雅黑" panose="020B0503020204020204" pitchFamily="34" charset="-122"/>
              </a:rPr>
              <a:t>20XX</a:t>
            </a:r>
            <a:r>
              <a:rPr lang="zh-CN" altLang="en-US" sz="3200" b="1" dirty="0" smtClean="0">
                <a:solidFill>
                  <a:schemeClr val="bg1">
                    <a:lumMod val="65000"/>
                  </a:schemeClr>
                </a:solidFill>
                <a:latin typeface="微软雅黑" panose="020B0503020204020204" pitchFamily="34" charset="-122"/>
                <a:ea typeface="微软雅黑" panose="020B0503020204020204" pitchFamily="34" charset="-122"/>
              </a:rPr>
              <a:t>年</a:t>
            </a:r>
            <a:r>
              <a:rPr lang="zh-CN" altLang="en-US" sz="3200" b="1" dirty="0">
                <a:solidFill>
                  <a:schemeClr val="bg1">
                    <a:lumMod val="65000"/>
                  </a:schemeClr>
                </a:solidFill>
                <a:latin typeface="微软雅黑" panose="020B0503020204020204" pitchFamily="34" charset="-122"/>
                <a:ea typeface="微软雅黑" panose="020B0503020204020204" pitchFamily="34" charset="-122"/>
              </a:rPr>
              <a:t>工作情况</a:t>
            </a:r>
          </a:p>
        </p:txBody>
      </p:sp>
    </p:spTree>
    <p:extLst>
      <p:ext uri="{BB962C8B-B14F-4D97-AF65-F5344CB8AC3E}">
        <p14:creationId xmlns:p14="http://schemas.microsoft.com/office/powerpoint/2010/main" val="128786310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14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16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18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20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22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24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260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28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00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320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340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36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380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420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440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46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childTnLst>
                                </p:cTn>
                              </p:par>
                              <p:par>
                                <p:cTn id="88" presetID="10" presetClass="entr" presetSubtype="0" fill="hold" grpId="0" nodeType="withEffect">
                                  <p:stCondLst>
                                    <p:cond delay="20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par>
                                <p:cTn id="91" presetID="10" presetClass="entr" presetSubtype="0" fill="hold" grpId="0" nodeType="withEffect">
                                  <p:stCondLst>
                                    <p:cond delay="40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par>
                                <p:cTn id="94" presetID="10" presetClass="entr" presetSubtype="0" fill="hold" grpId="0" nodeType="withEffect">
                                  <p:stCondLst>
                                    <p:cond delay="60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childTnLst>
                                </p:cTn>
                              </p:par>
                              <p:par>
                                <p:cTn id="97" presetID="10" presetClass="entr" presetSubtype="0" fill="hold" grpId="0" nodeType="withEffect">
                                  <p:stCondLst>
                                    <p:cond delay="80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childTnLst>
                                </p:cTn>
                              </p:par>
                              <p:par>
                                <p:cTn id="103" presetID="10" presetClass="entr" presetSubtype="0" fill="hold" grpId="0" nodeType="withEffect">
                                  <p:stCondLst>
                                    <p:cond delay="120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10" presetClass="entr" presetSubtype="0" fill="hold" grpId="0" nodeType="withEffect">
                                  <p:stCondLst>
                                    <p:cond delay="140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500"/>
                                        <p:tgtEl>
                                          <p:spTgt spid="43"/>
                                        </p:tgtEl>
                                      </p:cBhvr>
                                    </p:animEffect>
                                  </p:childTnLst>
                                </p:cTn>
                              </p:par>
                              <p:par>
                                <p:cTn id="109" presetID="10" presetClass="entr" presetSubtype="0" fill="hold" grpId="0" nodeType="withEffect">
                                  <p:stCondLst>
                                    <p:cond delay="160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par>
                                <p:cTn id="112" presetID="10" presetClass="entr" presetSubtype="0" fill="hold" grpId="0" nodeType="withEffect">
                                  <p:stCondLst>
                                    <p:cond delay="180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500"/>
                                        <p:tgtEl>
                                          <p:spTgt spid="45"/>
                                        </p:tgtEl>
                                      </p:cBhvr>
                                    </p:animEffect>
                                  </p:childTnLst>
                                </p:cTn>
                              </p:par>
                              <p:par>
                                <p:cTn id="115" presetID="10" presetClass="entr" presetSubtype="0" fill="hold" grpId="0" nodeType="withEffect">
                                  <p:stCondLst>
                                    <p:cond delay="200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p:bldP spid="15" grpId="0" animBg="1"/>
      <p:bldP spid="16" grpId="0" animBg="1"/>
      <p:bldP spid="17" grpId="0" animBg="1"/>
      <p:bldP spid="18" grpId="0" animBg="1"/>
      <p:bldP spid="19" grpId="0" animBg="1" autoUpdateAnimBg="0"/>
      <p:bldP spid="20" grpId="0" animBg="1" autoUpdateAnimBg="0"/>
      <p:bldP spid="21" grpId="0" animBg="1"/>
      <p:bldP spid="22" grpId="0" animBg="1" autoUpdateAnimBg="0"/>
      <p:bldP spid="23" grpId="0" animBg="1" autoUpdateAnimBg="0"/>
      <p:bldP spid="24" grpId="0" animBg="1"/>
      <p:bldP spid="25" grpId="0" animBg="1" autoUpdateAnimBg="0"/>
      <p:bldP spid="26" grpId="0" animBg="1" autoUpdateAnimBg="0"/>
      <p:bldP spid="27" grpId="0" animBg="1"/>
      <p:bldP spid="28" grpId="0" animBg="1" autoUpdateAnimBg="0"/>
      <p:bldP spid="29" grpId="0" animBg="1" autoUpdateAnimBg="0"/>
      <p:bldP spid="30" grpId="0" animBg="1" autoUpdateAnimBg="0"/>
      <p:bldP spid="31" grpId="0" animBg="1" autoUpdateAnimBg="0"/>
      <p:bldP spid="32" grpId="0" animBg="1" autoUpdateAnimBg="0"/>
      <p:bldP spid="33" grpId="0" animBg="1" autoUpdateAnimBg="0"/>
      <p:bldP spid="34" grpId="0" animBg="1" autoUpdateAnimBg="0"/>
      <p:bldP spid="35" grpId="0" animBg="1" autoUpdateAnimBg="0"/>
      <p:bldP spid="36" grpId="0" animBg="1" autoUpdateAnimBg="0"/>
      <p:bldP spid="37" grpId="0"/>
      <p:bldP spid="38" grpId="0" animBg="1"/>
      <p:bldP spid="39" grpId="0"/>
      <p:bldP spid="40" grpId="0" animBg="1"/>
      <p:bldP spid="41" grpId="0"/>
      <p:bldP spid="42" grpId="0" animBg="1"/>
      <p:bldP spid="43" grpId="0" animBg="1" autoUpdateAnimBg="0"/>
      <p:bldP spid="44" grpId="0" animBg="1" autoUpdateAnimBg="0"/>
      <p:bldP spid="45"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_1"/>
          <p:cNvGrpSpPr/>
          <p:nvPr/>
        </p:nvGrpSpPr>
        <p:grpSpPr>
          <a:xfrm>
            <a:off x="1753658" y="4377488"/>
            <a:ext cx="2142845" cy="1262178"/>
            <a:chOff x="800422" y="2736943"/>
            <a:chExt cx="1670404" cy="983901"/>
          </a:xfrm>
        </p:grpSpPr>
        <p:sp>
          <p:nvSpPr>
            <p:cNvPr id="13" name="矩形 12"/>
            <p:cNvSpPr/>
            <p:nvPr/>
          </p:nvSpPr>
          <p:spPr>
            <a:xfrm>
              <a:off x="927738" y="2736943"/>
              <a:ext cx="1103631" cy="302299"/>
            </a:xfrm>
            <a:prstGeom prst="rect">
              <a:avLst/>
            </a:prstGeom>
          </p:spPr>
          <p:txBody>
            <a:bodyPr wrap="none">
              <a:spAutoFit/>
            </a:bodyPr>
            <a:lstStyle/>
            <a:p>
              <a:pPr>
                <a:lnSpc>
                  <a:spcPct val="12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项目单项说明</a:t>
              </a:r>
            </a:p>
          </p:txBody>
        </p:sp>
        <p:sp>
          <p:nvSpPr>
            <p:cNvPr id="14" name="矩形 13"/>
            <p:cNvSpPr/>
            <p:nvPr/>
          </p:nvSpPr>
          <p:spPr>
            <a:xfrm>
              <a:off x="800422" y="3245802"/>
              <a:ext cx="1670404" cy="475042"/>
            </a:xfrm>
            <a:prstGeom prst="rect">
              <a:avLst/>
            </a:prstGeom>
          </p:spPr>
          <p:txBody>
            <a:bodyPr wrap="square" anchor="ctr">
              <a:spAutoFit/>
            </a:bodyPr>
            <a:lstStyle/>
            <a:p>
              <a:pPr>
                <a:lnSpc>
                  <a:spcPct val="120000"/>
                </a:lnSpc>
              </a:pPr>
              <a:r>
                <a:rPr lang="zh-CN" altLang="en-US" sz="1400" dirty="0">
                  <a:solidFill>
                    <a:schemeClr val="bg1">
                      <a:lumMod val="65000"/>
                    </a:schemeClr>
                  </a:solidFill>
                  <a:latin typeface="微软雅黑" pitchFamily="34" charset="-122"/>
                  <a:ea typeface="微软雅黑" panose="020B0503020204020204" pitchFamily="34" charset="-122"/>
                </a:rPr>
                <a:t>在这里填写项目的具体情况只写完任务说明</a:t>
              </a:r>
            </a:p>
          </p:txBody>
        </p:sp>
      </p:grpSp>
      <p:grpSp>
        <p:nvGrpSpPr>
          <p:cNvPr id="15" name="_2"/>
          <p:cNvGrpSpPr/>
          <p:nvPr/>
        </p:nvGrpSpPr>
        <p:grpSpPr>
          <a:xfrm>
            <a:off x="6252802" y="4377488"/>
            <a:ext cx="2142845" cy="1262178"/>
            <a:chOff x="800422" y="2736943"/>
            <a:chExt cx="1670404" cy="983901"/>
          </a:xfrm>
        </p:grpSpPr>
        <p:sp>
          <p:nvSpPr>
            <p:cNvPr id="16" name="矩形 15"/>
            <p:cNvSpPr/>
            <p:nvPr/>
          </p:nvSpPr>
          <p:spPr>
            <a:xfrm>
              <a:off x="927738" y="2736943"/>
              <a:ext cx="1103631" cy="302299"/>
            </a:xfrm>
            <a:prstGeom prst="rect">
              <a:avLst/>
            </a:prstGeom>
          </p:spPr>
          <p:txBody>
            <a:bodyPr wrap="none">
              <a:spAutoFit/>
            </a:bodyPr>
            <a:lstStyle/>
            <a:p>
              <a:pPr>
                <a:lnSpc>
                  <a:spcPct val="12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项目单项说明</a:t>
              </a:r>
            </a:p>
          </p:txBody>
        </p:sp>
        <p:sp>
          <p:nvSpPr>
            <p:cNvPr id="17" name="矩形 16"/>
            <p:cNvSpPr/>
            <p:nvPr/>
          </p:nvSpPr>
          <p:spPr>
            <a:xfrm>
              <a:off x="800422" y="3245802"/>
              <a:ext cx="1670404" cy="475042"/>
            </a:xfrm>
            <a:prstGeom prst="rect">
              <a:avLst/>
            </a:prstGeom>
          </p:spPr>
          <p:txBody>
            <a:bodyPr wrap="square" anchor="ctr">
              <a:spAutoFit/>
            </a:bodyPr>
            <a:lstStyle/>
            <a:p>
              <a:pPr>
                <a:lnSpc>
                  <a:spcPct val="120000"/>
                </a:lnSpc>
              </a:pPr>
              <a:r>
                <a:rPr lang="zh-CN" altLang="en-US" sz="1400" dirty="0">
                  <a:solidFill>
                    <a:schemeClr val="bg1">
                      <a:lumMod val="65000"/>
                    </a:schemeClr>
                  </a:solidFill>
                  <a:latin typeface="微软雅黑" pitchFamily="34" charset="-122"/>
                  <a:ea typeface="微软雅黑" panose="020B0503020204020204" pitchFamily="34" charset="-122"/>
                </a:rPr>
                <a:t>在这里填写项目的具体情况只写完任务说明</a:t>
              </a:r>
            </a:p>
          </p:txBody>
        </p:sp>
      </p:grpSp>
      <p:grpSp>
        <p:nvGrpSpPr>
          <p:cNvPr id="18" name="_3"/>
          <p:cNvGrpSpPr/>
          <p:nvPr/>
        </p:nvGrpSpPr>
        <p:grpSpPr>
          <a:xfrm>
            <a:off x="3930660" y="2574478"/>
            <a:ext cx="2142845" cy="1262178"/>
            <a:chOff x="800422" y="2736943"/>
            <a:chExt cx="1670404" cy="983901"/>
          </a:xfrm>
        </p:grpSpPr>
        <p:sp>
          <p:nvSpPr>
            <p:cNvPr id="19" name="矩形 18"/>
            <p:cNvSpPr/>
            <p:nvPr/>
          </p:nvSpPr>
          <p:spPr>
            <a:xfrm>
              <a:off x="927738" y="2736943"/>
              <a:ext cx="1103631" cy="302299"/>
            </a:xfrm>
            <a:prstGeom prst="rect">
              <a:avLst/>
            </a:prstGeom>
          </p:spPr>
          <p:txBody>
            <a:bodyPr wrap="none">
              <a:spAutoFit/>
            </a:bodyPr>
            <a:lstStyle/>
            <a:p>
              <a:pPr>
                <a:lnSpc>
                  <a:spcPct val="12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项目单项说明</a:t>
              </a:r>
            </a:p>
          </p:txBody>
        </p:sp>
        <p:sp>
          <p:nvSpPr>
            <p:cNvPr id="20" name="矩形 19"/>
            <p:cNvSpPr/>
            <p:nvPr/>
          </p:nvSpPr>
          <p:spPr>
            <a:xfrm>
              <a:off x="800422" y="3245802"/>
              <a:ext cx="1670404" cy="475042"/>
            </a:xfrm>
            <a:prstGeom prst="rect">
              <a:avLst/>
            </a:prstGeom>
          </p:spPr>
          <p:txBody>
            <a:bodyPr wrap="square" anchor="ctr">
              <a:spAutoFit/>
            </a:bodyPr>
            <a:lstStyle/>
            <a:p>
              <a:pPr>
                <a:lnSpc>
                  <a:spcPct val="120000"/>
                </a:lnSpc>
              </a:pPr>
              <a:r>
                <a:rPr lang="zh-CN" altLang="en-US" sz="1400" dirty="0">
                  <a:solidFill>
                    <a:schemeClr val="bg1">
                      <a:lumMod val="65000"/>
                    </a:schemeClr>
                  </a:solidFill>
                  <a:latin typeface="微软雅黑" pitchFamily="34" charset="-122"/>
                  <a:ea typeface="微软雅黑" panose="020B0503020204020204" pitchFamily="34" charset="-122"/>
                </a:rPr>
                <a:t>在这里填写项目的具体情况只写完任务说明</a:t>
              </a:r>
            </a:p>
          </p:txBody>
        </p:sp>
      </p:grpSp>
      <p:grpSp>
        <p:nvGrpSpPr>
          <p:cNvPr id="21" name="_4"/>
          <p:cNvGrpSpPr/>
          <p:nvPr/>
        </p:nvGrpSpPr>
        <p:grpSpPr>
          <a:xfrm>
            <a:off x="8662028" y="2574478"/>
            <a:ext cx="2142845" cy="1262178"/>
            <a:chOff x="800422" y="2736943"/>
            <a:chExt cx="1670404" cy="983901"/>
          </a:xfrm>
        </p:grpSpPr>
        <p:sp>
          <p:nvSpPr>
            <p:cNvPr id="22" name="矩形 21"/>
            <p:cNvSpPr/>
            <p:nvPr/>
          </p:nvSpPr>
          <p:spPr>
            <a:xfrm>
              <a:off x="927738" y="2736943"/>
              <a:ext cx="1103631" cy="302299"/>
            </a:xfrm>
            <a:prstGeom prst="rect">
              <a:avLst/>
            </a:prstGeom>
          </p:spPr>
          <p:txBody>
            <a:bodyPr wrap="none">
              <a:spAutoFit/>
            </a:bodyPr>
            <a:lstStyle/>
            <a:p>
              <a:pPr>
                <a:lnSpc>
                  <a:spcPct val="12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项目单项说明</a:t>
              </a:r>
            </a:p>
          </p:txBody>
        </p:sp>
        <p:sp>
          <p:nvSpPr>
            <p:cNvPr id="23" name="矩形 22"/>
            <p:cNvSpPr/>
            <p:nvPr/>
          </p:nvSpPr>
          <p:spPr>
            <a:xfrm>
              <a:off x="800422" y="3245802"/>
              <a:ext cx="1670404" cy="475042"/>
            </a:xfrm>
            <a:prstGeom prst="rect">
              <a:avLst/>
            </a:prstGeom>
          </p:spPr>
          <p:txBody>
            <a:bodyPr wrap="square" anchor="ctr">
              <a:spAutoFit/>
            </a:bodyPr>
            <a:lstStyle/>
            <a:p>
              <a:pPr>
                <a:lnSpc>
                  <a:spcPct val="120000"/>
                </a:lnSpc>
              </a:pPr>
              <a:r>
                <a:rPr lang="zh-CN" altLang="en-US" sz="1400" dirty="0">
                  <a:solidFill>
                    <a:schemeClr val="bg1">
                      <a:lumMod val="65000"/>
                    </a:schemeClr>
                  </a:solidFill>
                  <a:latin typeface="微软雅黑" pitchFamily="34" charset="-122"/>
                  <a:ea typeface="微软雅黑" panose="020B0503020204020204" pitchFamily="34" charset="-122"/>
                </a:rPr>
                <a:t>在这里填写项目的具体情况只写完任务说明</a:t>
              </a:r>
            </a:p>
          </p:txBody>
        </p:sp>
      </p:grpSp>
      <p:grpSp>
        <p:nvGrpSpPr>
          <p:cNvPr id="24" name="_5"/>
          <p:cNvGrpSpPr/>
          <p:nvPr/>
        </p:nvGrpSpPr>
        <p:grpSpPr>
          <a:xfrm>
            <a:off x="2149808" y="2767948"/>
            <a:ext cx="1126460" cy="1126738"/>
            <a:chOff x="701911" y="1144125"/>
            <a:chExt cx="707780" cy="707955"/>
          </a:xfrm>
          <a:effectLst/>
        </p:grpSpPr>
        <p:sp>
          <p:nvSpPr>
            <p:cNvPr id="25" name="Oval 53"/>
            <p:cNvSpPr>
              <a:spLocks noChangeArrowheads="1"/>
            </p:cNvSpPr>
            <p:nvPr/>
          </p:nvSpPr>
          <p:spPr bwMode="auto">
            <a:xfrm>
              <a:off x="701911" y="1144125"/>
              <a:ext cx="707780" cy="707955"/>
            </a:xfrm>
            <a:prstGeom prst="ellipse">
              <a:avLst/>
            </a:prstGeom>
            <a:solidFill>
              <a:srgbClr val="00D0CF"/>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Freeform 586"/>
            <p:cNvSpPr>
              <a:spLocks noEditPoints="1"/>
            </p:cNvSpPr>
            <p:nvPr/>
          </p:nvSpPr>
          <p:spPr bwMode="auto">
            <a:xfrm>
              <a:off x="834742" y="1318017"/>
              <a:ext cx="457361" cy="371414"/>
            </a:xfrm>
            <a:custGeom>
              <a:avLst/>
              <a:gdLst>
                <a:gd name="T0" fmla="*/ 0 w 63"/>
                <a:gd name="T1" fmla="*/ 1 h 51"/>
                <a:gd name="T2" fmla="*/ 15 w 63"/>
                <a:gd name="T3" fmla="*/ 1 h 51"/>
                <a:gd name="T4" fmla="*/ 15 w 63"/>
                <a:gd name="T5" fmla="*/ 49 h 51"/>
                <a:gd name="T6" fmla="*/ 0 w 63"/>
                <a:gd name="T7" fmla="*/ 49 h 51"/>
                <a:gd name="T8" fmla="*/ 0 w 63"/>
                <a:gd name="T9" fmla="*/ 1 h 51"/>
                <a:gd name="T10" fmla="*/ 33 w 63"/>
                <a:gd name="T11" fmla="*/ 5 h 51"/>
                <a:gd name="T12" fmla="*/ 48 w 63"/>
                <a:gd name="T13" fmla="*/ 0 h 51"/>
                <a:gd name="T14" fmla="*/ 63 w 63"/>
                <a:gd name="T15" fmla="*/ 46 h 51"/>
                <a:gd name="T16" fmla="*/ 49 w 63"/>
                <a:gd name="T17" fmla="*/ 51 h 51"/>
                <a:gd name="T18" fmla="*/ 33 w 63"/>
                <a:gd name="T19" fmla="*/ 5 h 51"/>
                <a:gd name="T20" fmla="*/ 51 w 63"/>
                <a:gd name="T21" fmla="*/ 32 h 51"/>
                <a:gd name="T22" fmla="*/ 48 w 63"/>
                <a:gd name="T23" fmla="*/ 39 h 51"/>
                <a:gd name="T24" fmla="*/ 54 w 63"/>
                <a:gd name="T25" fmla="*/ 42 h 51"/>
                <a:gd name="T26" fmla="*/ 57 w 63"/>
                <a:gd name="T27" fmla="*/ 35 h 51"/>
                <a:gd name="T28" fmla="*/ 51 w 63"/>
                <a:gd name="T29" fmla="*/ 32 h 51"/>
                <a:gd name="T30" fmla="*/ 39 w 63"/>
                <a:gd name="T31" fmla="*/ 15 h 51"/>
                <a:gd name="T32" fmla="*/ 41 w 63"/>
                <a:gd name="T33" fmla="*/ 19 h 51"/>
                <a:gd name="T34" fmla="*/ 51 w 63"/>
                <a:gd name="T35" fmla="*/ 15 h 51"/>
                <a:gd name="T36" fmla="*/ 50 w 63"/>
                <a:gd name="T37" fmla="*/ 12 h 51"/>
                <a:gd name="T38" fmla="*/ 39 w 63"/>
                <a:gd name="T39" fmla="*/ 15 h 51"/>
                <a:gd name="T40" fmla="*/ 37 w 63"/>
                <a:gd name="T41" fmla="*/ 8 h 51"/>
                <a:gd name="T42" fmla="*/ 38 w 63"/>
                <a:gd name="T43" fmla="*/ 12 h 51"/>
                <a:gd name="T44" fmla="*/ 49 w 63"/>
                <a:gd name="T45" fmla="*/ 8 h 51"/>
                <a:gd name="T46" fmla="*/ 47 w 63"/>
                <a:gd name="T47" fmla="*/ 5 h 51"/>
                <a:gd name="T48" fmla="*/ 37 w 63"/>
                <a:gd name="T49" fmla="*/ 8 h 51"/>
                <a:gd name="T50" fmla="*/ 17 w 63"/>
                <a:gd name="T51" fmla="*/ 1 h 51"/>
                <a:gd name="T52" fmla="*/ 32 w 63"/>
                <a:gd name="T53" fmla="*/ 1 h 51"/>
                <a:gd name="T54" fmla="*/ 32 w 63"/>
                <a:gd name="T55" fmla="*/ 49 h 51"/>
                <a:gd name="T56" fmla="*/ 17 w 63"/>
                <a:gd name="T57" fmla="*/ 49 h 51"/>
                <a:gd name="T58" fmla="*/ 17 w 63"/>
                <a:gd name="T59" fmla="*/ 1 h 51"/>
                <a:gd name="T60" fmla="*/ 25 w 63"/>
                <a:gd name="T61" fmla="*/ 32 h 51"/>
                <a:gd name="T62" fmla="*/ 20 w 63"/>
                <a:gd name="T63" fmla="*/ 38 h 51"/>
                <a:gd name="T64" fmla="*/ 25 w 63"/>
                <a:gd name="T65" fmla="*/ 43 h 51"/>
                <a:gd name="T66" fmla="*/ 30 w 63"/>
                <a:gd name="T67" fmla="*/ 38 h 51"/>
                <a:gd name="T68" fmla="*/ 25 w 63"/>
                <a:gd name="T69" fmla="*/ 32 h 51"/>
                <a:gd name="T70" fmla="*/ 19 w 63"/>
                <a:gd name="T71" fmla="*/ 13 h 51"/>
                <a:gd name="T72" fmla="*/ 19 w 63"/>
                <a:gd name="T73" fmla="*/ 17 h 51"/>
                <a:gd name="T74" fmla="*/ 30 w 63"/>
                <a:gd name="T75" fmla="*/ 17 h 51"/>
                <a:gd name="T76" fmla="*/ 30 w 63"/>
                <a:gd name="T77" fmla="*/ 13 h 51"/>
                <a:gd name="T78" fmla="*/ 19 w 63"/>
                <a:gd name="T79" fmla="*/ 13 h 51"/>
                <a:gd name="T80" fmla="*/ 19 w 63"/>
                <a:gd name="T81" fmla="*/ 6 h 51"/>
                <a:gd name="T82" fmla="*/ 19 w 63"/>
                <a:gd name="T83" fmla="*/ 9 h 51"/>
                <a:gd name="T84" fmla="*/ 30 w 63"/>
                <a:gd name="T85" fmla="*/ 9 h 51"/>
                <a:gd name="T86" fmla="*/ 30 w 63"/>
                <a:gd name="T87" fmla="*/ 6 h 51"/>
                <a:gd name="T88" fmla="*/ 19 w 63"/>
                <a:gd name="T89" fmla="*/ 6 h 51"/>
                <a:gd name="T90" fmla="*/ 7 w 63"/>
                <a:gd name="T91" fmla="*/ 32 h 51"/>
                <a:gd name="T92" fmla="*/ 2 w 63"/>
                <a:gd name="T93" fmla="*/ 38 h 51"/>
                <a:gd name="T94" fmla="*/ 7 w 63"/>
                <a:gd name="T95" fmla="*/ 43 h 51"/>
                <a:gd name="T96" fmla="*/ 12 w 63"/>
                <a:gd name="T97" fmla="*/ 38 h 51"/>
                <a:gd name="T98" fmla="*/ 7 w 63"/>
                <a:gd name="T99" fmla="*/ 32 h 51"/>
                <a:gd name="T100" fmla="*/ 2 w 63"/>
                <a:gd name="T101" fmla="*/ 13 h 51"/>
                <a:gd name="T102" fmla="*/ 2 w 63"/>
                <a:gd name="T103" fmla="*/ 17 h 51"/>
                <a:gd name="T104" fmla="*/ 13 w 63"/>
                <a:gd name="T105" fmla="*/ 17 h 51"/>
                <a:gd name="T106" fmla="*/ 13 w 63"/>
                <a:gd name="T107" fmla="*/ 13 h 51"/>
                <a:gd name="T108" fmla="*/ 2 w 63"/>
                <a:gd name="T109" fmla="*/ 13 h 51"/>
                <a:gd name="T110" fmla="*/ 2 w 63"/>
                <a:gd name="T111" fmla="*/ 6 h 51"/>
                <a:gd name="T112" fmla="*/ 2 w 63"/>
                <a:gd name="T113" fmla="*/ 9 h 51"/>
                <a:gd name="T114" fmla="*/ 13 w 63"/>
                <a:gd name="T115" fmla="*/ 9 h 51"/>
                <a:gd name="T116" fmla="*/ 13 w 63"/>
                <a:gd name="T117" fmla="*/ 6 h 51"/>
                <a:gd name="T118" fmla="*/ 2 w 63"/>
                <a:gd name="T119" fmla="*/ 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51">
                  <a:moveTo>
                    <a:pt x="0" y="1"/>
                  </a:moveTo>
                  <a:cubicBezTo>
                    <a:pt x="15" y="1"/>
                    <a:pt x="15" y="1"/>
                    <a:pt x="15" y="1"/>
                  </a:cubicBezTo>
                  <a:cubicBezTo>
                    <a:pt x="15" y="49"/>
                    <a:pt x="15" y="49"/>
                    <a:pt x="15" y="49"/>
                  </a:cubicBezTo>
                  <a:cubicBezTo>
                    <a:pt x="0" y="49"/>
                    <a:pt x="0" y="49"/>
                    <a:pt x="0" y="49"/>
                  </a:cubicBezTo>
                  <a:cubicBezTo>
                    <a:pt x="0" y="1"/>
                    <a:pt x="0" y="1"/>
                    <a:pt x="0" y="1"/>
                  </a:cubicBezTo>
                  <a:close/>
                  <a:moveTo>
                    <a:pt x="33" y="5"/>
                  </a:moveTo>
                  <a:cubicBezTo>
                    <a:pt x="48" y="0"/>
                    <a:pt x="48" y="0"/>
                    <a:pt x="48" y="0"/>
                  </a:cubicBezTo>
                  <a:cubicBezTo>
                    <a:pt x="63" y="46"/>
                    <a:pt x="63" y="46"/>
                    <a:pt x="63" y="46"/>
                  </a:cubicBezTo>
                  <a:cubicBezTo>
                    <a:pt x="49" y="51"/>
                    <a:pt x="49" y="51"/>
                    <a:pt x="49" y="51"/>
                  </a:cubicBezTo>
                  <a:cubicBezTo>
                    <a:pt x="33" y="5"/>
                    <a:pt x="33" y="5"/>
                    <a:pt x="33" y="5"/>
                  </a:cubicBezTo>
                  <a:close/>
                  <a:moveTo>
                    <a:pt x="51" y="32"/>
                  </a:moveTo>
                  <a:cubicBezTo>
                    <a:pt x="48" y="33"/>
                    <a:pt x="47" y="36"/>
                    <a:pt x="48" y="39"/>
                  </a:cubicBezTo>
                  <a:cubicBezTo>
                    <a:pt x="48" y="41"/>
                    <a:pt x="51" y="43"/>
                    <a:pt x="54" y="42"/>
                  </a:cubicBezTo>
                  <a:cubicBezTo>
                    <a:pt x="57" y="41"/>
                    <a:pt x="58" y="38"/>
                    <a:pt x="57" y="35"/>
                  </a:cubicBezTo>
                  <a:cubicBezTo>
                    <a:pt x="56" y="33"/>
                    <a:pt x="53" y="31"/>
                    <a:pt x="51" y="32"/>
                  </a:cubicBezTo>
                  <a:close/>
                  <a:moveTo>
                    <a:pt x="39" y="15"/>
                  </a:moveTo>
                  <a:cubicBezTo>
                    <a:pt x="41" y="19"/>
                    <a:pt x="41" y="19"/>
                    <a:pt x="41" y="19"/>
                  </a:cubicBezTo>
                  <a:cubicBezTo>
                    <a:pt x="51" y="15"/>
                    <a:pt x="51" y="15"/>
                    <a:pt x="51" y="15"/>
                  </a:cubicBezTo>
                  <a:cubicBezTo>
                    <a:pt x="50" y="12"/>
                    <a:pt x="50" y="12"/>
                    <a:pt x="50" y="12"/>
                  </a:cubicBezTo>
                  <a:cubicBezTo>
                    <a:pt x="39" y="15"/>
                    <a:pt x="39" y="15"/>
                    <a:pt x="39" y="15"/>
                  </a:cubicBezTo>
                  <a:close/>
                  <a:moveTo>
                    <a:pt x="37" y="8"/>
                  </a:moveTo>
                  <a:cubicBezTo>
                    <a:pt x="38" y="12"/>
                    <a:pt x="38" y="12"/>
                    <a:pt x="38" y="12"/>
                  </a:cubicBezTo>
                  <a:cubicBezTo>
                    <a:pt x="49" y="8"/>
                    <a:pt x="49" y="8"/>
                    <a:pt x="49" y="8"/>
                  </a:cubicBezTo>
                  <a:cubicBezTo>
                    <a:pt x="47" y="5"/>
                    <a:pt x="47" y="5"/>
                    <a:pt x="47" y="5"/>
                  </a:cubicBezTo>
                  <a:cubicBezTo>
                    <a:pt x="37" y="8"/>
                    <a:pt x="37" y="8"/>
                    <a:pt x="37" y="8"/>
                  </a:cubicBezTo>
                  <a:close/>
                  <a:moveTo>
                    <a:pt x="17" y="1"/>
                  </a:moveTo>
                  <a:cubicBezTo>
                    <a:pt x="32" y="1"/>
                    <a:pt x="32" y="1"/>
                    <a:pt x="32" y="1"/>
                  </a:cubicBezTo>
                  <a:cubicBezTo>
                    <a:pt x="32" y="49"/>
                    <a:pt x="32" y="49"/>
                    <a:pt x="32" y="49"/>
                  </a:cubicBezTo>
                  <a:cubicBezTo>
                    <a:pt x="17" y="49"/>
                    <a:pt x="17" y="49"/>
                    <a:pt x="17" y="49"/>
                  </a:cubicBezTo>
                  <a:cubicBezTo>
                    <a:pt x="17" y="1"/>
                    <a:pt x="17" y="1"/>
                    <a:pt x="17" y="1"/>
                  </a:cubicBezTo>
                  <a:close/>
                  <a:moveTo>
                    <a:pt x="25" y="32"/>
                  </a:moveTo>
                  <a:cubicBezTo>
                    <a:pt x="22" y="32"/>
                    <a:pt x="20" y="35"/>
                    <a:pt x="20" y="38"/>
                  </a:cubicBezTo>
                  <a:cubicBezTo>
                    <a:pt x="20" y="40"/>
                    <a:pt x="22" y="43"/>
                    <a:pt x="25" y="43"/>
                  </a:cubicBezTo>
                  <a:cubicBezTo>
                    <a:pt x="28" y="43"/>
                    <a:pt x="30" y="40"/>
                    <a:pt x="30" y="38"/>
                  </a:cubicBezTo>
                  <a:cubicBezTo>
                    <a:pt x="30" y="35"/>
                    <a:pt x="28" y="32"/>
                    <a:pt x="25" y="32"/>
                  </a:cubicBezTo>
                  <a:close/>
                  <a:moveTo>
                    <a:pt x="19" y="13"/>
                  </a:moveTo>
                  <a:cubicBezTo>
                    <a:pt x="19" y="17"/>
                    <a:pt x="19" y="17"/>
                    <a:pt x="19" y="17"/>
                  </a:cubicBezTo>
                  <a:cubicBezTo>
                    <a:pt x="30" y="17"/>
                    <a:pt x="30" y="17"/>
                    <a:pt x="30" y="17"/>
                  </a:cubicBezTo>
                  <a:cubicBezTo>
                    <a:pt x="30" y="13"/>
                    <a:pt x="30" y="13"/>
                    <a:pt x="30" y="13"/>
                  </a:cubicBezTo>
                  <a:cubicBezTo>
                    <a:pt x="19" y="13"/>
                    <a:pt x="19" y="13"/>
                    <a:pt x="19" y="13"/>
                  </a:cubicBezTo>
                  <a:close/>
                  <a:moveTo>
                    <a:pt x="19" y="6"/>
                  </a:moveTo>
                  <a:cubicBezTo>
                    <a:pt x="19" y="9"/>
                    <a:pt x="19" y="9"/>
                    <a:pt x="19" y="9"/>
                  </a:cubicBezTo>
                  <a:cubicBezTo>
                    <a:pt x="30" y="9"/>
                    <a:pt x="30" y="9"/>
                    <a:pt x="30" y="9"/>
                  </a:cubicBezTo>
                  <a:cubicBezTo>
                    <a:pt x="30" y="6"/>
                    <a:pt x="30" y="6"/>
                    <a:pt x="30" y="6"/>
                  </a:cubicBezTo>
                  <a:cubicBezTo>
                    <a:pt x="19" y="6"/>
                    <a:pt x="19" y="6"/>
                    <a:pt x="19" y="6"/>
                  </a:cubicBezTo>
                  <a:close/>
                  <a:moveTo>
                    <a:pt x="7" y="32"/>
                  </a:moveTo>
                  <a:cubicBezTo>
                    <a:pt x="4" y="32"/>
                    <a:pt x="2" y="35"/>
                    <a:pt x="2" y="38"/>
                  </a:cubicBezTo>
                  <a:cubicBezTo>
                    <a:pt x="2" y="40"/>
                    <a:pt x="4" y="43"/>
                    <a:pt x="7" y="43"/>
                  </a:cubicBezTo>
                  <a:cubicBezTo>
                    <a:pt x="10" y="43"/>
                    <a:pt x="12" y="40"/>
                    <a:pt x="12" y="38"/>
                  </a:cubicBezTo>
                  <a:cubicBezTo>
                    <a:pt x="12" y="35"/>
                    <a:pt x="10" y="32"/>
                    <a:pt x="7" y="32"/>
                  </a:cubicBezTo>
                  <a:close/>
                  <a:moveTo>
                    <a:pt x="2" y="13"/>
                  </a:moveTo>
                  <a:cubicBezTo>
                    <a:pt x="2" y="17"/>
                    <a:pt x="2" y="17"/>
                    <a:pt x="2" y="17"/>
                  </a:cubicBezTo>
                  <a:cubicBezTo>
                    <a:pt x="13" y="17"/>
                    <a:pt x="13" y="17"/>
                    <a:pt x="13" y="17"/>
                  </a:cubicBezTo>
                  <a:cubicBezTo>
                    <a:pt x="13" y="13"/>
                    <a:pt x="13" y="13"/>
                    <a:pt x="13" y="13"/>
                  </a:cubicBezTo>
                  <a:cubicBezTo>
                    <a:pt x="2" y="13"/>
                    <a:pt x="2" y="13"/>
                    <a:pt x="2" y="13"/>
                  </a:cubicBezTo>
                  <a:close/>
                  <a:moveTo>
                    <a:pt x="2" y="6"/>
                  </a:moveTo>
                  <a:cubicBezTo>
                    <a:pt x="2" y="9"/>
                    <a:pt x="2" y="9"/>
                    <a:pt x="2" y="9"/>
                  </a:cubicBezTo>
                  <a:cubicBezTo>
                    <a:pt x="13" y="9"/>
                    <a:pt x="13" y="9"/>
                    <a:pt x="13" y="9"/>
                  </a:cubicBezTo>
                  <a:cubicBezTo>
                    <a:pt x="13" y="6"/>
                    <a:pt x="13" y="6"/>
                    <a:pt x="13" y="6"/>
                  </a:cubicBezTo>
                  <a:lnTo>
                    <a:pt x="2" y="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a typeface="微软雅黑" panose="020B0503020204020204" pitchFamily="34" charset="-122"/>
              </a:endParaRPr>
            </a:p>
          </p:txBody>
        </p:sp>
      </p:grpSp>
      <p:grpSp>
        <p:nvGrpSpPr>
          <p:cNvPr id="27" name="_6"/>
          <p:cNvGrpSpPr/>
          <p:nvPr/>
        </p:nvGrpSpPr>
        <p:grpSpPr>
          <a:xfrm>
            <a:off x="4304225" y="4276750"/>
            <a:ext cx="1126460" cy="1126738"/>
            <a:chOff x="3275856" y="2948538"/>
            <a:chExt cx="878105" cy="878322"/>
          </a:xfrm>
          <a:effectLst/>
        </p:grpSpPr>
        <p:sp>
          <p:nvSpPr>
            <p:cNvPr id="28" name="Oval 53"/>
            <p:cNvSpPr>
              <a:spLocks noChangeArrowheads="1"/>
            </p:cNvSpPr>
            <p:nvPr/>
          </p:nvSpPr>
          <p:spPr bwMode="auto">
            <a:xfrm>
              <a:off x="3275856" y="2948538"/>
              <a:ext cx="878105" cy="878322"/>
            </a:xfrm>
            <a:prstGeom prst="ellipse">
              <a:avLst/>
            </a:prstGeom>
            <a:solidFill>
              <a:srgbClr val="FF9AAF"/>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Freeform 626"/>
            <p:cNvSpPr>
              <a:spLocks noEditPoints="1"/>
            </p:cNvSpPr>
            <p:nvPr/>
          </p:nvSpPr>
          <p:spPr bwMode="auto">
            <a:xfrm>
              <a:off x="3507714" y="3149894"/>
              <a:ext cx="414388" cy="472707"/>
            </a:xfrm>
            <a:custGeom>
              <a:avLst/>
              <a:gdLst>
                <a:gd name="T0" fmla="*/ 38 w 57"/>
                <a:gd name="T1" fmla="*/ 4 h 65"/>
                <a:gd name="T2" fmla="*/ 46 w 57"/>
                <a:gd name="T3" fmla="*/ 37 h 65"/>
                <a:gd name="T4" fmla="*/ 41 w 57"/>
                <a:gd name="T5" fmla="*/ 9 h 65"/>
                <a:gd name="T6" fmla="*/ 8 w 57"/>
                <a:gd name="T7" fmla="*/ 12 h 65"/>
                <a:gd name="T8" fmla="*/ 3 w 57"/>
                <a:gd name="T9" fmla="*/ 12 h 65"/>
                <a:gd name="T10" fmla="*/ 8 w 57"/>
                <a:gd name="T11" fmla="*/ 56 h 65"/>
                <a:gd name="T12" fmla="*/ 8 w 57"/>
                <a:gd name="T13" fmla="*/ 60 h 65"/>
                <a:gd name="T14" fmla="*/ 0 w 57"/>
                <a:gd name="T15" fmla="*/ 12 h 65"/>
                <a:gd name="T16" fmla="*/ 8 w 57"/>
                <a:gd name="T17" fmla="*/ 0 h 65"/>
                <a:gd name="T18" fmla="*/ 33 w 57"/>
                <a:gd name="T19" fmla="*/ 42 h 65"/>
                <a:gd name="T20" fmla="*/ 33 w 57"/>
                <a:gd name="T21" fmla="*/ 64 h 65"/>
                <a:gd name="T22" fmla="*/ 54 w 57"/>
                <a:gd name="T23" fmla="*/ 65 h 65"/>
                <a:gd name="T24" fmla="*/ 57 w 57"/>
                <a:gd name="T25" fmla="*/ 44 h 65"/>
                <a:gd name="T26" fmla="*/ 54 w 57"/>
                <a:gd name="T27" fmla="*/ 41 h 65"/>
                <a:gd name="T28" fmla="*/ 16 w 57"/>
                <a:gd name="T29" fmla="*/ 46 h 65"/>
                <a:gd name="T30" fmla="*/ 30 w 57"/>
                <a:gd name="T31" fmla="*/ 39 h 65"/>
                <a:gd name="T32" fmla="*/ 33 w 57"/>
                <a:gd name="T33" fmla="*/ 37 h 65"/>
                <a:gd name="T34" fmla="*/ 30 w 57"/>
                <a:gd name="T35" fmla="*/ 39 h 65"/>
                <a:gd name="T36" fmla="*/ 7 w 57"/>
                <a:gd name="T37" fmla="*/ 45 h 65"/>
                <a:gd name="T38" fmla="*/ 8 w 57"/>
                <a:gd name="T39" fmla="*/ 51 h 65"/>
                <a:gd name="T40" fmla="*/ 14 w 57"/>
                <a:gd name="T41" fmla="*/ 50 h 65"/>
                <a:gd name="T42" fmla="*/ 13 w 57"/>
                <a:gd name="T43" fmla="*/ 44 h 65"/>
                <a:gd name="T44" fmla="*/ 9 w 57"/>
                <a:gd name="T45" fmla="*/ 45 h 65"/>
                <a:gd name="T46" fmla="*/ 13 w 57"/>
                <a:gd name="T47" fmla="*/ 45 h 65"/>
                <a:gd name="T48" fmla="*/ 7 w 57"/>
                <a:gd name="T49" fmla="*/ 35 h 65"/>
                <a:gd name="T50" fmla="*/ 8 w 57"/>
                <a:gd name="T51" fmla="*/ 42 h 65"/>
                <a:gd name="T52" fmla="*/ 14 w 57"/>
                <a:gd name="T53" fmla="*/ 41 h 65"/>
                <a:gd name="T54" fmla="*/ 13 w 57"/>
                <a:gd name="T55" fmla="*/ 34 h 65"/>
                <a:gd name="T56" fmla="*/ 9 w 57"/>
                <a:gd name="T57" fmla="*/ 36 h 65"/>
                <a:gd name="T58" fmla="*/ 13 w 57"/>
                <a:gd name="T59" fmla="*/ 36 h 65"/>
                <a:gd name="T60" fmla="*/ 36 w 57"/>
                <a:gd name="T61" fmla="*/ 29 h 65"/>
                <a:gd name="T62" fmla="*/ 8 w 57"/>
                <a:gd name="T63" fmla="*/ 24 h 65"/>
                <a:gd name="T64" fmla="*/ 7 w 57"/>
                <a:gd name="T65" fmla="*/ 31 h 65"/>
                <a:gd name="T66" fmla="*/ 13 w 57"/>
                <a:gd name="T67" fmla="*/ 32 h 65"/>
                <a:gd name="T68" fmla="*/ 14 w 57"/>
                <a:gd name="T69" fmla="*/ 25 h 65"/>
                <a:gd name="T70" fmla="*/ 8 w 57"/>
                <a:gd name="T71" fmla="*/ 24 h 65"/>
                <a:gd name="T72" fmla="*/ 9 w 57"/>
                <a:gd name="T73" fmla="*/ 30 h 65"/>
                <a:gd name="T74" fmla="*/ 16 w 57"/>
                <a:gd name="T75" fmla="*/ 18 h 65"/>
                <a:gd name="T76" fmla="*/ 36 w 57"/>
                <a:gd name="T77" fmla="*/ 18 h 65"/>
                <a:gd name="T78" fmla="*/ 7 w 57"/>
                <a:gd name="T79" fmla="*/ 15 h 65"/>
                <a:gd name="T80" fmla="*/ 7 w 57"/>
                <a:gd name="T81" fmla="*/ 23 h 65"/>
                <a:gd name="T82" fmla="*/ 14 w 57"/>
                <a:gd name="T83" fmla="*/ 23 h 65"/>
                <a:gd name="T84" fmla="*/ 14 w 57"/>
                <a:gd name="T85" fmla="*/ 15 h 65"/>
                <a:gd name="T86" fmla="*/ 13 w 57"/>
                <a:gd name="T87" fmla="*/ 17 h 65"/>
                <a:gd name="T88" fmla="*/ 13 w 57"/>
                <a:gd name="T89" fmla="*/ 21 h 65"/>
                <a:gd name="T90" fmla="*/ 42 w 57"/>
                <a:gd name="T91" fmla="*/ 63 h 65"/>
                <a:gd name="T92" fmla="*/ 55 w 57"/>
                <a:gd name="T93" fmla="*/ 46 h 65"/>
                <a:gd name="T94" fmla="*/ 43 w 57"/>
                <a:gd name="T95" fmla="*/ 57 h 65"/>
                <a:gd name="T96" fmla="*/ 34 w 57"/>
                <a:gd name="T97"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a typeface="微软雅黑" panose="020B0503020204020204" pitchFamily="34" charset="-122"/>
              </a:endParaRPr>
            </a:p>
          </p:txBody>
        </p:sp>
      </p:grpSp>
      <p:grpSp>
        <p:nvGrpSpPr>
          <p:cNvPr id="30" name="_7"/>
          <p:cNvGrpSpPr/>
          <p:nvPr/>
        </p:nvGrpSpPr>
        <p:grpSpPr>
          <a:xfrm>
            <a:off x="6511379" y="2767948"/>
            <a:ext cx="1126460" cy="1126738"/>
            <a:chOff x="5004048" y="1439736"/>
            <a:chExt cx="878105" cy="878322"/>
          </a:xfrm>
          <a:effectLst/>
        </p:grpSpPr>
        <p:sp>
          <p:nvSpPr>
            <p:cNvPr id="31" name="Oval 53"/>
            <p:cNvSpPr>
              <a:spLocks noChangeArrowheads="1"/>
            </p:cNvSpPr>
            <p:nvPr/>
          </p:nvSpPr>
          <p:spPr bwMode="auto">
            <a:xfrm>
              <a:off x="5004048" y="1439736"/>
              <a:ext cx="878105" cy="878322"/>
            </a:xfrm>
            <a:prstGeom prst="ellipse">
              <a:avLst/>
            </a:prstGeom>
            <a:solidFill>
              <a:srgbClr val="2C76CE"/>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Freeform 705"/>
            <p:cNvSpPr>
              <a:spLocks noEditPoints="1"/>
            </p:cNvSpPr>
            <p:nvPr/>
          </p:nvSpPr>
          <p:spPr bwMode="auto">
            <a:xfrm>
              <a:off x="5237915" y="1623903"/>
              <a:ext cx="486213" cy="464267"/>
            </a:xfrm>
            <a:custGeom>
              <a:avLst/>
              <a:gdLst>
                <a:gd name="T0" fmla="*/ 6 w 61"/>
                <a:gd name="T1" fmla="*/ 8 h 53"/>
                <a:gd name="T2" fmla="*/ 26 w 61"/>
                <a:gd name="T3" fmla="*/ 8 h 53"/>
                <a:gd name="T4" fmla="*/ 12 w 61"/>
                <a:gd name="T5" fmla="*/ 14 h 53"/>
                <a:gd name="T6" fmla="*/ 7 w 61"/>
                <a:gd name="T7" fmla="*/ 14 h 53"/>
                <a:gd name="T8" fmla="*/ 7 w 61"/>
                <a:gd name="T9" fmla="*/ 39 h 53"/>
                <a:gd name="T10" fmla="*/ 42 w 61"/>
                <a:gd name="T11" fmla="*/ 39 h 53"/>
                <a:gd name="T12" fmla="*/ 42 w 61"/>
                <a:gd name="T13" fmla="*/ 32 h 53"/>
                <a:gd name="T14" fmla="*/ 49 w 61"/>
                <a:gd name="T15" fmla="*/ 29 h 53"/>
                <a:gd name="T16" fmla="*/ 49 w 61"/>
                <a:gd name="T17" fmla="*/ 40 h 53"/>
                <a:gd name="T18" fmla="*/ 44 w 61"/>
                <a:gd name="T19" fmla="*/ 45 h 53"/>
                <a:gd name="T20" fmla="*/ 32 w 61"/>
                <a:gd name="T21" fmla="*/ 45 h 53"/>
                <a:gd name="T22" fmla="*/ 32 w 61"/>
                <a:gd name="T23" fmla="*/ 50 h 53"/>
                <a:gd name="T24" fmla="*/ 43 w 61"/>
                <a:gd name="T25" fmla="*/ 50 h 53"/>
                <a:gd name="T26" fmla="*/ 43 w 61"/>
                <a:gd name="T27" fmla="*/ 53 h 53"/>
                <a:gd name="T28" fmla="*/ 8 w 61"/>
                <a:gd name="T29" fmla="*/ 53 h 53"/>
                <a:gd name="T30" fmla="*/ 8 w 61"/>
                <a:gd name="T31" fmla="*/ 50 h 53"/>
                <a:gd name="T32" fmla="*/ 18 w 61"/>
                <a:gd name="T33" fmla="*/ 50 h 53"/>
                <a:gd name="T34" fmla="*/ 18 w 61"/>
                <a:gd name="T35" fmla="*/ 45 h 53"/>
                <a:gd name="T36" fmla="*/ 6 w 61"/>
                <a:gd name="T37" fmla="*/ 45 h 53"/>
                <a:gd name="T38" fmla="*/ 0 w 61"/>
                <a:gd name="T39" fmla="*/ 40 h 53"/>
                <a:gd name="T40" fmla="*/ 0 w 61"/>
                <a:gd name="T41" fmla="*/ 13 h 53"/>
                <a:gd name="T42" fmla="*/ 6 w 61"/>
                <a:gd name="T43" fmla="*/ 8 h 53"/>
                <a:gd name="T44" fmla="*/ 53 w 61"/>
                <a:gd name="T45" fmla="*/ 0 h 53"/>
                <a:gd name="T46" fmla="*/ 22 w 61"/>
                <a:gd name="T47" fmla="*/ 11 h 53"/>
                <a:gd name="T48" fmla="*/ 37 w 61"/>
                <a:gd name="T49" fmla="*/ 14 h 53"/>
                <a:gd name="T50" fmla="*/ 37 w 61"/>
                <a:gd name="T51" fmla="*/ 14 h 53"/>
                <a:gd name="T52" fmla="*/ 41 w 61"/>
                <a:gd name="T53" fmla="*/ 15 h 53"/>
                <a:gd name="T54" fmla="*/ 41 w 61"/>
                <a:gd name="T55" fmla="*/ 15 h 53"/>
                <a:gd name="T56" fmla="*/ 53 w 61"/>
                <a:gd name="T57" fmla="*/ 0 h 53"/>
                <a:gd name="T58" fmla="*/ 55 w 61"/>
                <a:gd name="T59" fmla="*/ 1 h 53"/>
                <a:gd name="T60" fmla="*/ 42 w 61"/>
                <a:gd name="T61" fmla="*/ 16 h 53"/>
                <a:gd name="T62" fmla="*/ 41 w 61"/>
                <a:gd name="T63" fmla="*/ 17 h 53"/>
                <a:gd name="T64" fmla="*/ 21 w 61"/>
                <a:gd name="T65" fmla="*/ 14 h 53"/>
                <a:gd name="T66" fmla="*/ 22 w 61"/>
                <a:gd name="T67" fmla="*/ 15 h 53"/>
                <a:gd name="T68" fmla="*/ 27 w 61"/>
                <a:gd name="T69" fmla="*/ 31 h 53"/>
                <a:gd name="T70" fmla="*/ 28 w 61"/>
                <a:gd name="T71" fmla="*/ 32 h 53"/>
                <a:gd name="T72" fmla="*/ 33 w 61"/>
                <a:gd name="T73" fmla="*/ 23 h 53"/>
                <a:gd name="T74" fmla="*/ 34 w 61"/>
                <a:gd name="T75" fmla="*/ 22 h 53"/>
                <a:gd name="T76" fmla="*/ 34 w 61"/>
                <a:gd name="T77" fmla="*/ 22 h 53"/>
                <a:gd name="T78" fmla="*/ 35 w 61"/>
                <a:gd name="T79" fmla="*/ 24 h 53"/>
                <a:gd name="T80" fmla="*/ 30 w 61"/>
                <a:gd name="T81" fmla="*/ 33 h 53"/>
                <a:gd name="T82" fmla="*/ 32 w 61"/>
                <a:gd name="T83" fmla="*/ 33 h 53"/>
                <a:gd name="T84" fmla="*/ 59 w 61"/>
                <a:gd name="T85" fmla="*/ 23 h 53"/>
                <a:gd name="T86" fmla="*/ 60 w 61"/>
                <a:gd name="T87" fmla="*/ 22 h 53"/>
                <a:gd name="T88" fmla="*/ 50 w 61"/>
                <a:gd name="T89" fmla="*/ 18 h 53"/>
                <a:gd name="T90" fmla="*/ 50 w 61"/>
                <a:gd name="T91" fmla="*/ 16 h 53"/>
                <a:gd name="T92" fmla="*/ 50 w 61"/>
                <a:gd name="T93" fmla="*/ 16 h 53"/>
                <a:gd name="T94" fmla="*/ 51 w 61"/>
                <a:gd name="T95" fmla="*/ 16 h 53"/>
                <a:gd name="T96" fmla="*/ 61 w 61"/>
                <a:gd name="T97" fmla="*/ 20 h 53"/>
                <a:gd name="T98" fmla="*/ 61 w 61"/>
                <a:gd name="T99" fmla="*/ 18 h 53"/>
                <a:gd name="T100" fmla="*/ 55 w 61"/>
                <a:gd name="T101" fmla="*/ 3 h 53"/>
                <a:gd name="T102" fmla="*/ 55 w 61"/>
                <a:gd name="T103" fmla="*/ 1 h 53"/>
                <a:gd name="T104" fmla="*/ 43 w 61"/>
                <a:gd name="T105" fmla="*/ 42 h 53"/>
                <a:gd name="T106" fmla="*/ 41 w 61"/>
                <a:gd name="T107" fmla="*/ 43 h 53"/>
                <a:gd name="T108" fmla="*/ 43 w 61"/>
                <a:gd name="T109" fmla="*/ 45 h 53"/>
                <a:gd name="T110" fmla="*/ 44 w 61"/>
                <a:gd name="T111" fmla="*/ 43 h 53"/>
                <a:gd name="T112" fmla="*/ 43 w 61"/>
                <a:gd name="T11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 h="53">
                  <a:moveTo>
                    <a:pt x="6" y="8"/>
                  </a:moveTo>
                  <a:cubicBezTo>
                    <a:pt x="26" y="8"/>
                    <a:pt x="26" y="8"/>
                    <a:pt x="26" y="8"/>
                  </a:cubicBezTo>
                  <a:cubicBezTo>
                    <a:pt x="12" y="14"/>
                    <a:pt x="12" y="14"/>
                    <a:pt x="12" y="14"/>
                  </a:cubicBezTo>
                  <a:cubicBezTo>
                    <a:pt x="7" y="14"/>
                    <a:pt x="7" y="14"/>
                    <a:pt x="7" y="14"/>
                  </a:cubicBezTo>
                  <a:cubicBezTo>
                    <a:pt x="7" y="39"/>
                    <a:pt x="7" y="39"/>
                    <a:pt x="7" y="39"/>
                  </a:cubicBezTo>
                  <a:cubicBezTo>
                    <a:pt x="42" y="39"/>
                    <a:pt x="42" y="39"/>
                    <a:pt x="42" y="39"/>
                  </a:cubicBezTo>
                  <a:cubicBezTo>
                    <a:pt x="42" y="32"/>
                    <a:pt x="42" y="32"/>
                    <a:pt x="42" y="32"/>
                  </a:cubicBezTo>
                  <a:cubicBezTo>
                    <a:pt x="49" y="29"/>
                    <a:pt x="49" y="29"/>
                    <a:pt x="49" y="29"/>
                  </a:cubicBezTo>
                  <a:cubicBezTo>
                    <a:pt x="49" y="40"/>
                    <a:pt x="49" y="40"/>
                    <a:pt x="49" y="40"/>
                  </a:cubicBezTo>
                  <a:cubicBezTo>
                    <a:pt x="49" y="43"/>
                    <a:pt x="47" y="45"/>
                    <a:pt x="44" y="45"/>
                  </a:cubicBezTo>
                  <a:cubicBezTo>
                    <a:pt x="32" y="45"/>
                    <a:pt x="32" y="45"/>
                    <a:pt x="32" y="45"/>
                  </a:cubicBezTo>
                  <a:cubicBezTo>
                    <a:pt x="32" y="50"/>
                    <a:pt x="32" y="50"/>
                    <a:pt x="32" y="50"/>
                  </a:cubicBezTo>
                  <a:cubicBezTo>
                    <a:pt x="43" y="50"/>
                    <a:pt x="43" y="50"/>
                    <a:pt x="43" y="50"/>
                  </a:cubicBezTo>
                  <a:cubicBezTo>
                    <a:pt x="43" y="53"/>
                    <a:pt x="43" y="53"/>
                    <a:pt x="43" y="53"/>
                  </a:cubicBezTo>
                  <a:cubicBezTo>
                    <a:pt x="8" y="53"/>
                    <a:pt x="8" y="53"/>
                    <a:pt x="8" y="53"/>
                  </a:cubicBezTo>
                  <a:cubicBezTo>
                    <a:pt x="8" y="50"/>
                    <a:pt x="8" y="50"/>
                    <a:pt x="8" y="50"/>
                  </a:cubicBezTo>
                  <a:cubicBezTo>
                    <a:pt x="18" y="50"/>
                    <a:pt x="18" y="50"/>
                    <a:pt x="18" y="50"/>
                  </a:cubicBezTo>
                  <a:cubicBezTo>
                    <a:pt x="18" y="45"/>
                    <a:pt x="18" y="45"/>
                    <a:pt x="18" y="45"/>
                  </a:cubicBezTo>
                  <a:cubicBezTo>
                    <a:pt x="6" y="45"/>
                    <a:pt x="6" y="45"/>
                    <a:pt x="6" y="45"/>
                  </a:cubicBezTo>
                  <a:cubicBezTo>
                    <a:pt x="3" y="45"/>
                    <a:pt x="0" y="43"/>
                    <a:pt x="0" y="40"/>
                  </a:cubicBezTo>
                  <a:cubicBezTo>
                    <a:pt x="0" y="13"/>
                    <a:pt x="0" y="13"/>
                    <a:pt x="0" y="13"/>
                  </a:cubicBezTo>
                  <a:cubicBezTo>
                    <a:pt x="0" y="10"/>
                    <a:pt x="3" y="8"/>
                    <a:pt x="6" y="8"/>
                  </a:cubicBezTo>
                  <a:close/>
                  <a:moveTo>
                    <a:pt x="53" y="0"/>
                  </a:moveTo>
                  <a:cubicBezTo>
                    <a:pt x="22" y="11"/>
                    <a:pt x="22" y="11"/>
                    <a:pt x="22" y="11"/>
                  </a:cubicBezTo>
                  <a:cubicBezTo>
                    <a:pt x="37" y="14"/>
                    <a:pt x="37" y="14"/>
                    <a:pt x="37" y="14"/>
                  </a:cubicBezTo>
                  <a:cubicBezTo>
                    <a:pt x="37" y="14"/>
                    <a:pt x="37" y="14"/>
                    <a:pt x="37" y="14"/>
                  </a:cubicBezTo>
                  <a:cubicBezTo>
                    <a:pt x="41" y="15"/>
                    <a:pt x="41" y="15"/>
                    <a:pt x="41" y="15"/>
                  </a:cubicBezTo>
                  <a:cubicBezTo>
                    <a:pt x="41" y="15"/>
                    <a:pt x="41" y="15"/>
                    <a:pt x="41" y="15"/>
                  </a:cubicBezTo>
                  <a:cubicBezTo>
                    <a:pt x="53" y="0"/>
                    <a:pt x="53" y="0"/>
                    <a:pt x="53" y="0"/>
                  </a:cubicBezTo>
                  <a:close/>
                  <a:moveTo>
                    <a:pt x="55" y="1"/>
                  </a:moveTo>
                  <a:cubicBezTo>
                    <a:pt x="51" y="6"/>
                    <a:pt x="46" y="11"/>
                    <a:pt x="42" y="16"/>
                  </a:cubicBezTo>
                  <a:cubicBezTo>
                    <a:pt x="42" y="17"/>
                    <a:pt x="41" y="17"/>
                    <a:pt x="41" y="17"/>
                  </a:cubicBezTo>
                  <a:cubicBezTo>
                    <a:pt x="21" y="14"/>
                    <a:pt x="21" y="14"/>
                    <a:pt x="21" y="14"/>
                  </a:cubicBezTo>
                  <a:cubicBezTo>
                    <a:pt x="21" y="14"/>
                    <a:pt x="21" y="15"/>
                    <a:pt x="22" y="15"/>
                  </a:cubicBezTo>
                  <a:cubicBezTo>
                    <a:pt x="27" y="31"/>
                    <a:pt x="27" y="31"/>
                    <a:pt x="27" y="31"/>
                  </a:cubicBezTo>
                  <a:cubicBezTo>
                    <a:pt x="28" y="31"/>
                    <a:pt x="28" y="32"/>
                    <a:pt x="28" y="32"/>
                  </a:cubicBezTo>
                  <a:cubicBezTo>
                    <a:pt x="33" y="23"/>
                    <a:pt x="33" y="23"/>
                    <a:pt x="33" y="23"/>
                  </a:cubicBezTo>
                  <a:cubicBezTo>
                    <a:pt x="33" y="22"/>
                    <a:pt x="34" y="22"/>
                    <a:pt x="34" y="22"/>
                  </a:cubicBezTo>
                  <a:cubicBezTo>
                    <a:pt x="34" y="22"/>
                    <a:pt x="34" y="22"/>
                    <a:pt x="34" y="22"/>
                  </a:cubicBezTo>
                  <a:cubicBezTo>
                    <a:pt x="35" y="22"/>
                    <a:pt x="35" y="23"/>
                    <a:pt x="35" y="24"/>
                  </a:cubicBezTo>
                  <a:cubicBezTo>
                    <a:pt x="30" y="33"/>
                    <a:pt x="30" y="33"/>
                    <a:pt x="30" y="33"/>
                  </a:cubicBezTo>
                  <a:cubicBezTo>
                    <a:pt x="31" y="33"/>
                    <a:pt x="31" y="33"/>
                    <a:pt x="32" y="33"/>
                  </a:cubicBezTo>
                  <a:cubicBezTo>
                    <a:pt x="59" y="23"/>
                    <a:pt x="59" y="23"/>
                    <a:pt x="59" y="23"/>
                  </a:cubicBezTo>
                  <a:cubicBezTo>
                    <a:pt x="59" y="23"/>
                    <a:pt x="60" y="22"/>
                    <a:pt x="60" y="22"/>
                  </a:cubicBezTo>
                  <a:cubicBezTo>
                    <a:pt x="50" y="18"/>
                    <a:pt x="50" y="18"/>
                    <a:pt x="50" y="18"/>
                  </a:cubicBezTo>
                  <a:cubicBezTo>
                    <a:pt x="50" y="17"/>
                    <a:pt x="49" y="17"/>
                    <a:pt x="50" y="16"/>
                  </a:cubicBezTo>
                  <a:cubicBezTo>
                    <a:pt x="50" y="16"/>
                    <a:pt x="50" y="16"/>
                    <a:pt x="50" y="16"/>
                  </a:cubicBezTo>
                  <a:cubicBezTo>
                    <a:pt x="50" y="16"/>
                    <a:pt x="51" y="15"/>
                    <a:pt x="51" y="16"/>
                  </a:cubicBezTo>
                  <a:cubicBezTo>
                    <a:pt x="61" y="20"/>
                    <a:pt x="61" y="20"/>
                    <a:pt x="61" y="20"/>
                  </a:cubicBezTo>
                  <a:cubicBezTo>
                    <a:pt x="61" y="20"/>
                    <a:pt x="61" y="19"/>
                    <a:pt x="61" y="18"/>
                  </a:cubicBezTo>
                  <a:cubicBezTo>
                    <a:pt x="55" y="3"/>
                    <a:pt x="55" y="3"/>
                    <a:pt x="55" y="3"/>
                  </a:cubicBezTo>
                  <a:cubicBezTo>
                    <a:pt x="55" y="2"/>
                    <a:pt x="55" y="2"/>
                    <a:pt x="55" y="1"/>
                  </a:cubicBezTo>
                  <a:close/>
                  <a:moveTo>
                    <a:pt x="43" y="42"/>
                  </a:moveTo>
                  <a:cubicBezTo>
                    <a:pt x="42" y="42"/>
                    <a:pt x="41" y="43"/>
                    <a:pt x="41" y="43"/>
                  </a:cubicBezTo>
                  <a:cubicBezTo>
                    <a:pt x="41" y="44"/>
                    <a:pt x="42" y="45"/>
                    <a:pt x="43" y="45"/>
                  </a:cubicBezTo>
                  <a:cubicBezTo>
                    <a:pt x="43" y="45"/>
                    <a:pt x="44" y="44"/>
                    <a:pt x="44" y="43"/>
                  </a:cubicBezTo>
                  <a:cubicBezTo>
                    <a:pt x="44" y="43"/>
                    <a:pt x="43" y="42"/>
                    <a:pt x="43" y="4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a typeface="微软雅黑" panose="020B0503020204020204" pitchFamily="34" charset="-122"/>
              </a:endParaRPr>
            </a:p>
          </p:txBody>
        </p:sp>
      </p:grpSp>
      <p:grpSp>
        <p:nvGrpSpPr>
          <p:cNvPr id="33" name="_8"/>
          <p:cNvGrpSpPr/>
          <p:nvPr/>
        </p:nvGrpSpPr>
        <p:grpSpPr>
          <a:xfrm>
            <a:off x="9147917" y="4276750"/>
            <a:ext cx="1126460" cy="1126738"/>
            <a:chOff x="7089054" y="2948538"/>
            <a:chExt cx="878105" cy="878322"/>
          </a:xfrm>
          <a:effectLst/>
        </p:grpSpPr>
        <p:sp>
          <p:nvSpPr>
            <p:cNvPr id="34" name="Oval 53"/>
            <p:cNvSpPr>
              <a:spLocks noChangeArrowheads="1"/>
            </p:cNvSpPr>
            <p:nvPr/>
          </p:nvSpPr>
          <p:spPr bwMode="auto">
            <a:xfrm>
              <a:off x="7089054" y="2948538"/>
              <a:ext cx="878105" cy="878322"/>
            </a:xfrm>
            <a:prstGeom prst="ellipse">
              <a:avLst/>
            </a:prstGeom>
            <a:solidFill>
              <a:srgbClr val="00D0CF"/>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lumMod val="65000"/>
                  </a:schemeClr>
                </a:solidFill>
                <a:latin typeface="微软雅黑" panose="020B0503020204020204" pitchFamily="34" charset="-122"/>
                <a:ea typeface="微软雅黑" panose="020B0503020204020204" pitchFamily="34" charset="-122"/>
              </a:endParaRPr>
            </a:p>
          </p:txBody>
        </p:sp>
        <p:sp>
          <p:nvSpPr>
            <p:cNvPr id="35" name="Freeform 628"/>
            <p:cNvSpPr>
              <a:spLocks noEditPoints="1"/>
            </p:cNvSpPr>
            <p:nvPr/>
          </p:nvSpPr>
          <p:spPr bwMode="auto">
            <a:xfrm>
              <a:off x="7339329" y="3143980"/>
              <a:ext cx="377553" cy="472707"/>
            </a:xfrm>
            <a:custGeom>
              <a:avLst/>
              <a:gdLst>
                <a:gd name="T0" fmla="*/ 7 w 123"/>
                <a:gd name="T1" fmla="*/ 0 h 154"/>
                <a:gd name="T2" fmla="*/ 115 w 123"/>
                <a:gd name="T3" fmla="*/ 0 h 154"/>
                <a:gd name="T4" fmla="*/ 123 w 123"/>
                <a:gd name="T5" fmla="*/ 0 h 154"/>
                <a:gd name="T6" fmla="*/ 123 w 123"/>
                <a:gd name="T7" fmla="*/ 5 h 154"/>
                <a:gd name="T8" fmla="*/ 123 w 123"/>
                <a:gd name="T9" fmla="*/ 147 h 154"/>
                <a:gd name="T10" fmla="*/ 123 w 123"/>
                <a:gd name="T11" fmla="*/ 154 h 154"/>
                <a:gd name="T12" fmla="*/ 115 w 123"/>
                <a:gd name="T13" fmla="*/ 154 h 154"/>
                <a:gd name="T14" fmla="*/ 37 w 123"/>
                <a:gd name="T15" fmla="*/ 154 h 154"/>
                <a:gd name="T16" fmla="*/ 37 w 123"/>
                <a:gd name="T17" fmla="*/ 154 h 154"/>
                <a:gd name="T18" fmla="*/ 35 w 123"/>
                <a:gd name="T19" fmla="*/ 154 h 154"/>
                <a:gd name="T20" fmla="*/ 2 w 123"/>
                <a:gd name="T21" fmla="*/ 128 h 154"/>
                <a:gd name="T22" fmla="*/ 0 w 123"/>
                <a:gd name="T23" fmla="*/ 128 h 154"/>
                <a:gd name="T24" fmla="*/ 0 w 123"/>
                <a:gd name="T25" fmla="*/ 123 h 154"/>
                <a:gd name="T26" fmla="*/ 0 w 123"/>
                <a:gd name="T27" fmla="*/ 5 h 154"/>
                <a:gd name="T28" fmla="*/ 0 w 123"/>
                <a:gd name="T29" fmla="*/ 0 h 154"/>
                <a:gd name="T30" fmla="*/ 7 w 123"/>
                <a:gd name="T31" fmla="*/ 0 h 154"/>
                <a:gd name="T32" fmla="*/ 7 w 123"/>
                <a:gd name="T33" fmla="*/ 0 h 154"/>
                <a:gd name="T34" fmla="*/ 11 w 123"/>
                <a:gd name="T35" fmla="*/ 116 h 154"/>
                <a:gd name="T36" fmla="*/ 33 w 123"/>
                <a:gd name="T37" fmla="*/ 109 h 154"/>
                <a:gd name="T38" fmla="*/ 35 w 123"/>
                <a:gd name="T39" fmla="*/ 109 h 154"/>
                <a:gd name="T40" fmla="*/ 35 w 123"/>
                <a:gd name="T41" fmla="*/ 112 h 154"/>
                <a:gd name="T42" fmla="*/ 44 w 123"/>
                <a:gd name="T43" fmla="*/ 142 h 154"/>
                <a:gd name="T44" fmla="*/ 111 w 123"/>
                <a:gd name="T45" fmla="*/ 142 h 154"/>
                <a:gd name="T46" fmla="*/ 111 w 123"/>
                <a:gd name="T47" fmla="*/ 12 h 154"/>
                <a:gd name="T48" fmla="*/ 11 w 123"/>
                <a:gd name="T49" fmla="*/ 12 h 154"/>
                <a:gd name="T50" fmla="*/ 11 w 123"/>
                <a:gd name="T51" fmla="*/ 116 h 154"/>
                <a:gd name="T52" fmla="*/ 11 w 123"/>
                <a:gd name="T53" fmla="*/ 116 h 154"/>
                <a:gd name="T54" fmla="*/ 37 w 123"/>
                <a:gd name="T55" fmla="*/ 140 h 154"/>
                <a:gd name="T56" fmla="*/ 30 w 123"/>
                <a:gd name="T57" fmla="*/ 116 h 154"/>
                <a:gd name="T58" fmla="*/ 14 w 123"/>
                <a:gd name="T59" fmla="*/ 123 h 154"/>
                <a:gd name="T60" fmla="*/ 37 w 123"/>
                <a:gd name="T61" fmla="*/ 140 h 154"/>
                <a:gd name="T62" fmla="*/ 37 w 123"/>
                <a:gd name="T63" fmla="*/ 140 h 154"/>
                <a:gd name="T64" fmla="*/ 28 w 123"/>
                <a:gd name="T65" fmla="*/ 83 h 154"/>
                <a:gd name="T66" fmla="*/ 28 w 123"/>
                <a:gd name="T67" fmla="*/ 88 h 154"/>
                <a:gd name="T68" fmla="*/ 94 w 123"/>
                <a:gd name="T69" fmla="*/ 88 h 154"/>
                <a:gd name="T70" fmla="*/ 94 w 123"/>
                <a:gd name="T71" fmla="*/ 83 h 154"/>
                <a:gd name="T72" fmla="*/ 28 w 123"/>
                <a:gd name="T73" fmla="*/ 83 h 154"/>
                <a:gd name="T74" fmla="*/ 28 w 123"/>
                <a:gd name="T75" fmla="*/ 83 h 154"/>
                <a:gd name="T76" fmla="*/ 28 w 123"/>
                <a:gd name="T77" fmla="*/ 67 h 154"/>
                <a:gd name="T78" fmla="*/ 28 w 123"/>
                <a:gd name="T79" fmla="*/ 71 h 154"/>
                <a:gd name="T80" fmla="*/ 94 w 123"/>
                <a:gd name="T81" fmla="*/ 71 h 154"/>
                <a:gd name="T82" fmla="*/ 94 w 123"/>
                <a:gd name="T83" fmla="*/ 67 h 154"/>
                <a:gd name="T84" fmla="*/ 28 w 123"/>
                <a:gd name="T85" fmla="*/ 67 h 154"/>
                <a:gd name="T86" fmla="*/ 28 w 123"/>
                <a:gd name="T87" fmla="*/ 67 h 154"/>
                <a:gd name="T88" fmla="*/ 28 w 123"/>
                <a:gd name="T89" fmla="*/ 50 h 154"/>
                <a:gd name="T90" fmla="*/ 28 w 123"/>
                <a:gd name="T91" fmla="*/ 55 h 154"/>
                <a:gd name="T92" fmla="*/ 94 w 123"/>
                <a:gd name="T93" fmla="*/ 55 h 154"/>
                <a:gd name="T94" fmla="*/ 94 w 123"/>
                <a:gd name="T95" fmla="*/ 50 h 154"/>
                <a:gd name="T96" fmla="*/ 28 w 123"/>
                <a:gd name="T97" fmla="*/ 50 h 154"/>
                <a:gd name="T98" fmla="*/ 28 w 123"/>
                <a:gd name="T99" fmla="*/ 50 h 154"/>
                <a:gd name="T100" fmla="*/ 28 w 123"/>
                <a:gd name="T101" fmla="*/ 34 h 154"/>
                <a:gd name="T102" fmla="*/ 28 w 123"/>
                <a:gd name="T103" fmla="*/ 38 h 154"/>
                <a:gd name="T104" fmla="*/ 94 w 123"/>
                <a:gd name="T105" fmla="*/ 38 h 154"/>
                <a:gd name="T106" fmla="*/ 94 w 123"/>
                <a:gd name="T107" fmla="*/ 34 h 154"/>
                <a:gd name="T108" fmla="*/ 28 w 123"/>
                <a:gd name="T109"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4">
                  <a:moveTo>
                    <a:pt x="7" y="0"/>
                  </a:moveTo>
                  <a:lnTo>
                    <a:pt x="115" y="0"/>
                  </a:lnTo>
                  <a:lnTo>
                    <a:pt x="123" y="0"/>
                  </a:lnTo>
                  <a:lnTo>
                    <a:pt x="123" y="5"/>
                  </a:lnTo>
                  <a:lnTo>
                    <a:pt x="123" y="147"/>
                  </a:lnTo>
                  <a:lnTo>
                    <a:pt x="123" y="154"/>
                  </a:lnTo>
                  <a:lnTo>
                    <a:pt x="115" y="154"/>
                  </a:lnTo>
                  <a:lnTo>
                    <a:pt x="37" y="154"/>
                  </a:lnTo>
                  <a:lnTo>
                    <a:pt x="37" y="154"/>
                  </a:lnTo>
                  <a:lnTo>
                    <a:pt x="35" y="154"/>
                  </a:lnTo>
                  <a:lnTo>
                    <a:pt x="2" y="128"/>
                  </a:lnTo>
                  <a:lnTo>
                    <a:pt x="0" y="128"/>
                  </a:lnTo>
                  <a:lnTo>
                    <a:pt x="0" y="123"/>
                  </a:lnTo>
                  <a:lnTo>
                    <a:pt x="0" y="5"/>
                  </a:lnTo>
                  <a:lnTo>
                    <a:pt x="0" y="0"/>
                  </a:lnTo>
                  <a:lnTo>
                    <a:pt x="7" y="0"/>
                  </a:lnTo>
                  <a:lnTo>
                    <a:pt x="7" y="0"/>
                  </a:lnTo>
                  <a:close/>
                  <a:moveTo>
                    <a:pt x="11" y="116"/>
                  </a:moveTo>
                  <a:lnTo>
                    <a:pt x="33" y="109"/>
                  </a:lnTo>
                  <a:lnTo>
                    <a:pt x="35" y="109"/>
                  </a:lnTo>
                  <a:lnTo>
                    <a:pt x="35" y="112"/>
                  </a:lnTo>
                  <a:lnTo>
                    <a:pt x="44" y="142"/>
                  </a:lnTo>
                  <a:lnTo>
                    <a:pt x="111" y="142"/>
                  </a:lnTo>
                  <a:lnTo>
                    <a:pt x="111" y="12"/>
                  </a:lnTo>
                  <a:lnTo>
                    <a:pt x="11" y="12"/>
                  </a:lnTo>
                  <a:lnTo>
                    <a:pt x="11" y="116"/>
                  </a:lnTo>
                  <a:lnTo>
                    <a:pt x="11" y="116"/>
                  </a:lnTo>
                  <a:close/>
                  <a:moveTo>
                    <a:pt x="37" y="140"/>
                  </a:moveTo>
                  <a:lnTo>
                    <a:pt x="30" y="116"/>
                  </a:lnTo>
                  <a:lnTo>
                    <a:pt x="14" y="123"/>
                  </a:lnTo>
                  <a:lnTo>
                    <a:pt x="37" y="140"/>
                  </a:lnTo>
                  <a:lnTo>
                    <a:pt x="37" y="140"/>
                  </a:lnTo>
                  <a:close/>
                  <a:moveTo>
                    <a:pt x="28" y="83"/>
                  </a:moveTo>
                  <a:lnTo>
                    <a:pt x="28" y="88"/>
                  </a:lnTo>
                  <a:lnTo>
                    <a:pt x="94" y="88"/>
                  </a:lnTo>
                  <a:lnTo>
                    <a:pt x="94" y="83"/>
                  </a:lnTo>
                  <a:lnTo>
                    <a:pt x="28" y="83"/>
                  </a:lnTo>
                  <a:lnTo>
                    <a:pt x="28" y="83"/>
                  </a:lnTo>
                  <a:close/>
                  <a:moveTo>
                    <a:pt x="28" y="67"/>
                  </a:moveTo>
                  <a:lnTo>
                    <a:pt x="28" y="71"/>
                  </a:lnTo>
                  <a:lnTo>
                    <a:pt x="94" y="71"/>
                  </a:lnTo>
                  <a:lnTo>
                    <a:pt x="94" y="67"/>
                  </a:lnTo>
                  <a:lnTo>
                    <a:pt x="28" y="67"/>
                  </a:lnTo>
                  <a:lnTo>
                    <a:pt x="28" y="67"/>
                  </a:lnTo>
                  <a:close/>
                  <a:moveTo>
                    <a:pt x="28" y="50"/>
                  </a:moveTo>
                  <a:lnTo>
                    <a:pt x="28" y="55"/>
                  </a:lnTo>
                  <a:lnTo>
                    <a:pt x="94" y="55"/>
                  </a:lnTo>
                  <a:lnTo>
                    <a:pt x="94" y="50"/>
                  </a:lnTo>
                  <a:lnTo>
                    <a:pt x="28" y="50"/>
                  </a:lnTo>
                  <a:lnTo>
                    <a:pt x="28" y="50"/>
                  </a:lnTo>
                  <a:close/>
                  <a:moveTo>
                    <a:pt x="28" y="34"/>
                  </a:moveTo>
                  <a:lnTo>
                    <a:pt x="28" y="38"/>
                  </a:lnTo>
                  <a:lnTo>
                    <a:pt x="94" y="38"/>
                  </a:lnTo>
                  <a:lnTo>
                    <a:pt x="94" y="34"/>
                  </a:lnTo>
                  <a:lnTo>
                    <a:pt x="28" y="3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lumMod val="65000"/>
                  </a:schemeClr>
                </a:solidFill>
                <a:ea typeface="微软雅黑" panose="020B0503020204020204" pitchFamily="34" charset="-122"/>
              </a:endParaRPr>
            </a:p>
          </p:txBody>
        </p:sp>
      </p:grpSp>
    </p:spTree>
    <p:extLst>
      <p:ext uri="{BB962C8B-B14F-4D97-AF65-F5344CB8AC3E}">
        <p14:creationId xmlns:p14="http://schemas.microsoft.com/office/powerpoint/2010/main" val="246300062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30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60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9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2" presetClass="entr" presetSubtype="4"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down)">
                                      <p:cBhvr>
                                        <p:cTn id="34" dur="500"/>
                                        <p:tgtEl>
                                          <p:spTgt spid="21"/>
                                        </p:tgtEl>
                                      </p:cBhvr>
                                    </p:animEffect>
                                  </p:childTnLst>
                                </p:cTn>
                              </p:par>
                            </p:childTnLst>
                          </p:cTn>
                        </p:par>
                        <p:par>
                          <p:cTn id="35" fill="hold">
                            <p:stCondLst>
                              <p:cond delay="2900"/>
                            </p:stCondLst>
                            <p:childTnLst>
                              <p:par>
                                <p:cTn id="36" presetID="22" presetClass="entr" presetSubtype="1"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3400"/>
                            </p:stCondLst>
                            <p:childTnLst>
                              <p:par>
                                <p:cTn id="40" presetID="22" presetClass="entr" presetSubtype="4"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down)">
                                      <p:cBhvr>
                                        <p:cTn id="42" dur="500"/>
                                        <p:tgtEl>
                                          <p:spTgt spid="18"/>
                                        </p:tgtEl>
                                      </p:cBhvr>
                                    </p:animEffect>
                                  </p:childTnLst>
                                </p:cTn>
                              </p:par>
                            </p:childTnLst>
                          </p:cTn>
                        </p:par>
                        <p:par>
                          <p:cTn id="43" fill="hold">
                            <p:stCondLst>
                              <p:cond delay="3900"/>
                            </p:stCondLst>
                            <p:childTnLst>
                              <p:par>
                                <p:cTn id="44" presetID="22" presetClass="entr" presetSubtype="1"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Group 27"/>
          <p:cNvGrpSpPr>
            <a:grpSpLocks/>
          </p:cNvGrpSpPr>
          <p:nvPr/>
        </p:nvGrpSpPr>
        <p:grpSpPr bwMode="auto">
          <a:xfrm>
            <a:off x="2354266" y="2407899"/>
            <a:ext cx="1704066" cy="1704064"/>
            <a:chOff x="1759188" y="1820166"/>
            <a:chExt cx="1368152" cy="1368152"/>
          </a:xfrm>
        </p:grpSpPr>
        <p:sp>
          <p:nvSpPr>
            <p:cNvPr id="13" name="Oval 8"/>
            <p:cNvSpPr/>
            <p:nvPr/>
          </p:nvSpPr>
          <p:spPr>
            <a:xfrm>
              <a:off x="1767977" y="1820166"/>
              <a:ext cx="1359363" cy="1359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bg1"/>
                </a:solidFill>
                <a:cs typeface="Arial" pitchFamily="34" charset="0"/>
              </a:endParaRPr>
            </a:p>
          </p:txBody>
        </p:sp>
        <p:sp>
          <p:nvSpPr>
            <p:cNvPr id="14" name="Pie 7"/>
            <p:cNvSpPr/>
            <p:nvPr/>
          </p:nvSpPr>
          <p:spPr>
            <a:xfrm>
              <a:off x="1759188" y="1820166"/>
              <a:ext cx="1368152" cy="1368152"/>
            </a:xfrm>
            <a:prstGeom prst="pie">
              <a:avLst>
                <a:gd name="adj1" fmla="val 0"/>
                <a:gd name="adj2" fmla="val 13137019"/>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solidFill>
                  <a:schemeClr val="bg1"/>
                </a:solidFill>
              </a:endParaRPr>
            </a:p>
          </p:txBody>
        </p:sp>
        <p:sp>
          <p:nvSpPr>
            <p:cNvPr id="15" name="Oval 13"/>
            <p:cNvSpPr/>
            <p:nvPr/>
          </p:nvSpPr>
          <p:spPr>
            <a:xfrm>
              <a:off x="1819247" y="1871435"/>
              <a:ext cx="1256825" cy="1256825"/>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bg1"/>
                </a:solidFill>
                <a:cs typeface="Arial" pitchFamily="34" charset="0"/>
              </a:endParaRPr>
            </a:p>
          </p:txBody>
        </p:sp>
        <p:sp>
          <p:nvSpPr>
            <p:cNvPr id="16" name="Rectangle 25"/>
            <p:cNvSpPr/>
            <p:nvPr/>
          </p:nvSpPr>
          <p:spPr>
            <a:xfrm>
              <a:off x="2205085" y="2151218"/>
              <a:ext cx="498331" cy="494213"/>
            </a:xfrm>
            <a:prstGeom prst="rect">
              <a:avLst/>
            </a:prstGeom>
          </p:spPr>
          <p:txBody>
            <a:bodyPr wrap="none">
              <a:spAutoFit/>
            </a:bodyPr>
            <a:lstStyle/>
            <a:p>
              <a:pPr algn="ctr"/>
              <a:r>
                <a:rPr lang="en-US" sz="3400" dirty="0">
                  <a:solidFill>
                    <a:schemeClr val="bg1"/>
                  </a:solidFill>
                  <a:latin typeface="GeosansLight" pitchFamily="2" charset="0"/>
                </a:rPr>
                <a:t>65</a:t>
              </a:r>
              <a:endParaRPr lang="bg-BG" altLang="zh-CN" sz="3400" dirty="0">
                <a:solidFill>
                  <a:schemeClr val="bg1"/>
                </a:solidFill>
              </a:endParaRPr>
            </a:p>
          </p:txBody>
        </p:sp>
        <p:sp>
          <p:nvSpPr>
            <p:cNvPr id="17" name="TextBox 40"/>
            <p:cNvSpPr txBox="1"/>
            <p:nvPr/>
          </p:nvSpPr>
          <p:spPr>
            <a:xfrm>
              <a:off x="2104888" y="2514496"/>
              <a:ext cx="688808" cy="259461"/>
            </a:xfrm>
            <a:prstGeom prst="rect">
              <a:avLst/>
            </a:prstGeom>
            <a:noFill/>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500">
                  <a:solidFill>
                    <a:schemeClr val="bg1"/>
                  </a:solidFill>
                  <a:latin typeface="GeosansLight" pitchFamily="2" charset="0"/>
                </a:rPr>
                <a:t>percent</a:t>
              </a:r>
              <a:endParaRPr lang="bg-BG" altLang="zh-CN" sz="1500">
                <a:solidFill>
                  <a:schemeClr val="bg1"/>
                </a:solidFill>
              </a:endParaRPr>
            </a:p>
          </p:txBody>
        </p:sp>
      </p:grpSp>
      <p:grpSp>
        <p:nvGrpSpPr>
          <p:cNvPr id="18" name="Group 28"/>
          <p:cNvGrpSpPr>
            <a:grpSpLocks/>
          </p:cNvGrpSpPr>
          <p:nvPr/>
        </p:nvGrpSpPr>
        <p:grpSpPr bwMode="auto">
          <a:xfrm>
            <a:off x="4315051" y="2407899"/>
            <a:ext cx="1704066" cy="1704064"/>
            <a:chOff x="1759188" y="1820166"/>
            <a:chExt cx="1368152" cy="1368152"/>
          </a:xfrm>
        </p:grpSpPr>
        <p:sp>
          <p:nvSpPr>
            <p:cNvPr id="19" name="Oval 29"/>
            <p:cNvSpPr/>
            <p:nvPr/>
          </p:nvSpPr>
          <p:spPr>
            <a:xfrm>
              <a:off x="1767977" y="1820166"/>
              <a:ext cx="1359363" cy="1359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bg1"/>
                </a:solidFill>
                <a:cs typeface="Arial" pitchFamily="34" charset="0"/>
              </a:endParaRPr>
            </a:p>
          </p:txBody>
        </p:sp>
        <p:sp>
          <p:nvSpPr>
            <p:cNvPr id="20" name="Pie 30"/>
            <p:cNvSpPr/>
            <p:nvPr/>
          </p:nvSpPr>
          <p:spPr>
            <a:xfrm>
              <a:off x="1759188" y="1820166"/>
              <a:ext cx="1368152" cy="1368152"/>
            </a:xfrm>
            <a:prstGeom prst="pie">
              <a:avLst>
                <a:gd name="adj1" fmla="val 0"/>
                <a:gd name="adj2" fmla="val 18189250"/>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solidFill>
                  <a:schemeClr val="bg1"/>
                </a:solidFill>
              </a:endParaRPr>
            </a:p>
          </p:txBody>
        </p:sp>
        <p:sp>
          <p:nvSpPr>
            <p:cNvPr id="21" name="Oval 31"/>
            <p:cNvSpPr/>
            <p:nvPr/>
          </p:nvSpPr>
          <p:spPr>
            <a:xfrm>
              <a:off x="1819247" y="1871435"/>
              <a:ext cx="1256825" cy="1256825"/>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bg1"/>
                </a:solidFill>
                <a:cs typeface="Arial" pitchFamily="34" charset="0"/>
              </a:endParaRPr>
            </a:p>
          </p:txBody>
        </p:sp>
        <p:sp>
          <p:nvSpPr>
            <p:cNvPr id="22" name="Rectangle 32"/>
            <p:cNvSpPr/>
            <p:nvPr/>
          </p:nvSpPr>
          <p:spPr>
            <a:xfrm>
              <a:off x="2205085" y="2151218"/>
              <a:ext cx="498331" cy="494213"/>
            </a:xfrm>
            <a:prstGeom prst="rect">
              <a:avLst/>
            </a:prstGeom>
          </p:spPr>
          <p:txBody>
            <a:bodyPr wrap="none">
              <a:spAutoFit/>
            </a:bodyPr>
            <a:lstStyle/>
            <a:p>
              <a:pPr algn="ctr"/>
              <a:r>
                <a:rPr lang="en-US" sz="3400">
                  <a:solidFill>
                    <a:schemeClr val="bg1"/>
                  </a:solidFill>
                  <a:latin typeface="GeosansLight" pitchFamily="2" charset="0"/>
                </a:rPr>
                <a:t>82</a:t>
              </a:r>
              <a:endParaRPr lang="bg-BG" altLang="zh-CN" sz="3400">
                <a:solidFill>
                  <a:schemeClr val="bg1"/>
                </a:solidFill>
              </a:endParaRPr>
            </a:p>
          </p:txBody>
        </p:sp>
        <p:sp>
          <p:nvSpPr>
            <p:cNvPr id="23" name="TextBox 46"/>
            <p:cNvSpPr txBox="1"/>
            <p:nvPr/>
          </p:nvSpPr>
          <p:spPr>
            <a:xfrm>
              <a:off x="2109847" y="2514496"/>
              <a:ext cx="688808" cy="259461"/>
            </a:xfrm>
            <a:prstGeom prst="rect">
              <a:avLst/>
            </a:prstGeom>
            <a:noFill/>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500">
                  <a:solidFill>
                    <a:schemeClr val="bg1"/>
                  </a:solidFill>
                  <a:latin typeface="GeosansLight" pitchFamily="2" charset="0"/>
                </a:rPr>
                <a:t>percent</a:t>
              </a:r>
              <a:endParaRPr lang="bg-BG" altLang="zh-CN" sz="1500">
                <a:solidFill>
                  <a:schemeClr val="bg1"/>
                </a:solidFill>
              </a:endParaRPr>
            </a:p>
          </p:txBody>
        </p:sp>
      </p:grpSp>
      <p:grpSp>
        <p:nvGrpSpPr>
          <p:cNvPr id="24" name="Group 34"/>
          <p:cNvGrpSpPr>
            <a:grpSpLocks/>
          </p:cNvGrpSpPr>
          <p:nvPr/>
        </p:nvGrpSpPr>
        <p:grpSpPr bwMode="auto">
          <a:xfrm>
            <a:off x="6262910" y="2407899"/>
            <a:ext cx="1704066" cy="1704064"/>
            <a:chOff x="1759188" y="1820166"/>
            <a:chExt cx="1368152" cy="1368152"/>
          </a:xfrm>
        </p:grpSpPr>
        <p:sp>
          <p:nvSpPr>
            <p:cNvPr id="25" name="Oval 35"/>
            <p:cNvSpPr/>
            <p:nvPr/>
          </p:nvSpPr>
          <p:spPr>
            <a:xfrm>
              <a:off x="1767977" y="1820166"/>
              <a:ext cx="1359363" cy="1359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bg1"/>
                </a:solidFill>
                <a:cs typeface="Arial" pitchFamily="34" charset="0"/>
              </a:endParaRPr>
            </a:p>
          </p:txBody>
        </p:sp>
        <p:sp>
          <p:nvSpPr>
            <p:cNvPr id="26" name="Pie 36"/>
            <p:cNvSpPr/>
            <p:nvPr/>
          </p:nvSpPr>
          <p:spPr>
            <a:xfrm>
              <a:off x="1759188" y="1820166"/>
              <a:ext cx="1368152" cy="1368152"/>
            </a:xfrm>
            <a:prstGeom prst="pie">
              <a:avLst>
                <a:gd name="adj1" fmla="val 0"/>
                <a:gd name="adj2" fmla="val 9667803"/>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solidFill>
                  <a:schemeClr val="bg1"/>
                </a:solidFill>
              </a:endParaRPr>
            </a:p>
          </p:txBody>
        </p:sp>
        <p:sp>
          <p:nvSpPr>
            <p:cNvPr id="27" name="Oval 37"/>
            <p:cNvSpPr/>
            <p:nvPr/>
          </p:nvSpPr>
          <p:spPr>
            <a:xfrm>
              <a:off x="1819246" y="1871435"/>
              <a:ext cx="1256825" cy="1256825"/>
            </a:xfrm>
            <a:prstGeom prst="ellipse">
              <a:avLst/>
            </a:prstGeom>
            <a:solidFill>
              <a:srgbClr val="2C76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bg1"/>
                </a:solidFill>
                <a:cs typeface="Arial" pitchFamily="34" charset="0"/>
              </a:endParaRPr>
            </a:p>
          </p:txBody>
        </p:sp>
        <p:sp>
          <p:nvSpPr>
            <p:cNvPr id="28" name="Rectangle 38"/>
            <p:cNvSpPr/>
            <p:nvPr/>
          </p:nvSpPr>
          <p:spPr>
            <a:xfrm>
              <a:off x="2205084" y="2151218"/>
              <a:ext cx="498331" cy="494213"/>
            </a:xfrm>
            <a:prstGeom prst="rect">
              <a:avLst/>
            </a:prstGeom>
          </p:spPr>
          <p:txBody>
            <a:bodyPr wrap="none">
              <a:spAutoFit/>
            </a:bodyPr>
            <a:lstStyle/>
            <a:p>
              <a:pPr algn="ctr"/>
              <a:r>
                <a:rPr lang="en-US" sz="3400">
                  <a:solidFill>
                    <a:schemeClr val="bg1"/>
                  </a:solidFill>
                  <a:latin typeface="GeosansLight" pitchFamily="2" charset="0"/>
                </a:rPr>
                <a:t>44</a:t>
              </a:r>
              <a:endParaRPr lang="bg-BG" altLang="zh-CN" sz="3400">
                <a:solidFill>
                  <a:schemeClr val="bg1"/>
                </a:solidFill>
              </a:endParaRPr>
            </a:p>
          </p:txBody>
        </p:sp>
        <p:sp>
          <p:nvSpPr>
            <p:cNvPr id="29" name="TextBox 52"/>
            <p:cNvSpPr txBox="1"/>
            <p:nvPr/>
          </p:nvSpPr>
          <p:spPr>
            <a:xfrm>
              <a:off x="2109847" y="2514496"/>
              <a:ext cx="688808" cy="259461"/>
            </a:xfrm>
            <a:prstGeom prst="rect">
              <a:avLst/>
            </a:prstGeom>
            <a:noFill/>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500">
                  <a:solidFill>
                    <a:schemeClr val="bg1"/>
                  </a:solidFill>
                  <a:latin typeface="GeosansLight" pitchFamily="2" charset="0"/>
                </a:rPr>
                <a:t>percent</a:t>
              </a:r>
              <a:endParaRPr lang="bg-BG" altLang="zh-CN" sz="1500">
                <a:solidFill>
                  <a:schemeClr val="bg1"/>
                </a:solidFill>
              </a:endParaRPr>
            </a:p>
          </p:txBody>
        </p:sp>
      </p:grpSp>
      <p:grpSp>
        <p:nvGrpSpPr>
          <p:cNvPr id="30" name="Group 40"/>
          <p:cNvGrpSpPr>
            <a:grpSpLocks/>
          </p:cNvGrpSpPr>
          <p:nvPr/>
        </p:nvGrpSpPr>
        <p:grpSpPr bwMode="auto">
          <a:xfrm>
            <a:off x="8223695" y="2407899"/>
            <a:ext cx="1704066" cy="1704064"/>
            <a:chOff x="1759188" y="1820166"/>
            <a:chExt cx="1368152" cy="1368152"/>
          </a:xfrm>
        </p:grpSpPr>
        <p:sp>
          <p:nvSpPr>
            <p:cNvPr id="31" name="Oval 41"/>
            <p:cNvSpPr/>
            <p:nvPr/>
          </p:nvSpPr>
          <p:spPr>
            <a:xfrm>
              <a:off x="1767977" y="1820166"/>
              <a:ext cx="1359363" cy="135936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bg1"/>
                </a:solidFill>
                <a:cs typeface="Arial" pitchFamily="34" charset="0"/>
              </a:endParaRPr>
            </a:p>
          </p:txBody>
        </p:sp>
        <p:sp>
          <p:nvSpPr>
            <p:cNvPr id="32" name="Pie 42"/>
            <p:cNvSpPr/>
            <p:nvPr/>
          </p:nvSpPr>
          <p:spPr>
            <a:xfrm>
              <a:off x="1759188" y="1820166"/>
              <a:ext cx="1368152" cy="1368152"/>
            </a:xfrm>
            <a:prstGeom prst="pie">
              <a:avLst>
                <a:gd name="adj1" fmla="val 0"/>
                <a:gd name="adj2" fmla="val 14766185"/>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solidFill>
                  <a:schemeClr val="bg1"/>
                </a:solidFill>
              </a:endParaRPr>
            </a:p>
          </p:txBody>
        </p:sp>
        <p:sp>
          <p:nvSpPr>
            <p:cNvPr id="33" name="Oval 43"/>
            <p:cNvSpPr/>
            <p:nvPr/>
          </p:nvSpPr>
          <p:spPr>
            <a:xfrm>
              <a:off x="1819246" y="1871435"/>
              <a:ext cx="1256825" cy="1256825"/>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bg1"/>
                </a:solidFill>
                <a:cs typeface="Arial" pitchFamily="34" charset="0"/>
              </a:endParaRPr>
            </a:p>
          </p:txBody>
        </p:sp>
        <p:sp>
          <p:nvSpPr>
            <p:cNvPr id="34" name="Rectangle 44"/>
            <p:cNvSpPr/>
            <p:nvPr/>
          </p:nvSpPr>
          <p:spPr>
            <a:xfrm>
              <a:off x="2205085" y="2151218"/>
              <a:ext cx="498331" cy="494213"/>
            </a:xfrm>
            <a:prstGeom prst="rect">
              <a:avLst/>
            </a:prstGeom>
          </p:spPr>
          <p:txBody>
            <a:bodyPr wrap="none">
              <a:spAutoFit/>
            </a:bodyPr>
            <a:lstStyle/>
            <a:p>
              <a:pPr algn="ctr"/>
              <a:r>
                <a:rPr lang="en-US" sz="3400">
                  <a:solidFill>
                    <a:schemeClr val="bg1"/>
                  </a:solidFill>
                  <a:latin typeface="GeosansLight" pitchFamily="2" charset="0"/>
                </a:rPr>
                <a:t>73</a:t>
              </a:r>
              <a:endParaRPr lang="bg-BG" altLang="zh-CN" sz="3400">
                <a:solidFill>
                  <a:schemeClr val="bg1"/>
                </a:solidFill>
              </a:endParaRPr>
            </a:p>
          </p:txBody>
        </p:sp>
        <p:sp>
          <p:nvSpPr>
            <p:cNvPr id="35" name="TextBox 58"/>
            <p:cNvSpPr txBox="1"/>
            <p:nvPr/>
          </p:nvSpPr>
          <p:spPr>
            <a:xfrm>
              <a:off x="2109847" y="2514496"/>
              <a:ext cx="688808" cy="259461"/>
            </a:xfrm>
            <a:prstGeom prst="rect">
              <a:avLst/>
            </a:prstGeom>
            <a:noFill/>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r>
                <a:rPr lang="en-US" sz="1500">
                  <a:solidFill>
                    <a:schemeClr val="bg1"/>
                  </a:solidFill>
                  <a:latin typeface="GeosansLight" pitchFamily="2" charset="0"/>
                </a:rPr>
                <a:t>percent</a:t>
              </a:r>
              <a:endParaRPr lang="bg-BG" altLang="zh-CN" sz="1500">
                <a:solidFill>
                  <a:schemeClr val="bg1"/>
                </a:solidFill>
              </a:endParaRPr>
            </a:p>
          </p:txBody>
        </p:sp>
      </p:grpSp>
      <p:sp>
        <p:nvSpPr>
          <p:cNvPr id="36" name="Rectangle 46"/>
          <p:cNvSpPr/>
          <p:nvPr/>
        </p:nvSpPr>
        <p:spPr>
          <a:xfrm>
            <a:off x="2328502" y="4835473"/>
            <a:ext cx="7837968" cy="954107"/>
          </a:xfrm>
          <a:prstGeom prst="rect">
            <a:avLst/>
          </a:prstGeom>
        </p:spPr>
        <p:txBody>
          <a:bodyPr wrap="square">
            <a:spAutoFit/>
          </a:bodyPr>
          <a:lstStyle/>
          <a:p>
            <a:pPr algn="just"/>
            <a:r>
              <a:rPr lang="zh-CN" altLang="en-US" sz="1400" dirty="0">
                <a:solidFill>
                  <a:schemeClr val="bg1">
                    <a:lumMod val="65000"/>
                  </a:schemeClr>
                </a:solidFill>
                <a:latin typeface="微软雅黑" pitchFamily="34" charset="-122"/>
                <a:ea typeface="微软雅黑" pitchFamily="34" charset="-122"/>
              </a:rPr>
              <a:t>点击输入简要文字介绍，文字内容需，言简意赅的说明分项内容</a:t>
            </a:r>
            <a:r>
              <a:rPr lang="en-US" altLang="zh-CN" sz="1400" dirty="0">
                <a:solidFill>
                  <a:schemeClr val="bg1">
                    <a:lumMod val="65000"/>
                  </a:schemeClr>
                </a:solidFill>
                <a:latin typeface="微软雅黑" pitchFamily="34" charset="-122"/>
                <a:ea typeface="微软雅黑" pitchFamily="34" charset="-122"/>
              </a:rPr>
              <a:t>……</a:t>
            </a:r>
            <a:r>
              <a:rPr lang="zh-CN" altLang="en-US" sz="1400" dirty="0" smtClean="0">
                <a:solidFill>
                  <a:schemeClr val="bg1">
                    <a:lumMod val="65000"/>
                  </a:schemeClr>
                </a:solidFill>
                <a:latin typeface="微软雅黑" pitchFamily="34" charset="-122"/>
                <a:ea typeface="微软雅黑" pitchFamily="34" charset="-122"/>
              </a:rPr>
              <a:t>。</a:t>
            </a:r>
            <a:r>
              <a:rPr lang="zh-CN" altLang="en-US" sz="1400" dirty="0">
                <a:solidFill>
                  <a:schemeClr val="bg1">
                    <a:lumMod val="65000"/>
                  </a:schemeClr>
                </a:solidFill>
                <a:latin typeface="微软雅黑" pitchFamily="34" charset="-122"/>
                <a:ea typeface="微软雅黑" pitchFamily="34" charset="-122"/>
              </a:rPr>
              <a:t>点击输入简要文字介绍，文字内容需，言简意赅的说明分项内容</a:t>
            </a:r>
            <a:r>
              <a:rPr lang="en-US" altLang="zh-CN" sz="1400" dirty="0">
                <a:solidFill>
                  <a:schemeClr val="bg1">
                    <a:lumMod val="65000"/>
                  </a:schemeClr>
                </a:solidFill>
                <a:latin typeface="微软雅黑" pitchFamily="34" charset="-122"/>
                <a:ea typeface="微软雅黑" pitchFamily="34" charset="-122"/>
              </a:rPr>
              <a:t>……</a:t>
            </a:r>
            <a:r>
              <a:rPr lang="zh-CN" altLang="en-US" sz="1400" dirty="0" smtClean="0">
                <a:solidFill>
                  <a:schemeClr val="bg1">
                    <a:lumMod val="65000"/>
                  </a:schemeClr>
                </a:solidFill>
                <a:latin typeface="微软雅黑" pitchFamily="34" charset="-122"/>
                <a:ea typeface="微软雅黑" pitchFamily="34" charset="-122"/>
              </a:rPr>
              <a:t>。点击</a:t>
            </a:r>
            <a:r>
              <a:rPr lang="zh-CN" altLang="en-US" sz="1400" dirty="0">
                <a:solidFill>
                  <a:schemeClr val="bg1">
                    <a:lumMod val="65000"/>
                  </a:schemeClr>
                </a:solidFill>
                <a:latin typeface="微软雅黑" pitchFamily="34" charset="-122"/>
                <a:ea typeface="微软雅黑" pitchFamily="34" charset="-122"/>
              </a:rPr>
              <a:t>输入简要文字介绍，文字内容需，言简意赅的说明分项内容</a:t>
            </a:r>
            <a:r>
              <a:rPr lang="en-US" altLang="zh-CN" sz="1400" dirty="0">
                <a:solidFill>
                  <a:schemeClr val="bg1">
                    <a:lumMod val="65000"/>
                  </a:schemeClr>
                </a:solidFill>
                <a:latin typeface="微软雅黑" pitchFamily="34" charset="-122"/>
                <a:ea typeface="微软雅黑" pitchFamily="34" charset="-122"/>
              </a:rPr>
              <a:t>……</a:t>
            </a:r>
            <a:r>
              <a:rPr lang="zh-CN" altLang="en-US" sz="1400" dirty="0" smtClean="0">
                <a:solidFill>
                  <a:schemeClr val="bg1">
                    <a:lumMod val="65000"/>
                  </a:schemeClr>
                </a:solidFill>
                <a:latin typeface="微软雅黑" pitchFamily="34" charset="-122"/>
                <a:ea typeface="微软雅黑" pitchFamily="34" charset="-122"/>
              </a:rPr>
              <a:t>。点击</a:t>
            </a:r>
            <a:r>
              <a:rPr lang="zh-CN" altLang="en-US" sz="1400" dirty="0">
                <a:solidFill>
                  <a:schemeClr val="bg1">
                    <a:lumMod val="65000"/>
                  </a:schemeClr>
                </a:solidFill>
                <a:latin typeface="微软雅黑" pitchFamily="34" charset="-122"/>
                <a:ea typeface="微软雅黑" pitchFamily="34" charset="-122"/>
              </a:rPr>
              <a:t>输入简要文字介绍，文字内容需，言简意赅的说明分项内容</a:t>
            </a:r>
            <a:r>
              <a:rPr lang="en-US" altLang="zh-CN" sz="1400" dirty="0">
                <a:solidFill>
                  <a:schemeClr val="bg1">
                    <a:lumMod val="65000"/>
                  </a:schemeClr>
                </a:solidFill>
                <a:latin typeface="微软雅黑" pitchFamily="34" charset="-122"/>
                <a:ea typeface="微软雅黑" pitchFamily="34" charset="-122"/>
              </a:rPr>
              <a:t>……</a:t>
            </a:r>
            <a:r>
              <a:rPr lang="zh-CN" altLang="en-US" sz="1400" dirty="0">
                <a:solidFill>
                  <a:schemeClr val="bg1">
                    <a:lumMod val="65000"/>
                  </a:schemeClr>
                </a:solidFill>
                <a:latin typeface="微软雅黑" pitchFamily="34" charset="-122"/>
                <a:ea typeface="微软雅黑" pitchFamily="34" charset="-122"/>
              </a:rPr>
              <a:t>。</a:t>
            </a:r>
            <a:endParaRPr lang="en-US" altLang="zh-CN" sz="1400" dirty="0">
              <a:solidFill>
                <a:schemeClr val="bg1">
                  <a:lumMod val="65000"/>
                </a:schemeClr>
              </a:solidFill>
              <a:latin typeface="微软雅黑" pitchFamily="34" charset="-122"/>
              <a:ea typeface="微软雅黑" pitchFamily="34" charset="-122"/>
            </a:endParaRPr>
          </a:p>
          <a:p>
            <a:pPr lvl="0" algn="just"/>
            <a:endParaRPr lang="en-US" altLang="zh-CN" sz="1400" dirty="0">
              <a:solidFill>
                <a:schemeClr val="bg1">
                  <a:lumMod val="65000"/>
                </a:schemeClr>
              </a:solidFill>
              <a:latin typeface="微软雅黑" pitchFamily="34" charset="-122"/>
              <a:ea typeface="微软雅黑" pitchFamily="34" charset="-122"/>
            </a:endParaRPr>
          </a:p>
        </p:txBody>
      </p:sp>
      <p:sp>
        <p:nvSpPr>
          <p:cNvPr id="37" name="Rectangle 47"/>
          <p:cNvSpPr/>
          <p:nvPr/>
        </p:nvSpPr>
        <p:spPr>
          <a:xfrm>
            <a:off x="2589907" y="4233047"/>
            <a:ext cx="1173140" cy="353943"/>
          </a:xfrm>
          <a:prstGeom prst="rect">
            <a:avLst/>
          </a:prstGeom>
        </p:spPr>
        <p:txBody>
          <a:bodyPr wrap="square">
            <a:spAutoFit/>
          </a:bodyPr>
          <a:lstStyle/>
          <a:p>
            <a:pPr algn="ctr"/>
            <a:r>
              <a:rPr lang="zh-CN" altLang="en-US" sz="1700" dirty="0" smtClean="0">
                <a:solidFill>
                  <a:schemeClr val="bg1">
                    <a:lumMod val="65000"/>
                  </a:schemeClr>
                </a:solidFill>
              </a:rPr>
              <a:t>一季度</a:t>
            </a:r>
            <a:endParaRPr lang="bg-BG" altLang="zh-CN" sz="1700" dirty="0">
              <a:solidFill>
                <a:schemeClr val="bg1">
                  <a:lumMod val="65000"/>
                </a:schemeClr>
              </a:solidFill>
            </a:endParaRPr>
          </a:p>
        </p:txBody>
      </p:sp>
      <p:sp>
        <p:nvSpPr>
          <p:cNvPr id="38" name="Rectangle 48"/>
          <p:cNvSpPr/>
          <p:nvPr/>
        </p:nvSpPr>
        <p:spPr>
          <a:xfrm>
            <a:off x="4492236" y="4233047"/>
            <a:ext cx="1315452" cy="353943"/>
          </a:xfrm>
          <a:prstGeom prst="rect">
            <a:avLst/>
          </a:prstGeom>
        </p:spPr>
        <p:txBody>
          <a:bodyPr wrap="square">
            <a:spAutoFit/>
          </a:bodyPr>
          <a:lstStyle/>
          <a:p>
            <a:pPr algn="ctr"/>
            <a:r>
              <a:rPr lang="zh-CN" altLang="en-US" sz="1700" dirty="0">
                <a:solidFill>
                  <a:schemeClr val="bg1">
                    <a:lumMod val="65000"/>
                  </a:schemeClr>
                </a:solidFill>
              </a:rPr>
              <a:t>一季度</a:t>
            </a:r>
            <a:endParaRPr lang="bg-BG" altLang="zh-CN" sz="1700" dirty="0">
              <a:solidFill>
                <a:schemeClr val="bg1">
                  <a:lumMod val="65000"/>
                </a:schemeClr>
              </a:solidFill>
            </a:endParaRPr>
          </a:p>
        </p:txBody>
      </p:sp>
      <p:sp>
        <p:nvSpPr>
          <p:cNvPr id="39" name="Rectangle 49"/>
          <p:cNvSpPr/>
          <p:nvPr/>
        </p:nvSpPr>
        <p:spPr>
          <a:xfrm>
            <a:off x="6533262" y="4213883"/>
            <a:ext cx="1127530" cy="353943"/>
          </a:xfrm>
          <a:prstGeom prst="rect">
            <a:avLst/>
          </a:prstGeom>
        </p:spPr>
        <p:txBody>
          <a:bodyPr wrap="square">
            <a:spAutoFit/>
          </a:bodyPr>
          <a:lstStyle/>
          <a:p>
            <a:pPr algn="ctr"/>
            <a:r>
              <a:rPr lang="zh-CN" altLang="en-US" sz="1700" dirty="0">
                <a:solidFill>
                  <a:schemeClr val="bg1">
                    <a:lumMod val="65000"/>
                  </a:schemeClr>
                </a:solidFill>
              </a:rPr>
              <a:t>一季度</a:t>
            </a:r>
            <a:endParaRPr lang="bg-BG" altLang="zh-CN" sz="1700" dirty="0">
              <a:solidFill>
                <a:schemeClr val="bg1">
                  <a:lumMod val="65000"/>
                </a:schemeClr>
              </a:solidFill>
            </a:endParaRPr>
          </a:p>
        </p:txBody>
      </p:sp>
      <p:sp>
        <p:nvSpPr>
          <p:cNvPr id="40" name="Rectangle 50"/>
          <p:cNvSpPr/>
          <p:nvPr/>
        </p:nvSpPr>
        <p:spPr>
          <a:xfrm>
            <a:off x="8667663" y="4233047"/>
            <a:ext cx="940795" cy="353943"/>
          </a:xfrm>
          <a:prstGeom prst="rect">
            <a:avLst/>
          </a:prstGeom>
        </p:spPr>
        <p:txBody>
          <a:bodyPr wrap="square">
            <a:spAutoFit/>
          </a:bodyPr>
          <a:lstStyle/>
          <a:p>
            <a:pPr algn="ctr"/>
            <a:r>
              <a:rPr lang="zh-CN" altLang="en-US" sz="1700" dirty="0">
                <a:solidFill>
                  <a:schemeClr val="bg1">
                    <a:lumMod val="65000"/>
                  </a:schemeClr>
                </a:solidFill>
              </a:rPr>
              <a:t>一季度</a:t>
            </a:r>
            <a:endParaRPr lang="bg-BG" altLang="zh-CN" sz="1700" dirty="0">
              <a:solidFill>
                <a:schemeClr val="bg1">
                  <a:lumMod val="65000"/>
                </a:schemeClr>
              </a:solidFill>
            </a:endParaRPr>
          </a:p>
        </p:txBody>
      </p:sp>
    </p:spTree>
    <p:extLst>
      <p:ext uri="{BB962C8B-B14F-4D97-AF65-F5344CB8AC3E}">
        <p14:creationId xmlns:p14="http://schemas.microsoft.com/office/powerpoint/2010/main" val="2389833315"/>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ppt_x"/>
                                          </p:val>
                                        </p:tav>
                                        <p:tav tm="100000">
                                          <p:val>
                                            <p:strVal val="#ppt_x"/>
                                          </p:val>
                                        </p:tav>
                                      </p:tavLst>
                                    </p:anim>
                                    <p:anim calcmode="lin" valueType="num">
                                      <p:cBhvr additive="base">
                                        <p:cTn id="39" dur="500" fill="hold"/>
                                        <p:tgtEl>
                                          <p:spTgt spid="37"/>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ppt_x"/>
                                          </p:val>
                                        </p:tav>
                                        <p:tav tm="100000">
                                          <p:val>
                                            <p:strVal val="#ppt_x"/>
                                          </p:val>
                                        </p:tav>
                                      </p:tavLst>
                                    </p:anim>
                                    <p:anim calcmode="lin" valueType="num">
                                      <p:cBhvr additive="base">
                                        <p:cTn id="49" dur="500" fill="hold"/>
                                        <p:tgtEl>
                                          <p:spTgt spid="39"/>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Group 30"/>
          <p:cNvGrpSpPr/>
          <p:nvPr/>
        </p:nvGrpSpPr>
        <p:grpSpPr>
          <a:xfrm>
            <a:off x="1375498" y="2351581"/>
            <a:ext cx="1920346" cy="3746376"/>
            <a:chOff x="838200" y="1428750"/>
            <a:chExt cx="1524000" cy="2973603"/>
          </a:xfrm>
        </p:grpSpPr>
        <p:sp>
          <p:nvSpPr>
            <p:cNvPr id="13" name="Rounded Rectangle 5"/>
            <p:cNvSpPr/>
            <p:nvPr/>
          </p:nvSpPr>
          <p:spPr>
            <a:xfrm>
              <a:off x="838200" y="1428750"/>
              <a:ext cx="1524000" cy="1524000"/>
            </a:xfrm>
            <a:prstGeom prst="roundRect">
              <a:avLst/>
            </a:prstGeom>
            <a:solidFill>
              <a:srgbClr val="00D0C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cs typeface="+mn-cs"/>
              </a:endParaRPr>
            </a:p>
          </p:txBody>
        </p:sp>
        <p:sp>
          <p:nvSpPr>
            <p:cNvPr id="14" name="Rectangle 18"/>
            <p:cNvSpPr/>
            <p:nvPr/>
          </p:nvSpPr>
          <p:spPr>
            <a:xfrm>
              <a:off x="838200" y="3363032"/>
              <a:ext cx="1524000" cy="928306"/>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rPr>
                <a:t>此处添加详细文本描述，建议与</a:t>
              </a:r>
              <a:r>
                <a:rPr kumimoji="0" lang="zh-CN" altLang="en-US" sz="1400" b="0" i="0" u="none" strike="noStrike" kern="0" cap="none" spc="0" normalizeH="0" baseline="0" noProof="0" dirty="0" smtClean="0">
                  <a:ln>
                    <a:noFill/>
                  </a:ln>
                  <a:solidFill>
                    <a:schemeClr val="bg1">
                      <a:lumMod val="65000"/>
                    </a:schemeClr>
                  </a:solidFill>
                  <a:effectLst/>
                  <a:uLnTx/>
                  <a:uFillTx/>
                  <a:latin typeface="微软雅黑" pitchFamily="34" charset="-122"/>
                  <a:ea typeface="微软雅黑" pitchFamily="34" charset="-122"/>
                </a:rPr>
                <a:t>标题相关并符合整体语言风格，语言描述尽量简洁生动。的</a:t>
              </a:r>
              <a:r>
                <a:rPr kumimoji="0" lang="zh-CN" altLang="en-US" sz="14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rPr>
                <a:t>字数控制在</a:t>
              </a:r>
              <a:r>
                <a:rPr kumimoji="0" lang="en-US" altLang="zh-CN" sz="1400" b="0" i="0" u="none" strike="noStrike" kern="0" cap="none" spc="0" normalizeH="0" baseline="0" noProof="0" dirty="0" smtClean="0">
                  <a:ln>
                    <a:noFill/>
                  </a:ln>
                  <a:solidFill>
                    <a:schemeClr val="bg1">
                      <a:lumMod val="65000"/>
                    </a:schemeClr>
                  </a:solidFill>
                  <a:effectLst/>
                  <a:uLnTx/>
                  <a:uFillTx/>
                  <a:latin typeface="微软雅黑" pitchFamily="34" charset="-122"/>
                  <a:ea typeface="微软雅黑" pitchFamily="34" charset="-122"/>
                </a:rPr>
                <a:t>200</a:t>
              </a:r>
              <a:endParaRPr kumimoji="0" lang="ms-MY" altLang="zh-CN" sz="14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endParaRPr>
            </a:p>
          </p:txBody>
        </p:sp>
        <p:sp>
          <p:nvSpPr>
            <p:cNvPr id="15" name="Rounded Rectangle 22"/>
            <p:cNvSpPr/>
            <p:nvPr/>
          </p:nvSpPr>
          <p:spPr>
            <a:xfrm>
              <a:off x="838200" y="4326153"/>
              <a:ext cx="1524000" cy="76200"/>
            </a:xfrm>
            <a:prstGeom prst="roundRect">
              <a:avLst/>
            </a:prstGeom>
            <a:solidFill>
              <a:srgbClr val="00D0C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cs typeface="+mn-cs"/>
              </a:endParaRPr>
            </a:p>
          </p:txBody>
        </p:sp>
      </p:grpSp>
      <p:grpSp>
        <p:nvGrpSpPr>
          <p:cNvPr id="16" name="Group 31"/>
          <p:cNvGrpSpPr/>
          <p:nvPr/>
        </p:nvGrpSpPr>
        <p:grpSpPr>
          <a:xfrm>
            <a:off x="3871948" y="2351581"/>
            <a:ext cx="1920346" cy="3731859"/>
            <a:chOff x="2819400" y="1428750"/>
            <a:chExt cx="1524000" cy="2962080"/>
          </a:xfrm>
        </p:grpSpPr>
        <p:sp>
          <p:nvSpPr>
            <p:cNvPr id="17" name="Rounded Rectangle 6"/>
            <p:cNvSpPr/>
            <p:nvPr/>
          </p:nvSpPr>
          <p:spPr>
            <a:xfrm>
              <a:off x="2819400" y="1428750"/>
              <a:ext cx="1524000" cy="1524000"/>
            </a:xfrm>
            <a:prstGeom prst="roundRect">
              <a:avLst/>
            </a:prstGeom>
            <a:solidFill>
              <a:srgbClr val="FF9AA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cs typeface="+mn-cs"/>
              </a:endParaRPr>
            </a:p>
          </p:txBody>
        </p:sp>
        <p:sp>
          <p:nvSpPr>
            <p:cNvPr id="18" name="Rectangle 19"/>
            <p:cNvSpPr/>
            <p:nvPr/>
          </p:nvSpPr>
          <p:spPr>
            <a:xfrm>
              <a:off x="2819400" y="3363031"/>
              <a:ext cx="1524000" cy="928306"/>
            </a:xfrm>
            <a:prstGeom prst="rect">
              <a:avLst/>
            </a:prstGeom>
          </p:spPr>
          <p:txBody>
            <a:bodyPr wrap="square">
              <a:spAutoFit/>
            </a:bodyPr>
            <a:lstStyle/>
            <a:p>
              <a:pPr lvl="0" algn="ctr">
                <a:defRPr/>
              </a:pPr>
              <a:r>
                <a:rPr lang="zh-CN" altLang="en-US" sz="1400" kern="0" dirty="0">
                  <a:solidFill>
                    <a:schemeClr val="bg1">
                      <a:lumMod val="65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400" kern="0" dirty="0">
                  <a:solidFill>
                    <a:schemeClr val="bg1">
                      <a:lumMod val="65000"/>
                    </a:schemeClr>
                  </a:solidFill>
                  <a:latin typeface="微软雅黑" pitchFamily="34" charset="-122"/>
                  <a:ea typeface="微软雅黑" pitchFamily="34" charset="-122"/>
                </a:rPr>
                <a:t>200</a:t>
              </a:r>
              <a:endParaRPr lang="ms-MY" altLang="zh-CN" sz="1400" kern="0" dirty="0">
                <a:solidFill>
                  <a:schemeClr val="bg1">
                    <a:lumMod val="65000"/>
                  </a:schemeClr>
                </a:solidFill>
                <a:latin typeface="微软雅黑" pitchFamily="34" charset="-122"/>
                <a:ea typeface="微软雅黑" pitchFamily="34" charset="-122"/>
              </a:endParaRPr>
            </a:p>
          </p:txBody>
        </p:sp>
        <p:sp>
          <p:nvSpPr>
            <p:cNvPr id="19" name="Rounded Rectangle 23"/>
            <p:cNvSpPr/>
            <p:nvPr/>
          </p:nvSpPr>
          <p:spPr>
            <a:xfrm>
              <a:off x="2819400" y="4314630"/>
              <a:ext cx="1524000" cy="76200"/>
            </a:xfrm>
            <a:prstGeom prst="roundRect">
              <a:avLst/>
            </a:prstGeom>
            <a:solidFill>
              <a:srgbClr val="FF9AA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cs typeface="+mn-cs"/>
              </a:endParaRPr>
            </a:p>
          </p:txBody>
        </p:sp>
      </p:grpSp>
      <p:grpSp>
        <p:nvGrpSpPr>
          <p:cNvPr id="20" name="Group 32"/>
          <p:cNvGrpSpPr/>
          <p:nvPr/>
        </p:nvGrpSpPr>
        <p:grpSpPr>
          <a:xfrm>
            <a:off x="6368397" y="2351581"/>
            <a:ext cx="1920346" cy="3746373"/>
            <a:chOff x="4800600" y="1428750"/>
            <a:chExt cx="1524000" cy="2973600"/>
          </a:xfrm>
          <a:solidFill>
            <a:srgbClr val="4DCEB8"/>
          </a:solidFill>
        </p:grpSpPr>
        <p:sp>
          <p:nvSpPr>
            <p:cNvPr id="21" name="Rounded Rectangle 7"/>
            <p:cNvSpPr/>
            <p:nvPr/>
          </p:nvSpPr>
          <p:spPr>
            <a:xfrm>
              <a:off x="4800600" y="1428750"/>
              <a:ext cx="1524000" cy="1524000"/>
            </a:xfrm>
            <a:prstGeom prst="roundRect">
              <a:avLst/>
            </a:prstGeom>
            <a:solidFill>
              <a:srgbClr val="2C76C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cs typeface="+mn-cs"/>
              </a:endParaRPr>
            </a:p>
          </p:txBody>
        </p:sp>
        <p:sp>
          <p:nvSpPr>
            <p:cNvPr id="22" name="Rectangle 20"/>
            <p:cNvSpPr/>
            <p:nvPr/>
          </p:nvSpPr>
          <p:spPr>
            <a:xfrm>
              <a:off x="4800600" y="3351513"/>
              <a:ext cx="1524000" cy="928306"/>
            </a:xfrm>
            <a:prstGeom prst="rect">
              <a:avLst/>
            </a:prstGeom>
            <a:noFill/>
          </p:spPr>
          <p:txBody>
            <a:bodyPr wrap="square">
              <a:spAutoFit/>
            </a:bodyPr>
            <a:lstStyle/>
            <a:p>
              <a:pPr lvl="0" algn="ctr">
                <a:defRPr/>
              </a:pPr>
              <a:r>
                <a:rPr lang="zh-CN" altLang="en-US" sz="1400" kern="0" dirty="0">
                  <a:solidFill>
                    <a:schemeClr val="bg1">
                      <a:lumMod val="65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400" kern="0" dirty="0">
                  <a:solidFill>
                    <a:schemeClr val="bg1">
                      <a:lumMod val="65000"/>
                    </a:schemeClr>
                  </a:solidFill>
                  <a:latin typeface="微软雅黑" pitchFamily="34" charset="-122"/>
                  <a:ea typeface="微软雅黑" pitchFamily="34" charset="-122"/>
                </a:rPr>
                <a:t>200</a:t>
              </a:r>
              <a:endParaRPr lang="ms-MY" altLang="zh-CN" sz="1400" kern="0" dirty="0">
                <a:solidFill>
                  <a:schemeClr val="bg1">
                    <a:lumMod val="65000"/>
                  </a:schemeClr>
                </a:solidFill>
                <a:latin typeface="微软雅黑" pitchFamily="34" charset="-122"/>
                <a:ea typeface="微软雅黑" pitchFamily="34" charset="-122"/>
              </a:endParaRPr>
            </a:p>
          </p:txBody>
        </p:sp>
        <p:sp>
          <p:nvSpPr>
            <p:cNvPr id="23" name="Rounded Rectangle 24"/>
            <p:cNvSpPr/>
            <p:nvPr/>
          </p:nvSpPr>
          <p:spPr>
            <a:xfrm>
              <a:off x="4800600" y="4326150"/>
              <a:ext cx="1524000" cy="76200"/>
            </a:xfrm>
            <a:prstGeom prst="roundRect">
              <a:avLst/>
            </a:prstGeom>
            <a:solidFill>
              <a:srgbClr val="2C76C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cs typeface="+mn-cs"/>
              </a:endParaRPr>
            </a:p>
          </p:txBody>
        </p:sp>
      </p:grpSp>
      <p:grpSp>
        <p:nvGrpSpPr>
          <p:cNvPr id="24" name="Group 33"/>
          <p:cNvGrpSpPr/>
          <p:nvPr/>
        </p:nvGrpSpPr>
        <p:grpSpPr>
          <a:xfrm>
            <a:off x="8864847" y="2351581"/>
            <a:ext cx="1920346" cy="3731859"/>
            <a:chOff x="6781800" y="1428750"/>
            <a:chExt cx="1524000" cy="2962080"/>
          </a:xfrm>
          <a:solidFill>
            <a:srgbClr val="B95F95"/>
          </a:solidFill>
        </p:grpSpPr>
        <p:sp>
          <p:nvSpPr>
            <p:cNvPr id="25" name="Rounded Rectangle 8"/>
            <p:cNvSpPr/>
            <p:nvPr/>
          </p:nvSpPr>
          <p:spPr>
            <a:xfrm>
              <a:off x="6781800" y="1428750"/>
              <a:ext cx="1524000" cy="1524000"/>
            </a:xfrm>
            <a:prstGeom prst="roundRect">
              <a:avLst/>
            </a:prstGeom>
            <a:solidFill>
              <a:srgbClr val="00D0C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cs typeface="+mn-cs"/>
              </a:endParaRPr>
            </a:p>
          </p:txBody>
        </p:sp>
        <p:sp>
          <p:nvSpPr>
            <p:cNvPr id="26" name="Rectangle 21"/>
            <p:cNvSpPr/>
            <p:nvPr/>
          </p:nvSpPr>
          <p:spPr>
            <a:xfrm>
              <a:off x="6781800" y="3339991"/>
              <a:ext cx="1524000" cy="928306"/>
            </a:xfrm>
            <a:prstGeom prst="rect">
              <a:avLst/>
            </a:prstGeom>
            <a:noFill/>
          </p:spPr>
          <p:txBody>
            <a:bodyPr wrap="square">
              <a:spAutoFit/>
            </a:bodyPr>
            <a:lstStyle/>
            <a:p>
              <a:pPr lvl="0" algn="ctr">
                <a:defRPr/>
              </a:pPr>
              <a:r>
                <a:rPr lang="zh-CN" altLang="en-US" sz="1400" kern="0" dirty="0">
                  <a:solidFill>
                    <a:schemeClr val="bg1">
                      <a:lumMod val="65000"/>
                    </a:schemeClr>
                  </a:solidFill>
                  <a:latin typeface="微软雅黑" pitchFamily="34" charset="-122"/>
                  <a:ea typeface="微软雅黑" pitchFamily="34" charset="-122"/>
                </a:rPr>
                <a:t>此处添加详细文本描述，建议与标题相关并符合整体语言风格，语言描述尽量简洁生动。的字数控制在</a:t>
              </a:r>
              <a:r>
                <a:rPr lang="en-US" altLang="zh-CN" sz="1400" kern="0" dirty="0">
                  <a:solidFill>
                    <a:schemeClr val="bg1">
                      <a:lumMod val="65000"/>
                    </a:schemeClr>
                  </a:solidFill>
                  <a:latin typeface="微软雅黑" pitchFamily="34" charset="-122"/>
                  <a:ea typeface="微软雅黑" pitchFamily="34" charset="-122"/>
                </a:rPr>
                <a:t>200</a:t>
              </a:r>
              <a:endParaRPr lang="ms-MY" altLang="zh-CN" sz="1400" kern="0" dirty="0">
                <a:solidFill>
                  <a:schemeClr val="bg1">
                    <a:lumMod val="65000"/>
                  </a:schemeClr>
                </a:solidFill>
                <a:latin typeface="微软雅黑" pitchFamily="34" charset="-122"/>
                <a:ea typeface="微软雅黑" pitchFamily="34" charset="-122"/>
              </a:endParaRPr>
            </a:p>
          </p:txBody>
        </p:sp>
        <p:sp>
          <p:nvSpPr>
            <p:cNvPr id="27" name="Rounded Rectangle 25"/>
            <p:cNvSpPr/>
            <p:nvPr/>
          </p:nvSpPr>
          <p:spPr>
            <a:xfrm>
              <a:off x="6781800" y="4314630"/>
              <a:ext cx="1524000" cy="76200"/>
            </a:xfrm>
            <a:prstGeom prst="roundRect">
              <a:avLst/>
            </a:prstGeom>
            <a:solidFill>
              <a:srgbClr val="00D0C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chemeClr val="bg1">
                    <a:lumMod val="65000"/>
                  </a:schemeClr>
                </a:solidFill>
                <a:effectLst/>
                <a:uLnTx/>
                <a:uFillTx/>
                <a:latin typeface="微软雅黑" pitchFamily="34" charset="-122"/>
                <a:ea typeface="微软雅黑" pitchFamily="34" charset="-122"/>
                <a:cs typeface="+mn-cs"/>
              </a:endParaRPr>
            </a:p>
          </p:txBody>
        </p:sp>
      </p:grpSp>
      <p:sp>
        <p:nvSpPr>
          <p:cNvPr id="28" name="矩形 27"/>
          <p:cNvSpPr>
            <a:spLocks noChangeArrowheads="1"/>
          </p:cNvSpPr>
          <p:nvPr/>
        </p:nvSpPr>
        <p:spPr bwMode="auto">
          <a:xfrm>
            <a:off x="1719931" y="4438084"/>
            <a:ext cx="1025788" cy="3078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b="1" cap="all" dirty="0" smtClean="0">
                <a:solidFill>
                  <a:schemeClr val="bg1">
                    <a:lumMod val="65000"/>
                  </a:schemeClr>
                </a:solidFill>
                <a:latin typeface="微软雅黑" pitchFamily="34" charset="-122"/>
                <a:ea typeface="微软雅黑" pitchFamily="34" charset="-122"/>
                <a:cs typeface="+mj-cs"/>
              </a:rPr>
              <a:t>通用名</a:t>
            </a:r>
            <a:endParaRPr lang="en-US" altLang="zh-CN" b="1" cap="all" dirty="0">
              <a:solidFill>
                <a:schemeClr val="bg1">
                  <a:lumMod val="65000"/>
                </a:schemeClr>
              </a:solidFill>
              <a:latin typeface="微软雅黑" pitchFamily="34" charset="-122"/>
              <a:ea typeface="微软雅黑" pitchFamily="34" charset="-122"/>
              <a:cs typeface="+mj-cs"/>
            </a:endParaRPr>
          </a:p>
        </p:txBody>
      </p:sp>
      <p:sp>
        <p:nvSpPr>
          <p:cNvPr id="29" name="矩形 28"/>
          <p:cNvSpPr>
            <a:spLocks noChangeArrowheads="1"/>
          </p:cNvSpPr>
          <p:nvPr/>
        </p:nvSpPr>
        <p:spPr bwMode="auto">
          <a:xfrm>
            <a:off x="4317720" y="4438084"/>
            <a:ext cx="1025788" cy="3078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65000"/>
                  </a:schemeClr>
                </a:solidFill>
                <a:latin typeface="微软雅黑" pitchFamily="34" charset="-122"/>
                <a:ea typeface="微软雅黑" pitchFamily="34" charset="-122"/>
              </a:rPr>
              <a:t>通用名</a:t>
            </a:r>
            <a:endParaRPr lang="en-US" altLang="zh-CN" b="1" cap="all" dirty="0">
              <a:solidFill>
                <a:schemeClr val="bg1">
                  <a:lumMod val="65000"/>
                </a:schemeClr>
              </a:solidFill>
              <a:latin typeface="微软雅黑" pitchFamily="34" charset="-122"/>
              <a:ea typeface="微软雅黑" pitchFamily="34" charset="-122"/>
            </a:endParaRPr>
          </a:p>
        </p:txBody>
      </p:sp>
      <p:sp>
        <p:nvSpPr>
          <p:cNvPr id="30" name="矩形 29"/>
          <p:cNvSpPr>
            <a:spLocks noChangeArrowheads="1"/>
          </p:cNvSpPr>
          <p:nvPr/>
        </p:nvSpPr>
        <p:spPr bwMode="auto">
          <a:xfrm>
            <a:off x="6842940" y="4438084"/>
            <a:ext cx="1025788" cy="3078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65000"/>
                  </a:schemeClr>
                </a:solidFill>
                <a:latin typeface="微软雅黑" pitchFamily="34" charset="-122"/>
                <a:ea typeface="微软雅黑" pitchFamily="34" charset="-122"/>
              </a:rPr>
              <a:t>通用名</a:t>
            </a:r>
            <a:endParaRPr lang="en-US" altLang="zh-CN" b="1" cap="all" dirty="0">
              <a:solidFill>
                <a:schemeClr val="bg1">
                  <a:lumMod val="65000"/>
                </a:schemeClr>
              </a:solidFill>
              <a:latin typeface="微软雅黑" pitchFamily="34" charset="-122"/>
              <a:ea typeface="微软雅黑" pitchFamily="34" charset="-122"/>
            </a:endParaRPr>
          </a:p>
        </p:txBody>
      </p:sp>
      <p:sp>
        <p:nvSpPr>
          <p:cNvPr id="31" name="矩形 30"/>
          <p:cNvSpPr>
            <a:spLocks noChangeArrowheads="1"/>
          </p:cNvSpPr>
          <p:nvPr/>
        </p:nvSpPr>
        <p:spPr bwMode="auto">
          <a:xfrm>
            <a:off x="9326448" y="4438084"/>
            <a:ext cx="1025788" cy="3078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b="1" cap="all" dirty="0">
                <a:solidFill>
                  <a:schemeClr val="bg1">
                    <a:lumMod val="65000"/>
                  </a:schemeClr>
                </a:solidFill>
                <a:latin typeface="微软雅黑" pitchFamily="34" charset="-122"/>
                <a:ea typeface="微软雅黑" pitchFamily="34" charset="-122"/>
              </a:rPr>
              <a:t>通用名</a:t>
            </a:r>
            <a:endParaRPr lang="en-US" altLang="zh-CN" b="1" cap="all" dirty="0">
              <a:solidFill>
                <a:schemeClr val="bg1">
                  <a:lumMod val="6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79724012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decel="5000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300" fill="hold"/>
                                        <p:tgtEl>
                                          <p:spTgt spid="12"/>
                                        </p:tgtEl>
                                        <p:attrNameLst>
                                          <p:attrName>ppt_x</p:attrName>
                                        </p:attrNameLst>
                                      </p:cBhvr>
                                      <p:tavLst>
                                        <p:tav tm="0">
                                          <p:val>
                                            <p:strVal val="#ppt_x"/>
                                          </p:val>
                                        </p:tav>
                                        <p:tav tm="100000">
                                          <p:val>
                                            <p:strVal val="#ppt_x"/>
                                          </p:val>
                                        </p:tav>
                                      </p:tavLst>
                                    </p:anim>
                                    <p:anim calcmode="lin" valueType="num">
                                      <p:cBhvr additive="base">
                                        <p:cTn id="14" dur="300" fill="hold"/>
                                        <p:tgtEl>
                                          <p:spTgt spid="12"/>
                                        </p:tgtEl>
                                        <p:attrNameLst>
                                          <p:attrName>ppt_y</p:attrName>
                                        </p:attrNameLst>
                                      </p:cBhvr>
                                      <p:tavLst>
                                        <p:tav tm="0">
                                          <p:val>
                                            <p:strVal val="1+#ppt_h/2"/>
                                          </p:val>
                                        </p:tav>
                                        <p:tav tm="100000">
                                          <p:val>
                                            <p:strVal val="#ppt_y"/>
                                          </p:val>
                                        </p:tav>
                                      </p:tavLst>
                                    </p:anim>
                                  </p:childTnLst>
                                </p:cTn>
                              </p:par>
                            </p:childTnLst>
                          </p:cTn>
                        </p:par>
                        <p:par>
                          <p:cTn id="15" fill="hold">
                            <p:stCondLst>
                              <p:cond delay="800"/>
                            </p:stCondLst>
                            <p:childTnLst>
                              <p:par>
                                <p:cTn id="16" presetID="2" presetClass="entr" presetSubtype="4" decel="5000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300" fill="hold"/>
                                        <p:tgtEl>
                                          <p:spTgt spid="16"/>
                                        </p:tgtEl>
                                        <p:attrNameLst>
                                          <p:attrName>ppt_x</p:attrName>
                                        </p:attrNameLst>
                                      </p:cBhvr>
                                      <p:tavLst>
                                        <p:tav tm="0">
                                          <p:val>
                                            <p:strVal val="#ppt_x"/>
                                          </p:val>
                                        </p:tav>
                                        <p:tav tm="100000">
                                          <p:val>
                                            <p:strVal val="#ppt_x"/>
                                          </p:val>
                                        </p:tav>
                                      </p:tavLst>
                                    </p:anim>
                                    <p:anim calcmode="lin" valueType="num">
                                      <p:cBhvr additive="base">
                                        <p:cTn id="19" dur="300" fill="hold"/>
                                        <p:tgtEl>
                                          <p:spTgt spid="16"/>
                                        </p:tgtEl>
                                        <p:attrNameLst>
                                          <p:attrName>ppt_y</p:attrName>
                                        </p:attrNameLst>
                                      </p:cBhvr>
                                      <p:tavLst>
                                        <p:tav tm="0">
                                          <p:val>
                                            <p:strVal val="1+#ppt_h/2"/>
                                          </p:val>
                                        </p:tav>
                                        <p:tav tm="100000">
                                          <p:val>
                                            <p:strVal val="#ppt_y"/>
                                          </p:val>
                                        </p:tav>
                                      </p:tavLst>
                                    </p:anim>
                                  </p:childTnLst>
                                </p:cTn>
                              </p:par>
                            </p:childTnLst>
                          </p:cTn>
                        </p:par>
                        <p:par>
                          <p:cTn id="20" fill="hold">
                            <p:stCondLst>
                              <p:cond delay="1100"/>
                            </p:stCondLst>
                            <p:childTnLst>
                              <p:par>
                                <p:cTn id="21" presetID="2" presetClass="entr" presetSubtype="4" decel="5000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300" fill="hold"/>
                                        <p:tgtEl>
                                          <p:spTgt spid="20"/>
                                        </p:tgtEl>
                                        <p:attrNameLst>
                                          <p:attrName>ppt_x</p:attrName>
                                        </p:attrNameLst>
                                      </p:cBhvr>
                                      <p:tavLst>
                                        <p:tav tm="0">
                                          <p:val>
                                            <p:strVal val="#ppt_x"/>
                                          </p:val>
                                        </p:tav>
                                        <p:tav tm="100000">
                                          <p:val>
                                            <p:strVal val="#ppt_x"/>
                                          </p:val>
                                        </p:tav>
                                      </p:tavLst>
                                    </p:anim>
                                    <p:anim calcmode="lin" valueType="num">
                                      <p:cBhvr additive="base">
                                        <p:cTn id="24" dur="300" fill="hold"/>
                                        <p:tgtEl>
                                          <p:spTgt spid="20"/>
                                        </p:tgtEl>
                                        <p:attrNameLst>
                                          <p:attrName>ppt_y</p:attrName>
                                        </p:attrNameLst>
                                      </p:cBhvr>
                                      <p:tavLst>
                                        <p:tav tm="0">
                                          <p:val>
                                            <p:strVal val="1+#ppt_h/2"/>
                                          </p:val>
                                        </p:tav>
                                        <p:tav tm="100000">
                                          <p:val>
                                            <p:strVal val="#ppt_y"/>
                                          </p:val>
                                        </p:tav>
                                      </p:tavLst>
                                    </p:anim>
                                  </p:childTnLst>
                                </p:cTn>
                              </p:par>
                            </p:childTnLst>
                          </p:cTn>
                        </p:par>
                        <p:par>
                          <p:cTn id="25" fill="hold">
                            <p:stCondLst>
                              <p:cond delay="1400"/>
                            </p:stCondLst>
                            <p:childTnLst>
                              <p:par>
                                <p:cTn id="26" presetID="2" presetClass="entr" presetSubtype="4" decel="5000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300" fill="hold"/>
                                        <p:tgtEl>
                                          <p:spTgt spid="24"/>
                                        </p:tgtEl>
                                        <p:attrNameLst>
                                          <p:attrName>ppt_x</p:attrName>
                                        </p:attrNameLst>
                                      </p:cBhvr>
                                      <p:tavLst>
                                        <p:tav tm="0">
                                          <p:val>
                                            <p:strVal val="#ppt_x"/>
                                          </p:val>
                                        </p:tav>
                                        <p:tav tm="100000">
                                          <p:val>
                                            <p:strVal val="#ppt_x"/>
                                          </p:val>
                                        </p:tav>
                                      </p:tavLst>
                                    </p:anim>
                                    <p:anim calcmode="lin" valueType="num">
                                      <p:cBhvr additive="base">
                                        <p:cTn id="29" dur="300" fill="hold"/>
                                        <p:tgtEl>
                                          <p:spTgt spid="24"/>
                                        </p:tgtEl>
                                        <p:attrNameLst>
                                          <p:attrName>ppt_y</p:attrName>
                                        </p:attrNameLst>
                                      </p:cBhvr>
                                      <p:tavLst>
                                        <p:tav tm="0">
                                          <p:val>
                                            <p:strVal val="1+#ppt_h/2"/>
                                          </p:val>
                                        </p:tav>
                                        <p:tav tm="100000">
                                          <p:val>
                                            <p:strVal val="#ppt_y"/>
                                          </p:val>
                                        </p:tav>
                                      </p:tavLst>
                                    </p:anim>
                                  </p:childTnLst>
                                </p:cTn>
                              </p:par>
                              <p:par>
                                <p:cTn id="30" presetID="12" presetClass="entr" presetSubtype="4"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p:tgtEl>
                                          <p:spTgt spid="28"/>
                                        </p:tgtEl>
                                        <p:attrNameLst>
                                          <p:attrName>ppt_y</p:attrName>
                                        </p:attrNameLst>
                                      </p:cBhvr>
                                      <p:tavLst>
                                        <p:tav tm="0">
                                          <p:val>
                                            <p:strVal val="#ppt_y+#ppt_h*1.125000"/>
                                          </p:val>
                                        </p:tav>
                                        <p:tav tm="100000">
                                          <p:val>
                                            <p:strVal val="#ppt_y"/>
                                          </p:val>
                                        </p:tav>
                                      </p:tavLst>
                                    </p:anim>
                                    <p:animEffect transition="in" filter="wipe(up)">
                                      <p:cBhvr>
                                        <p:cTn id="33" dur="500"/>
                                        <p:tgtEl>
                                          <p:spTgt spid="28"/>
                                        </p:tgtEl>
                                      </p:cBhvr>
                                    </p:animEffect>
                                  </p:childTnLst>
                                </p:cTn>
                              </p:par>
                              <p:par>
                                <p:cTn id="34" presetID="12" presetClass="entr" presetSubtype="4" fill="hold" grpId="0" nodeType="withEffect">
                                  <p:stCondLst>
                                    <p:cond delay="10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500"/>
                                        <p:tgtEl>
                                          <p:spTgt spid="29"/>
                                        </p:tgtEl>
                                        <p:attrNameLst>
                                          <p:attrName>ppt_y</p:attrName>
                                        </p:attrNameLst>
                                      </p:cBhvr>
                                      <p:tavLst>
                                        <p:tav tm="0">
                                          <p:val>
                                            <p:strVal val="#ppt_y+#ppt_h*1.125000"/>
                                          </p:val>
                                        </p:tav>
                                        <p:tav tm="100000">
                                          <p:val>
                                            <p:strVal val="#ppt_y"/>
                                          </p:val>
                                        </p:tav>
                                      </p:tavLst>
                                    </p:anim>
                                    <p:animEffect transition="in" filter="wipe(up)">
                                      <p:cBhvr>
                                        <p:cTn id="37" dur="500"/>
                                        <p:tgtEl>
                                          <p:spTgt spid="29"/>
                                        </p:tgtEl>
                                      </p:cBhvr>
                                    </p:animEffect>
                                  </p:childTnLst>
                                </p:cTn>
                              </p:par>
                              <p:par>
                                <p:cTn id="38" presetID="12" presetClass="entr" presetSubtype="4" fill="hold" grpId="0" nodeType="withEffect">
                                  <p:stCondLst>
                                    <p:cond delay="2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p:tgtEl>
                                          <p:spTgt spid="30"/>
                                        </p:tgtEl>
                                        <p:attrNameLst>
                                          <p:attrName>ppt_y</p:attrName>
                                        </p:attrNameLst>
                                      </p:cBhvr>
                                      <p:tavLst>
                                        <p:tav tm="0">
                                          <p:val>
                                            <p:strVal val="#ppt_y+#ppt_h*1.125000"/>
                                          </p:val>
                                        </p:tav>
                                        <p:tav tm="100000">
                                          <p:val>
                                            <p:strVal val="#ppt_y"/>
                                          </p:val>
                                        </p:tav>
                                      </p:tavLst>
                                    </p:anim>
                                    <p:animEffect transition="in" filter="wipe(up)">
                                      <p:cBhvr>
                                        <p:cTn id="41" dur="500"/>
                                        <p:tgtEl>
                                          <p:spTgt spid="30"/>
                                        </p:tgtEl>
                                      </p:cBhvr>
                                    </p:animEffect>
                                  </p:childTnLst>
                                </p:cTn>
                              </p:par>
                              <p:par>
                                <p:cTn id="42" presetID="12" presetClass="entr" presetSubtype="4" fill="hold" grpId="0" nodeType="withEffect">
                                  <p:stCondLst>
                                    <p:cond delay="30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p:tgtEl>
                                          <p:spTgt spid="31"/>
                                        </p:tgtEl>
                                        <p:attrNameLst>
                                          <p:attrName>ppt_y</p:attrName>
                                        </p:attrNameLst>
                                      </p:cBhvr>
                                      <p:tavLst>
                                        <p:tav tm="0">
                                          <p:val>
                                            <p:strVal val="#ppt_y+#ppt_h*1.125000"/>
                                          </p:val>
                                        </p:tav>
                                        <p:tav tm="100000">
                                          <p:val>
                                            <p:strVal val="#ppt_y"/>
                                          </p:val>
                                        </p:tav>
                                      </p:tavLst>
                                    </p:anim>
                                    <p:animEffect transition="in" filter="wipe(up)">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481"/>
            <a:ext cx="12190413" cy="6857107"/>
          </a:xfrm>
          <a:prstGeom prst="rect">
            <a:avLst/>
          </a:prstGeom>
        </p:spPr>
      </p:pic>
      <p:grpSp>
        <p:nvGrpSpPr>
          <p:cNvPr id="2" name="组合 1"/>
          <p:cNvGrpSpPr/>
          <p:nvPr/>
        </p:nvGrpSpPr>
        <p:grpSpPr>
          <a:xfrm>
            <a:off x="2283316" y="2583543"/>
            <a:ext cx="7686594" cy="1404238"/>
            <a:chOff x="971997" y="2061029"/>
            <a:chExt cx="10309231" cy="2220666"/>
          </a:xfrm>
        </p:grpSpPr>
        <p:grpSp>
          <p:nvGrpSpPr>
            <p:cNvPr id="53" name="组合 52"/>
            <p:cNvGrpSpPr/>
            <p:nvPr/>
          </p:nvGrpSpPr>
          <p:grpSpPr>
            <a:xfrm>
              <a:off x="3093583" y="2061029"/>
              <a:ext cx="8187645" cy="2220666"/>
              <a:chOff x="2320697" y="395508"/>
              <a:chExt cx="8187645" cy="878114"/>
            </a:xfrm>
          </p:grpSpPr>
          <p:sp>
            <p:nvSpPr>
              <p:cNvPr id="57" name="矩形 56"/>
              <p:cNvSpPr/>
              <p:nvPr/>
            </p:nvSpPr>
            <p:spPr>
              <a:xfrm flipH="1">
                <a:off x="2320697" y="395508"/>
                <a:ext cx="8187645"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58" name="组合 57"/>
              <p:cNvGrpSpPr/>
              <p:nvPr/>
            </p:nvGrpSpPr>
            <p:grpSpPr>
              <a:xfrm>
                <a:off x="3253958" y="590673"/>
                <a:ext cx="6616493" cy="442658"/>
                <a:chOff x="4108608" y="546280"/>
                <a:chExt cx="6616493" cy="442658"/>
              </a:xfrm>
            </p:grpSpPr>
            <p:sp>
              <p:nvSpPr>
                <p:cNvPr id="71" name="矩形 3"/>
                <p:cNvSpPr/>
                <p:nvPr/>
              </p:nvSpPr>
              <p:spPr>
                <a:xfrm>
                  <a:off x="4973602" y="546280"/>
                  <a:ext cx="5751499" cy="442658"/>
                </a:xfrm>
                <a:prstGeom prst="rect">
                  <a:avLst/>
                </a:prstGeom>
                <a:noFill/>
                <a:ln w="9525">
                  <a:noFill/>
                  <a:miter/>
                </a:ln>
              </p:spPr>
              <p:txBody>
                <a:bodyPr wrap="none" lIns="91431" tIns="45716" rIns="91431" bIns="45716">
                  <a:spAutoFit/>
                </a:bodyPr>
                <a:lstStyle/>
                <a:p>
                  <a:pPr lvl="0" eaLnBrk="1" hangingPunct="1">
                    <a:buNone/>
                  </a:pPr>
                  <a:r>
                    <a:rPr lang="zh-CN" altLang="en-US" sz="4000" b="1" dirty="0" smtClean="0">
                      <a:solidFill>
                        <a:schemeClr val="bg1"/>
                      </a:solidFill>
                      <a:latin typeface="Arial" pitchFamily="34" charset="0"/>
                      <a:ea typeface="微软雅黑" pitchFamily="34" charset="-122"/>
                      <a:sym typeface="Arial" pitchFamily="34" charset="0"/>
                    </a:rPr>
                    <a:t>加入你的标题描述</a:t>
                  </a:r>
                  <a:endParaRPr lang="zh-CN" altLang="en-US" sz="4000" b="1" dirty="0">
                    <a:solidFill>
                      <a:schemeClr val="bg1"/>
                    </a:solidFill>
                    <a:latin typeface="Arial" pitchFamily="34" charset="0"/>
                    <a:ea typeface="微软雅黑" pitchFamily="34" charset="-122"/>
                    <a:sym typeface="Arial" pitchFamily="34" charset="0"/>
                  </a:endParaRPr>
                </a:p>
              </p:txBody>
            </p:sp>
            <p:grpSp>
              <p:nvGrpSpPr>
                <p:cNvPr id="72" name="组合 26"/>
                <p:cNvGrpSpPr/>
                <p:nvPr/>
              </p:nvGrpSpPr>
              <p:grpSpPr>
                <a:xfrm>
                  <a:off x="4108608" y="569913"/>
                  <a:ext cx="263525" cy="395287"/>
                  <a:chOff x="-758326" y="0"/>
                  <a:chExt cx="213756" cy="427512"/>
                </a:xfrm>
              </p:grpSpPr>
              <p:sp>
                <p:nvSpPr>
                  <p:cNvPr id="73" name="直接连接符 27"/>
                  <p:cNvSpPr/>
                  <p:nvPr/>
                </p:nvSpPr>
                <p:spPr>
                  <a:xfrm>
                    <a:off x="-758326"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sz="1400"/>
                  </a:p>
                </p:txBody>
              </p:sp>
              <p:sp>
                <p:nvSpPr>
                  <p:cNvPr id="83" name="直接连接符 28"/>
                  <p:cNvSpPr/>
                  <p:nvPr/>
                </p:nvSpPr>
                <p:spPr>
                  <a:xfrm flipH="1">
                    <a:off x="-758326"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sz="1400"/>
                  </a:p>
                </p:txBody>
              </p:sp>
            </p:grpSp>
          </p:grpSp>
        </p:grpSp>
        <p:grpSp>
          <p:nvGrpSpPr>
            <p:cNvPr id="87" name="组合 86"/>
            <p:cNvGrpSpPr/>
            <p:nvPr/>
          </p:nvGrpSpPr>
          <p:grpSpPr>
            <a:xfrm>
              <a:off x="971997" y="2061029"/>
              <a:ext cx="2121586" cy="2220666"/>
              <a:chOff x="2215144" y="982844"/>
              <a:chExt cx="1120898" cy="923141"/>
            </a:xfrm>
          </p:grpSpPr>
          <p:sp>
            <p:nvSpPr>
              <p:cNvPr id="88" name="平行四边形 87"/>
              <p:cNvSpPr/>
              <p:nvPr/>
            </p:nvSpPr>
            <p:spPr>
              <a:xfrm>
                <a:off x="2215144" y="982844"/>
                <a:ext cx="1120898" cy="923141"/>
              </a:xfrm>
              <a:prstGeom prst="parallelogram">
                <a:avLst>
                  <a:gd name="adj" fmla="val 0"/>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Impact" panose="020B0806030902050204" pitchFamily="34" charset="0"/>
                </a:endParaRPr>
              </a:p>
            </p:txBody>
          </p:sp>
          <p:sp>
            <p:nvSpPr>
              <p:cNvPr id="95" name="文本框 9"/>
              <p:cNvSpPr txBox="1"/>
              <p:nvPr/>
            </p:nvSpPr>
            <p:spPr>
              <a:xfrm>
                <a:off x="2245058" y="1104901"/>
                <a:ext cx="1066799" cy="667693"/>
              </a:xfrm>
              <a:prstGeom prst="rect">
                <a:avLst/>
              </a:prstGeom>
              <a:noFill/>
            </p:spPr>
            <p:txBody>
              <a:bodyPr wrap="square" rtlCol="0">
                <a:spAutoFit/>
              </a:bodyPr>
              <a:lstStyle/>
              <a:p>
                <a:pPr algn="ctr"/>
                <a:r>
                  <a:rPr lang="en-US" altLang="zh-CN" sz="6000" dirty="0" smtClean="0">
                    <a:solidFill>
                      <a:schemeClr val="bg1"/>
                    </a:solidFill>
                    <a:latin typeface="Impact" panose="020B0806030902050204" pitchFamily="34" charset="0"/>
                  </a:rPr>
                  <a:t>03</a:t>
                </a:r>
                <a:endParaRPr lang="zh-CN" altLang="en-US" sz="6000" dirty="0">
                  <a:solidFill>
                    <a:schemeClr val="bg1"/>
                  </a:solidFill>
                  <a:latin typeface="Impact" panose="020B0806030902050204" pitchFamily="34" charset="0"/>
                </a:endParaRPr>
              </a:p>
            </p:txBody>
          </p:sp>
        </p:grpSp>
      </p:grpSp>
      <p:pic>
        <p:nvPicPr>
          <p:cNvPr id="13" name="图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Tree>
    <p:extLst>
      <p:ext uri="{BB962C8B-B14F-4D97-AF65-F5344CB8AC3E}">
        <p14:creationId xmlns:p14="http://schemas.microsoft.com/office/powerpoint/2010/main" val="195603647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42" presetClass="entr" presetSubtype="0" fill="hold"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anim calcmode="lin" valueType="num">
                                      <p:cBhvr>
                                        <p:cTn id="13" dur="750" fill="hold"/>
                                        <p:tgtEl>
                                          <p:spTgt spid="13"/>
                                        </p:tgtEl>
                                        <p:attrNameLst>
                                          <p:attrName>ppt_x</p:attrName>
                                        </p:attrNameLst>
                                      </p:cBhvr>
                                      <p:tavLst>
                                        <p:tav tm="0">
                                          <p:val>
                                            <p:strVal val="#ppt_x"/>
                                          </p:val>
                                        </p:tav>
                                        <p:tav tm="100000">
                                          <p:val>
                                            <p:strVal val="#ppt_x"/>
                                          </p:val>
                                        </p:tav>
                                      </p:tavLst>
                                    </p:anim>
                                    <p:anim calcmode="lin" valueType="num">
                                      <p:cBhvr>
                                        <p:cTn id="14" dur="75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anim calcmode="lin" valueType="num">
                                      <p:cBhvr>
                                        <p:cTn id="23" dur="750" fill="hold"/>
                                        <p:tgtEl>
                                          <p:spTgt spid="16"/>
                                        </p:tgtEl>
                                        <p:attrNameLst>
                                          <p:attrName>ppt_x</p:attrName>
                                        </p:attrNameLst>
                                      </p:cBhvr>
                                      <p:tavLst>
                                        <p:tav tm="0">
                                          <p:val>
                                            <p:strVal val="#ppt_x"/>
                                          </p:val>
                                        </p:tav>
                                        <p:tav tm="100000">
                                          <p:val>
                                            <p:strVal val="#ppt_x"/>
                                          </p:val>
                                        </p:tav>
                                      </p:tavLst>
                                    </p:anim>
                                    <p:anim calcmode="lin" valueType="num">
                                      <p:cBhvr>
                                        <p:cTn id="24" dur="750" fill="hold"/>
                                        <p:tgtEl>
                                          <p:spTgt spid="16"/>
                                        </p:tgtEl>
                                        <p:attrNameLst>
                                          <p:attrName>ppt_y</p:attrName>
                                        </p:attrNameLst>
                                      </p:cBhvr>
                                      <p:tavLst>
                                        <p:tav tm="0">
                                          <p:val>
                                            <p:strVal val="#ppt_y+.1"/>
                                          </p:val>
                                        </p:tav>
                                        <p:tav tm="100000">
                                          <p:val>
                                            <p:strVal val="#ppt_y"/>
                                          </p:val>
                                        </p:tav>
                                      </p:tavLst>
                                    </p:anim>
                                  </p:childTnLst>
                                </p:cTn>
                              </p:par>
                              <p:par>
                                <p:cTn id="25" presetID="22" presetClass="entr" presetSubtype="8"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Group 10"/>
          <p:cNvGrpSpPr/>
          <p:nvPr/>
        </p:nvGrpSpPr>
        <p:grpSpPr>
          <a:xfrm>
            <a:off x="6505727" y="3573993"/>
            <a:ext cx="775903" cy="776184"/>
            <a:chOff x="6253939" y="2516220"/>
            <a:chExt cx="831273" cy="831273"/>
          </a:xfrm>
        </p:grpSpPr>
        <p:sp>
          <p:nvSpPr>
            <p:cNvPr id="13" name="Oval 11"/>
            <p:cNvSpPr/>
            <p:nvPr/>
          </p:nvSpPr>
          <p:spPr>
            <a:xfrm>
              <a:off x="6253939" y="2516220"/>
              <a:ext cx="831273" cy="831273"/>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65000"/>
                  </a:schemeClr>
                </a:solidFill>
              </a:endParaRPr>
            </a:p>
          </p:txBody>
        </p:sp>
        <p:sp>
          <p:nvSpPr>
            <p:cNvPr id="14" name="AutoShape 117"/>
            <p:cNvSpPr>
              <a:spLocks/>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latin typeface="Gill Sans" charset="0"/>
                <a:sym typeface="Gill Sans" charset="0"/>
              </a:endParaRPr>
            </a:p>
          </p:txBody>
        </p:sp>
      </p:grpSp>
      <p:grpSp>
        <p:nvGrpSpPr>
          <p:cNvPr id="15" name="Group 13"/>
          <p:cNvGrpSpPr/>
          <p:nvPr/>
        </p:nvGrpSpPr>
        <p:grpSpPr>
          <a:xfrm>
            <a:off x="6505727" y="4647686"/>
            <a:ext cx="775903" cy="776184"/>
            <a:chOff x="5716910" y="3464598"/>
            <a:chExt cx="831273" cy="831273"/>
          </a:xfrm>
        </p:grpSpPr>
        <p:sp>
          <p:nvSpPr>
            <p:cNvPr id="16" name="Oval 14"/>
            <p:cNvSpPr/>
            <p:nvPr/>
          </p:nvSpPr>
          <p:spPr>
            <a:xfrm>
              <a:off x="5716910" y="3464598"/>
              <a:ext cx="831273" cy="831273"/>
            </a:xfrm>
            <a:prstGeom prst="ellipse">
              <a:avLst/>
            </a:prstGeom>
            <a:solidFill>
              <a:srgbClr val="2C76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65000"/>
                  </a:schemeClr>
                </a:solidFill>
              </a:endParaRPr>
            </a:p>
          </p:txBody>
        </p:sp>
        <p:grpSp>
          <p:nvGrpSpPr>
            <p:cNvPr id="17" name="Group 15"/>
            <p:cNvGrpSpPr/>
            <p:nvPr/>
          </p:nvGrpSpPr>
          <p:grpSpPr>
            <a:xfrm>
              <a:off x="5900374" y="3655628"/>
              <a:ext cx="464344" cy="464344"/>
              <a:chOff x="4439444" y="2582069"/>
              <a:chExt cx="464344" cy="464344"/>
            </a:xfrm>
            <a:solidFill>
              <a:schemeClr val="bg1"/>
            </a:solidFill>
          </p:grpSpPr>
          <p:sp>
            <p:nvSpPr>
              <p:cNvPr id="1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latin typeface="Gill Sans" charset="0"/>
                  <a:sym typeface="Gill Sans" charset="0"/>
                </a:endParaRPr>
              </a:p>
            </p:txBody>
          </p:sp>
          <p:sp>
            <p:nvSpPr>
              <p:cNvPr id="1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latin typeface="Gill Sans" charset="0"/>
                  <a:sym typeface="Gill Sans" charset="0"/>
                </a:endParaRPr>
              </a:p>
            </p:txBody>
          </p:sp>
          <p:sp>
            <p:nvSpPr>
              <p:cNvPr id="2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latin typeface="Gill Sans" charset="0"/>
                  <a:sym typeface="Gill Sans" charset="0"/>
                </a:endParaRPr>
              </a:p>
            </p:txBody>
          </p:sp>
        </p:grpSp>
      </p:grpSp>
      <p:grpSp>
        <p:nvGrpSpPr>
          <p:cNvPr id="21" name="Group 19"/>
          <p:cNvGrpSpPr/>
          <p:nvPr/>
        </p:nvGrpSpPr>
        <p:grpSpPr>
          <a:xfrm>
            <a:off x="6505727" y="2579788"/>
            <a:ext cx="775903" cy="776184"/>
            <a:chOff x="6678551" y="1578185"/>
            <a:chExt cx="831273" cy="831273"/>
          </a:xfrm>
        </p:grpSpPr>
        <p:sp>
          <p:nvSpPr>
            <p:cNvPr id="22" name="Oval 20"/>
            <p:cNvSpPr/>
            <p:nvPr/>
          </p:nvSpPr>
          <p:spPr>
            <a:xfrm>
              <a:off x="6678551" y="1578185"/>
              <a:ext cx="831273" cy="831273"/>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65000"/>
                  </a:schemeClr>
                </a:solidFill>
              </a:endParaRPr>
            </a:p>
          </p:txBody>
        </p:sp>
        <p:sp>
          <p:nvSpPr>
            <p:cNvPr id="23" name="AutoShape 139"/>
            <p:cNvSpPr>
              <a:spLocks/>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latin typeface="Gill Sans" charset="0"/>
                <a:sym typeface="Gill Sans" charset="0"/>
              </a:endParaRPr>
            </a:p>
          </p:txBody>
        </p:sp>
      </p:grpSp>
      <p:sp>
        <p:nvSpPr>
          <p:cNvPr id="24" name="TextBox 21"/>
          <p:cNvSpPr txBox="1"/>
          <p:nvPr/>
        </p:nvSpPr>
        <p:spPr>
          <a:xfrm>
            <a:off x="7217501" y="2540289"/>
            <a:ext cx="1761960" cy="569519"/>
          </a:xfrm>
          <a:prstGeom prst="rect">
            <a:avLst/>
          </a:prstGeom>
          <a:noFill/>
        </p:spPr>
        <p:txBody>
          <a:bodyPr wrap="square" lIns="91436" tIns="45718" rIns="91436" bIns="45718" rtlCol="0">
            <a:spAutoFit/>
          </a:bodyPr>
          <a:lstStyle/>
          <a:p>
            <a:r>
              <a:rPr lang="zh-CN" altLang="en-US" sz="1600" b="1" dirty="0">
                <a:solidFill>
                  <a:schemeClr val="bg1">
                    <a:lumMod val="65000"/>
                  </a:schemeClr>
                </a:solidFill>
                <a:latin typeface="微软雅黑" pitchFamily="34" charset="-122"/>
                <a:ea typeface="微软雅黑" pitchFamily="34" charset="-122"/>
              </a:rPr>
              <a:t>点击添加文本</a:t>
            </a:r>
          </a:p>
          <a:p>
            <a:endParaRPr lang="en-GB" sz="1500" b="1" dirty="0">
              <a:solidFill>
                <a:schemeClr val="bg1">
                  <a:lumMod val="65000"/>
                </a:schemeClr>
              </a:solidFill>
            </a:endParaRPr>
          </a:p>
        </p:txBody>
      </p:sp>
      <p:sp>
        <p:nvSpPr>
          <p:cNvPr id="25" name="Rectangle 24"/>
          <p:cNvSpPr/>
          <p:nvPr/>
        </p:nvSpPr>
        <p:spPr>
          <a:xfrm>
            <a:off x="7217501" y="2824550"/>
            <a:ext cx="3617185" cy="584910"/>
          </a:xfrm>
          <a:prstGeom prst="rect">
            <a:avLst/>
          </a:prstGeom>
        </p:spPr>
        <p:txBody>
          <a:bodyPr wrap="square" lIns="91436" tIns="45718" rIns="91436" bIns="45718">
            <a:spAutoFit/>
          </a:bodyPr>
          <a:lstStyle/>
          <a:p>
            <a:r>
              <a:rPr lang="zh-CN" altLang="en-US" sz="1600" dirty="0">
                <a:solidFill>
                  <a:schemeClr val="bg1">
                    <a:lumMod val="65000"/>
                  </a:schemeClr>
                </a:solidFill>
                <a:latin typeface="微软雅黑" pitchFamily="34" charset="-122"/>
                <a:ea typeface="微软雅黑" pitchFamily="34" charset="-122"/>
              </a:rPr>
              <a:t>点击输入简要文本内容，文字内容需概况精炼的说明专业设计</a:t>
            </a:r>
            <a:r>
              <a:rPr lang="en-US" altLang="zh-CN" sz="1600" dirty="0">
                <a:solidFill>
                  <a:schemeClr val="bg1">
                    <a:lumMod val="65000"/>
                  </a:schemeClr>
                </a:solidFill>
                <a:latin typeface="微软雅黑" pitchFamily="34" charset="-122"/>
                <a:ea typeface="微软雅黑" pitchFamily="34" charset="-122"/>
              </a:rPr>
              <a:t>……</a:t>
            </a:r>
          </a:p>
        </p:txBody>
      </p:sp>
      <p:sp>
        <p:nvSpPr>
          <p:cNvPr id="26" name="TextBox 23"/>
          <p:cNvSpPr txBox="1"/>
          <p:nvPr/>
        </p:nvSpPr>
        <p:spPr>
          <a:xfrm>
            <a:off x="7217501" y="3540178"/>
            <a:ext cx="1761960" cy="569519"/>
          </a:xfrm>
          <a:prstGeom prst="rect">
            <a:avLst/>
          </a:prstGeom>
          <a:noFill/>
        </p:spPr>
        <p:txBody>
          <a:bodyPr wrap="square" lIns="91436" tIns="45718" rIns="91436" bIns="45718" rtlCol="0">
            <a:spAutoFit/>
          </a:bodyPr>
          <a:lstStyle/>
          <a:p>
            <a:r>
              <a:rPr lang="zh-CN" altLang="en-US" sz="1600" b="1" dirty="0">
                <a:solidFill>
                  <a:schemeClr val="bg1">
                    <a:lumMod val="65000"/>
                  </a:schemeClr>
                </a:solidFill>
                <a:latin typeface="微软雅黑" pitchFamily="34" charset="-122"/>
                <a:ea typeface="微软雅黑" pitchFamily="34" charset="-122"/>
              </a:rPr>
              <a:t>点击添加文本</a:t>
            </a:r>
          </a:p>
          <a:p>
            <a:endParaRPr lang="en-GB" sz="1500" b="1" dirty="0">
              <a:solidFill>
                <a:schemeClr val="bg1">
                  <a:lumMod val="65000"/>
                </a:schemeClr>
              </a:solidFill>
            </a:endParaRPr>
          </a:p>
        </p:txBody>
      </p:sp>
      <p:sp>
        <p:nvSpPr>
          <p:cNvPr id="27" name="Rectangle 24"/>
          <p:cNvSpPr/>
          <p:nvPr/>
        </p:nvSpPr>
        <p:spPr>
          <a:xfrm>
            <a:off x="7217501" y="3786329"/>
            <a:ext cx="3617185" cy="584910"/>
          </a:xfrm>
          <a:prstGeom prst="rect">
            <a:avLst/>
          </a:prstGeom>
        </p:spPr>
        <p:txBody>
          <a:bodyPr wrap="square" lIns="91436" tIns="45718" rIns="91436" bIns="45718">
            <a:spAutoFit/>
          </a:bodyPr>
          <a:lstStyle/>
          <a:p>
            <a:r>
              <a:rPr lang="zh-CN" altLang="en-US" sz="1600" dirty="0">
                <a:solidFill>
                  <a:schemeClr val="bg1">
                    <a:lumMod val="65000"/>
                  </a:schemeClr>
                </a:solidFill>
                <a:latin typeface="微软雅黑" pitchFamily="34" charset="-122"/>
                <a:ea typeface="微软雅黑" pitchFamily="34" charset="-122"/>
              </a:rPr>
              <a:t>点击输入简要文本内容，文字内容需概况精炼的说明专业设计</a:t>
            </a:r>
            <a:r>
              <a:rPr lang="en-US" altLang="zh-CN" sz="1600" dirty="0">
                <a:solidFill>
                  <a:schemeClr val="bg1">
                    <a:lumMod val="65000"/>
                  </a:schemeClr>
                </a:solidFill>
                <a:latin typeface="微软雅黑" pitchFamily="34" charset="-122"/>
                <a:ea typeface="微软雅黑" pitchFamily="34" charset="-122"/>
              </a:rPr>
              <a:t>……</a:t>
            </a:r>
          </a:p>
        </p:txBody>
      </p:sp>
      <p:sp>
        <p:nvSpPr>
          <p:cNvPr id="28" name="TextBox 25"/>
          <p:cNvSpPr txBox="1"/>
          <p:nvPr/>
        </p:nvSpPr>
        <p:spPr>
          <a:xfrm>
            <a:off x="7217501" y="4578851"/>
            <a:ext cx="1761960" cy="569519"/>
          </a:xfrm>
          <a:prstGeom prst="rect">
            <a:avLst/>
          </a:prstGeom>
          <a:noFill/>
        </p:spPr>
        <p:txBody>
          <a:bodyPr wrap="square" lIns="91436" tIns="45718" rIns="91436" bIns="45718" rtlCol="0">
            <a:spAutoFit/>
          </a:bodyPr>
          <a:lstStyle/>
          <a:p>
            <a:r>
              <a:rPr lang="zh-CN" altLang="en-US" sz="1600" b="1" dirty="0">
                <a:solidFill>
                  <a:schemeClr val="bg1">
                    <a:lumMod val="65000"/>
                  </a:schemeClr>
                </a:solidFill>
                <a:latin typeface="微软雅黑" pitchFamily="34" charset="-122"/>
                <a:ea typeface="微软雅黑" pitchFamily="34" charset="-122"/>
              </a:rPr>
              <a:t>点击添加文本</a:t>
            </a:r>
          </a:p>
          <a:p>
            <a:endParaRPr lang="en-GB" sz="1500" b="1" dirty="0">
              <a:solidFill>
                <a:schemeClr val="bg1">
                  <a:lumMod val="65000"/>
                </a:schemeClr>
              </a:solidFill>
            </a:endParaRPr>
          </a:p>
        </p:txBody>
      </p:sp>
      <p:sp>
        <p:nvSpPr>
          <p:cNvPr id="29" name="Rectangle 24"/>
          <p:cNvSpPr/>
          <p:nvPr/>
        </p:nvSpPr>
        <p:spPr>
          <a:xfrm>
            <a:off x="7217501" y="4863110"/>
            <a:ext cx="3617185" cy="584910"/>
          </a:xfrm>
          <a:prstGeom prst="rect">
            <a:avLst/>
          </a:prstGeom>
        </p:spPr>
        <p:txBody>
          <a:bodyPr wrap="square" lIns="91436" tIns="45718" rIns="91436" bIns="45718">
            <a:spAutoFit/>
          </a:bodyPr>
          <a:lstStyle/>
          <a:p>
            <a:r>
              <a:rPr lang="zh-CN" altLang="en-US" sz="1600" dirty="0">
                <a:solidFill>
                  <a:schemeClr val="bg1">
                    <a:lumMod val="65000"/>
                  </a:schemeClr>
                </a:solidFill>
                <a:latin typeface="微软雅黑" pitchFamily="34" charset="-122"/>
                <a:ea typeface="微软雅黑" pitchFamily="34" charset="-122"/>
              </a:rPr>
              <a:t>点击输入简要文本内容，文字内容需概况精炼的说明专业设计</a:t>
            </a:r>
            <a:r>
              <a:rPr lang="en-US" altLang="zh-CN" sz="1600" dirty="0">
                <a:solidFill>
                  <a:schemeClr val="bg1">
                    <a:lumMod val="65000"/>
                  </a:schemeClr>
                </a:solidFill>
                <a:latin typeface="微软雅黑" pitchFamily="34" charset="-122"/>
                <a:ea typeface="微软雅黑" pitchFamily="34" charset="-122"/>
              </a:rPr>
              <a:t>……</a:t>
            </a:r>
          </a:p>
        </p:txBody>
      </p:sp>
      <p:sp>
        <p:nvSpPr>
          <p:cNvPr id="30" name="矩形 29"/>
          <p:cNvSpPr/>
          <p:nvPr/>
        </p:nvSpPr>
        <p:spPr>
          <a:xfrm>
            <a:off x="1466091" y="2637910"/>
            <a:ext cx="4322975" cy="2673910"/>
          </a:xfrm>
          <a:prstGeom prst="rect">
            <a:avLst/>
          </a:prstGeom>
          <a:blipFill dpi="0"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dirty="0"/>
          </a:p>
        </p:txBody>
      </p:sp>
    </p:spTree>
    <p:extLst>
      <p:ext uri="{BB962C8B-B14F-4D97-AF65-F5344CB8AC3E}">
        <p14:creationId xmlns:p14="http://schemas.microsoft.com/office/powerpoint/2010/main" val="390390849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pic>
        <p:nvPicPr>
          <p:cNvPr id="12" name="Picture 2"/>
          <p:cNvPicPr>
            <a:picLocks noChangeAspect="1" noChangeArrowheads="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bwMode="auto">
          <a:xfrm>
            <a:off x="2134397" y="2695262"/>
            <a:ext cx="1123635" cy="109999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p:cNvPicPr>
            <a:picLocks noChangeAspect="1" noChangeArrowheads="1"/>
          </p:cNvPicPr>
          <p:nvPr/>
        </p:nvPicPr>
        <p:blipFill>
          <a:blip r:embed="rId4"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bwMode="auto">
          <a:xfrm>
            <a:off x="9156327" y="2985715"/>
            <a:ext cx="1153554" cy="6982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p:cNvPicPr>
            <a:picLocks noChangeAspect="1" noChangeArrowheads="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bwMode="auto">
          <a:xfrm>
            <a:off x="4488737" y="2899293"/>
            <a:ext cx="1049425" cy="87113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p:cNvPicPr>
            <a:picLocks noChangeAspect="1" noChangeArrowheads="1"/>
          </p:cNvPicPr>
          <p:nvPr/>
        </p:nvPicPr>
        <p:blipFill>
          <a:blip r:embed="rId6"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bwMode="auto">
          <a:xfrm>
            <a:off x="6888138" y="2915722"/>
            <a:ext cx="943674" cy="838279"/>
          </a:xfrm>
          <a:prstGeom prst="rect">
            <a:avLst/>
          </a:prstGeom>
          <a:noFill/>
          <a:extLst>
            <a:ext uri="{909E8E84-426E-40DD-AFC4-6F175D3DCCD1}">
              <a14:hiddenFill xmlns:a14="http://schemas.microsoft.com/office/drawing/2010/main">
                <a:solidFill>
                  <a:srgbClr val="FFFFFF"/>
                </a:solidFill>
              </a14:hiddenFill>
            </a:ext>
          </a:extLst>
        </p:spPr>
      </p:pic>
      <p:sp>
        <p:nvSpPr>
          <p:cNvPr id="16" name="燕尾形 15"/>
          <p:cNvSpPr/>
          <p:nvPr/>
        </p:nvSpPr>
        <p:spPr>
          <a:xfrm>
            <a:off x="3570851" y="3182189"/>
            <a:ext cx="282287" cy="282324"/>
          </a:xfrm>
          <a:prstGeom prst="chevron">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7" name="燕尾形 16"/>
          <p:cNvSpPr/>
          <p:nvPr/>
        </p:nvSpPr>
        <p:spPr>
          <a:xfrm>
            <a:off x="3816760" y="3181433"/>
            <a:ext cx="282287" cy="282324"/>
          </a:xfrm>
          <a:prstGeom prst="chevron">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8" name="同心圆 17"/>
          <p:cNvSpPr/>
          <p:nvPr/>
        </p:nvSpPr>
        <p:spPr>
          <a:xfrm>
            <a:off x="1804732" y="2498287"/>
            <a:ext cx="1635475" cy="1635688"/>
          </a:xfrm>
          <a:prstGeom prst="donut">
            <a:avLst>
              <a:gd name="adj" fmla="val 3139"/>
            </a:avLst>
          </a:prstGeom>
          <a:solidFill>
            <a:srgbClr val="00D0CF"/>
          </a:solidFill>
          <a:ln>
            <a:solidFill>
              <a:srgbClr val="00D0CF"/>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9" name="同心圆 18"/>
          <p:cNvSpPr/>
          <p:nvPr/>
        </p:nvSpPr>
        <p:spPr>
          <a:xfrm>
            <a:off x="4173485" y="2498287"/>
            <a:ext cx="1635475" cy="1635688"/>
          </a:xfrm>
          <a:prstGeom prst="donut">
            <a:avLst>
              <a:gd name="adj" fmla="val 3139"/>
            </a:avLst>
          </a:prstGeom>
          <a:solidFill>
            <a:srgbClr val="FF9AAF"/>
          </a:solidFill>
          <a:ln>
            <a:solidFill>
              <a:srgbClr val="FF9AAF"/>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0" name="同心圆 19"/>
          <p:cNvSpPr/>
          <p:nvPr/>
        </p:nvSpPr>
        <p:spPr>
          <a:xfrm>
            <a:off x="6542238" y="2498287"/>
            <a:ext cx="1635475" cy="1635688"/>
          </a:xfrm>
          <a:prstGeom prst="donut">
            <a:avLst>
              <a:gd name="adj" fmla="val 3139"/>
            </a:avLst>
          </a:prstGeom>
          <a:solidFill>
            <a:srgbClr val="2C76CE"/>
          </a:solidFill>
          <a:ln>
            <a:solidFill>
              <a:srgbClr val="2C76CE"/>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1" name="同心圆 20"/>
          <p:cNvSpPr/>
          <p:nvPr/>
        </p:nvSpPr>
        <p:spPr>
          <a:xfrm>
            <a:off x="8910989" y="2498287"/>
            <a:ext cx="1635475" cy="1635688"/>
          </a:xfrm>
          <a:prstGeom prst="donut">
            <a:avLst>
              <a:gd name="adj" fmla="val 3139"/>
            </a:avLst>
          </a:prstGeom>
          <a:solidFill>
            <a:srgbClr val="00D0CF"/>
          </a:solidFill>
          <a:ln>
            <a:solidFill>
              <a:srgbClr val="00D0CF"/>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2" name="燕尾形 21"/>
          <p:cNvSpPr/>
          <p:nvPr/>
        </p:nvSpPr>
        <p:spPr>
          <a:xfrm>
            <a:off x="5907346" y="3174759"/>
            <a:ext cx="282287" cy="282324"/>
          </a:xfrm>
          <a:prstGeom prst="chevron">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3" name="燕尾形 22"/>
          <p:cNvSpPr/>
          <p:nvPr/>
        </p:nvSpPr>
        <p:spPr>
          <a:xfrm>
            <a:off x="6153256" y="3174003"/>
            <a:ext cx="282287" cy="282324"/>
          </a:xfrm>
          <a:prstGeom prst="chevron">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4" name="燕尾形 23"/>
          <p:cNvSpPr/>
          <p:nvPr/>
        </p:nvSpPr>
        <p:spPr>
          <a:xfrm>
            <a:off x="8284994" y="3191693"/>
            <a:ext cx="282287" cy="282324"/>
          </a:xfrm>
          <a:prstGeom prst="chevron">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5" name="燕尾形 24"/>
          <p:cNvSpPr/>
          <p:nvPr/>
        </p:nvSpPr>
        <p:spPr>
          <a:xfrm>
            <a:off x="8530904" y="3190937"/>
            <a:ext cx="282287" cy="282324"/>
          </a:xfrm>
          <a:prstGeom prst="chevron">
            <a:avLst/>
          </a:prstGeom>
          <a:solidFill>
            <a:schemeClr val="bg1">
              <a:lumMod val="6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6" name="TextBox 24"/>
          <p:cNvSpPr txBox="1"/>
          <p:nvPr/>
        </p:nvSpPr>
        <p:spPr>
          <a:xfrm>
            <a:off x="1777670" y="4323298"/>
            <a:ext cx="1708136" cy="415486"/>
          </a:xfrm>
          <a:prstGeom prst="rect">
            <a:avLst/>
          </a:prstGeom>
          <a:noFill/>
        </p:spPr>
        <p:txBody>
          <a:bodyPr wrap="none" lIns="121908" tIns="60954" rIns="121908" bIns="60954" rtlCol="0">
            <a:spAutoFit/>
          </a:bodyPr>
          <a:lstStyle/>
          <a:p>
            <a:r>
              <a:rPr lang="zh-CN" altLang="en-US" sz="1900" dirty="0">
                <a:solidFill>
                  <a:schemeClr val="bg1">
                    <a:lumMod val="65000"/>
                  </a:schemeClr>
                </a:solidFill>
                <a:latin typeface="+mn-ea"/>
                <a:cs typeface="+mn-ea"/>
              </a:rPr>
              <a:t>添加文本标题</a:t>
            </a:r>
          </a:p>
        </p:txBody>
      </p:sp>
      <p:sp>
        <p:nvSpPr>
          <p:cNvPr id="27" name="TextBox 25"/>
          <p:cNvSpPr txBox="1"/>
          <p:nvPr/>
        </p:nvSpPr>
        <p:spPr>
          <a:xfrm>
            <a:off x="4156532" y="4351569"/>
            <a:ext cx="1708136" cy="415486"/>
          </a:xfrm>
          <a:prstGeom prst="rect">
            <a:avLst/>
          </a:prstGeom>
          <a:noFill/>
        </p:spPr>
        <p:txBody>
          <a:bodyPr wrap="none" lIns="121908" tIns="60954" rIns="121908" bIns="60954" rtlCol="0">
            <a:spAutoFit/>
          </a:bodyPr>
          <a:lstStyle/>
          <a:p>
            <a:r>
              <a:rPr lang="zh-CN" altLang="en-US" sz="1900" dirty="0">
                <a:solidFill>
                  <a:schemeClr val="bg1">
                    <a:lumMod val="65000"/>
                  </a:schemeClr>
                </a:solidFill>
                <a:latin typeface="+mn-ea"/>
                <a:cs typeface="+mn-ea"/>
              </a:rPr>
              <a:t>添加文本标题</a:t>
            </a:r>
          </a:p>
        </p:txBody>
      </p:sp>
      <p:sp>
        <p:nvSpPr>
          <p:cNvPr id="28" name="TextBox 26"/>
          <p:cNvSpPr txBox="1"/>
          <p:nvPr/>
        </p:nvSpPr>
        <p:spPr>
          <a:xfrm>
            <a:off x="6525985" y="4314228"/>
            <a:ext cx="1708136" cy="415486"/>
          </a:xfrm>
          <a:prstGeom prst="rect">
            <a:avLst/>
          </a:prstGeom>
          <a:noFill/>
        </p:spPr>
        <p:txBody>
          <a:bodyPr wrap="none" lIns="121908" tIns="60954" rIns="121908" bIns="60954" rtlCol="0">
            <a:spAutoFit/>
          </a:bodyPr>
          <a:lstStyle/>
          <a:p>
            <a:r>
              <a:rPr lang="zh-CN" altLang="en-US" sz="1900" dirty="0">
                <a:solidFill>
                  <a:schemeClr val="bg1">
                    <a:lumMod val="65000"/>
                  </a:schemeClr>
                </a:solidFill>
                <a:latin typeface="+mn-ea"/>
                <a:cs typeface="+mn-ea"/>
              </a:rPr>
              <a:t>添加文本标题</a:t>
            </a:r>
          </a:p>
        </p:txBody>
      </p:sp>
      <p:sp>
        <p:nvSpPr>
          <p:cNvPr id="29" name="TextBox 27"/>
          <p:cNvSpPr txBox="1"/>
          <p:nvPr/>
        </p:nvSpPr>
        <p:spPr>
          <a:xfrm>
            <a:off x="8924133" y="4301097"/>
            <a:ext cx="1708136" cy="415486"/>
          </a:xfrm>
          <a:prstGeom prst="rect">
            <a:avLst/>
          </a:prstGeom>
          <a:noFill/>
        </p:spPr>
        <p:txBody>
          <a:bodyPr wrap="none" lIns="121908" tIns="60954" rIns="121908" bIns="60954" rtlCol="0">
            <a:spAutoFit/>
          </a:bodyPr>
          <a:lstStyle/>
          <a:p>
            <a:r>
              <a:rPr lang="zh-CN" altLang="en-US" sz="1900" dirty="0">
                <a:solidFill>
                  <a:schemeClr val="bg1">
                    <a:lumMod val="65000"/>
                  </a:schemeClr>
                </a:solidFill>
                <a:latin typeface="+mn-ea"/>
                <a:cs typeface="+mn-ea"/>
              </a:rPr>
              <a:t>添加文本标题</a:t>
            </a:r>
          </a:p>
        </p:txBody>
      </p:sp>
      <p:cxnSp>
        <p:nvCxnSpPr>
          <p:cNvPr id="30" name="67"/>
          <p:cNvCxnSpPr/>
          <p:nvPr/>
        </p:nvCxnSpPr>
        <p:spPr>
          <a:xfrm>
            <a:off x="1827423" y="4945769"/>
            <a:ext cx="871904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TextBox 29"/>
          <p:cNvSpPr txBox="1"/>
          <p:nvPr/>
        </p:nvSpPr>
        <p:spPr>
          <a:xfrm>
            <a:off x="1823350" y="4991191"/>
            <a:ext cx="8657653" cy="861775"/>
          </a:xfrm>
          <a:prstGeom prst="rect">
            <a:avLst/>
          </a:prstGeom>
          <a:noFill/>
          <a:ln>
            <a:noFill/>
          </a:ln>
        </p:spPr>
        <p:txBody>
          <a:bodyPr wrap="none" lIns="121908" tIns="60954" rIns="121908" bIns="60954" rtlCol="0">
            <a:spAutoFit/>
          </a:bodyPr>
          <a:lstStyle/>
          <a:p>
            <a:pPr algn="ctr"/>
            <a:r>
              <a:rPr lang="zh-CN" altLang="en-US" sz="1600" dirty="0">
                <a:solidFill>
                  <a:schemeClr val="bg1">
                    <a:lumMod val="65000"/>
                  </a:schemeClr>
                </a:solidFill>
                <a:latin typeface="+mn-ea"/>
                <a:cs typeface="+mn-ea"/>
              </a:rPr>
              <a:t>点击添加文字内容，内容简要详尽，言简意赅叙述内容概要。点击添加文字内容，内容简要详</a:t>
            </a:r>
            <a:endParaRPr lang="en-US" altLang="zh-CN" sz="1600" dirty="0">
              <a:solidFill>
                <a:schemeClr val="bg1">
                  <a:lumMod val="65000"/>
                </a:schemeClr>
              </a:solidFill>
              <a:latin typeface="+mn-ea"/>
              <a:cs typeface="+mn-ea"/>
            </a:endParaRPr>
          </a:p>
          <a:p>
            <a:pPr algn="ctr"/>
            <a:r>
              <a:rPr lang="zh-CN" altLang="en-US" sz="1600" dirty="0">
                <a:solidFill>
                  <a:schemeClr val="bg1">
                    <a:lumMod val="65000"/>
                  </a:schemeClr>
                </a:solidFill>
                <a:latin typeface="+mn-ea"/>
                <a:cs typeface="+mn-ea"/>
              </a:rPr>
              <a:t>尽，言简意赅叙述内容概要。点击添加文字内容，内容简要详尽，言简意赅叙述内容概要。点</a:t>
            </a:r>
            <a:endParaRPr lang="en-US" altLang="zh-CN" sz="1600" dirty="0">
              <a:solidFill>
                <a:schemeClr val="bg1">
                  <a:lumMod val="65000"/>
                </a:schemeClr>
              </a:solidFill>
              <a:latin typeface="+mn-ea"/>
              <a:cs typeface="+mn-ea"/>
            </a:endParaRPr>
          </a:p>
          <a:p>
            <a:pPr algn="ctr"/>
            <a:r>
              <a:rPr lang="zh-CN" altLang="en-US" sz="1600" dirty="0">
                <a:solidFill>
                  <a:schemeClr val="bg1">
                    <a:lumMod val="65000"/>
                  </a:schemeClr>
                </a:solidFill>
                <a:latin typeface="+mn-ea"/>
                <a:cs typeface="+mn-ea"/>
              </a:rPr>
              <a:t>击添加文字内容，内容简要详尽，言简意赅叙述内容概要。</a:t>
            </a:r>
          </a:p>
        </p:txBody>
      </p:sp>
    </p:spTree>
    <p:extLst>
      <p:ext uri="{BB962C8B-B14F-4D97-AF65-F5344CB8AC3E}">
        <p14:creationId xmlns:p14="http://schemas.microsoft.com/office/powerpoint/2010/main" val="1022147125"/>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500"/>
                                        <p:tgtEl>
                                          <p:spTgt spid="12"/>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heel(1)">
                                      <p:cBhvr>
                                        <p:cTn id="16" dur="500"/>
                                        <p:tgtEl>
                                          <p:spTgt spid="18"/>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500"/>
                                        <p:tgtEl>
                                          <p:spTgt spid="26"/>
                                        </p:tgtEl>
                                      </p:cBhvr>
                                    </p:animEffect>
                                  </p:childTnLst>
                                </p:cTn>
                              </p:par>
                            </p:childTnLst>
                          </p:cTn>
                        </p:par>
                        <p:par>
                          <p:cTn id="27" fill="hold">
                            <p:stCondLst>
                              <p:cond delay="1500"/>
                            </p:stCondLst>
                            <p:childTnLst>
                              <p:par>
                                <p:cTn id="28" presetID="21" presetClass="entr" presetSubtype="1"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heel(1)">
                                      <p:cBhvr>
                                        <p:cTn id="30" dur="500"/>
                                        <p:tgtEl>
                                          <p:spTgt spid="14"/>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500"/>
                                        <p:tgtEl>
                                          <p:spTgt spid="19"/>
                                        </p:tgtEl>
                                      </p:cBhvr>
                                    </p:animEffec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par>
                          <p:cTn id="44" fill="hold">
                            <p:stCondLst>
                              <p:cond delay="2500"/>
                            </p:stCondLst>
                            <p:childTnLst>
                              <p:par>
                                <p:cTn id="45" presetID="21" presetClass="entr" presetSubtype="1"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heel(1)">
                                      <p:cBhvr>
                                        <p:cTn id="47" dur="500"/>
                                        <p:tgtEl>
                                          <p:spTgt spid="15"/>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heel(1)">
                                      <p:cBhvr>
                                        <p:cTn id="50" dur="500"/>
                                        <p:tgtEl>
                                          <p:spTgt spid="20"/>
                                        </p:tgtEl>
                                      </p:cBhvr>
                                    </p:animEffect>
                                  </p:childTnLst>
                                </p:cTn>
                              </p:par>
                            </p:childTnLst>
                          </p:cTn>
                        </p:par>
                        <p:par>
                          <p:cTn id="51" fill="hold">
                            <p:stCondLst>
                              <p:cond delay="3000"/>
                            </p:stCondLst>
                            <p:childTnLst>
                              <p:par>
                                <p:cTn id="52" presetID="22" presetClass="entr" presetSubtype="1"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up)">
                                      <p:cBhvr>
                                        <p:cTn id="54" dur="500"/>
                                        <p:tgtEl>
                                          <p:spTgt spid="2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childTnLst>
                          </p:cTn>
                        </p:par>
                        <p:par>
                          <p:cTn id="61" fill="hold">
                            <p:stCondLst>
                              <p:cond delay="3500"/>
                            </p:stCondLst>
                            <p:childTnLst>
                              <p:par>
                                <p:cTn id="62" presetID="21" presetClass="entr" presetSubtype="1"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heel(1)">
                                      <p:cBhvr>
                                        <p:cTn id="64" dur="500"/>
                                        <p:tgtEl>
                                          <p:spTgt spid="13"/>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heel(1)">
                                      <p:cBhvr>
                                        <p:cTn id="67" dur="500"/>
                                        <p:tgtEl>
                                          <p:spTgt spid="21"/>
                                        </p:tgtEl>
                                      </p:cBhvr>
                                    </p:animEffect>
                                  </p:childTnLst>
                                </p:cTn>
                              </p:par>
                            </p:childTnLst>
                          </p:cTn>
                        </p:par>
                        <p:par>
                          <p:cTn id="68" fill="hold">
                            <p:stCondLst>
                              <p:cond delay="4000"/>
                            </p:stCondLst>
                            <p:childTnLst>
                              <p:par>
                                <p:cTn id="69" presetID="22" presetClass="entr" presetSubtype="1"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up)">
                                      <p:cBhvr>
                                        <p:cTn id="71" dur="500"/>
                                        <p:tgtEl>
                                          <p:spTgt spid="29"/>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left)">
                                      <p:cBhvr>
                                        <p:cTn id="75" dur="500"/>
                                        <p:tgtEl>
                                          <p:spTgt spid="30"/>
                                        </p:tgtEl>
                                      </p:cBhvr>
                                    </p:animEffect>
                                  </p:childTnLst>
                                </p:cTn>
                              </p:par>
                            </p:childTnLst>
                          </p:cTn>
                        </p:par>
                        <p:par>
                          <p:cTn id="76" fill="hold">
                            <p:stCondLst>
                              <p:cond delay="5000"/>
                            </p:stCondLst>
                            <p:childTnLst>
                              <p:par>
                                <p:cTn id="77" presetID="22" presetClass="entr" presetSubtype="1"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up)">
                                      <p:cBhvr>
                                        <p:cTn id="7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椭圆 11"/>
          <p:cNvSpPr/>
          <p:nvPr/>
        </p:nvSpPr>
        <p:spPr bwMode="auto">
          <a:xfrm>
            <a:off x="1443520" y="2591321"/>
            <a:ext cx="2952328" cy="2952328"/>
          </a:xfrm>
          <a:prstGeom prst="ellipse">
            <a:avLst/>
          </a:prstGeom>
          <a:solidFill>
            <a:srgbClr val="00D0CF"/>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dirty="0" smtClean="0">
              <a:ln>
                <a:noFill/>
              </a:ln>
              <a:solidFill>
                <a:schemeClr val="bg1">
                  <a:lumMod val="50000"/>
                </a:schemeClr>
              </a:solidFill>
              <a:effectLst/>
              <a:latin typeface="Arial" pitchFamily="34" charset="0"/>
              <a:ea typeface="宋体" pitchFamily="2" charset="-122"/>
            </a:endParaRPr>
          </a:p>
        </p:txBody>
      </p:sp>
      <p:sp>
        <p:nvSpPr>
          <p:cNvPr id="13" name="TextBox 28"/>
          <p:cNvSpPr txBox="1"/>
          <p:nvPr/>
        </p:nvSpPr>
        <p:spPr>
          <a:xfrm>
            <a:off x="5392156" y="2106657"/>
            <a:ext cx="1811714" cy="369332"/>
          </a:xfrm>
          <a:prstGeom prst="rect">
            <a:avLst/>
          </a:prstGeom>
          <a:noFill/>
        </p:spPr>
        <p:txBody>
          <a:bodyPr wrap="none" rtlCol="0">
            <a:spAutoFit/>
          </a:bodyPr>
          <a:lstStyle/>
          <a:p>
            <a:r>
              <a:rPr lang="en-US" altLang="zh-CN" b="1" dirty="0" smtClean="0">
                <a:solidFill>
                  <a:schemeClr val="bg1">
                    <a:lumMod val="65000"/>
                  </a:schemeClr>
                </a:solidFill>
                <a:latin typeface="+mj-ea"/>
                <a:ea typeface="+mj-ea"/>
              </a:rPr>
              <a:t>■</a:t>
            </a:r>
            <a:r>
              <a:rPr lang="zh-CN" altLang="en-US" b="1" dirty="0" smtClean="0">
                <a:solidFill>
                  <a:schemeClr val="bg1">
                    <a:lumMod val="65000"/>
                  </a:schemeClr>
                </a:solidFill>
                <a:latin typeface="+mj-ea"/>
                <a:ea typeface="+mj-ea"/>
              </a:rPr>
              <a:t>请输入您标题</a:t>
            </a:r>
            <a:endParaRPr lang="zh-CN" altLang="en-US" b="1" dirty="0">
              <a:solidFill>
                <a:schemeClr val="bg1">
                  <a:lumMod val="65000"/>
                </a:schemeClr>
              </a:solidFill>
              <a:latin typeface="+mj-ea"/>
              <a:ea typeface="+mj-ea"/>
            </a:endParaRPr>
          </a:p>
        </p:txBody>
      </p:sp>
      <p:sp>
        <p:nvSpPr>
          <p:cNvPr id="14" name="TextBox 29"/>
          <p:cNvSpPr txBox="1"/>
          <p:nvPr/>
        </p:nvSpPr>
        <p:spPr>
          <a:xfrm>
            <a:off x="5392156" y="2415743"/>
            <a:ext cx="5760640" cy="584775"/>
          </a:xfrm>
          <a:prstGeom prst="rect">
            <a:avLst/>
          </a:prstGeom>
          <a:noFill/>
        </p:spPr>
        <p:txBody>
          <a:bodyPr wrap="square" rtlCol="0">
            <a:spAutoFit/>
          </a:bodyPr>
          <a:lstStyle/>
          <a:p>
            <a:r>
              <a:rPr lang="zh-CN" altLang="en-US" sz="1600" dirty="0" smtClean="0">
                <a:solidFill>
                  <a:schemeClr val="bg1">
                    <a:lumMod val="65000"/>
                  </a:schemeClr>
                </a:solidFill>
                <a:latin typeface="+mn-ea"/>
                <a:ea typeface="+mn-ea"/>
              </a:rPr>
              <a:t>这里可以输入可长可短的段落文字</a:t>
            </a:r>
            <a:r>
              <a:rPr lang="zh-CN" altLang="en-US" sz="1600" dirty="0">
                <a:solidFill>
                  <a:schemeClr val="bg1">
                    <a:lumMod val="65000"/>
                  </a:schemeClr>
                </a:solidFill>
                <a:latin typeface="+mn-ea"/>
                <a:ea typeface="+mn-ea"/>
              </a:rPr>
              <a:t>这里可以输入可长可短的段落</a:t>
            </a:r>
            <a:r>
              <a:rPr lang="zh-CN" altLang="en-US" sz="1600" dirty="0" smtClean="0">
                <a:solidFill>
                  <a:schemeClr val="bg1">
                    <a:lumMod val="65000"/>
                  </a:schemeClr>
                </a:solidFill>
                <a:latin typeface="+mn-ea"/>
                <a:ea typeface="+mn-ea"/>
              </a:rPr>
              <a:t>文字</a:t>
            </a:r>
            <a:r>
              <a:rPr lang="zh-CN" altLang="en-US" sz="1600" dirty="0">
                <a:solidFill>
                  <a:schemeClr val="bg1">
                    <a:lumMod val="65000"/>
                  </a:schemeClr>
                </a:solidFill>
                <a:latin typeface="+mn-ea"/>
                <a:ea typeface="+mn-ea"/>
              </a:rPr>
              <a:t>这里可以输入可长可短的段落</a:t>
            </a:r>
            <a:r>
              <a:rPr lang="zh-CN" altLang="en-US" sz="1600" dirty="0" smtClean="0">
                <a:solidFill>
                  <a:schemeClr val="bg1">
                    <a:lumMod val="65000"/>
                  </a:schemeClr>
                </a:solidFill>
                <a:latin typeface="+mn-ea"/>
                <a:ea typeface="+mn-ea"/>
              </a:rPr>
              <a:t>文字</a:t>
            </a:r>
            <a:r>
              <a:rPr lang="zh-CN" altLang="en-US" sz="1600" dirty="0">
                <a:solidFill>
                  <a:schemeClr val="bg1">
                    <a:lumMod val="65000"/>
                  </a:schemeClr>
                </a:solidFill>
                <a:latin typeface="+mn-ea"/>
                <a:ea typeface="+mn-ea"/>
              </a:rPr>
              <a:t>这里可以输入可长</a:t>
            </a:r>
            <a:r>
              <a:rPr lang="zh-CN" altLang="en-US" sz="1600" dirty="0" smtClean="0">
                <a:solidFill>
                  <a:schemeClr val="bg1">
                    <a:lumMod val="65000"/>
                  </a:schemeClr>
                </a:solidFill>
                <a:latin typeface="+mn-ea"/>
                <a:ea typeface="+mn-ea"/>
              </a:rPr>
              <a:t>可</a:t>
            </a:r>
            <a:endParaRPr lang="zh-CN" altLang="en-US" sz="1600" dirty="0">
              <a:solidFill>
                <a:schemeClr val="bg1">
                  <a:lumMod val="65000"/>
                </a:schemeClr>
              </a:solidFill>
              <a:latin typeface="+mn-ea"/>
              <a:ea typeface="+mn-ea"/>
            </a:endParaRPr>
          </a:p>
        </p:txBody>
      </p:sp>
      <p:sp>
        <p:nvSpPr>
          <p:cNvPr id="15" name="TextBox 30"/>
          <p:cNvSpPr txBox="1"/>
          <p:nvPr/>
        </p:nvSpPr>
        <p:spPr>
          <a:xfrm>
            <a:off x="5392156" y="3027477"/>
            <a:ext cx="1811714" cy="369332"/>
          </a:xfrm>
          <a:prstGeom prst="rect">
            <a:avLst/>
          </a:prstGeom>
          <a:noFill/>
        </p:spPr>
        <p:txBody>
          <a:bodyPr wrap="none" rtlCol="0">
            <a:spAutoFit/>
          </a:bodyPr>
          <a:lstStyle/>
          <a:p>
            <a:r>
              <a:rPr lang="en-US" altLang="zh-CN" b="1" dirty="0" smtClean="0">
                <a:solidFill>
                  <a:schemeClr val="bg1">
                    <a:lumMod val="65000"/>
                  </a:schemeClr>
                </a:solidFill>
                <a:latin typeface="+mj-ea"/>
                <a:ea typeface="+mj-ea"/>
              </a:rPr>
              <a:t>■</a:t>
            </a:r>
            <a:r>
              <a:rPr lang="zh-CN" altLang="en-US" b="1" dirty="0" smtClean="0">
                <a:solidFill>
                  <a:schemeClr val="bg1">
                    <a:lumMod val="65000"/>
                  </a:schemeClr>
                </a:solidFill>
                <a:latin typeface="+mj-ea"/>
                <a:ea typeface="+mj-ea"/>
              </a:rPr>
              <a:t>请输入您标题</a:t>
            </a:r>
            <a:endParaRPr lang="zh-CN" altLang="en-US" b="1" dirty="0">
              <a:solidFill>
                <a:schemeClr val="bg1">
                  <a:lumMod val="65000"/>
                </a:schemeClr>
              </a:solidFill>
              <a:latin typeface="+mj-ea"/>
              <a:ea typeface="+mj-ea"/>
            </a:endParaRPr>
          </a:p>
        </p:txBody>
      </p:sp>
      <p:sp>
        <p:nvSpPr>
          <p:cNvPr id="16" name="TextBox 31"/>
          <p:cNvSpPr txBox="1"/>
          <p:nvPr/>
        </p:nvSpPr>
        <p:spPr>
          <a:xfrm>
            <a:off x="5392156" y="3336563"/>
            <a:ext cx="5760640" cy="584775"/>
          </a:xfrm>
          <a:prstGeom prst="rect">
            <a:avLst/>
          </a:prstGeom>
          <a:noFill/>
        </p:spPr>
        <p:txBody>
          <a:bodyPr wrap="square" rtlCol="0">
            <a:spAutoFit/>
          </a:bodyPr>
          <a:lstStyle/>
          <a:p>
            <a:r>
              <a:rPr lang="zh-CN" altLang="en-US" sz="1600" dirty="0" smtClean="0">
                <a:solidFill>
                  <a:schemeClr val="bg1">
                    <a:lumMod val="65000"/>
                  </a:schemeClr>
                </a:solidFill>
                <a:latin typeface="+mn-ea"/>
                <a:ea typeface="+mn-ea"/>
              </a:rPr>
              <a:t>这里可以输入可长可短的段落文字</a:t>
            </a:r>
            <a:r>
              <a:rPr lang="zh-CN" altLang="en-US" sz="1600" dirty="0">
                <a:solidFill>
                  <a:schemeClr val="bg1">
                    <a:lumMod val="65000"/>
                  </a:schemeClr>
                </a:solidFill>
                <a:latin typeface="+mn-ea"/>
                <a:ea typeface="+mn-ea"/>
              </a:rPr>
              <a:t>这里可以输入可长可短的段落</a:t>
            </a:r>
            <a:r>
              <a:rPr lang="zh-CN" altLang="en-US" sz="1600" dirty="0" smtClean="0">
                <a:solidFill>
                  <a:schemeClr val="bg1">
                    <a:lumMod val="65000"/>
                  </a:schemeClr>
                </a:solidFill>
                <a:latin typeface="+mn-ea"/>
                <a:ea typeface="+mn-ea"/>
              </a:rPr>
              <a:t>文字</a:t>
            </a:r>
            <a:r>
              <a:rPr lang="zh-CN" altLang="en-US" sz="1600" dirty="0">
                <a:solidFill>
                  <a:schemeClr val="bg1">
                    <a:lumMod val="65000"/>
                  </a:schemeClr>
                </a:solidFill>
                <a:latin typeface="+mn-ea"/>
                <a:ea typeface="+mn-ea"/>
              </a:rPr>
              <a:t>这里可以输入可长可短的段落</a:t>
            </a:r>
            <a:r>
              <a:rPr lang="zh-CN" altLang="en-US" sz="1600" dirty="0" smtClean="0">
                <a:solidFill>
                  <a:schemeClr val="bg1">
                    <a:lumMod val="65000"/>
                  </a:schemeClr>
                </a:solidFill>
                <a:latin typeface="+mn-ea"/>
                <a:ea typeface="+mn-ea"/>
              </a:rPr>
              <a:t>文字</a:t>
            </a:r>
            <a:r>
              <a:rPr lang="zh-CN" altLang="en-US" sz="1600" dirty="0">
                <a:solidFill>
                  <a:schemeClr val="bg1">
                    <a:lumMod val="65000"/>
                  </a:schemeClr>
                </a:solidFill>
                <a:latin typeface="+mn-ea"/>
                <a:ea typeface="+mn-ea"/>
              </a:rPr>
              <a:t>这里可以</a:t>
            </a:r>
            <a:r>
              <a:rPr lang="zh-CN" altLang="en-US" sz="1600" dirty="0" smtClean="0">
                <a:solidFill>
                  <a:schemeClr val="bg1">
                    <a:lumMod val="65000"/>
                  </a:schemeClr>
                </a:solidFill>
                <a:latin typeface="+mn-ea"/>
                <a:ea typeface="+mn-ea"/>
              </a:rPr>
              <a:t>输入</a:t>
            </a:r>
            <a:endParaRPr lang="zh-CN" altLang="en-US" sz="1600" dirty="0">
              <a:solidFill>
                <a:schemeClr val="bg1">
                  <a:lumMod val="65000"/>
                </a:schemeClr>
              </a:solidFill>
              <a:latin typeface="+mn-ea"/>
              <a:ea typeface="+mn-ea"/>
            </a:endParaRPr>
          </a:p>
        </p:txBody>
      </p:sp>
      <p:sp>
        <p:nvSpPr>
          <p:cNvPr id="17" name="TextBox 32"/>
          <p:cNvSpPr txBox="1"/>
          <p:nvPr/>
        </p:nvSpPr>
        <p:spPr>
          <a:xfrm>
            <a:off x="5392156" y="3982855"/>
            <a:ext cx="1811714" cy="369332"/>
          </a:xfrm>
          <a:prstGeom prst="rect">
            <a:avLst/>
          </a:prstGeom>
          <a:noFill/>
        </p:spPr>
        <p:txBody>
          <a:bodyPr wrap="none" rtlCol="0">
            <a:spAutoFit/>
          </a:bodyPr>
          <a:lstStyle/>
          <a:p>
            <a:r>
              <a:rPr lang="en-US" altLang="zh-CN" b="1" dirty="0" smtClean="0">
                <a:solidFill>
                  <a:schemeClr val="bg1">
                    <a:lumMod val="65000"/>
                  </a:schemeClr>
                </a:solidFill>
                <a:latin typeface="+mj-ea"/>
                <a:ea typeface="+mj-ea"/>
              </a:rPr>
              <a:t>■</a:t>
            </a:r>
            <a:r>
              <a:rPr lang="zh-CN" altLang="en-US" b="1" dirty="0" smtClean="0">
                <a:solidFill>
                  <a:schemeClr val="bg1">
                    <a:lumMod val="65000"/>
                  </a:schemeClr>
                </a:solidFill>
                <a:latin typeface="+mj-ea"/>
                <a:ea typeface="+mj-ea"/>
              </a:rPr>
              <a:t>请输入您标题</a:t>
            </a:r>
            <a:endParaRPr lang="zh-CN" altLang="en-US" b="1" dirty="0">
              <a:solidFill>
                <a:schemeClr val="bg1">
                  <a:lumMod val="65000"/>
                </a:schemeClr>
              </a:solidFill>
              <a:latin typeface="+mj-ea"/>
              <a:ea typeface="+mj-ea"/>
            </a:endParaRPr>
          </a:p>
        </p:txBody>
      </p:sp>
      <p:sp>
        <p:nvSpPr>
          <p:cNvPr id="18" name="TextBox 33"/>
          <p:cNvSpPr txBox="1"/>
          <p:nvPr/>
        </p:nvSpPr>
        <p:spPr>
          <a:xfrm>
            <a:off x="5392156" y="4291941"/>
            <a:ext cx="5760640" cy="584775"/>
          </a:xfrm>
          <a:prstGeom prst="rect">
            <a:avLst/>
          </a:prstGeom>
          <a:noFill/>
        </p:spPr>
        <p:txBody>
          <a:bodyPr wrap="square" rtlCol="0">
            <a:spAutoFit/>
          </a:bodyPr>
          <a:lstStyle/>
          <a:p>
            <a:r>
              <a:rPr lang="zh-CN" altLang="en-US" sz="1600" dirty="0" smtClean="0">
                <a:solidFill>
                  <a:schemeClr val="bg1">
                    <a:lumMod val="65000"/>
                  </a:schemeClr>
                </a:solidFill>
                <a:latin typeface="+mn-ea"/>
                <a:ea typeface="+mn-ea"/>
              </a:rPr>
              <a:t>这里可以输入可长可短的段落文字</a:t>
            </a:r>
            <a:r>
              <a:rPr lang="zh-CN" altLang="en-US" sz="1600" dirty="0">
                <a:solidFill>
                  <a:schemeClr val="bg1">
                    <a:lumMod val="65000"/>
                  </a:schemeClr>
                </a:solidFill>
                <a:latin typeface="+mn-ea"/>
                <a:ea typeface="+mn-ea"/>
              </a:rPr>
              <a:t>这里可以输入可长可短的段落</a:t>
            </a:r>
            <a:r>
              <a:rPr lang="zh-CN" altLang="en-US" sz="1600" dirty="0" smtClean="0">
                <a:solidFill>
                  <a:schemeClr val="bg1">
                    <a:lumMod val="65000"/>
                  </a:schemeClr>
                </a:solidFill>
                <a:latin typeface="+mn-ea"/>
                <a:ea typeface="+mn-ea"/>
              </a:rPr>
              <a:t>文字</a:t>
            </a:r>
            <a:r>
              <a:rPr lang="zh-CN" altLang="en-US" sz="1600" dirty="0">
                <a:solidFill>
                  <a:schemeClr val="bg1">
                    <a:lumMod val="65000"/>
                  </a:schemeClr>
                </a:solidFill>
                <a:latin typeface="+mn-ea"/>
                <a:ea typeface="+mn-ea"/>
              </a:rPr>
              <a:t>这里可以输入可长可短的段落</a:t>
            </a:r>
            <a:r>
              <a:rPr lang="zh-CN" altLang="en-US" sz="1600" dirty="0" smtClean="0">
                <a:solidFill>
                  <a:schemeClr val="bg1">
                    <a:lumMod val="65000"/>
                  </a:schemeClr>
                </a:solidFill>
                <a:latin typeface="+mn-ea"/>
                <a:ea typeface="+mn-ea"/>
              </a:rPr>
              <a:t>文字</a:t>
            </a:r>
            <a:r>
              <a:rPr lang="zh-CN" altLang="en-US" sz="1600" dirty="0">
                <a:solidFill>
                  <a:schemeClr val="bg1">
                    <a:lumMod val="65000"/>
                  </a:schemeClr>
                </a:solidFill>
                <a:latin typeface="+mn-ea"/>
                <a:ea typeface="+mn-ea"/>
              </a:rPr>
              <a:t>这里可以</a:t>
            </a:r>
            <a:r>
              <a:rPr lang="zh-CN" altLang="en-US" sz="1600" dirty="0" smtClean="0">
                <a:solidFill>
                  <a:schemeClr val="bg1">
                    <a:lumMod val="65000"/>
                  </a:schemeClr>
                </a:solidFill>
                <a:latin typeface="+mn-ea"/>
                <a:ea typeface="+mn-ea"/>
              </a:rPr>
              <a:t>输入</a:t>
            </a:r>
            <a:endParaRPr lang="zh-CN" altLang="en-US" sz="1600" dirty="0">
              <a:solidFill>
                <a:schemeClr val="bg1">
                  <a:lumMod val="65000"/>
                </a:schemeClr>
              </a:solidFill>
              <a:latin typeface="+mn-ea"/>
              <a:ea typeface="+mn-ea"/>
            </a:endParaRPr>
          </a:p>
        </p:txBody>
      </p:sp>
      <p:sp>
        <p:nvSpPr>
          <p:cNvPr id="19" name="TextBox 34"/>
          <p:cNvSpPr txBox="1"/>
          <p:nvPr/>
        </p:nvSpPr>
        <p:spPr>
          <a:xfrm>
            <a:off x="5388658" y="4982212"/>
            <a:ext cx="1811714" cy="369332"/>
          </a:xfrm>
          <a:prstGeom prst="rect">
            <a:avLst/>
          </a:prstGeom>
          <a:noFill/>
        </p:spPr>
        <p:txBody>
          <a:bodyPr wrap="none" rtlCol="0">
            <a:spAutoFit/>
          </a:bodyPr>
          <a:lstStyle/>
          <a:p>
            <a:r>
              <a:rPr lang="en-US" altLang="zh-CN" b="1" dirty="0" smtClean="0">
                <a:solidFill>
                  <a:schemeClr val="bg1">
                    <a:lumMod val="65000"/>
                  </a:schemeClr>
                </a:solidFill>
                <a:latin typeface="+mj-ea"/>
                <a:ea typeface="+mj-ea"/>
              </a:rPr>
              <a:t>■</a:t>
            </a:r>
            <a:r>
              <a:rPr lang="zh-CN" altLang="en-US" b="1" dirty="0" smtClean="0">
                <a:solidFill>
                  <a:schemeClr val="bg1">
                    <a:lumMod val="65000"/>
                  </a:schemeClr>
                </a:solidFill>
                <a:latin typeface="+mj-ea"/>
                <a:ea typeface="+mj-ea"/>
              </a:rPr>
              <a:t>请输入您标题</a:t>
            </a:r>
            <a:endParaRPr lang="zh-CN" altLang="en-US" b="1" dirty="0">
              <a:solidFill>
                <a:schemeClr val="bg1">
                  <a:lumMod val="65000"/>
                </a:schemeClr>
              </a:solidFill>
              <a:latin typeface="+mj-ea"/>
              <a:ea typeface="+mj-ea"/>
            </a:endParaRPr>
          </a:p>
        </p:txBody>
      </p:sp>
      <p:sp>
        <p:nvSpPr>
          <p:cNvPr id="20" name="TextBox 38"/>
          <p:cNvSpPr txBox="1"/>
          <p:nvPr/>
        </p:nvSpPr>
        <p:spPr>
          <a:xfrm>
            <a:off x="5388658" y="5291298"/>
            <a:ext cx="5760640" cy="584775"/>
          </a:xfrm>
          <a:prstGeom prst="rect">
            <a:avLst/>
          </a:prstGeom>
          <a:noFill/>
        </p:spPr>
        <p:txBody>
          <a:bodyPr wrap="square" rtlCol="0">
            <a:spAutoFit/>
          </a:bodyPr>
          <a:lstStyle/>
          <a:p>
            <a:r>
              <a:rPr lang="zh-CN" altLang="en-US" sz="1600" dirty="0" smtClean="0">
                <a:solidFill>
                  <a:schemeClr val="bg1">
                    <a:lumMod val="65000"/>
                  </a:schemeClr>
                </a:solidFill>
                <a:latin typeface="+mn-ea"/>
                <a:ea typeface="+mn-ea"/>
              </a:rPr>
              <a:t>这里可以输入可长可短的段落文字</a:t>
            </a:r>
            <a:r>
              <a:rPr lang="zh-CN" altLang="en-US" sz="1600" dirty="0">
                <a:solidFill>
                  <a:schemeClr val="bg1">
                    <a:lumMod val="65000"/>
                  </a:schemeClr>
                </a:solidFill>
                <a:latin typeface="+mn-ea"/>
                <a:ea typeface="+mn-ea"/>
              </a:rPr>
              <a:t>这里可以输入可长可短的段落</a:t>
            </a:r>
            <a:r>
              <a:rPr lang="zh-CN" altLang="en-US" sz="1600" dirty="0" smtClean="0">
                <a:solidFill>
                  <a:schemeClr val="bg1">
                    <a:lumMod val="65000"/>
                  </a:schemeClr>
                </a:solidFill>
                <a:latin typeface="+mn-ea"/>
                <a:ea typeface="+mn-ea"/>
              </a:rPr>
              <a:t>文字</a:t>
            </a:r>
            <a:r>
              <a:rPr lang="zh-CN" altLang="en-US" sz="1600" dirty="0">
                <a:solidFill>
                  <a:schemeClr val="bg1">
                    <a:lumMod val="65000"/>
                  </a:schemeClr>
                </a:solidFill>
                <a:latin typeface="+mn-ea"/>
                <a:ea typeface="+mn-ea"/>
              </a:rPr>
              <a:t>这里可以输入可长可短的段落</a:t>
            </a:r>
            <a:r>
              <a:rPr lang="zh-CN" altLang="en-US" sz="1600" dirty="0" smtClean="0">
                <a:solidFill>
                  <a:schemeClr val="bg1">
                    <a:lumMod val="65000"/>
                  </a:schemeClr>
                </a:solidFill>
                <a:latin typeface="+mn-ea"/>
                <a:ea typeface="+mn-ea"/>
              </a:rPr>
              <a:t>文字</a:t>
            </a:r>
            <a:r>
              <a:rPr lang="zh-CN" altLang="en-US" sz="1600" dirty="0">
                <a:solidFill>
                  <a:schemeClr val="bg1">
                    <a:lumMod val="65000"/>
                  </a:schemeClr>
                </a:solidFill>
                <a:latin typeface="+mn-ea"/>
                <a:ea typeface="+mn-ea"/>
              </a:rPr>
              <a:t>这里可以</a:t>
            </a:r>
            <a:r>
              <a:rPr lang="zh-CN" altLang="en-US" sz="1600" dirty="0" smtClean="0">
                <a:solidFill>
                  <a:schemeClr val="bg1">
                    <a:lumMod val="65000"/>
                  </a:schemeClr>
                </a:solidFill>
                <a:latin typeface="+mn-ea"/>
                <a:ea typeface="+mn-ea"/>
              </a:rPr>
              <a:t>输入</a:t>
            </a:r>
            <a:endParaRPr lang="zh-CN" altLang="en-US" sz="1600" dirty="0">
              <a:solidFill>
                <a:schemeClr val="bg1">
                  <a:lumMod val="65000"/>
                </a:schemeClr>
              </a:solidFill>
              <a:latin typeface="+mn-ea"/>
              <a:ea typeface="+mn-ea"/>
            </a:endParaRPr>
          </a:p>
        </p:txBody>
      </p:sp>
      <p:sp>
        <p:nvSpPr>
          <p:cNvPr id="21" name="TextBox 39"/>
          <p:cNvSpPr txBox="1"/>
          <p:nvPr/>
        </p:nvSpPr>
        <p:spPr>
          <a:xfrm>
            <a:off x="1996239" y="3470743"/>
            <a:ext cx="1841976" cy="1077218"/>
          </a:xfrm>
          <a:prstGeom prst="rect">
            <a:avLst/>
          </a:prstGeom>
          <a:noFill/>
        </p:spPr>
        <p:txBody>
          <a:bodyPr wrap="square" rtlCol="0">
            <a:spAutoFit/>
          </a:bodyPr>
          <a:lstStyle/>
          <a:p>
            <a:pPr algn="ctr"/>
            <a:r>
              <a:rPr lang="zh-CN" altLang="en-US" sz="3200" b="1" dirty="0" smtClean="0">
                <a:solidFill>
                  <a:schemeClr val="bg1"/>
                </a:solidFill>
                <a:latin typeface="微软雅黑" pitchFamily="34" charset="-122"/>
                <a:ea typeface="微软雅黑" pitchFamily="34" charset="-122"/>
              </a:rPr>
              <a:t>点击加入你的标题</a:t>
            </a:r>
            <a:endParaRPr lang="zh-CN" altLang="en-US" sz="32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68416127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1000"/>
                            </p:stCondLst>
                            <p:childTnLst>
                              <p:par>
                                <p:cTn id="22" presetID="2" presetClass="entr" presetSubtype="6"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1+#ppt_w/2"/>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1+#ppt_h/2"/>
                                          </p:val>
                                        </p:tav>
                                        <p:tav tm="100000">
                                          <p:val>
                                            <p:strVal val="#ppt_y"/>
                                          </p:val>
                                        </p:tav>
                                      </p:tavLst>
                                    </p:anim>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500"/>
                                        <p:tgtEl>
                                          <p:spTgt spid="1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up)">
                                      <p:cBhvr>
                                        <p:cTn id="5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타원 219"/>
          <p:cNvSpPr>
            <a:spLocks noChangeArrowheads="1"/>
          </p:cNvSpPr>
          <p:nvPr/>
        </p:nvSpPr>
        <p:spPr bwMode="auto">
          <a:xfrm>
            <a:off x="9420225" y="2664598"/>
            <a:ext cx="1273175" cy="1274763"/>
          </a:xfrm>
          <a:prstGeom prst="ellipse">
            <a:avLst/>
          </a:prstGeom>
          <a:solidFill>
            <a:srgbClr val="2C76CE"/>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13" name="막힌 원호 127"/>
          <p:cNvSpPr>
            <a:spLocks/>
          </p:cNvSpPr>
          <p:nvPr/>
        </p:nvSpPr>
        <p:spPr bwMode="auto">
          <a:xfrm rot="-5400000">
            <a:off x="4937919" y="2235180"/>
            <a:ext cx="2370137" cy="2368550"/>
          </a:xfrm>
          <a:custGeom>
            <a:avLst/>
            <a:gdLst>
              <a:gd name="T0" fmla="*/ 0 w 2369150"/>
              <a:gd name="T1" fmla="*/ 1182769 h 2369152"/>
              <a:gd name="T2" fmla="*/ 0 w 2369150"/>
              <a:gd name="T3" fmla="*/ 1182769 h 2369152"/>
              <a:gd name="T4" fmla="*/ 1187540 w 2369150"/>
              <a:gd name="T5" fmla="*/ 0 h 2369152"/>
              <a:gd name="T6" fmla="*/ 2375077 w 2369150"/>
              <a:gd name="T7" fmla="*/ 1182768 h 2369152"/>
              <a:gd name="T8" fmla="*/ 1914859 w 2369150"/>
              <a:gd name="T9" fmla="*/ 1182768 h 2369152"/>
              <a:gd name="T10" fmla="*/ 1914858 w 2369150"/>
              <a:gd name="T11" fmla="*/ 1182768 h 2369152"/>
              <a:gd name="T12" fmla="*/ 1187540 w 2369150"/>
              <a:gd name="T13" fmla="*/ 458368 h 2369152"/>
              <a:gd name="T14" fmla="*/ 460218 w 2369150"/>
              <a:gd name="T15" fmla="*/ 1182769 h 2369152"/>
              <a:gd name="T16" fmla="*/ 0 w 2369150"/>
              <a:gd name="T17" fmla="*/ 1182769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4" name="타원 217"/>
          <p:cNvSpPr>
            <a:spLocks noChangeArrowheads="1"/>
          </p:cNvSpPr>
          <p:nvPr/>
        </p:nvSpPr>
        <p:spPr bwMode="auto">
          <a:xfrm>
            <a:off x="1624013" y="2728098"/>
            <a:ext cx="1273175" cy="1274763"/>
          </a:xfrm>
          <a:prstGeom prst="ellipse">
            <a:avLst/>
          </a:prstGeom>
          <a:solidFill>
            <a:srgbClr val="FF9AAF"/>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15" name="막힌 원호 225"/>
          <p:cNvSpPr>
            <a:spLocks/>
          </p:cNvSpPr>
          <p:nvPr/>
        </p:nvSpPr>
        <p:spPr bwMode="auto">
          <a:xfrm rot="5400000">
            <a:off x="4925218" y="2127230"/>
            <a:ext cx="2436813" cy="2444750"/>
          </a:xfrm>
          <a:custGeom>
            <a:avLst/>
            <a:gdLst>
              <a:gd name="T0" fmla="*/ 7 w 2436720"/>
              <a:gd name="T1" fmla="*/ 1227831 h 2444258"/>
              <a:gd name="T2" fmla="*/ 7 w 2436720"/>
              <a:gd name="T3" fmla="*/ 1227830 h 2444258"/>
              <a:gd name="T4" fmla="*/ 0 w 2436720"/>
              <a:gd name="T5" fmla="*/ 1223605 h 2444258"/>
              <a:gd name="T6" fmla="*/ 1218642 w 2436720"/>
              <a:gd name="T7" fmla="*/ 0 h 2444258"/>
              <a:gd name="T8" fmla="*/ 2437198 w 2436720"/>
              <a:gd name="T9" fmla="*/ 1209669 h 2444258"/>
              <a:gd name="T10" fmla="*/ 1965032 w 2436720"/>
              <a:gd name="T11" fmla="*/ 1215069 h 2444258"/>
              <a:gd name="T12" fmla="*/ 1965031 w 2436720"/>
              <a:gd name="T13" fmla="*/ 1215069 h 2444258"/>
              <a:gd name="T14" fmla="*/ 1218642 w 2436720"/>
              <a:gd name="T15" fmla="*/ 472660 h 2444258"/>
              <a:gd name="T16" fmla="*/ 472198 w 2436720"/>
              <a:gd name="T17" fmla="*/ 1223605 h 2444258"/>
              <a:gd name="T18" fmla="*/ 472202 w 2436720"/>
              <a:gd name="T19" fmla="*/ 1226196 h 2444258"/>
              <a:gd name="T20" fmla="*/ 7 w 2436720"/>
              <a:gd name="T21" fmla="*/ 1227831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rgbClr val="00D0CF">
              <a:alpha val="85000"/>
            </a:srgbClr>
          </a:solidFill>
          <a:ln>
            <a:noFill/>
          </a:ln>
          <a:extLst/>
        </p:spPr>
        <p:txBody>
          <a:bodyPr anchor="ctr"/>
          <a:lstStyle/>
          <a:p>
            <a:endParaRPr lang="zh-CN" altLang="en-US"/>
          </a:p>
        </p:txBody>
      </p:sp>
      <p:sp>
        <p:nvSpPr>
          <p:cNvPr id="16" name="막힌 원호 224"/>
          <p:cNvSpPr>
            <a:spLocks/>
          </p:cNvSpPr>
          <p:nvPr/>
        </p:nvSpPr>
        <p:spPr bwMode="auto">
          <a:xfrm rot="-5400000">
            <a:off x="4925219" y="2124054"/>
            <a:ext cx="2444750" cy="2446338"/>
          </a:xfrm>
          <a:custGeom>
            <a:avLst/>
            <a:gdLst>
              <a:gd name="T0" fmla="*/ 132 w 2444256"/>
              <a:gd name="T1" fmla="*/ 1246452 h 2444258"/>
              <a:gd name="T2" fmla="*/ 132 w 2444256"/>
              <a:gd name="T3" fmla="*/ 1246451 h 2444258"/>
              <a:gd name="T4" fmla="*/ 0 w 2444256"/>
              <a:gd name="T5" fmla="*/ 1228383 h 2444258"/>
              <a:gd name="T6" fmla="*/ 1223610 w 2444256"/>
              <a:gd name="T7" fmla="*/ 0 h 2444258"/>
              <a:gd name="T8" fmla="*/ 2447207 w 2444256"/>
              <a:gd name="T9" fmla="*/ 1222782 h 2444258"/>
              <a:gd name="T10" fmla="*/ 1973898 w 2444256"/>
              <a:gd name="T11" fmla="*/ 1224950 h 2444258"/>
              <a:gd name="T12" fmla="*/ 1973898 w 2444256"/>
              <a:gd name="T13" fmla="*/ 1224949 h 2444258"/>
              <a:gd name="T14" fmla="*/ 1223611 w 2444256"/>
              <a:gd name="T15" fmla="*/ 475163 h 2444258"/>
              <a:gd name="T16" fmla="*/ 473321 w 2444256"/>
              <a:gd name="T17" fmla="*/ 1228383 h 2444258"/>
              <a:gd name="T18" fmla="*/ 473402 w 2444256"/>
              <a:gd name="T19" fmla="*/ 1239461 h 2444258"/>
              <a:gd name="T20" fmla="*/ 132 w 2444256"/>
              <a:gd name="T21" fmla="*/ 1246452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00D0CF"/>
          </a:solidFill>
          <a:ln>
            <a:noFill/>
          </a:ln>
          <a:extLst/>
        </p:spPr>
        <p:txBody>
          <a:bodyPr anchor="ctr"/>
          <a:lstStyle/>
          <a:p>
            <a:endParaRPr lang="zh-CN" altLang="en-US"/>
          </a:p>
        </p:txBody>
      </p:sp>
      <p:sp>
        <p:nvSpPr>
          <p:cNvPr id="17" name="矩形 11"/>
          <p:cNvSpPr>
            <a:spLocks noChangeArrowheads="1"/>
          </p:cNvSpPr>
          <p:nvPr/>
        </p:nvSpPr>
        <p:spPr bwMode="auto">
          <a:xfrm>
            <a:off x="1624013" y="4706123"/>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1624013" y="4382273"/>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3"/>
          <p:cNvSpPr>
            <a:spLocks noChangeArrowheads="1"/>
          </p:cNvSpPr>
          <p:nvPr/>
        </p:nvSpPr>
        <p:spPr bwMode="auto">
          <a:xfrm>
            <a:off x="7923213" y="4706123"/>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a:spLocks noChangeArrowheads="1"/>
          </p:cNvSpPr>
          <p:nvPr/>
        </p:nvSpPr>
        <p:spPr bwMode="auto">
          <a:xfrm>
            <a:off x="7923213" y="4382273"/>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a:spLocks noChangeArrowheads="1"/>
          </p:cNvSpPr>
          <p:nvPr/>
        </p:nvSpPr>
        <p:spPr bwMode="auto">
          <a:xfrm>
            <a:off x="1560513" y="3229748"/>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9402763" y="3217048"/>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5473700" y="3229748"/>
            <a:ext cx="13731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96837189"/>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250"/>
                                        <p:tgtEl>
                                          <p:spTgt spid="21"/>
                                        </p:tgtEl>
                                      </p:cBhvr>
                                    </p:animEffect>
                                    <p:anim calcmode="lin" valueType="num">
                                      <p:cBhvr>
                                        <p:cTn id="14" dur="250" fill="hold"/>
                                        <p:tgtEl>
                                          <p:spTgt spid="21"/>
                                        </p:tgtEl>
                                        <p:attrNameLst>
                                          <p:attrName>ppt_x</p:attrName>
                                        </p:attrNameLst>
                                      </p:cBhvr>
                                      <p:tavLst>
                                        <p:tav tm="0">
                                          <p:val>
                                            <p:strVal val="#ppt_x"/>
                                          </p:val>
                                        </p:tav>
                                        <p:tav tm="100000">
                                          <p:val>
                                            <p:strVal val="#ppt_x"/>
                                          </p:val>
                                        </p:tav>
                                      </p:tavLst>
                                    </p:anim>
                                    <p:anim calcmode="lin" valueType="num">
                                      <p:cBhvr>
                                        <p:cTn id="15" dur="25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250"/>
                                        <p:tgtEl>
                                          <p:spTgt spid="22"/>
                                        </p:tgtEl>
                                      </p:cBhvr>
                                    </p:animEffect>
                                    <p:anim calcmode="lin" valueType="num">
                                      <p:cBhvr>
                                        <p:cTn id="20" dur="250" fill="hold"/>
                                        <p:tgtEl>
                                          <p:spTgt spid="22"/>
                                        </p:tgtEl>
                                        <p:attrNameLst>
                                          <p:attrName>ppt_x</p:attrName>
                                        </p:attrNameLst>
                                      </p:cBhvr>
                                      <p:tavLst>
                                        <p:tav tm="0">
                                          <p:val>
                                            <p:strVal val="#ppt_x"/>
                                          </p:val>
                                        </p:tav>
                                        <p:tav tm="100000">
                                          <p:val>
                                            <p:strVal val="#ppt_x"/>
                                          </p:val>
                                        </p:tav>
                                      </p:tavLst>
                                    </p:anim>
                                    <p:anim calcmode="lin" valueType="num">
                                      <p:cBhvr>
                                        <p:cTn id="21" dur="25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50"/>
                                        <p:tgtEl>
                                          <p:spTgt spid="23"/>
                                        </p:tgtEl>
                                      </p:cBhvr>
                                    </p:animEffect>
                                    <p:anim calcmode="lin" valueType="num">
                                      <p:cBhvr>
                                        <p:cTn id="26" dur="250" fill="hold"/>
                                        <p:tgtEl>
                                          <p:spTgt spid="23"/>
                                        </p:tgtEl>
                                        <p:attrNameLst>
                                          <p:attrName>ppt_x</p:attrName>
                                        </p:attrNameLst>
                                      </p:cBhvr>
                                      <p:tavLst>
                                        <p:tav tm="0">
                                          <p:val>
                                            <p:strVal val="#ppt_x"/>
                                          </p:val>
                                        </p:tav>
                                        <p:tav tm="100000">
                                          <p:val>
                                            <p:strVal val="#ppt_x"/>
                                          </p:val>
                                        </p:tav>
                                      </p:tavLst>
                                    </p:anim>
                                    <p:anim calcmode="lin" valueType="num">
                                      <p:cBhvr>
                                        <p:cTn id="27" dur="25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anim calcmode="lin" valueType="num">
                                      <p:cBhvr>
                                        <p:cTn id="32" dur="250" fill="hold"/>
                                        <p:tgtEl>
                                          <p:spTgt spid="12"/>
                                        </p:tgtEl>
                                        <p:attrNameLst>
                                          <p:attrName>ppt_x</p:attrName>
                                        </p:attrNameLst>
                                      </p:cBhvr>
                                      <p:tavLst>
                                        <p:tav tm="0">
                                          <p:val>
                                            <p:strVal val="#ppt_x"/>
                                          </p:val>
                                        </p:tav>
                                        <p:tav tm="100000">
                                          <p:val>
                                            <p:strVal val="#ppt_x"/>
                                          </p:val>
                                        </p:tav>
                                      </p:tavLst>
                                    </p:anim>
                                    <p:anim calcmode="lin" valueType="num">
                                      <p:cBhvr>
                                        <p:cTn id="33" dur="25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anim calcmode="lin" valueType="num">
                                      <p:cBhvr>
                                        <p:cTn id="38" dur="250" fill="hold"/>
                                        <p:tgtEl>
                                          <p:spTgt spid="13"/>
                                        </p:tgtEl>
                                        <p:attrNameLst>
                                          <p:attrName>ppt_x</p:attrName>
                                        </p:attrNameLst>
                                      </p:cBhvr>
                                      <p:tavLst>
                                        <p:tav tm="0">
                                          <p:val>
                                            <p:strVal val="#ppt_x"/>
                                          </p:val>
                                        </p:tav>
                                        <p:tav tm="100000">
                                          <p:val>
                                            <p:strVal val="#ppt_x"/>
                                          </p:val>
                                        </p:tav>
                                      </p:tavLst>
                                    </p:anim>
                                    <p:anim calcmode="lin" valueType="num">
                                      <p:cBhvr>
                                        <p:cTn id="39" dur="2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anim calcmode="lin" valueType="num">
                                      <p:cBhvr>
                                        <p:cTn id="44" dur="250" fill="hold"/>
                                        <p:tgtEl>
                                          <p:spTgt spid="14"/>
                                        </p:tgtEl>
                                        <p:attrNameLst>
                                          <p:attrName>ppt_x</p:attrName>
                                        </p:attrNameLst>
                                      </p:cBhvr>
                                      <p:tavLst>
                                        <p:tav tm="0">
                                          <p:val>
                                            <p:strVal val="#ppt_x"/>
                                          </p:val>
                                        </p:tav>
                                        <p:tav tm="100000">
                                          <p:val>
                                            <p:strVal val="#ppt_x"/>
                                          </p:val>
                                        </p:tav>
                                      </p:tavLst>
                                    </p:anim>
                                    <p:anim calcmode="lin" valueType="num">
                                      <p:cBhvr>
                                        <p:cTn id="45" dur="25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250"/>
                                        <p:tgtEl>
                                          <p:spTgt spid="15"/>
                                        </p:tgtEl>
                                      </p:cBhvr>
                                    </p:animEffect>
                                    <p:anim calcmode="lin" valueType="num">
                                      <p:cBhvr>
                                        <p:cTn id="50" dur="250" fill="hold"/>
                                        <p:tgtEl>
                                          <p:spTgt spid="15"/>
                                        </p:tgtEl>
                                        <p:attrNameLst>
                                          <p:attrName>ppt_x</p:attrName>
                                        </p:attrNameLst>
                                      </p:cBhvr>
                                      <p:tavLst>
                                        <p:tav tm="0">
                                          <p:val>
                                            <p:strVal val="#ppt_x"/>
                                          </p:val>
                                        </p:tav>
                                        <p:tav tm="100000">
                                          <p:val>
                                            <p:strVal val="#ppt_x"/>
                                          </p:val>
                                        </p:tav>
                                      </p:tavLst>
                                    </p:anim>
                                    <p:anim calcmode="lin" valueType="num">
                                      <p:cBhvr>
                                        <p:cTn id="51" dur="25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250"/>
                                        <p:tgtEl>
                                          <p:spTgt spid="16"/>
                                        </p:tgtEl>
                                      </p:cBhvr>
                                    </p:animEffect>
                                    <p:anim calcmode="lin" valueType="num">
                                      <p:cBhvr>
                                        <p:cTn id="56" dur="250" fill="hold"/>
                                        <p:tgtEl>
                                          <p:spTgt spid="16"/>
                                        </p:tgtEl>
                                        <p:attrNameLst>
                                          <p:attrName>ppt_x</p:attrName>
                                        </p:attrNameLst>
                                      </p:cBhvr>
                                      <p:tavLst>
                                        <p:tav tm="0">
                                          <p:val>
                                            <p:strVal val="#ppt_x"/>
                                          </p:val>
                                        </p:tav>
                                        <p:tav tm="100000">
                                          <p:val>
                                            <p:strVal val="#ppt_x"/>
                                          </p:val>
                                        </p:tav>
                                      </p:tavLst>
                                    </p:anim>
                                    <p:anim calcmode="lin" valueType="num">
                                      <p:cBhvr>
                                        <p:cTn id="57" dur="25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50"/>
                                        <p:tgtEl>
                                          <p:spTgt spid="18"/>
                                        </p:tgtEl>
                                      </p:cBhvr>
                                    </p:animEffect>
                                    <p:anim calcmode="lin" valueType="num">
                                      <p:cBhvr>
                                        <p:cTn id="68" dur="250" fill="hold"/>
                                        <p:tgtEl>
                                          <p:spTgt spid="18"/>
                                        </p:tgtEl>
                                        <p:attrNameLst>
                                          <p:attrName>ppt_x</p:attrName>
                                        </p:attrNameLst>
                                      </p:cBhvr>
                                      <p:tavLst>
                                        <p:tav tm="0">
                                          <p:val>
                                            <p:strVal val="#ppt_x"/>
                                          </p:val>
                                        </p:tav>
                                        <p:tav tm="100000">
                                          <p:val>
                                            <p:strVal val="#ppt_x"/>
                                          </p:val>
                                        </p:tav>
                                      </p:tavLst>
                                    </p:anim>
                                    <p:anim calcmode="lin" valueType="num">
                                      <p:cBhvr>
                                        <p:cTn id="69" dur="25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250"/>
                                        <p:tgtEl>
                                          <p:spTgt spid="19"/>
                                        </p:tgtEl>
                                      </p:cBhvr>
                                    </p:animEffect>
                                    <p:anim calcmode="lin" valueType="num">
                                      <p:cBhvr>
                                        <p:cTn id="74" dur="250" fill="hold"/>
                                        <p:tgtEl>
                                          <p:spTgt spid="19"/>
                                        </p:tgtEl>
                                        <p:attrNameLst>
                                          <p:attrName>ppt_x</p:attrName>
                                        </p:attrNameLst>
                                      </p:cBhvr>
                                      <p:tavLst>
                                        <p:tav tm="0">
                                          <p:val>
                                            <p:strVal val="#ppt_x"/>
                                          </p:val>
                                        </p:tav>
                                        <p:tav tm="100000">
                                          <p:val>
                                            <p:strVal val="#ppt_x"/>
                                          </p:val>
                                        </p:tav>
                                      </p:tavLst>
                                    </p:anim>
                                    <p:anim calcmode="lin" valueType="num">
                                      <p:cBhvr>
                                        <p:cTn id="75" dur="250" fill="hold"/>
                                        <p:tgtEl>
                                          <p:spTgt spid="19"/>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250"/>
                                        <p:tgtEl>
                                          <p:spTgt spid="20"/>
                                        </p:tgtEl>
                                      </p:cBhvr>
                                    </p:animEffect>
                                    <p:anim calcmode="lin" valueType="num">
                                      <p:cBhvr>
                                        <p:cTn id="80" dur="250" fill="hold"/>
                                        <p:tgtEl>
                                          <p:spTgt spid="20"/>
                                        </p:tgtEl>
                                        <p:attrNameLst>
                                          <p:attrName>ppt_x</p:attrName>
                                        </p:attrNameLst>
                                      </p:cBhvr>
                                      <p:tavLst>
                                        <p:tav tm="0">
                                          <p:val>
                                            <p:strVal val="#ppt_x"/>
                                          </p:val>
                                        </p:tav>
                                        <p:tav tm="100000">
                                          <p:val>
                                            <p:strVal val="#ppt_x"/>
                                          </p:val>
                                        </p:tav>
                                      </p:tavLst>
                                    </p:anim>
                                    <p:anim calcmode="lin" valueType="num">
                                      <p:cBhvr>
                                        <p:cTn id="81"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34" name="Oval 6"/>
          <p:cNvSpPr/>
          <p:nvPr/>
        </p:nvSpPr>
        <p:spPr>
          <a:xfrm>
            <a:off x="1309407" y="3057151"/>
            <a:ext cx="571500" cy="571500"/>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rgbClr val="F2F2F2"/>
                </a:solidFill>
                <a:latin typeface="FontAwesome" pitchFamily="2" charset="0"/>
              </a:rPr>
              <a:t></a:t>
            </a:r>
            <a:endParaRPr lang="en-US" altLang="zh-CN" dirty="0">
              <a:solidFill>
                <a:srgbClr val="F2F2F2"/>
              </a:solidFill>
            </a:endParaRPr>
          </a:p>
        </p:txBody>
      </p:sp>
      <p:sp>
        <p:nvSpPr>
          <p:cNvPr id="35" name="Rectangle 8"/>
          <p:cNvSpPr/>
          <p:nvPr/>
        </p:nvSpPr>
        <p:spPr>
          <a:xfrm>
            <a:off x="2085695" y="2935100"/>
            <a:ext cx="2551112" cy="830997"/>
          </a:xfrm>
          <a:prstGeom prst="rect">
            <a:avLst/>
          </a:prstGeom>
        </p:spPr>
        <p:txBody>
          <a:bodyPr wrap="square">
            <a:spAutoFit/>
          </a:bodyPr>
          <a:lstStyle/>
          <a:p>
            <a:pPr eaLnBrk="1" hangingPunct="1"/>
            <a:r>
              <a:rPr lang="zh-CN" altLang="en-US" sz="1600" b="1" dirty="0" smtClean="0">
                <a:solidFill>
                  <a:schemeClr val="bg1">
                    <a:lumMod val="50000"/>
                  </a:schemeClr>
                </a:solidFill>
                <a:latin typeface="Open Sans" pitchFamily="34" charset="0"/>
                <a:cs typeface="Calibri" pitchFamily="34" charset="0"/>
              </a:rPr>
              <a:t>点击加入标题</a:t>
            </a:r>
            <a:endParaRPr lang="en-US" altLang="zh-CN" sz="1600" b="1" dirty="0">
              <a:solidFill>
                <a:schemeClr val="bg1">
                  <a:lumMod val="50000"/>
                </a:schemeClr>
              </a:solidFill>
              <a:latin typeface="Open Sans" pitchFamily="34" charset="0"/>
              <a:cs typeface="Calibri" pitchFamily="34" charset="0"/>
            </a:endParaRPr>
          </a:p>
          <a:p>
            <a:r>
              <a:rPr lang="zh-CN" altLang="en-US" sz="1600" dirty="0">
                <a:solidFill>
                  <a:schemeClr val="bg1">
                    <a:lumMod val="50000"/>
                  </a:schemeClr>
                </a:solidFill>
                <a:latin typeface="Open Sans" pitchFamily="34" charset="0"/>
                <a:cs typeface="Calibri" pitchFamily="34" charset="0"/>
              </a:rPr>
              <a:t>加入文字描述文案</a:t>
            </a:r>
            <a:r>
              <a:rPr lang="zh-CN" altLang="en-US" sz="1600" dirty="0" smtClean="0">
                <a:solidFill>
                  <a:schemeClr val="bg1">
                    <a:lumMod val="50000"/>
                  </a:schemeClr>
                </a:solidFill>
                <a:latin typeface="Open Sans" pitchFamily="34" charset="0"/>
                <a:cs typeface="Calibri" pitchFamily="34" charset="0"/>
              </a:rPr>
              <a:t>描述，</a:t>
            </a:r>
            <a:endParaRPr lang="en-US" altLang="zh-CN" sz="1600" dirty="0" smtClean="0">
              <a:solidFill>
                <a:schemeClr val="bg1">
                  <a:lumMod val="50000"/>
                </a:schemeClr>
              </a:solidFill>
              <a:latin typeface="Open Sans" pitchFamily="34" charset="0"/>
              <a:cs typeface="Calibri" pitchFamily="34" charset="0"/>
            </a:endParaRPr>
          </a:p>
          <a:p>
            <a:r>
              <a:rPr lang="zh-CN" altLang="en-US" sz="1600" dirty="0" smtClean="0">
                <a:solidFill>
                  <a:schemeClr val="bg1">
                    <a:lumMod val="50000"/>
                  </a:schemeClr>
                </a:solidFill>
                <a:latin typeface="Open Sans" pitchFamily="34" charset="0"/>
                <a:cs typeface="Calibri" pitchFamily="34" charset="0"/>
              </a:rPr>
              <a:t>文字</a:t>
            </a:r>
            <a:r>
              <a:rPr lang="zh-CN" altLang="en-US" sz="1600" dirty="0">
                <a:solidFill>
                  <a:schemeClr val="bg1">
                    <a:lumMod val="50000"/>
                  </a:schemeClr>
                </a:solidFill>
                <a:latin typeface="Open Sans" pitchFamily="34" charset="0"/>
                <a:cs typeface="Calibri" pitchFamily="34" charset="0"/>
              </a:rPr>
              <a:t>描述文案</a:t>
            </a:r>
            <a:r>
              <a:rPr lang="zh-CN" altLang="en-US" sz="1600" dirty="0" smtClean="0">
                <a:solidFill>
                  <a:schemeClr val="bg1">
                    <a:lumMod val="50000"/>
                  </a:schemeClr>
                </a:solidFill>
                <a:latin typeface="Open Sans" pitchFamily="34" charset="0"/>
                <a:cs typeface="Calibri" pitchFamily="34" charset="0"/>
              </a:rPr>
              <a:t>描述表达。</a:t>
            </a:r>
            <a:endParaRPr lang="en-US" altLang="zh-CN" sz="1600" dirty="0">
              <a:solidFill>
                <a:schemeClr val="bg1">
                  <a:lumMod val="50000"/>
                </a:schemeClr>
              </a:solidFill>
            </a:endParaRPr>
          </a:p>
        </p:txBody>
      </p:sp>
      <p:sp>
        <p:nvSpPr>
          <p:cNvPr id="36" name="Oval 9"/>
          <p:cNvSpPr/>
          <p:nvPr/>
        </p:nvSpPr>
        <p:spPr>
          <a:xfrm>
            <a:off x="1295120" y="4583239"/>
            <a:ext cx="571500" cy="571500"/>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rgbClr val="F2F2F2"/>
                </a:solidFill>
                <a:latin typeface="FontAwesome" pitchFamily="2" charset="0"/>
              </a:rPr>
              <a:t></a:t>
            </a:r>
            <a:endParaRPr lang="en-US" altLang="zh-CN" dirty="0">
              <a:solidFill>
                <a:srgbClr val="F2F2F2"/>
              </a:solidFill>
            </a:endParaRPr>
          </a:p>
        </p:txBody>
      </p:sp>
      <p:sp>
        <p:nvSpPr>
          <p:cNvPr id="37" name="Rectangle 10"/>
          <p:cNvSpPr/>
          <p:nvPr/>
        </p:nvSpPr>
        <p:spPr>
          <a:xfrm>
            <a:off x="2071407" y="4434294"/>
            <a:ext cx="2409825" cy="830997"/>
          </a:xfrm>
          <a:prstGeom prst="rect">
            <a:avLst/>
          </a:prstGeom>
        </p:spPr>
        <p:txBody>
          <a:bodyPr>
            <a:spAutoFit/>
          </a:bodyPr>
          <a:lstStyle/>
          <a:p>
            <a:pPr lvl="0"/>
            <a:r>
              <a:rPr lang="zh-CN" altLang="en-US" sz="1600" b="1" dirty="0">
                <a:solidFill>
                  <a:srgbClr val="FFFFFF">
                    <a:lumMod val="50000"/>
                  </a:srgbClr>
                </a:solidFill>
                <a:latin typeface="Open Sans" pitchFamily="34" charset="0"/>
                <a:cs typeface="Calibri" pitchFamily="34" charset="0"/>
              </a:rPr>
              <a:t>点击加入标题</a:t>
            </a:r>
            <a:endParaRPr lang="en-US" altLang="zh-CN" sz="1600" b="1"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加入文字描述文案描述，</a:t>
            </a:r>
            <a:endParaRPr lang="en-US" altLang="zh-CN" sz="1600"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文字描述文案描述表达。</a:t>
            </a:r>
            <a:endParaRPr lang="en-US" altLang="zh-CN" sz="1600" dirty="0">
              <a:solidFill>
                <a:srgbClr val="FFFFFF">
                  <a:lumMod val="50000"/>
                </a:srgbClr>
              </a:solidFill>
            </a:endParaRPr>
          </a:p>
        </p:txBody>
      </p:sp>
      <p:sp>
        <p:nvSpPr>
          <p:cNvPr id="38" name="Oval 12"/>
          <p:cNvSpPr/>
          <p:nvPr/>
        </p:nvSpPr>
        <p:spPr>
          <a:xfrm>
            <a:off x="4651095" y="3057151"/>
            <a:ext cx="571500" cy="571500"/>
          </a:xfrm>
          <a:prstGeom prst="ellipse">
            <a:avLst/>
          </a:prstGeom>
          <a:solidFill>
            <a:srgbClr val="2C76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rgbClr val="F2F2F2"/>
                </a:solidFill>
                <a:latin typeface="FontAwesome" pitchFamily="2" charset="0"/>
              </a:rPr>
              <a:t></a:t>
            </a:r>
            <a:endParaRPr lang="en-US" altLang="zh-CN">
              <a:solidFill>
                <a:srgbClr val="F2F2F2"/>
              </a:solidFill>
            </a:endParaRPr>
          </a:p>
        </p:txBody>
      </p:sp>
      <p:sp>
        <p:nvSpPr>
          <p:cNvPr id="39" name="Rectangle 13"/>
          <p:cNvSpPr/>
          <p:nvPr/>
        </p:nvSpPr>
        <p:spPr>
          <a:xfrm>
            <a:off x="5427382" y="2935100"/>
            <a:ext cx="2409825" cy="830997"/>
          </a:xfrm>
          <a:prstGeom prst="rect">
            <a:avLst/>
          </a:prstGeom>
        </p:spPr>
        <p:txBody>
          <a:bodyPr>
            <a:spAutoFit/>
          </a:bodyPr>
          <a:lstStyle/>
          <a:p>
            <a:pPr lvl="0"/>
            <a:r>
              <a:rPr lang="zh-CN" altLang="en-US" sz="1600" b="1" dirty="0">
                <a:solidFill>
                  <a:srgbClr val="FFFFFF">
                    <a:lumMod val="50000"/>
                  </a:srgbClr>
                </a:solidFill>
                <a:latin typeface="Open Sans" pitchFamily="34" charset="0"/>
                <a:cs typeface="Calibri" pitchFamily="34" charset="0"/>
              </a:rPr>
              <a:t>点击加入标题</a:t>
            </a:r>
            <a:endParaRPr lang="en-US" altLang="zh-CN" sz="1600" b="1"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加入文字描述文案描述，</a:t>
            </a:r>
            <a:endParaRPr lang="en-US" altLang="zh-CN" sz="1600"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文字描述文案描述表达。</a:t>
            </a:r>
            <a:endParaRPr lang="en-US" altLang="zh-CN" sz="1600" dirty="0">
              <a:solidFill>
                <a:srgbClr val="FFFFFF">
                  <a:lumMod val="50000"/>
                </a:srgbClr>
              </a:solidFill>
            </a:endParaRPr>
          </a:p>
        </p:txBody>
      </p:sp>
      <p:sp>
        <p:nvSpPr>
          <p:cNvPr id="40" name="Oval 14"/>
          <p:cNvSpPr/>
          <p:nvPr/>
        </p:nvSpPr>
        <p:spPr>
          <a:xfrm>
            <a:off x="4636807" y="4583239"/>
            <a:ext cx="571500" cy="571500"/>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rgbClr val="F2F2F2"/>
                </a:solidFill>
                <a:latin typeface="FontAwesome" pitchFamily="2" charset="0"/>
              </a:rPr>
              <a:t></a:t>
            </a:r>
            <a:endParaRPr lang="en-US" altLang="zh-CN" dirty="0">
              <a:solidFill>
                <a:srgbClr val="F2F2F2"/>
              </a:solidFill>
            </a:endParaRPr>
          </a:p>
        </p:txBody>
      </p:sp>
      <p:sp>
        <p:nvSpPr>
          <p:cNvPr id="41" name="Rectangle 15"/>
          <p:cNvSpPr/>
          <p:nvPr/>
        </p:nvSpPr>
        <p:spPr>
          <a:xfrm>
            <a:off x="5413095" y="4434294"/>
            <a:ext cx="2409825" cy="830997"/>
          </a:xfrm>
          <a:prstGeom prst="rect">
            <a:avLst/>
          </a:prstGeom>
        </p:spPr>
        <p:txBody>
          <a:bodyPr>
            <a:spAutoFit/>
          </a:bodyPr>
          <a:lstStyle/>
          <a:p>
            <a:pPr lvl="0"/>
            <a:r>
              <a:rPr lang="zh-CN" altLang="en-US" sz="1600" b="1" dirty="0">
                <a:solidFill>
                  <a:srgbClr val="FFFFFF">
                    <a:lumMod val="50000"/>
                  </a:srgbClr>
                </a:solidFill>
                <a:latin typeface="Open Sans" pitchFamily="34" charset="0"/>
                <a:cs typeface="Calibri" pitchFamily="34" charset="0"/>
              </a:rPr>
              <a:t>点击加入标题</a:t>
            </a:r>
            <a:endParaRPr lang="en-US" altLang="zh-CN" sz="1600" b="1"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加入文字描述文案描述，</a:t>
            </a:r>
            <a:endParaRPr lang="en-US" altLang="zh-CN" sz="1600"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文字描述文案描述表达。</a:t>
            </a:r>
            <a:endParaRPr lang="en-US" altLang="zh-CN" sz="1600" dirty="0">
              <a:solidFill>
                <a:srgbClr val="FFFFFF">
                  <a:lumMod val="50000"/>
                </a:srgbClr>
              </a:solidFill>
            </a:endParaRPr>
          </a:p>
        </p:txBody>
      </p:sp>
      <p:sp>
        <p:nvSpPr>
          <p:cNvPr id="42" name="Oval 16"/>
          <p:cNvSpPr/>
          <p:nvPr/>
        </p:nvSpPr>
        <p:spPr>
          <a:xfrm>
            <a:off x="8005482" y="3057151"/>
            <a:ext cx="571500" cy="571500"/>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rgbClr val="F2F2F2"/>
                </a:solidFill>
                <a:latin typeface="FontAwesome" pitchFamily="2" charset="0"/>
              </a:rPr>
              <a:t></a:t>
            </a:r>
            <a:endParaRPr lang="en-US" altLang="zh-CN" dirty="0">
              <a:solidFill>
                <a:srgbClr val="F2F2F2"/>
              </a:solidFill>
            </a:endParaRPr>
          </a:p>
        </p:txBody>
      </p:sp>
      <p:sp>
        <p:nvSpPr>
          <p:cNvPr id="43" name="Rectangle 17"/>
          <p:cNvSpPr/>
          <p:nvPr/>
        </p:nvSpPr>
        <p:spPr>
          <a:xfrm>
            <a:off x="8781770" y="2935100"/>
            <a:ext cx="2409825" cy="830997"/>
          </a:xfrm>
          <a:prstGeom prst="rect">
            <a:avLst/>
          </a:prstGeom>
        </p:spPr>
        <p:txBody>
          <a:bodyPr>
            <a:spAutoFit/>
          </a:bodyPr>
          <a:lstStyle/>
          <a:p>
            <a:pPr lvl="0"/>
            <a:r>
              <a:rPr lang="zh-CN" altLang="en-US" sz="1600" b="1" dirty="0">
                <a:solidFill>
                  <a:srgbClr val="FFFFFF">
                    <a:lumMod val="50000"/>
                  </a:srgbClr>
                </a:solidFill>
                <a:latin typeface="Open Sans" pitchFamily="34" charset="0"/>
                <a:cs typeface="Calibri" pitchFamily="34" charset="0"/>
              </a:rPr>
              <a:t>点击加入标题</a:t>
            </a:r>
            <a:endParaRPr lang="en-US" altLang="zh-CN" sz="1600" b="1"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加入文字描述文案描述，</a:t>
            </a:r>
            <a:endParaRPr lang="en-US" altLang="zh-CN" sz="1600"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文字描述文案描述表达。</a:t>
            </a:r>
            <a:endParaRPr lang="en-US" altLang="zh-CN" sz="1600" dirty="0">
              <a:solidFill>
                <a:srgbClr val="FFFFFF">
                  <a:lumMod val="50000"/>
                </a:srgbClr>
              </a:solidFill>
            </a:endParaRPr>
          </a:p>
        </p:txBody>
      </p:sp>
      <p:sp>
        <p:nvSpPr>
          <p:cNvPr id="44" name="Oval 18"/>
          <p:cNvSpPr/>
          <p:nvPr/>
        </p:nvSpPr>
        <p:spPr>
          <a:xfrm>
            <a:off x="7991195" y="4583239"/>
            <a:ext cx="571500" cy="571500"/>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rgbClr val="F2F2F2"/>
                </a:solidFill>
                <a:latin typeface="FontAwesome" pitchFamily="2" charset="0"/>
              </a:rPr>
              <a:t></a:t>
            </a:r>
            <a:endParaRPr lang="en-US" altLang="zh-CN">
              <a:solidFill>
                <a:srgbClr val="F2F2F2"/>
              </a:solidFill>
            </a:endParaRPr>
          </a:p>
        </p:txBody>
      </p:sp>
      <p:sp>
        <p:nvSpPr>
          <p:cNvPr id="45" name="Rectangle 19"/>
          <p:cNvSpPr/>
          <p:nvPr/>
        </p:nvSpPr>
        <p:spPr>
          <a:xfrm>
            <a:off x="8767482" y="4434294"/>
            <a:ext cx="2409825" cy="830997"/>
          </a:xfrm>
          <a:prstGeom prst="rect">
            <a:avLst/>
          </a:prstGeom>
        </p:spPr>
        <p:txBody>
          <a:bodyPr>
            <a:spAutoFit/>
          </a:bodyPr>
          <a:lstStyle/>
          <a:p>
            <a:pPr lvl="0"/>
            <a:r>
              <a:rPr lang="zh-CN" altLang="en-US" sz="1600" b="1" dirty="0">
                <a:solidFill>
                  <a:srgbClr val="FFFFFF">
                    <a:lumMod val="50000"/>
                  </a:srgbClr>
                </a:solidFill>
                <a:latin typeface="Open Sans" pitchFamily="34" charset="0"/>
                <a:cs typeface="Calibri" pitchFamily="34" charset="0"/>
              </a:rPr>
              <a:t>点击加入标题</a:t>
            </a:r>
            <a:endParaRPr lang="en-US" altLang="zh-CN" sz="1600" b="1"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加入文字描述文案描述，</a:t>
            </a:r>
            <a:endParaRPr lang="en-US" altLang="zh-CN" sz="1600" dirty="0">
              <a:solidFill>
                <a:srgbClr val="FFFFFF">
                  <a:lumMod val="50000"/>
                </a:srgbClr>
              </a:solidFill>
              <a:latin typeface="Open Sans" pitchFamily="34" charset="0"/>
              <a:cs typeface="Calibri" pitchFamily="34" charset="0"/>
            </a:endParaRPr>
          </a:p>
          <a:p>
            <a:pPr lvl="0"/>
            <a:r>
              <a:rPr lang="zh-CN" altLang="en-US" sz="1600" dirty="0">
                <a:solidFill>
                  <a:srgbClr val="FFFFFF">
                    <a:lumMod val="50000"/>
                  </a:srgbClr>
                </a:solidFill>
                <a:latin typeface="Open Sans" pitchFamily="34" charset="0"/>
                <a:cs typeface="Calibri" pitchFamily="34" charset="0"/>
              </a:rPr>
              <a:t>文字描述文案描述表达。</a:t>
            </a:r>
            <a:endParaRPr lang="en-US" altLang="zh-CN" sz="1600" dirty="0">
              <a:solidFill>
                <a:srgbClr val="FFFFFF">
                  <a:lumMod val="50000"/>
                </a:srgbClr>
              </a:solidFill>
            </a:endParaRPr>
          </a:p>
        </p:txBody>
      </p:sp>
    </p:spTree>
    <p:extLst>
      <p:ext uri="{BB962C8B-B14F-4D97-AF65-F5344CB8AC3E}">
        <p14:creationId xmlns:p14="http://schemas.microsoft.com/office/powerpoint/2010/main" val="67561073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anim calcmode="lin" valueType="num">
                                      <p:cBhvr>
                                        <p:cTn id="14" dur="500" fill="hold"/>
                                        <p:tgtEl>
                                          <p:spTgt spid="34"/>
                                        </p:tgtEl>
                                        <p:attrNameLst>
                                          <p:attrName>ppt_x</p:attrName>
                                        </p:attrNameLst>
                                      </p:cBhvr>
                                      <p:tavLst>
                                        <p:tav tm="0">
                                          <p:val>
                                            <p:strVal val="#ppt_x"/>
                                          </p:val>
                                        </p:tav>
                                        <p:tav tm="100000">
                                          <p:val>
                                            <p:strVal val="#ppt_x"/>
                                          </p:val>
                                        </p:tav>
                                      </p:tavLst>
                                    </p:anim>
                                    <p:anim calcmode="lin" valueType="num">
                                      <p:cBhvr>
                                        <p:cTn id="15" dur="5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anim calcmode="lin" valueType="num">
                                      <p:cBhvr>
                                        <p:cTn id="20" dur="500" fill="hold"/>
                                        <p:tgtEl>
                                          <p:spTgt spid="35"/>
                                        </p:tgtEl>
                                        <p:attrNameLst>
                                          <p:attrName>ppt_x</p:attrName>
                                        </p:attrNameLst>
                                      </p:cBhvr>
                                      <p:tavLst>
                                        <p:tav tm="0">
                                          <p:val>
                                            <p:strVal val="#ppt_x"/>
                                          </p:val>
                                        </p:tav>
                                        <p:tav tm="100000">
                                          <p:val>
                                            <p:strVal val="#ppt_x"/>
                                          </p:val>
                                        </p:tav>
                                      </p:tavLst>
                                    </p:anim>
                                    <p:anim calcmode="lin" valueType="num">
                                      <p:cBhvr>
                                        <p:cTn id="21" dur="500" fill="hold"/>
                                        <p:tgtEl>
                                          <p:spTgt spid="3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anim calcmode="lin" valueType="num">
                                      <p:cBhvr>
                                        <p:cTn id="26" dur="500" fill="hold"/>
                                        <p:tgtEl>
                                          <p:spTgt spid="36"/>
                                        </p:tgtEl>
                                        <p:attrNameLst>
                                          <p:attrName>ppt_x</p:attrName>
                                        </p:attrNameLst>
                                      </p:cBhvr>
                                      <p:tavLst>
                                        <p:tav tm="0">
                                          <p:val>
                                            <p:strVal val="#ppt_x"/>
                                          </p:val>
                                        </p:tav>
                                        <p:tav tm="100000">
                                          <p:val>
                                            <p:strVal val="#ppt_x"/>
                                          </p:val>
                                        </p:tav>
                                      </p:tavLst>
                                    </p:anim>
                                    <p:anim calcmode="lin" valueType="num">
                                      <p:cBhvr>
                                        <p:cTn id="27" dur="5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anim calcmode="lin" valueType="num">
                                      <p:cBhvr>
                                        <p:cTn id="32" dur="500" fill="hold"/>
                                        <p:tgtEl>
                                          <p:spTgt spid="37"/>
                                        </p:tgtEl>
                                        <p:attrNameLst>
                                          <p:attrName>ppt_x</p:attrName>
                                        </p:attrNameLst>
                                      </p:cBhvr>
                                      <p:tavLst>
                                        <p:tav tm="0">
                                          <p:val>
                                            <p:strVal val="#ppt_x"/>
                                          </p:val>
                                        </p:tav>
                                        <p:tav tm="100000">
                                          <p:val>
                                            <p:strVal val="#ppt_x"/>
                                          </p:val>
                                        </p:tav>
                                      </p:tavLst>
                                    </p:anim>
                                    <p:anim calcmode="lin" valueType="num">
                                      <p:cBhvr>
                                        <p:cTn id="33" dur="500" fill="hold"/>
                                        <p:tgtEl>
                                          <p:spTgt spid="37"/>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anim calcmode="lin" valueType="num">
                                      <p:cBhvr>
                                        <p:cTn id="38" dur="500" fill="hold"/>
                                        <p:tgtEl>
                                          <p:spTgt spid="38"/>
                                        </p:tgtEl>
                                        <p:attrNameLst>
                                          <p:attrName>ppt_x</p:attrName>
                                        </p:attrNameLst>
                                      </p:cBhvr>
                                      <p:tavLst>
                                        <p:tav tm="0">
                                          <p:val>
                                            <p:strVal val="#ppt_x"/>
                                          </p:val>
                                        </p:tav>
                                        <p:tav tm="100000">
                                          <p:val>
                                            <p:strVal val="#ppt_x"/>
                                          </p:val>
                                        </p:tav>
                                      </p:tavLst>
                                    </p:anim>
                                    <p:anim calcmode="lin" valueType="num">
                                      <p:cBhvr>
                                        <p:cTn id="39" dur="500" fill="hold"/>
                                        <p:tgtEl>
                                          <p:spTgt spid="38"/>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anim calcmode="lin" valueType="num">
                                      <p:cBhvr>
                                        <p:cTn id="44" dur="500" fill="hold"/>
                                        <p:tgtEl>
                                          <p:spTgt spid="39"/>
                                        </p:tgtEl>
                                        <p:attrNameLst>
                                          <p:attrName>ppt_x</p:attrName>
                                        </p:attrNameLst>
                                      </p:cBhvr>
                                      <p:tavLst>
                                        <p:tav tm="0">
                                          <p:val>
                                            <p:strVal val="#ppt_x"/>
                                          </p:val>
                                        </p:tav>
                                        <p:tav tm="100000">
                                          <p:val>
                                            <p:strVal val="#ppt_x"/>
                                          </p:val>
                                        </p:tav>
                                      </p:tavLst>
                                    </p:anim>
                                    <p:anim calcmode="lin" valueType="num">
                                      <p:cBhvr>
                                        <p:cTn id="45" dur="500" fill="hold"/>
                                        <p:tgtEl>
                                          <p:spTgt spid="39"/>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anim calcmode="lin" valueType="num">
                                      <p:cBhvr>
                                        <p:cTn id="50" dur="500" fill="hold"/>
                                        <p:tgtEl>
                                          <p:spTgt spid="40"/>
                                        </p:tgtEl>
                                        <p:attrNameLst>
                                          <p:attrName>ppt_x</p:attrName>
                                        </p:attrNameLst>
                                      </p:cBhvr>
                                      <p:tavLst>
                                        <p:tav tm="0">
                                          <p:val>
                                            <p:strVal val="#ppt_x"/>
                                          </p:val>
                                        </p:tav>
                                        <p:tav tm="100000">
                                          <p:val>
                                            <p:strVal val="#ppt_x"/>
                                          </p:val>
                                        </p:tav>
                                      </p:tavLst>
                                    </p:anim>
                                    <p:anim calcmode="lin" valueType="num">
                                      <p:cBhvr>
                                        <p:cTn id="51" dur="500" fill="hold"/>
                                        <p:tgtEl>
                                          <p:spTgt spid="40"/>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anim calcmode="lin" valueType="num">
                                      <p:cBhvr>
                                        <p:cTn id="56" dur="500" fill="hold"/>
                                        <p:tgtEl>
                                          <p:spTgt spid="41"/>
                                        </p:tgtEl>
                                        <p:attrNameLst>
                                          <p:attrName>ppt_x</p:attrName>
                                        </p:attrNameLst>
                                      </p:cBhvr>
                                      <p:tavLst>
                                        <p:tav tm="0">
                                          <p:val>
                                            <p:strVal val="#ppt_x"/>
                                          </p:val>
                                        </p:tav>
                                        <p:tav tm="100000">
                                          <p:val>
                                            <p:strVal val="#ppt_x"/>
                                          </p:val>
                                        </p:tav>
                                      </p:tavLst>
                                    </p:anim>
                                    <p:anim calcmode="lin" valueType="num">
                                      <p:cBhvr>
                                        <p:cTn id="57" dur="500" fill="hold"/>
                                        <p:tgtEl>
                                          <p:spTgt spid="41"/>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500"/>
                                        <p:tgtEl>
                                          <p:spTgt spid="42"/>
                                        </p:tgtEl>
                                      </p:cBhvr>
                                    </p:animEffect>
                                    <p:anim calcmode="lin" valueType="num">
                                      <p:cBhvr>
                                        <p:cTn id="62" dur="500" fill="hold"/>
                                        <p:tgtEl>
                                          <p:spTgt spid="42"/>
                                        </p:tgtEl>
                                        <p:attrNameLst>
                                          <p:attrName>ppt_x</p:attrName>
                                        </p:attrNameLst>
                                      </p:cBhvr>
                                      <p:tavLst>
                                        <p:tav tm="0">
                                          <p:val>
                                            <p:strVal val="#ppt_x"/>
                                          </p:val>
                                        </p:tav>
                                        <p:tav tm="100000">
                                          <p:val>
                                            <p:strVal val="#ppt_x"/>
                                          </p:val>
                                        </p:tav>
                                      </p:tavLst>
                                    </p:anim>
                                    <p:anim calcmode="lin" valueType="num">
                                      <p:cBhvr>
                                        <p:cTn id="63" dur="500" fill="hold"/>
                                        <p:tgtEl>
                                          <p:spTgt spid="42"/>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anim calcmode="lin" valueType="num">
                                      <p:cBhvr>
                                        <p:cTn id="68" dur="500" fill="hold"/>
                                        <p:tgtEl>
                                          <p:spTgt spid="43"/>
                                        </p:tgtEl>
                                        <p:attrNameLst>
                                          <p:attrName>ppt_x</p:attrName>
                                        </p:attrNameLst>
                                      </p:cBhvr>
                                      <p:tavLst>
                                        <p:tav tm="0">
                                          <p:val>
                                            <p:strVal val="#ppt_x"/>
                                          </p:val>
                                        </p:tav>
                                        <p:tav tm="100000">
                                          <p:val>
                                            <p:strVal val="#ppt_x"/>
                                          </p:val>
                                        </p:tav>
                                      </p:tavLst>
                                    </p:anim>
                                    <p:anim calcmode="lin" valueType="num">
                                      <p:cBhvr>
                                        <p:cTn id="69" dur="500" fill="hold"/>
                                        <p:tgtEl>
                                          <p:spTgt spid="43"/>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fade">
                                      <p:cBhvr>
                                        <p:cTn id="73" dur="500"/>
                                        <p:tgtEl>
                                          <p:spTgt spid="44"/>
                                        </p:tgtEl>
                                      </p:cBhvr>
                                    </p:animEffect>
                                    <p:anim calcmode="lin" valueType="num">
                                      <p:cBhvr>
                                        <p:cTn id="74" dur="500" fill="hold"/>
                                        <p:tgtEl>
                                          <p:spTgt spid="44"/>
                                        </p:tgtEl>
                                        <p:attrNameLst>
                                          <p:attrName>ppt_x</p:attrName>
                                        </p:attrNameLst>
                                      </p:cBhvr>
                                      <p:tavLst>
                                        <p:tav tm="0">
                                          <p:val>
                                            <p:strVal val="#ppt_x"/>
                                          </p:val>
                                        </p:tav>
                                        <p:tav tm="100000">
                                          <p:val>
                                            <p:strVal val="#ppt_x"/>
                                          </p:val>
                                        </p:tav>
                                      </p:tavLst>
                                    </p:anim>
                                    <p:anim calcmode="lin" valueType="num">
                                      <p:cBhvr>
                                        <p:cTn id="75" dur="500" fill="hold"/>
                                        <p:tgtEl>
                                          <p:spTgt spid="44"/>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fade">
                                      <p:cBhvr>
                                        <p:cTn id="79" dur="500"/>
                                        <p:tgtEl>
                                          <p:spTgt spid="45"/>
                                        </p:tgtEl>
                                      </p:cBhvr>
                                    </p:animEffect>
                                    <p:anim calcmode="lin" valueType="num">
                                      <p:cBhvr>
                                        <p:cTn id="80" dur="500" fill="hold"/>
                                        <p:tgtEl>
                                          <p:spTgt spid="45"/>
                                        </p:tgtEl>
                                        <p:attrNameLst>
                                          <p:attrName>ppt_x</p:attrName>
                                        </p:attrNameLst>
                                      </p:cBhvr>
                                      <p:tavLst>
                                        <p:tav tm="0">
                                          <p:val>
                                            <p:strVal val="#ppt_x"/>
                                          </p:val>
                                        </p:tav>
                                        <p:tav tm="100000">
                                          <p:val>
                                            <p:strVal val="#ppt_x"/>
                                          </p:val>
                                        </p:tav>
                                      </p:tavLst>
                                    </p:anim>
                                    <p:anim calcmode="lin" valueType="num">
                                      <p:cBhvr>
                                        <p:cTn id="81"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6" grpId="0" animBg="1"/>
      <p:bldP spid="37" grpId="0"/>
      <p:bldP spid="38" grpId="0" animBg="1"/>
      <p:bldP spid="39" grpId="0"/>
      <p:bldP spid="40" grpId="0" animBg="1"/>
      <p:bldP spid="41" grpId="0"/>
      <p:bldP spid="42" grpId="0" animBg="1"/>
      <p:bldP spid="43" grpId="0"/>
      <p:bldP spid="44" grpId="0" animBg="1"/>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481"/>
            <a:ext cx="12190413" cy="6857107"/>
          </a:xfrm>
          <a:prstGeom prst="rect">
            <a:avLst/>
          </a:prstGeom>
        </p:spPr>
      </p:pic>
      <p:grpSp>
        <p:nvGrpSpPr>
          <p:cNvPr id="2" name="组合 1"/>
          <p:cNvGrpSpPr/>
          <p:nvPr/>
        </p:nvGrpSpPr>
        <p:grpSpPr>
          <a:xfrm>
            <a:off x="2283316" y="2583543"/>
            <a:ext cx="7686594" cy="1404238"/>
            <a:chOff x="971997" y="2061029"/>
            <a:chExt cx="10309231" cy="2220666"/>
          </a:xfrm>
        </p:grpSpPr>
        <p:grpSp>
          <p:nvGrpSpPr>
            <p:cNvPr id="53" name="组合 52"/>
            <p:cNvGrpSpPr/>
            <p:nvPr/>
          </p:nvGrpSpPr>
          <p:grpSpPr>
            <a:xfrm>
              <a:off x="3093583" y="2061029"/>
              <a:ext cx="8187645" cy="2220666"/>
              <a:chOff x="2320697" y="395508"/>
              <a:chExt cx="8187645" cy="878114"/>
            </a:xfrm>
          </p:grpSpPr>
          <p:sp>
            <p:nvSpPr>
              <p:cNvPr id="57" name="矩形 56"/>
              <p:cNvSpPr/>
              <p:nvPr/>
            </p:nvSpPr>
            <p:spPr>
              <a:xfrm flipH="1">
                <a:off x="2320697" y="395508"/>
                <a:ext cx="8187645"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58" name="组合 57"/>
              <p:cNvGrpSpPr/>
              <p:nvPr/>
            </p:nvGrpSpPr>
            <p:grpSpPr>
              <a:xfrm>
                <a:off x="3253958" y="590673"/>
                <a:ext cx="6616493" cy="442658"/>
                <a:chOff x="4108608" y="546280"/>
                <a:chExt cx="6616493" cy="442658"/>
              </a:xfrm>
            </p:grpSpPr>
            <p:sp>
              <p:nvSpPr>
                <p:cNvPr id="71" name="矩形 3"/>
                <p:cNvSpPr/>
                <p:nvPr/>
              </p:nvSpPr>
              <p:spPr>
                <a:xfrm>
                  <a:off x="4973602" y="546280"/>
                  <a:ext cx="5751499" cy="442658"/>
                </a:xfrm>
                <a:prstGeom prst="rect">
                  <a:avLst/>
                </a:prstGeom>
                <a:noFill/>
                <a:ln w="9525">
                  <a:noFill/>
                  <a:miter/>
                </a:ln>
              </p:spPr>
              <p:txBody>
                <a:bodyPr wrap="none" lIns="91431" tIns="45716" rIns="91431" bIns="45716">
                  <a:spAutoFit/>
                </a:bodyPr>
                <a:lstStyle/>
                <a:p>
                  <a:pPr lvl="0" eaLnBrk="1" hangingPunct="1">
                    <a:buNone/>
                  </a:pPr>
                  <a:r>
                    <a:rPr lang="zh-CN" altLang="en-US" sz="4000" b="1" dirty="0" smtClean="0">
                      <a:solidFill>
                        <a:schemeClr val="bg1"/>
                      </a:solidFill>
                      <a:latin typeface="Arial" pitchFamily="34" charset="0"/>
                      <a:ea typeface="微软雅黑" pitchFamily="34" charset="-122"/>
                      <a:sym typeface="Arial" pitchFamily="34" charset="0"/>
                    </a:rPr>
                    <a:t>加入你的标题描述</a:t>
                  </a:r>
                  <a:endParaRPr lang="zh-CN" altLang="en-US" sz="4000" b="1" dirty="0">
                    <a:solidFill>
                      <a:schemeClr val="bg1"/>
                    </a:solidFill>
                    <a:latin typeface="Arial" pitchFamily="34" charset="0"/>
                    <a:ea typeface="微软雅黑" pitchFamily="34" charset="-122"/>
                    <a:sym typeface="Arial" pitchFamily="34" charset="0"/>
                  </a:endParaRPr>
                </a:p>
              </p:txBody>
            </p:sp>
            <p:grpSp>
              <p:nvGrpSpPr>
                <p:cNvPr id="72" name="组合 26"/>
                <p:cNvGrpSpPr/>
                <p:nvPr/>
              </p:nvGrpSpPr>
              <p:grpSpPr>
                <a:xfrm>
                  <a:off x="4108608" y="569913"/>
                  <a:ext cx="263525" cy="395287"/>
                  <a:chOff x="-758326" y="0"/>
                  <a:chExt cx="213756" cy="427512"/>
                </a:xfrm>
              </p:grpSpPr>
              <p:sp>
                <p:nvSpPr>
                  <p:cNvPr id="73" name="直接连接符 27"/>
                  <p:cNvSpPr/>
                  <p:nvPr/>
                </p:nvSpPr>
                <p:spPr>
                  <a:xfrm>
                    <a:off x="-758326"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sz="1400"/>
                  </a:p>
                </p:txBody>
              </p:sp>
              <p:sp>
                <p:nvSpPr>
                  <p:cNvPr id="83" name="直接连接符 28"/>
                  <p:cNvSpPr/>
                  <p:nvPr/>
                </p:nvSpPr>
                <p:spPr>
                  <a:xfrm flipH="1">
                    <a:off x="-758326"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sz="1400"/>
                  </a:p>
                </p:txBody>
              </p:sp>
            </p:grpSp>
          </p:grpSp>
        </p:grpSp>
        <p:grpSp>
          <p:nvGrpSpPr>
            <p:cNvPr id="87" name="组合 86"/>
            <p:cNvGrpSpPr/>
            <p:nvPr/>
          </p:nvGrpSpPr>
          <p:grpSpPr>
            <a:xfrm>
              <a:off x="971997" y="2061029"/>
              <a:ext cx="2121586" cy="2220666"/>
              <a:chOff x="2215144" y="982844"/>
              <a:chExt cx="1120898" cy="923141"/>
            </a:xfrm>
          </p:grpSpPr>
          <p:sp>
            <p:nvSpPr>
              <p:cNvPr id="88" name="平行四边形 87"/>
              <p:cNvSpPr/>
              <p:nvPr/>
            </p:nvSpPr>
            <p:spPr>
              <a:xfrm>
                <a:off x="2215144" y="982844"/>
                <a:ext cx="1120898" cy="923141"/>
              </a:xfrm>
              <a:prstGeom prst="parallelogram">
                <a:avLst>
                  <a:gd name="adj" fmla="val 0"/>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Impact" panose="020B0806030902050204" pitchFamily="34" charset="0"/>
                </a:endParaRPr>
              </a:p>
            </p:txBody>
          </p:sp>
          <p:sp>
            <p:nvSpPr>
              <p:cNvPr id="95" name="文本框 9"/>
              <p:cNvSpPr txBox="1"/>
              <p:nvPr/>
            </p:nvSpPr>
            <p:spPr>
              <a:xfrm>
                <a:off x="2245058" y="1104901"/>
                <a:ext cx="1066799" cy="667693"/>
              </a:xfrm>
              <a:prstGeom prst="rect">
                <a:avLst/>
              </a:prstGeom>
              <a:noFill/>
            </p:spPr>
            <p:txBody>
              <a:bodyPr wrap="square" rtlCol="0">
                <a:spAutoFit/>
              </a:bodyPr>
              <a:lstStyle/>
              <a:p>
                <a:pPr algn="ctr"/>
                <a:r>
                  <a:rPr lang="en-US" altLang="zh-CN" sz="6000" dirty="0" smtClean="0">
                    <a:solidFill>
                      <a:schemeClr val="bg1"/>
                    </a:solidFill>
                    <a:latin typeface="Impact" panose="020B0806030902050204" pitchFamily="34" charset="0"/>
                  </a:rPr>
                  <a:t>04</a:t>
                </a:r>
                <a:endParaRPr lang="zh-CN" altLang="en-US" sz="6000" dirty="0">
                  <a:solidFill>
                    <a:schemeClr val="bg1"/>
                  </a:solidFill>
                  <a:latin typeface="Impact" panose="020B0806030902050204" pitchFamily="34" charset="0"/>
                </a:endParaRPr>
              </a:p>
            </p:txBody>
          </p:sp>
        </p:grpSp>
      </p:grpSp>
      <p:pic>
        <p:nvPicPr>
          <p:cNvPr id="13" name="图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Tree>
    <p:extLst>
      <p:ext uri="{BB962C8B-B14F-4D97-AF65-F5344CB8AC3E}">
        <p14:creationId xmlns:p14="http://schemas.microsoft.com/office/powerpoint/2010/main" val="334291560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par>
                                <p:cTn id="10" presetID="42" presetClass="entr" presetSubtype="0" fill="hold"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750"/>
                                        <p:tgtEl>
                                          <p:spTgt spid="13"/>
                                        </p:tgtEl>
                                      </p:cBhvr>
                                    </p:animEffect>
                                    <p:anim calcmode="lin" valueType="num">
                                      <p:cBhvr>
                                        <p:cTn id="13" dur="750" fill="hold"/>
                                        <p:tgtEl>
                                          <p:spTgt spid="13"/>
                                        </p:tgtEl>
                                        <p:attrNameLst>
                                          <p:attrName>ppt_x</p:attrName>
                                        </p:attrNameLst>
                                      </p:cBhvr>
                                      <p:tavLst>
                                        <p:tav tm="0">
                                          <p:val>
                                            <p:strVal val="#ppt_x"/>
                                          </p:val>
                                        </p:tav>
                                        <p:tav tm="100000">
                                          <p:val>
                                            <p:strVal val="#ppt_x"/>
                                          </p:val>
                                        </p:tav>
                                      </p:tavLst>
                                    </p:anim>
                                    <p:anim calcmode="lin" valueType="num">
                                      <p:cBhvr>
                                        <p:cTn id="14" dur="75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anim calcmode="lin" valueType="num">
                                      <p:cBhvr>
                                        <p:cTn id="18" dur="750" fill="hold"/>
                                        <p:tgtEl>
                                          <p:spTgt spid="15"/>
                                        </p:tgtEl>
                                        <p:attrNameLst>
                                          <p:attrName>ppt_x</p:attrName>
                                        </p:attrNameLst>
                                      </p:cBhvr>
                                      <p:tavLst>
                                        <p:tav tm="0">
                                          <p:val>
                                            <p:strVal val="#ppt_x"/>
                                          </p:val>
                                        </p:tav>
                                        <p:tav tm="100000">
                                          <p:val>
                                            <p:strVal val="#ppt_x"/>
                                          </p:val>
                                        </p:tav>
                                      </p:tavLst>
                                    </p:anim>
                                    <p:anim calcmode="lin" valueType="num">
                                      <p:cBhvr>
                                        <p:cTn id="19" dur="75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anim calcmode="lin" valueType="num">
                                      <p:cBhvr>
                                        <p:cTn id="23" dur="750" fill="hold"/>
                                        <p:tgtEl>
                                          <p:spTgt spid="16"/>
                                        </p:tgtEl>
                                        <p:attrNameLst>
                                          <p:attrName>ppt_x</p:attrName>
                                        </p:attrNameLst>
                                      </p:cBhvr>
                                      <p:tavLst>
                                        <p:tav tm="0">
                                          <p:val>
                                            <p:strVal val="#ppt_x"/>
                                          </p:val>
                                        </p:tav>
                                        <p:tav tm="100000">
                                          <p:val>
                                            <p:strVal val="#ppt_x"/>
                                          </p:val>
                                        </p:tav>
                                      </p:tavLst>
                                    </p:anim>
                                    <p:anim calcmode="lin" valueType="num">
                                      <p:cBhvr>
                                        <p:cTn id="24" dur="750" fill="hold"/>
                                        <p:tgtEl>
                                          <p:spTgt spid="16"/>
                                        </p:tgtEl>
                                        <p:attrNameLst>
                                          <p:attrName>ppt_y</p:attrName>
                                        </p:attrNameLst>
                                      </p:cBhvr>
                                      <p:tavLst>
                                        <p:tav tm="0">
                                          <p:val>
                                            <p:strVal val="#ppt_y+.1"/>
                                          </p:val>
                                        </p:tav>
                                        <p:tav tm="100000">
                                          <p:val>
                                            <p:strVal val="#ppt_y"/>
                                          </p:val>
                                        </p:tav>
                                      </p:tavLst>
                                    </p:anim>
                                  </p:childTnLst>
                                </p:cTn>
                              </p:par>
                              <p:par>
                                <p:cTn id="25" presetID="22" presetClass="entr" presetSubtype="8"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76841" y="1779430"/>
            <a:ext cx="10998201" cy="4733628"/>
            <a:chOff x="812799" y="1328566"/>
            <a:chExt cx="12045951" cy="5184581"/>
          </a:xfrm>
        </p:grpSpPr>
        <p:sp>
          <p:nvSpPr>
            <p:cNvPr id="13" name="矩形 12"/>
            <p:cNvSpPr/>
            <p:nvPr/>
          </p:nvSpPr>
          <p:spPr>
            <a:xfrm>
              <a:off x="4577830" y="1336677"/>
              <a:ext cx="8280920" cy="5175457"/>
            </a:xfrm>
            <a:prstGeom prst="rect">
              <a:avLst/>
            </a:prstGeom>
            <a:blipFill dpi="0" rotWithShape="1">
              <a:blip r:embed="rId3" cstate="screen">
                <a:extLst>
                  <a:ext uri="{BEBA8EAE-BF5A-486C-A8C5-ECC9F3942E4B}">
                    <a14:imgProps xmlns:a14="http://schemas.microsoft.com/office/drawing/2010/main">
                      <a14:imgLayer r:embed="rId4">
                        <a14:imgEffect>
                          <a14:saturation sat="0"/>
                        </a14:imgEffect>
                        <a14:imgEffect>
                          <a14:brightnessContrast bright="5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812800" y="1328566"/>
              <a:ext cx="4754775" cy="189527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2799" y="4140497"/>
              <a:ext cx="3384327" cy="498722"/>
            </a:xfrm>
            <a:prstGeom prst="rect">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9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9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a:spLocks/>
            </p:cNvSpPr>
            <p:nvPr/>
          </p:nvSpPr>
          <p:spPr>
            <a:xfrm>
              <a:off x="1162176" y="1630415"/>
              <a:ext cx="4180515" cy="156567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r>
                <a:rPr lang="zh-CN" altLang="en-US"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修改文字内容，也可以直接复制你的内容到此。请替换文字内容</a:t>
              </a:r>
              <a:r>
                <a:rPr lang="zh-CN" altLang="en-US"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，添加相关标题，</a:t>
              </a: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修改文字内容，也可以直接复制你的内容到此</a:t>
              </a:r>
              <a:r>
                <a:rPr lang="zh-CN" altLang="en-US" sz="900"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983889658"/>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sp>
        <p:nvSpPr>
          <p:cNvPr id="12" name="TextBox 16"/>
          <p:cNvSpPr txBox="1"/>
          <p:nvPr/>
        </p:nvSpPr>
        <p:spPr>
          <a:xfrm>
            <a:off x="2401606" y="5006027"/>
            <a:ext cx="2414580" cy="498598"/>
          </a:xfrm>
          <a:prstGeom prst="rect">
            <a:avLst/>
          </a:prstGeom>
          <a:noFill/>
        </p:spPr>
        <p:txBody>
          <a:bodyPr wrap="square" lIns="0" tIns="0" rIns="0" bIns="0" rtlCol="0">
            <a:spAutoFit/>
          </a:bodyPr>
          <a:lstStyle/>
          <a:p>
            <a:pPr algn="just">
              <a:lnSpc>
                <a:spcPct val="120000"/>
              </a:lnSpc>
              <a:defRPr/>
            </a:pPr>
            <a:r>
              <a:rPr lang="en-US" altLang="zh-CN" sz="9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7"/>
          <p:cNvSpPr txBox="1"/>
          <p:nvPr/>
        </p:nvSpPr>
        <p:spPr>
          <a:xfrm>
            <a:off x="5291228" y="5050650"/>
            <a:ext cx="2414580" cy="498598"/>
          </a:xfrm>
          <a:prstGeom prst="rect">
            <a:avLst/>
          </a:prstGeom>
          <a:noFill/>
        </p:spPr>
        <p:txBody>
          <a:bodyPr wrap="square" lIns="0" tIns="0" rIns="0" bIns="0" rtlCol="0">
            <a:spAutoFit/>
          </a:bodyPr>
          <a:lstStyle/>
          <a:p>
            <a:pPr algn="just">
              <a:lnSpc>
                <a:spcPct val="120000"/>
              </a:lnSpc>
              <a:defRPr/>
            </a:pPr>
            <a:r>
              <a:rPr lang="en-US" altLang="zh-CN" sz="9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8"/>
          <p:cNvSpPr txBox="1"/>
          <p:nvPr/>
        </p:nvSpPr>
        <p:spPr>
          <a:xfrm>
            <a:off x="8180849" y="5095274"/>
            <a:ext cx="2414580" cy="483274"/>
          </a:xfrm>
          <a:prstGeom prst="rect">
            <a:avLst/>
          </a:prstGeom>
          <a:noFill/>
        </p:spPr>
        <p:txBody>
          <a:bodyPr wrap="square" lIns="0" tIns="0" rIns="0" bIns="0" rtlCol="0">
            <a:spAutoFit/>
          </a:bodyPr>
          <a:lstStyle/>
          <a:p>
            <a:pPr algn="just">
              <a:lnSpc>
                <a:spcPct val="120000"/>
              </a:lnSpc>
              <a:defRPr/>
            </a:pPr>
            <a:r>
              <a:rPr lang="en-US" altLang="zh-CN" sz="9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2859345" y="2580752"/>
            <a:ext cx="7203027" cy="1656671"/>
            <a:chOff x="1723577" y="1745494"/>
            <a:chExt cx="5747082" cy="1321808"/>
          </a:xfrm>
        </p:grpSpPr>
        <p:sp>
          <p:nvSpPr>
            <p:cNvPr id="18" name="Rectangle 6"/>
            <p:cNvSpPr>
              <a:spLocks noChangeArrowheads="1"/>
            </p:cNvSpPr>
            <p:nvPr/>
          </p:nvSpPr>
          <p:spPr bwMode="auto">
            <a:xfrm rot="18900000">
              <a:off x="1723577" y="1817977"/>
              <a:ext cx="1104193" cy="1104192"/>
            </a:xfrm>
            <a:prstGeom prst="rect">
              <a:avLst/>
            </a:prstGeom>
            <a:solidFill>
              <a:srgbClr val="00D0CF"/>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146070">
                <a:lnSpc>
                  <a:spcPct val="120000"/>
                </a:lnSpc>
                <a:defRPr/>
              </a:pPr>
              <a:endParaRPr lang="zh-CN" alt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7"/>
            <p:cNvSpPr>
              <a:spLocks noChangeArrowheads="1"/>
            </p:cNvSpPr>
            <p:nvPr/>
          </p:nvSpPr>
          <p:spPr bwMode="auto">
            <a:xfrm rot="18900000">
              <a:off x="4055751" y="1817977"/>
              <a:ext cx="1104192" cy="1104192"/>
            </a:xfrm>
            <a:prstGeom prst="rect">
              <a:avLst/>
            </a:prstGeom>
            <a:solidFill>
              <a:srgbClr val="FF9AAF"/>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146070">
                <a:lnSpc>
                  <a:spcPct val="120000"/>
                </a:lnSpc>
                <a:defRPr/>
              </a:pPr>
              <a:endParaRPr lang="zh-CN" alt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8"/>
            <p:cNvSpPr>
              <a:spLocks noChangeArrowheads="1"/>
            </p:cNvSpPr>
            <p:nvPr/>
          </p:nvSpPr>
          <p:spPr bwMode="auto">
            <a:xfrm rot="18900000">
              <a:off x="6366467" y="1817977"/>
              <a:ext cx="1104192" cy="1104192"/>
            </a:xfrm>
            <a:prstGeom prst="rect">
              <a:avLst/>
            </a:prstGeom>
            <a:solidFill>
              <a:srgbClr val="2C76CE"/>
            </a:solidFill>
            <a:ln w="6350">
              <a:solidFill>
                <a:schemeClr val="bg1"/>
              </a:solid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146070">
                <a:lnSpc>
                  <a:spcPct val="120000"/>
                </a:lnSpc>
                <a:defRPr/>
              </a:pPr>
              <a:endParaRPr lang="zh-CN" alt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9"/>
            <p:cNvSpPr>
              <a:spLocks noChangeArrowheads="1"/>
            </p:cNvSpPr>
            <p:nvPr/>
          </p:nvSpPr>
          <p:spPr bwMode="auto">
            <a:xfrm rot="18900000">
              <a:off x="2167565"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146070">
                <a:lnSpc>
                  <a:spcPct val="120000"/>
                </a:lnSpc>
                <a:defRPr/>
              </a:pPr>
              <a:endParaRPr lang="zh-CN" alt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10"/>
            <p:cNvSpPr>
              <a:spLocks noChangeArrowheads="1"/>
            </p:cNvSpPr>
            <p:nvPr/>
          </p:nvSpPr>
          <p:spPr bwMode="auto">
            <a:xfrm rot="18900000">
              <a:off x="4499738"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146070">
                <a:lnSpc>
                  <a:spcPct val="120000"/>
                </a:lnSpc>
                <a:defRPr/>
              </a:pPr>
              <a:endParaRPr lang="zh-CN" alt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11"/>
            <p:cNvSpPr>
              <a:spLocks noChangeArrowheads="1"/>
            </p:cNvSpPr>
            <p:nvPr/>
          </p:nvSpPr>
          <p:spPr bwMode="auto">
            <a:xfrm rot="18900000">
              <a:off x="6810454" y="1756908"/>
              <a:ext cx="207964" cy="207964"/>
            </a:xfrm>
            <a:prstGeom prst="rect">
              <a:avLst/>
            </a:prstGeom>
            <a:solidFill>
              <a:srgbClr val="FFFFFF"/>
            </a:solidFill>
            <a:ln w="6350">
              <a:noFill/>
              <a:miter lim="800000"/>
              <a:headEnd/>
              <a:tailE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146070">
                <a:lnSpc>
                  <a:spcPct val="120000"/>
                </a:lnSpc>
                <a:defRPr/>
              </a:pPr>
              <a:endParaRPr lang="zh-CN" altLang="en-US" sz="1600">
                <a:latin typeface="Arial" panose="020B0604020202020204" pitchFamily="34" charset="0"/>
                <a:ea typeface="微软雅黑" panose="020B0503020204020204" pitchFamily="34" charset="-122"/>
                <a:sym typeface="Arial" panose="020B0604020202020204" pitchFamily="34" charset="0"/>
              </a:endParaRPr>
            </a:p>
          </p:txBody>
        </p:sp>
        <p:sp>
          <p:nvSpPr>
            <p:cNvPr id="24" name="Text Box 15"/>
            <p:cNvSpPr txBox="1">
              <a:spLocks noChangeArrowheads="1"/>
            </p:cNvSpPr>
            <p:nvPr/>
          </p:nvSpPr>
          <p:spPr bwMode="auto">
            <a:xfrm>
              <a:off x="2212940" y="1745494"/>
              <a:ext cx="90809" cy="235744"/>
            </a:xfrm>
            <a:prstGeom prst="rect">
              <a:avLst/>
            </a:prstGeom>
            <a:noFill/>
            <a:ln w="6350">
              <a:noFill/>
              <a:miter lim="800000"/>
              <a:headEnd/>
              <a:tailEnd/>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charset="0"/>
                  <a:ea typeface="宋体" charset="-122"/>
                  <a:cs typeface="+mn-cs"/>
                </a:defRPr>
              </a:lvl1pPr>
              <a:lvl2pPr marL="457200" algn="l" rtl="0" eaLnBrk="0" fontAlgn="base" hangingPunct="0">
                <a:spcBef>
                  <a:spcPct val="0"/>
                </a:spcBef>
                <a:spcAft>
                  <a:spcPct val="0"/>
                </a:spcAft>
                <a:defRPr sz="1300" b="1" kern="1200">
                  <a:solidFill>
                    <a:srgbClr val="000000"/>
                  </a:solidFill>
                  <a:latin typeface="Arial" charset="0"/>
                  <a:ea typeface="宋体" charset="-122"/>
                  <a:cs typeface="+mn-cs"/>
                </a:defRPr>
              </a:lvl2pPr>
              <a:lvl3pPr marL="914400" algn="l" rtl="0" eaLnBrk="0" fontAlgn="base" hangingPunct="0">
                <a:spcBef>
                  <a:spcPct val="0"/>
                </a:spcBef>
                <a:spcAft>
                  <a:spcPct val="0"/>
                </a:spcAft>
                <a:defRPr sz="1300" b="1" kern="1200">
                  <a:solidFill>
                    <a:srgbClr val="000000"/>
                  </a:solidFill>
                  <a:latin typeface="Arial" charset="0"/>
                  <a:ea typeface="宋体" charset="-122"/>
                  <a:cs typeface="+mn-cs"/>
                </a:defRPr>
              </a:lvl3pPr>
              <a:lvl4pPr marL="1371600" algn="l" rtl="0" eaLnBrk="0" fontAlgn="base" hangingPunct="0">
                <a:spcBef>
                  <a:spcPct val="0"/>
                </a:spcBef>
                <a:spcAft>
                  <a:spcPct val="0"/>
                </a:spcAft>
                <a:defRPr sz="1300" b="1" kern="1200">
                  <a:solidFill>
                    <a:srgbClr val="000000"/>
                  </a:solidFill>
                  <a:latin typeface="Arial" charset="0"/>
                  <a:ea typeface="宋体" charset="-122"/>
                  <a:cs typeface="+mn-cs"/>
                </a:defRPr>
              </a:lvl4pPr>
              <a:lvl5pPr marL="1828800" algn="l" rtl="0" eaLnBrk="0" fontAlgn="base" hangingPunct="0">
                <a:spcBef>
                  <a:spcPct val="0"/>
                </a:spcBef>
                <a:spcAft>
                  <a:spcPct val="0"/>
                </a:spcAft>
                <a:defRPr sz="1300" b="1" kern="1200">
                  <a:solidFill>
                    <a:srgbClr val="000000"/>
                  </a:solidFill>
                  <a:latin typeface="Arial" charset="0"/>
                  <a:ea typeface="宋体" charset="-122"/>
                  <a:cs typeface="+mn-cs"/>
                </a:defRPr>
              </a:lvl5pPr>
              <a:lvl6pPr marL="2286000" algn="l" defTabSz="914400" rtl="0" eaLnBrk="1" latinLnBrk="0" hangingPunct="1">
                <a:defRPr sz="1300" b="1" kern="1200">
                  <a:solidFill>
                    <a:srgbClr val="000000"/>
                  </a:solidFill>
                  <a:latin typeface="Arial" charset="0"/>
                  <a:ea typeface="宋体" charset="-122"/>
                  <a:cs typeface="+mn-cs"/>
                </a:defRPr>
              </a:lvl6pPr>
              <a:lvl7pPr marL="2743200" algn="l" defTabSz="914400" rtl="0" eaLnBrk="1" latinLnBrk="0" hangingPunct="1">
                <a:defRPr sz="1300" b="1" kern="1200">
                  <a:solidFill>
                    <a:srgbClr val="000000"/>
                  </a:solidFill>
                  <a:latin typeface="Arial" charset="0"/>
                  <a:ea typeface="宋体" charset="-122"/>
                  <a:cs typeface="+mn-cs"/>
                </a:defRPr>
              </a:lvl7pPr>
              <a:lvl8pPr marL="3200400" algn="l" defTabSz="914400" rtl="0" eaLnBrk="1" latinLnBrk="0" hangingPunct="1">
                <a:defRPr sz="1300" b="1" kern="1200">
                  <a:solidFill>
                    <a:srgbClr val="000000"/>
                  </a:solidFill>
                  <a:latin typeface="Arial" charset="0"/>
                  <a:ea typeface="宋体" charset="-122"/>
                  <a:cs typeface="+mn-cs"/>
                </a:defRPr>
              </a:lvl8pPr>
              <a:lvl9pPr marL="3657600" algn="l" defTabSz="914400" rtl="0" eaLnBrk="1" latinLnBrk="0" hangingPunct="1">
                <a:defRPr sz="1300" b="1" kern="1200">
                  <a:solidFill>
                    <a:srgbClr val="000000"/>
                  </a:solidFill>
                  <a:latin typeface="Arial" charset="0"/>
                  <a:ea typeface="宋体" charset="-122"/>
                  <a:cs typeface="+mn-cs"/>
                </a:defRPr>
              </a:lvl9pPr>
            </a:lstStyle>
            <a:p>
              <a:pPr algn="ctr" defTabSz="1146070">
                <a:lnSpc>
                  <a:spcPct val="120000"/>
                </a:lnSpc>
                <a:defRPr/>
              </a:pPr>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a:t>
              </a:r>
            </a:p>
          </p:txBody>
        </p:sp>
        <p:sp>
          <p:nvSpPr>
            <p:cNvPr id="25" name="Text Box 16"/>
            <p:cNvSpPr txBox="1">
              <a:spLocks noChangeArrowheads="1"/>
            </p:cNvSpPr>
            <p:nvPr/>
          </p:nvSpPr>
          <p:spPr bwMode="auto">
            <a:xfrm>
              <a:off x="4546761" y="1786760"/>
              <a:ext cx="90809" cy="235744"/>
            </a:xfrm>
            <a:prstGeom prst="rect">
              <a:avLst/>
            </a:prstGeom>
            <a:noFill/>
            <a:ln w="6350">
              <a:noFill/>
              <a:miter lim="800000"/>
              <a:headEnd/>
              <a:tailEnd/>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pPr>
                <a:lnSpc>
                  <a:spcPct val="120000"/>
                </a:lnSpc>
              </a:pPr>
              <a:r>
                <a:rPr lang="zh-CN" altLang="en-US" sz="1600" dirty="0">
                  <a:solidFill>
                    <a:schemeClr val="bg1">
                      <a:lumMod val="65000"/>
                    </a:schemeClr>
                  </a:solidFill>
                  <a:latin typeface="Arial" panose="020B0604020202020204" pitchFamily="34" charset="0"/>
                  <a:sym typeface="Arial" panose="020B0604020202020204" pitchFamily="34" charset="0"/>
                </a:rPr>
                <a:t>2</a:t>
              </a:r>
            </a:p>
          </p:txBody>
        </p:sp>
        <p:sp>
          <p:nvSpPr>
            <p:cNvPr id="26" name="Text Box 17"/>
            <p:cNvSpPr txBox="1">
              <a:spLocks noChangeArrowheads="1"/>
            </p:cNvSpPr>
            <p:nvPr/>
          </p:nvSpPr>
          <p:spPr bwMode="auto">
            <a:xfrm>
              <a:off x="6864080" y="1745494"/>
              <a:ext cx="90809" cy="235744"/>
            </a:xfrm>
            <a:prstGeom prst="rect">
              <a:avLst/>
            </a:prstGeom>
            <a:noFill/>
            <a:ln w="6350">
              <a:noFill/>
              <a:miter lim="800000"/>
              <a:headEnd/>
              <a:tailEnd/>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tabLst/>
                <a:defRPr kumimoji="0" sz="1300" b="1" i="0" u="none" strike="noStrike" cap="none" spc="0" normalizeH="0" baseline="0">
                  <a:ln>
                    <a:noFill/>
                  </a:ln>
                  <a:solidFill>
                    <a:srgbClr val="000000"/>
                  </a:solidFill>
                  <a:effectLst/>
                  <a:uLnTx/>
                  <a:uFillTx/>
                  <a:latin typeface="Arial Black" pitchFamily="34" charset="0"/>
                  <a:ea typeface="微软雅黑" pitchFamily="34" charset="-122"/>
                </a:defRPr>
              </a:lvl1pPr>
              <a:lvl2pPr eaLnBrk="0" fontAlgn="base" hangingPunct="0">
                <a:spcBef>
                  <a:spcPct val="0"/>
                </a:spcBef>
                <a:spcAft>
                  <a:spcPct val="0"/>
                </a:spcAft>
                <a:defRPr sz="1300" b="1">
                  <a:solidFill>
                    <a:srgbClr val="000000"/>
                  </a:solidFill>
                  <a:latin typeface="Arial" charset="0"/>
                  <a:ea typeface="宋体" charset="-122"/>
                </a:defRPr>
              </a:lvl2pPr>
              <a:lvl3pPr eaLnBrk="0" fontAlgn="base" hangingPunct="0">
                <a:spcBef>
                  <a:spcPct val="0"/>
                </a:spcBef>
                <a:spcAft>
                  <a:spcPct val="0"/>
                </a:spcAft>
                <a:defRPr sz="1300" b="1">
                  <a:solidFill>
                    <a:srgbClr val="000000"/>
                  </a:solidFill>
                  <a:latin typeface="Arial" charset="0"/>
                  <a:ea typeface="宋体" charset="-122"/>
                </a:defRPr>
              </a:lvl3pPr>
              <a:lvl4pPr eaLnBrk="0" fontAlgn="base" hangingPunct="0">
                <a:spcBef>
                  <a:spcPct val="0"/>
                </a:spcBef>
                <a:spcAft>
                  <a:spcPct val="0"/>
                </a:spcAft>
                <a:defRPr sz="1300" b="1">
                  <a:solidFill>
                    <a:srgbClr val="000000"/>
                  </a:solidFill>
                  <a:latin typeface="Arial" charset="0"/>
                  <a:ea typeface="宋体" charset="-122"/>
                </a:defRPr>
              </a:lvl4pPr>
              <a:lvl5pPr eaLnBrk="0" fontAlgn="base" hangingPunct="0">
                <a:spcBef>
                  <a:spcPct val="0"/>
                </a:spcBef>
                <a:spcAft>
                  <a:spcPct val="0"/>
                </a:spcAft>
                <a:defRPr sz="1300" b="1">
                  <a:solidFill>
                    <a:srgbClr val="000000"/>
                  </a:solidFill>
                  <a:latin typeface="Arial" charset="0"/>
                  <a:ea typeface="宋体" charset="-122"/>
                </a:defRPr>
              </a:lvl5pPr>
              <a:lvl6pPr>
                <a:defRPr sz="1300" b="1">
                  <a:solidFill>
                    <a:srgbClr val="000000"/>
                  </a:solidFill>
                  <a:latin typeface="Arial" charset="0"/>
                  <a:ea typeface="宋体" charset="-122"/>
                </a:defRPr>
              </a:lvl6pPr>
              <a:lvl7pPr>
                <a:defRPr sz="1300" b="1">
                  <a:solidFill>
                    <a:srgbClr val="000000"/>
                  </a:solidFill>
                  <a:latin typeface="Arial" charset="0"/>
                  <a:ea typeface="宋体" charset="-122"/>
                </a:defRPr>
              </a:lvl7pPr>
              <a:lvl8pPr>
                <a:defRPr sz="1300" b="1">
                  <a:solidFill>
                    <a:srgbClr val="000000"/>
                  </a:solidFill>
                  <a:latin typeface="Arial" charset="0"/>
                  <a:ea typeface="宋体" charset="-122"/>
                </a:defRPr>
              </a:lvl8pPr>
              <a:lvl9pPr>
                <a:defRPr sz="1300" b="1">
                  <a:solidFill>
                    <a:srgbClr val="000000"/>
                  </a:solidFill>
                  <a:latin typeface="Arial" charset="0"/>
                  <a:ea typeface="宋体" charset="-122"/>
                </a:defRPr>
              </a:lvl9pPr>
            </a:lstStyle>
            <a:p>
              <a:pPr>
                <a:lnSpc>
                  <a:spcPct val="120000"/>
                </a:lnSpc>
              </a:pPr>
              <a:r>
                <a:rPr lang="zh-CN" altLang="en-US" sz="1600" dirty="0">
                  <a:solidFill>
                    <a:schemeClr val="bg1">
                      <a:lumMod val="65000"/>
                    </a:schemeClr>
                  </a:solidFill>
                  <a:latin typeface="Arial" panose="020B0604020202020204" pitchFamily="34" charset="0"/>
                  <a:sym typeface="Arial" panose="020B0604020202020204" pitchFamily="34" charset="0"/>
                </a:rPr>
                <a:t>3</a:t>
              </a:r>
            </a:p>
          </p:txBody>
        </p:sp>
        <p:sp>
          <p:nvSpPr>
            <p:cNvPr id="27" name="TextBox 11"/>
            <p:cNvSpPr txBox="1">
              <a:spLocks noChangeArrowheads="1"/>
            </p:cNvSpPr>
            <p:nvPr/>
          </p:nvSpPr>
          <p:spPr bwMode="auto">
            <a:xfrm flipH="1">
              <a:off x="1897609" y="2271669"/>
              <a:ext cx="713402" cy="795633"/>
            </a:xfrm>
            <a:prstGeom prst="rect">
              <a:avLst/>
            </a:prstGeom>
            <a:noFill/>
            <a:ln>
              <a:noFill/>
            </a:ln>
            <a:effectLs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8" name="TextBox 11"/>
            <p:cNvSpPr txBox="1">
              <a:spLocks noChangeArrowheads="1"/>
            </p:cNvSpPr>
            <p:nvPr/>
          </p:nvSpPr>
          <p:spPr bwMode="auto">
            <a:xfrm flipH="1">
              <a:off x="4245583" y="2241697"/>
              <a:ext cx="724522" cy="772815"/>
            </a:xfrm>
            <a:prstGeom prst="rect">
              <a:avLst/>
            </a:prstGeom>
            <a:noFill/>
            <a:ln>
              <a:noFill/>
            </a:ln>
            <a:effectLst/>
            <a:ex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9" name="TextBox 11"/>
            <p:cNvSpPr txBox="1">
              <a:spLocks noChangeArrowheads="1"/>
            </p:cNvSpPr>
            <p:nvPr/>
          </p:nvSpPr>
          <p:spPr bwMode="auto">
            <a:xfrm flipH="1">
              <a:off x="6564080" y="2221374"/>
              <a:ext cx="725693" cy="795633"/>
            </a:xfrm>
            <a:prstGeom prst="rect">
              <a:avLst/>
            </a:prstGeom>
            <a:noFill/>
            <a:ln>
              <a:noFill/>
            </a:ln>
            <a:effectLs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Tree>
    <p:extLst>
      <p:ext uri="{BB962C8B-B14F-4D97-AF65-F5344CB8AC3E}">
        <p14:creationId xmlns:p14="http://schemas.microsoft.com/office/powerpoint/2010/main" val="2360803777"/>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02738" y="1655557"/>
            <a:ext cx="9675559" cy="5018021"/>
            <a:chOff x="1094041" y="1197361"/>
            <a:chExt cx="6948622" cy="3603753"/>
          </a:xfrm>
        </p:grpSpPr>
        <p:sp>
          <p:nvSpPr>
            <p:cNvPr id="13" name="Freeform 6"/>
            <p:cNvSpPr>
              <a:spLocks noEditPoints="1"/>
            </p:cNvSpPr>
            <p:nvPr/>
          </p:nvSpPr>
          <p:spPr bwMode="auto">
            <a:xfrm>
              <a:off x="1267848" y="2448028"/>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14" name="Freeform 7"/>
            <p:cNvSpPr>
              <a:spLocks noEditPoints="1"/>
            </p:cNvSpPr>
            <p:nvPr/>
          </p:nvSpPr>
          <p:spPr bwMode="auto">
            <a:xfrm>
              <a:off x="1267848" y="2448028"/>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00D0CF"/>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15" name="Oval 9"/>
            <p:cNvSpPr>
              <a:spLocks noChangeArrowheads="1"/>
            </p:cNvSpPr>
            <p:nvPr/>
          </p:nvSpPr>
          <p:spPr bwMode="auto">
            <a:xfrm>
              <a:off x="1481450" y="2663031"/>
              <a:ext cx="647481" cy="651686"/>
            </a:xfrm>
            <a:prstGeom prst="ellipse">
              <a:avLst/>
            </a:prstGeom>
            <a:solidFill>
              <a:srgbClr val="00D0CF"/>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16" name="Freeform 10"/>
            <p:cNvSpPr>
              <a:spLocks noEditPoints="1"/>
            </p:cNvSpPr>
            <p:nvPr/>
          </p:nvSpPr>
          <p:spPr bwMode="auto">
            <a:xfrm>
              <a:off x="6801470" y="2448028"/>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2C76CE"/>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17" name="Oval 12"/>
            <p:cNvSpPr>
              <a:spLocks noChangeArrowheads="1"/>
            </p:cNvSpPr>
            <p:nvPr/>
          </p:nvSpPr>
          <p:spPr bwMode="auto">
            <a:xfrm>
              <a:off x="7015072" y="2663031"/>
              <a:ext cx="647481" cy="651686"/>
            </a:xfrm>
            <a:prstGeom prst="ellipse">
              <a:avLst/>
            </a:prstGeom>
            <a:solidFill>
              <a:srgbClr val="2C76CE"/>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18" name="Freeform 13"/>
            <p:cNvSpPr>
              <a:spLocks noEditPoints="1"/>
            </p:cNvSpPr>
            <p:nvPr/>
          </p:nvSpPr>
          <p:spPr bwMode="auto">
            <a:xfrm>
              <a:off x="2374573" y="2448028"/>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FF9AAF"/>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19" name="Oval 14"/>
            <p:cNvSpPr>
              <a:spLocks noChangeArrowheads="1"/>
            </p:cNvSpPr>
            <p:nvPr/>
          </p:nvSpPr>
          <p:spPr bwMode="auto">
            <a:xfrm>
              <a:off x="2588175" y="2663031"/>
              <a:ext cx="647481" cy="651686"/>
            </a:xfrm>
            <a:prstGeom prst="ellipse">
              <a:avLst/>
            </a:prstGeom>
            <a:solidFill>
              <a:srgbClr val="FF9AAF"/>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0" name="Freeform 15"/>
            <p:cNvSpPr>
              <a:spLocks noEditPoints="1"/>
            </p:cNvSpPr>
            <p:nvPr/>
          </p:nvSpPr>
          <p:spPr bwMode="auto">
            <a:xfrm>
              <a:off x="3481297" y="2448028"/>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2C76CE"/>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1" name="Oval 16"/>
            <p:cNvSpPr>
              <a:spLocks noChangeArrowheads="1"/>
            </p:cNvSpPr>
            <p:nvPr/>
          </p:nvSpPr>
          <p:spPr bwMode="auto">
            <a:xfrm>
              <a:off x="3694899" y="2663031"/>
              <a:ext cx="647481" cy="651686"/>
            </a:xfrm>
            <a:prstGeom prst="ellipse">
              <a:avLst/>
            </a:prstGeom>
            <a:solidFill>
              <a:srgbClr val="2C76CE"/>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2" name="Freeform 17"/>
            <p:cNvSpPr>
              <a:spLocks noEditPoints="1"/>
            </p:cNvSpPr>
            <p:nvPr/>
          </p:nvSpPr>
          <p:spPr bwMode="auto">
            <a:xfrm>
              <a:off x="4588022" y="2448028"/>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00D0CF"/>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3" name="Oval 18"/>
            <p:cNvSpPr>
              <a:spLocks noChangeArrowheads="1"/>
            </p:cNvSpPr>
            <p:nvPr/>
          </p:nvSpPr>
          <p:spPr bwMode="auto">
            <a:xfrm>
              <a:off x="4801623" y="2663031"/>
              <a:ext cx="647481" cy="651686"/>
            </a:xfrm>
            <a:prstGeom prst="ellipse">
              <a:avLst/>
            </a:prstGeom>
            <a:solidFill>
              <a:srgbClr val="00D0CF"/>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4" name="Freeform 19"/>
            <p:cNvSpPr>
              <a:spLocks noEditPoints="1"/>
            </p:cNvSpPr>
            <p:nvPr/>
          </p:nvSpPr>
          <p:spPr bwMode="auto">
            <a:xfrm>
              <a:off x="5694745" y="2448028"/>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FF9AAF"/>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5" name="Oval 20"/>
            <p:cNvSpPr>
              <a:spLocks noChangeArrowheads="1"/>
            </p:cNvSpPr>
            <p:nvPr/>
          </p:nvSpPr>
          <p:spPr bwMode="auto">
            <a:xfrm>
              <a:off x="5908347" y="2663031"/>
              <a:ext cx="647481" cy="651686"/>
            </a:xfrm>
            <a:prstGeom prst="ellipse">
              <a:avLst/>
            </a:prstGeom>
            <a:solidFill>
              <a:srgbClr val="FF9AAF"/>
            </a:solidFill>
            <a:ln>
              <a:noFill/>
            </a:ln>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6" name="Freeform 21"/>
            <p:cNvSpPr>
              <a:spLocks noEditPoints="1"/>
            </p:cNvSpPr>
            <p:nvPr/>
          </p:nvSpPr>
          <p:spPr bwMode="auto">
            <a:xfrm>
              <a:off x="7215323" y="2867350"/>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7" name="Freeform 22"/>
            <p:cNvSpPr>
              <a:spLocks noEditPoints="1"/>
            </p:cNvSpPr>
            <p:nvPr/>
          </p:nvSpPr>
          <p:spPr bwMode="auto">
            <a:xfrm>
              <a:off x="1673691" y="2862008"/>
              <a:ext cx="262998" cy="253730"/>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8" name="Freeform 23"/>
            <p:cNvSpPr>
              <a:spLocks noEditPoints="1"/>
            </p:cNvSpPr>
            <p:nvPr/>
          </p:nvSpPr>
          <p:spPr bwMode="auto">
            <a:xfrm>
              <a:off x="6121948" y="2859337"/>
              <a:ext cx="216272" cy="25907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29" name="Freeform 24"/>
            <p:cNvSpPr>
              <a:spLocks noEditPoints="1"/>
            </p:cNvSpPr>
            <p:nvPr/>
          </p:nvSpPr>
          <p:spPr bwMode="auto">
            <a:xfrm>
              <a:off x="2780415" y="2864679"/>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30" name="Freeform 25"/>
            <p:cNvSpPr>
              <a:spLocks noEditPoints="1"/>
            </p:cNvSpPr>
            <p:nvPr/>
          </p:nvSpPr>
          <p:spPr bwMode="auto">
            <a:xfrm>
              <a:off x="3887139" y="2856666"/>
              <a:ext cx="262998" cy="264414"/>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31" name="Freeform 26"/>
            <p:cNvSpPr>
              <a:spLocks noEditPoints="1"/>
            </p:cNvSpPr>
            <p:nvPr/>
          </p:nvSpPr>
          <p:spPr bwMode="auto">
            <a:xfrm>
              <a:off x="4983184" y="2845983"/>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600">
                <a:solidFill>
                  <a:schemeClr val="bg1">
                    <a:lumMod val="65000"/>
                  </a:schemeClr>
                </a:solidFill>
              </a:endParaRPr>
            </a:p>
          </p:txBody>
        </p:sp>
        <p:sp>
          <p:nvSpPr>
            <p:cNvPr id="32" name="Rectangle 24"/>
            <p:cNvSpPr>
              <a:spLocks noChangeArrowheads="1"/>
            </p:cNvSpPr>
            <p:nvPr/>
          </p:nvSpPr>
          <p:spPr bwMode="auto">
            <a:xfrm>
              <a:off x="1094041" y="4083860"/>
              <a:ext cx="1422297" cy="71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600" b="1" dirty="0">
                  <a:solidFill>
                    <a:schemeClr val="bg1">
                      <a:lumMod val="65000"/>
                    </a:schemeClr>
                  </a:solidFill>
                </a:rPr>
                <a:t>TOPIC HEADER HERE</a:t>
              </a:r>
              <a:endParaRPr lang="zh-CN" altLang="en-US" sz="1600" dirty="0">
                <a:solidFill>
                  <a:schemeClr val="bg1">
                    <a:lumMod val="65000"/>
                  </a:schemeClr>
                </a:solidFill>
              </a:endParaRPr>
            </a:p>
            <a:p>
              <a:pPr algn="ctr">
                <a:lnSpc>
                  <a:spcPct val="120000"/>
                </a:lnSpc>
                <a:spcBef>
                  <a:spcPts val="300"/>
                </a:spcBef>
              </a:pPr>
              <a:r>
                <a:rPr lang="en-US" altLang="zh-CN" sz="1200" dirty="0">
                  <a:solidFill>
                    <a:schemeClr val="bg1">
                      <a:lumMod val="65000"/>
                    </a:schemeClr>
                  </a:solidFill>
                </a:rPr>
                <a:t>We have many PowerPoint </a:t>
              </a:r>
              <a:r>
                <a:rPr lang="zh-CN" altLang="en-US" sz="1200" dirty="0">
                  <a:solidFill>
                    <a:schemeClr val="bg1">
                      <a:lumMod val="65000"/>
                    </a:schemeClr>
                  </a:solidFill>
                </a:rPr>
                <a:t>templates</a:t>
              </a:r>
              <a:r>
                <a:rPr lang="en-US" altLang="zh-CN" sz="1200" dirty="0">
                  <a:solidFill>
                    <a:schemeClr val="bg1">
                      <a:lumMod val="65000"/>
                    </a:schemeClr>
                  </a:solidFill>
                </a:rPr>
                <a:t> that has been specifically designed.</a:t>
              </a:r>
              <a:endParaRPr lang="zh-CN" altLang="en-US" sz="1200" dirty="0">
                <a:solidFill>
                  <a:schemeClr val="bg1">
                    <a:lumMod val="65000"/>
                  </a:schemeClr>
                </a:solidFill>
              </a:endParaRPr>
            </a:p>
          </p:txBody>
        </p:sp>
        <p:cxnSp>
          <p:nvCxnSpPr>
            <p:cNvPr id="33" name="直接连接符 32"/>
            <p:cNvCxnSpPr/>
            <p:nvPr/>
          </p:nvCxnSpPr>
          <p:spPr>
            <a:xfrm flipV="1">
              <a:off x="1805190" y="3644866"/>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Rectangle 24"/>
            <p:cNvSpPr>
              <a:spLocks noChangeArrowheads="1"/>
            </p:cNvSpPr>
            <p:nvPr/>
          </p:nvSpPr>
          <p:spPr bwMode="auto">
            <a:xfrm>
              <a:off x="3307491" y="4083860"/>
              <a:ext cx="1422297" cy="71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600" b="1" dirty="0">
                  <a:solidFill>
                    <a:schemeClr val="bg1">
                      <a:lumMod val="65000"/>
                    </a:schemeClr>
                  </a:solidFill>
                </a:rPr>
                <a:t>TOPIC HEADER HERE</a:t>
              </a:r>
              <a:endParaRPr lang="zh-CN" altLang="en-US" sz="1600" dirty="0">
                <a:solidFill>
                  <a:schemeClr val="bg1">
                    <a:lumMod val="65000"/>
                  </a:schemeClr>
                </a:solidFill>
              </a:endParaRPr>
            </a:p>
            <a:p>
              <a:pPr algn="ctr">
                <a:lnSpc>
                  <a:spcPct val="120000"/>
                </a:lnSpc>
                <a:spcBef>
                  <a:spcPts val="300"/>
                </a:spcBef>
              </a:pPr>
              <a:r>
                <a:rPr lang="en-US" altLang="zh-CN" sz="1200" dirty="0">
                  <a:solidFill>
                    <a:schemeClr val="bg1">
                      <a:lumMod val="65000"/>
                    </a:schemeClr>
                  </a:solidFill>
                </a:rPr>
                <a:t>We have many PowerPoint </a:t>
              </a:r>
              <a:r>
                <a:rPr lang="zh-CN" altLang="en-US" sz="1200" dirty="0">
                  <a:solidFill>
                    <a:schemeClr val="bg1">
                      <a:lumMod val="65000"/>
                    </a:schemeClr>
                  </a:solidFill>
                </a:rPr>
                <a:t>templates</a:t>
              </a:r>
              <a:r>
                <a:rPr lang="en-US" altLang="zh-CN" sz="1200" dirty="0">
                  <a:solidFill>
                    <a:schemeClr val="bg1">
                      <a:lumMod val="65000"/>
                    </a:schemeClr>
                  </a:solidFill>
                </a:rPr>
                <a:t> that has been specifically designed.</a:t>
              </a:r>
              <a:endParaRPr lang="zh-CN" altLang="en-US" sz="1200" dirty="0">
                <a:solidFill>
                  <a:schemeClr val="bg1">
                    <a:lumMod val="65000"/>
                  </a:schemeClr>
                </a:solidFill>
              </a:endParaRPr>
            </a:p>
          </p:txBody>
        </p:sp>
        <p:cxnSp>
          <p:nvCxnSpPr>
            <p:cNvPr id="35" name="直接连接符 34"/>
            <p:cNvCxnSpPr/>
            <p:nvPr/>
          </p:nvCxnSpPr>
          <p:spPr>
            <a:xfrm flipV="1">
              <a:off x="4018640" y="3644866"/>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Rectangle 24"/>
            <p:cNvSpPr>
              <a:spLocks noChangeArrowheads="1"/>
            </p:cNvSpPr>
            <p:nvPr/>
          </p:nvSpPr>
          <p:spPr bwMode="auto">
            <a:xfrm>
              <a:off x="5532531" y="4083860"/>
              <a:ext cx="1422297" cy="71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600" b="1" dirty="0">
                  <a:solidFill>
                    <a:schemeClr val="bg1">
                      <a:lumMod val="65000"/>
                    </a:schemeClr>
                  </a:solidFill>
                </a:rPr>
                <a:t>TOPIC HEADER HERE</a:t>
              </a:r>
              <a:endParaRPr lang="zh-CN" altLang="en-US" sz="1600" dirty="0">
                <a:solidFill>
                  <a:schemeClr val="bg1">
                    <a:lumMod val="65000"/>
                  </a:schemeClr>
                </a:solidFill>
              </a:endParaRPr>
            </a:p>
            <a:p>
              <a:pPr algn="ctr">
                <a:lnSpc>
                  <a:spcPct val="120000"/>
                </a:lnSpc>
                <a:spcBef>
                  <a:spcPts val="300"/>
                </a:spcBef>
              </a:pPr>
              <a:r>
                <a:rPr lang="en-US" altLang="zh-CN" sz="1200" dirty="0">
                  <a:solidFill>
                    <a:schemeClr val="bg1">
                      <a:lumMod val="65000"/>
                    </a:schemeClr>
                  </a:solidFill>
                </a:rPr>
                <a:t>We have many PowerPoint </a:t>
              </a:r>
              <a:r>
                <a:rPr lang="zh-CN" altLang="en-US" sz="1200" dirty="0">
                  <a:solidFill>
                    <a:schemeClr val="bg1">
                      <a:lumMod val="65000"/>
                    </a:schemeClr>
                  </a:solidFill>
                </a:rPr>
                <a:t>templates</a:t>
              </a:r>
              <a:r>
                <a:rPr lang="en-US" altLang="zh-CN" sz="1200" dirty="0">
                  <a:solidFill>
                    <a:schemeClr val="bg1">
                      <a:lumMod val="65000"/>
                    </a:schemeClr>
                  </a:solidFill>
                </a:rPr>
                <a:t> that has been specifically designed.</a:t>
              </a:r>
              <a:endParaRPr lang="zh-CN" altLang="en-US" sz="1200" dirty="0">
                <a:solidFill>
                  <a:schemeClr val="bg1">
                    <a:lumMod val="65000"/>
                  </a:schemeClr>
                </a:solidFill>
              </a:endParaRPr>
            </a:p>
          </p:txBody>
        </p:sp>
        <p:cxnSp>
          <p:nvCxnSpPr>
            <p:cNvPr id="37" name="直接连接符 36"/>
            <p:cNvCxnSpPr/>
            <p:nvPr/>
          </p:nvCxnSpPr>
          <p:spPr>
            <a:xfrm flipV="1">
              <a:off x="6243680" y="3644866"/>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911914" y="1962634"/>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Rectangle 24"/>
            <p:cNvSpPr>
              <a:spLocks noChangeArrowheads="1"/>
            </p:cNvSpPr>
            <p:nvPr/>
          </p:nvSpPr>
          <p:spPr bwMode="auto">
            <a:xfrm>
              <a:off x="2200766" y="1197361"/>
              <a:ext cx="1422297" cy="71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600" b="1" dirty="0">
                  <a:solidFill>
                    <a:schemeClr val="bg1">
                      <a:lumMod val="65000"/>
                    </a:schemeClr>
                  </a:solidFill>
                </a:rPr>
                <a:t>TOPIC HEADER HERE</a:t>
              </a:r>
              <a:endParaRPr lang="zh-CN" altLang="en-US" sz="1600" dirty="0">
                <a:solidFill>
                  <a:schemeClr val="bg1">
                    <a:lumMod val="65000"/>
                  </a:schemeClr>
                </a:solidFill>
              </a:endParaRPr>
            </a:p>
            <a:p>
              <a:pPr algn="ctr">
                <a:lnSpc>
                  <a:spcPct val="120000"/>
                </a:lnSpc>
                <a:spcBef>
                  <a:spcPts val="300"/>
                </a:spcBef>
              </a:pPr>
              <a:r>
                <a:rPr lang="en-US" altLang="zh-CN" sz="1200" dirty="0">
                  <a:solidFill>
                    <a:schemeClr val="bg1">
                      <a:lumMod val="65000"/>
                    </a:schemeClr>
                  </a:solidFill>
                </a:rPr>
                <a:t>We have many PowerPoint </a:t>
              </a:r>
              <a:r>
                <a:rPr lang="zh-CN" altLang="en-US" sz="1200" dirty="0">
                  <a:solidFill>
                    <a:schemeClr val="bg1">
                      <a:lumMod val="65000"/>
                    </a:schemeClr>
                  </a:solidFill>
                </a:rPr>
                <a:t>templates</a:t>
              </a:r>
              <a:r>
                <a:rPr lang="en-US" altLang="zh-CN" sz="1200" dirty="0">
                  <a:solidFill>
                    <a:schemeClr val="bg1">
                      <a:lumMod val="65000"/>
                    </a:schemeClr>
                  </a:solidFill>
                </a:rPr>
                <a:t> that has been specifically designed.</a:t>
              </a:r>
              <a:endParaRPr lang="zh-CN" altLang="en-US" sz="1200" dirty="0">
                <a:solidFill>
                  <a:schemeClr val="bg1">
                    <a:lumMod val="65000"/>
                  </a:schemeClr>
                </a:solidFill>
              </a:endParaRPr>
            </a:p>
          </p:txBody>
        </p:sp>
        <p:cxnSp>
          <p:nvCxnSpPr>
            <p:cNvPr id="40" name="直接连接符 39"/>
            <p:cNvCxnSpPr/>
            <p:nvPr/>
          </p:nvCxnSpPr>
          <p:spPr>
            <a:xfrm flipV="1">
              <a:off x="5114094" y="1962634"/>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1" name="Rectangle 24"/>
            <p:cNvSpPr>
              <a:spLocks noChangeArrowheads="1"/>
            </p:cNvSpPr>
            <p:nvPr/>
          </p:nvSpPr>
          <p:spPr bwMode="auto">
            <a:xfrm>
              <a:off x="4402946" y="1197361"/>
              <a:ext cx="1422297" cy="71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600" b="1" dirty="0">
                  <a:solidFill>
                    <a:schemeClr val="bg1">
                      <a:lumMod val="65000"/>
                    </a:schemeClr>
                  </a:solidFill>
                </a:rPr>
                <a:t>TOPIC HEADER HERE</a:t>
              </a:r>
              <a:endParaRPr lang="zh-CN" altLang="en-US" sz="1600" dirty="0">
                <a:solidFill>
                  <a:schemeClr val="bg1">
                    <a:lumMod val="65000"/>
                  </a:schemeClr>
                </a:solidFill>
              </a:endParaRPr>
            </a:p>
            <a:p>
              <a:pPr algn="ctr">
                <a:lnSpc>
                  <a:spcPct val="120000"/>
                </a:lnSpc>
                <a:spcBef>
                  <a:spcPts val="300"/>
                </a:spcBef>
              </a:pPr>
              <a:r>
                <a:rPr lang="en-US" altLang="zh-CN" sz="1200" dirty="0">
                  <a:solidFill>
                    <a:schemeClr val="bg1">
                      <a:lumMod val="65000"/>
                    </a:schemeClr>
                  </a:solidFill>
                </a:rPr>
                <a:t>We have many PowerPoint </a:t>
              </a:r>
              <a:r>
                <a:rPr lang="zh-CN" altLang="en-US" sz="1200" dirty="0">
                  <a:solidFill>
                    <a:schemeClr val="bg1">
                      <a:lumMod val="65000"/>
                    </a:schemeClr>
                  </a:solidFill>
                </a:rPr>
                <a:t>templates</a:t>
              </a:r>
              <a:r>
                <a:rPr lang="en-US" altLang="zh-CN" sz="1200" dirty="0">
                  <a:solidFill>
                    <a:schemeClr val="bg1">
                      <a:lumMod val="65000"/>
                    </a:schemeClr>
                  </a:solidFill>
                </a:rPr>
                <a:t> that has been specifically designed.</a:t>
              </a:r>
              <a:endParaRPr lang="zh-CN" altLang="en-US" sz="1200" dirty="0">
                <a:solidFill>
                  <a:schemeClr val="bg1">
                    <a:lumMod val="65000"/>
                  </a:schemeClr>
                </a:solidFill>
              </a:endParaRPr>
            </a:p>
          </p:txBody>
        </p:sp>
        <p:cxnSp>
          <p:nvCxnSpPr>
            <p:cNvPr id="42" name="直接连接符 41"/>
            <p:cNvCxnSpPr/>
            <p:nvPr/>
          </p:nvCxnSpPr>
          <p:spPr>
            <a:xfrm flipV="1">
              <a:off x="7331514" y="1962634"/>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3" name="Rectangle 24"/>
            <p:cNvSpPr>
              <a:spLocks noChangeArrowheads="1"/>
            </p:cNvSpPr>
            <p:nvPr/>
          </p:nvSpPr>
          <p:spPr bwMode="auto">
            <a:xfrm>
              <a:off x="6620366" y="1197361"/>
              <a:ext cx="1422297" cy="717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600" b="1" dirty="0">
                  <a:solidFill>
                    <a:schemeClr val="bg1">
                      <a:lumMod val="65000"/>
                    </a:schemeClr>
                  </a:solidFill>
                </a:rPr>
                <a:t>TOPIC HEADER HERE</a:t>
              </a:r>
              <a:endParaRPr lang="zh-CN" altLang="en-US" sz="1600" dirty="0">
                <a:solidFill>
                  <a:schemeClr val="bg1">
                    <a:lumMod val="65000"/>
                  </a:schemeClr>
                </a:solidFill>
              </a:endParaRPr>
            </a:p>
            <a:p>
              <a:pPr algn="ctr">
                <a:lnSpc>
                  <a:spcPct val="120000"/>
                </a:lnSpc>
                <a:spcBef>
                  <a:spcPts val="300"/>
                </a:spcBef>
              </a:pPr>
              <a:r>
                <a:rPr lang="en-US" altLang="zh-CN" sz="1200" dirty="0">
                  <a:solidFill>
                    <a:schemeClr val="bg1">
                      <a:lumMod val="65000"/>
                    </a:schemeClr>
                  </a:solidFill>
                </a:rPr>
                <a:t>We have many PowerPoint </a:t>
              </a:r>
              <a:r>
                <a:rPr lang="zh-CN" altLang="en-US" sz="1200" dirty="0">
                  <a:solidFill>
                    <a:schemeClr val="bg1">
                      <a:lumMod val="65000"/>
                    </a:schemeClr>
                  </a:solidFill>
                </a:rPr>
                <a:t>templates</a:t>
              </a:r>
              <a:r>
                <a:rPr lang="en-US" altLang="zh-CN" sz="1200" dirty="0">
                  <a:solidFill>
                    <a:schemeClr val="bg1">
                      <a:lumMod val="65000"/>
                    </a:schemeClr>
                  </a:solidFill>
                </a:rPr>
                <a:t> that has been specifically designed.</a:t>
              </a:r>
              <a:endParaRPr lang="zh-CN" altLang="en-US" sz="1200" dirty="0">
                <a:solidFill>
                  <a:schemeClr val="bg1">
                    <a:lumMod val="65000"/>
                  </a:schemeClr>
                </a:solidFill>
              </a:endParaRPr>
            </a:p>
          </p:txBody>
        </p:sp>
      </p:grpSp>
    </p:spTree>
    <p:extLst>
      <p:ext uri="{BB962C8B-B14F-4D97-AF65-F5344CB8AC3E}">
        <p14:creationId xmlns:p14="http://schemas.microsoft.com/office/powerpoint/2010/main" val="2782983403"/>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组合 11"/>
          <p:cNvGrpSpPr>
            <a:grpSpLocks/>
          </p:cNvGrpSpPr>
          <p:nvPr/>
        </p:nvGrpSpPr>
        <p:grpSpPr bwMode="auto">
          <a:xfrm>
            <a:off x="6839859" y="2284147"/>
            <a:ext cx="3218539" cy="910648"/>
            <a:chOff x="6597339" y="1985092"/>
            <a:chExt cx="2290010" cy="647063"/>
          </a:xfrm>
        </p:grpSpPr>
        <p:grpSp>
          <p:nvGrpSpPr>
            <p:cNvPr id="13" name="Group 84"/>
            <p:cNvGrpSpPr>
              <a:grpSpLocks noChangeAspect="1"/>
            </p:cNvGrpSpPr>
            <p:nvPr/>
          </p:nvGrpSpPr>
          <p:grpSpPr>
            <a:xfrm>
              <a:off x="6597339" y="1985092"/>
              <a:ext cx="432000" cy="432000"/>
              <a:chOff x="7275513" y="5302250"/>
              <a:chExt cx="1012825" cy="1012825"/>
            </a:xfrm>
            <a:solidFill>
              <a:schemeClr val="accent1"/>
            </a:solidFill>
          </p:grpSpPr>
          <p:sp>
            <p:nvSpPr>
              <p:cNvPr id="15" name="Freeform 34"/>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rgbClr val="FF9AAF"/>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rgbClr val="FF9AAF"/>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Text Box 10"/>
            <p:cNvSpPr txBox="1">
              <a:spLocks noChangeArrowheads="1"/>
            </p:cNvSpPr>
            <p:nvPr/>
          </p:nvSpPr>
          <p:spPr bwMode="auto">
            <a:xfrm>
              <a:off x="7124653" y="2008885"/>
              <a:ext cx="1762696" cy="623270"/>
            </a:xfrm>
            <a:prstGeom prst="rect">
              <a:avLst/>
            </a:prstGeom>
            <a:noFill/>
            <a:ln w="9525">
              <a:noFill/>
              <a:miter lim="800000"/>
              <a:headEnd/>
              <a:tailEnd/>
            </a:ln>
          </p:spPr>
          <p:txBody>
            <a:bodyPr wrap="square" lIns="0" tIns="0" rIns="0" bIns="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grpSp>
      <p:grpSp>
        <p:nvGrpSpPr>
          <p:cNvPr id="17" name="组合 16"/>
          <p:cNvGrpSpPr>
            <a:grpSpLocks/>
          </p:cNvGrpSpPr>
          <p:nvPr/>
        </p:nvGrpSpPr>
        <p:grpSpPr bwMode="auto">
          <a:xfrm>
            <a:off x="6819771" y="3854059"/>
            <a:ext cx="3238628" cy="995474"/>
            <a:chOff x="6597339" y="3205806"/>
            <a:chExt cx="2302823" cy="707586"/>
          </a:xfrm>
        </p:grpSpPr>
        <p:grpSp>
          <p:nvGrpSpPr>
            <p:cNvPr id="18" name="Group 92"/>
            <p:cNvGrpSpPr>
              <a:grpSpLocks noChangeAspect="1"/>
            </p:cNvGrpSpPr>
            <p:nvPr/>
          </p:nvGrpSpPr>
          <p:grpSpPr>
            <a:xfrm>
              <a:off x="6597339" y="3205806"/>
              <a:ext cx="432000" cy="432833"/>
              <a:chOff x="4427538" y="3192463"/>
              <a:chExt cx="823913" cy="825500"/>
            </a:xfrm>
            <a:solidFill>
              <a:schemeClr val="accent1"/>
            </a:solidFill>
          </p:grpSpPr>
          <p:sp>
            <p:nvSpPr>
              <p:cNvPr id="20" name="Oval 23"/>
              <p:cNvSpPr>
                <a:spLocks noChangeArrowheads="1"/>
              </p:cNvSpPr>
              <p:nvPr/>
            </p:nvSpPr>
            <p:spPr bwMode="auto">
              <a:xfrm>
                <a:off x="4813301" y="3825875"/>
                <a:ext cx="57150" cy="57150"/>
              </a:xfrm>
              <a:prstGeom prst="ellipse">
                <a:avLst/>
              </a:prstGeom>
              <a:solidFill>
                <a:srgbClr val="00D0CF"/>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4"/>
              <p:cNvSpPr>
                <a:spLocks noChangeArrowheads="1"/>
              </p:cNvSpPr>
              <p:nvPr/>
            </p:nvSpPr>
            <p:spPr bwMode="auto">
              <a:xfrm>
                <a:off x="4784726" y="3352800"/>
                <a:ext cx="115888" cy="15875"/>
              </a:xfrm>
              <a:prstGeom prst="rect">
                <a:avLst/>
              </a:prstGeom>
              <a:solidFill>
                <a:srgbClr val="00D0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rgbClr val="00D0CF"/>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Oval 26"/>
              <p:cNvSpPr>
                <a:spLocks noChangeArrowheads="1"/>
              </p:cNvSpPr>
              <p:nvPr/>
            </p:nvSpPr>
            <p:spPr bwMode="auto">
              <a:xfrm>
                <a:off x="4926013" y="3351213"/>
                <a:ext cx="22225" cy="19050"/>
              </a:xfrm>
              <a:prstGeom prst="ellipse">
                <a:avLst/>
              </a:prstGeom>
              <a:solidFill>
                <a:srgbClr val="00D0CF"/>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7"/>
              <p:cNvSpPr>
                <a:spLocks noChangeArrowheads="1"/>
              </p:cNvSpPr>
              <p:nvPr/>
            </p:nvSpPr>
            <p:spPr bwMode="auto">
              <a:xfrm>
                <a:off x="4710113" y="3397250"/>
                <a:ext cx="265113" cy="400050"/>
              </a:xfrm>
              <a:prstGeom prst="rect">
                <a:avLst/>
              </a:prstGeom>
              <a:solidFill>
                <a:srgbClr val="00D0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 Box 10"/>
            <p:cNvSpPr txBox="1">
              <a:spLocks noChangeArrowheads="1"/>
            </p:cNvSpPr>
            <p:nvPr/>
          </p:nvSpPr>
          <p:spPr bwMode="auto">
            <a:xfrm>
              <a:off x="7137012" y="3289902"/>
              <a:ext cx="1763150" cy="623490"/>
            </a:xfrm>
            <a:prstGeom prst="rect">
              <a:avLst/>
            </a:prstGeom>
            <a:noFill/>
            <a:ln w="9525">
              <a:noFill/>
              <a:miter lim="800000"/>
              <a:headEnd/>
              <a:tailEnd/>
            </a:ln>
          </p:spPr>
          <p:txBody>
            <a:bodyPr wrap="square" lIns="0" tIns="0" rIns="0" bIns="0">
              <a:spAutoFit/>
            </a:bodyPr>
            <a:lstStyle/>
            <a:p>
              <a:pPr algn="just">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grpSp>
      <p:grpSp>
        <p:nvGrpSpPr>
          <p:cNvPr id="25" name="组合 24"/>
          <p:cNvGrpSpPr>
            <a:grpSpLocks/>
          </p:cNvGrpSpPr>
          <p:nvPr/>
        </p:nvGrpSpPr>
        <p:grpSpPr bwMode="auto">
          <a:xfrm>
            <a:off x="2419812" y="2295296"/>
            <a:ext cx="3282298" cy="930738"/>
            <a:chOff x="55652" y="1980213"/>
            <a:chExt cx="2334108" cy="661929"/>
          </a:xfrm>
        </p:grpSpPr>
        <p:sp>
          <p:nvSpPr>
            <p:cNvPr id="26"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rgbClr val="00D0CF"/>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 Box 10"/>
            <p:cNvSpPr txBox="1">
              <a:spLocks noChangeArrowheads="1"/>
            </p:cNvSpPr>
            <p:nvPr/>
          </p:nvSpPr>
          <p:spPr bwMode="auto">
            <a:xfrm>
              <a:off x="55652" y="2018315"/>
              <a:ext cx="1811424" cy="623827"/>
            </a:xfrm>
            <a:prstGeom prst="rect">
              <a:avLst/>
            </a:prstGeom>
            <a:noFill/>
            <a:ln w="9525">
              <a:noFill/>
              <a:miter lim="800000"/>
              <a:headEnd/>
              <a:tailEnd/>
            </a:ln>
          </p:spPr>
          <p:txBody>
            <a:bodyPr wrap="square" lIns="0" tIns="0" rIns="0" bIns="0">
              <a:spAutoFit/>
            </a:bodyPr>
            <a:lstStyle/>
            <a:p>
              <a:pPr algn="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grpSp>
      <p:grpSp>
        <p:nvGrpSpPr>
          <p:cNvPr id="28" name="组合 27"/>
          <p:cNvGrpSpPr>
            <a:grpSpLocks/>
          </p:cNvGrpSpPr>
          <p:nvPr/>
        </p:nvGrpSpPr>
        <p:grpSpPr bwMode="auto">
          <a:xfrm>
            <a:off x="2285998" y="3885297"/>
            <a:ext cx="3416112" cy="975384"/>
            <a:chOff x="-39506" y="3201419"/>
            <a:chExt cx="2429266" cy="694417"/>
          </a:xfrm>
        </p:grpSpPr>
        <p:sp>
          <p:nvSpPr>
            <p:cNvPr id="29"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2C76CE"/>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Box 10"/>
            <p:cNvSpPr txBox="1">
              <a:spLocks noChangeArrowheads="1"/>
            </p:cNvSpPr>
            <p:nvPr/>
          </p:nvSpPr>
          <p:spPr bwMode="auto">
            <a:xfrm>
              <a:off x="-39506" y="3271347"/>
              <a:ext cx="1835567" cy="624489"/>
            </a:xfrm>
            <a:prstGeom prst="rect">
              <a:avLst/>
            </a:prstGeom>
            <a:noFill/>
            <a:ln w="9525">
              <a:noFill/>
              <a:miter lim="800000"/>
              <a:headEnd/>
              <a:tailEnd/>
            </a:ln>
          </p:spPr>
          <p:txBody>
            <a:bodyPr wrap="square" lIns="0" tIns="0" rIns="0" bIns="0">
              <a:spAutoFit/>
            </a:bodyPr>
            <a:lstStyle/>
            <a:p>
              <a:pPr algn="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grpSp>
      <p:cxnSp>
        <p:nvCxnSpPr>
          <p:cNvPr id="31" name="67"/>
          <p:cNvCxnSpPr/>
          <p:nvPr/>
        </p:nvCxnSpPr>
        <p:spPr>
          <a:xfrm>
            <a:off x="1827423" y="5336061"/>
            <a:ext cx="871904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2" name="TextBox 29"/>
          <p:cNvSpPr txBox="1"/>
          <p:nvPr/>
        </p:nvSpPr>
        <p:spPr>
          <a:xfrm>
            <a:off x="1823350" y="5381483"/>
            <a:ext cx="8657653" cy="861775"/>
          </a:xfrm>
          <a:prstGeom prst="rect">
            <a:avLst/>
          </a:prstGeom>
          <a:noFill/>
          <a:ln>
            <a:noFill/>
          </a:ln>
        </p:spPr>
        <p:txBody>
          <a:bodyPr wrap="none" lIns="121908" tIns="60954" rIns="121908" bIns="60954" rtlCol="0">
            <a:spAutoFit/>
          </a:bodyPr>
          <a:lstStyle/>
          <a:p>
            <a:pPr algn="ctr"/>
            <a:r>
              <a:rPr lang="zh-CN" altLang="en-US" sz="1600" dirty="0">
                <a:solidFill>
                  <a:schemeClr val="bg1">
                    <a:lumMod val="65000"/>
                  </a:schemeClr>
                </a:solidFill>
                <a:latin typeface="+mn-ea"/>
                <a:cs typeface="+mn-ea"/>
              </a:rPr>
              <a:t>点击添加文字内容，内容简要详尽，言简意赅叙述内容概要。点击添加文字内容，内容简要详</a:t>
            </a:r>
            <a:endParaRPr lang="en-US" altLang="zh-CN" sz="1600" dirty="0">
              <a:solidFill>
                <a:schemeClr val="bg1">
                  <a:lumMod val="65000"/>
                </a:schemeClr>
              </a:solidFill>
              <a:latin typeface="+mn-ea"/>
              <a:cs typeface="+mn-ea"/>
            </a:endParaRPr>
          </a:p>
          <a:p>
            <a:pPr algn="ctr"/>
            <a:r>
              <a:rPr lang="zh-CN" altLang="en-US" sz="1600" dirty="0">
                <a:solidFill>
                  <a:schemeClr val="bg1">
                    <a:lumMod val="65000"/>
                  </a:schemeClr>
                </a:solidFill>
                <a:latin typeface="+mn-ea"/>
                <a:cs typeface="+mn-ea"/>
              </a:rPr>
              <a:t>尽，言简意赅叙述内容概要。点击添加文字内容，内容简要详尽，言简意赅叙述内容概要。点</a:t>
            </a:r>
            <a:endParaRPr lang="en-US" altLang="zh-CN" sz="1600" dirty="0">
              <a:solidFill>
                <a:schemeClr val="bg1">
                  <a:lumMod val="65000"/>
                </a:schemeClr>
              </a:solidFill>
              <a:latin typeface="+mn-ea"/>
              <a:cs typeface="+mn-ea"/>
            </a:endParaRPr>
          </a:p>
          <a:p>
            <a:pPr algn="ctr"/>
            <a:r>
              <a:rPr lang="zh-CN" altLang="en-US" sz="1600" dirty="0">
                <a:solidFill>
                  <a:schemeClr val="bg1">
                    <a:lumMod val="65000"/>
                  </a:schemeClr>
                </a:solidFill>
                <a:latin typeface="+mn-ea"/>
                <a:cs typeface="+mn-ea"/>
              </a:rPr>
              <a:t>击添加文字内容，内容简要详尽，言简意赅叙述内容概要。</a:t>
            </a:r>
          </a:p>
        </p:txBody>
      </p:sp>
    </p:spTree>
    <p:extLst>
      <p:ext uri="{BB962C8B-B14F-4D97-AF65-F5344CB8AC3E}">
        <p14:creationId xmlns:p14="http://schemas.microsoft.com/office/powerpoint/2010/main" val="1555358090"/>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2" decel="100000" fill="hold" nodeType="withEffect">
                                  <p:stCondLst>
                                    <p:cond delay="25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decel="100000" fill="hold" nodeType="withEffect">
                                  <p:stCondLst>
                                    <p:cond delay="50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0-#ppt_w/2"/>
                                          </p:val>
                                        </p:tav>
                                        <p:tav tm="100000">
                                          <p:val>
                                            <p:strVal val="#ppt_x"/>
                                          </p:val>
                                        </p:tav>
                                      </p:tavLst>
                                    </p:anim>
                                    <p:anim calcmode="lin" valueType="num">
                                      <p:cBhvr additive="base">
                                        <p:cTn id="22" dur="500" fill="hold"/>
                                        <p:tgtEl>
                                          <p:spTgt spid="25"/>
                                        </p:tgtEl>
                                        <p:attrNameLst>
                                          <p:attrName>ppt_y</p:attrName>
                                        </p:attrNameLst>
                                      </p:cBhvr>
                                      <p:tavLst>
                                        <p:tav tm="0">
                                          <p:val>
                                            <p:strVal val="#ppt_y"/>
                                          </p:val>
                                        </p:tav>
                                        <p:tav tm="100000">
                                          <p:val>
                                            <p:strVal val="#ppt_y"/>
                                          </p:val>
                                        </p:tav>
                                      </p:tavLst>
                                    </p:anim>
                                  </p:childTnLst>
                                </p:cTn>
                              </p:par>
                              <p:par>
                                <p:cTn id="23" presetID="2" presetClass="entr" presetSubtype="8" decel="100000" fill="hold" nodeType="withEffect">
                                  <p:stCondLst>
                                    <p:cond delay="75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1750"/>
                            </p:stCondLst>
                            <p:childTnLst>
                              <p:par>
                                <p:cTn id="28" presetID="22" presetClass="entr" presetSubtype="8"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childTnLst>
                          </p:cTn>
                        </p:par>
                        <p:par>
                          <p:cTn id="31" fill="hold">
                            <p:stCondLst>
                              <p:cond delay="2250"/>
                            </p:stCondLst>
                            <p:childTnLst>
                              <p:par>
                                <p:cTn id="32" presetID="22" presetClass="entr" presetSubtype="1"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up)">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366480"/>
            <a:ext cx="7519988" cy="878114"/>
            <a:chOff x="2320698" y="395508"/>
            <a:chExt cx="7519988" cy="878114"/>
          </a:xfrm>
        </p:grpSpPr>
        <p:sp>
          <p:nvSpPr>
            <p:cNvPr id="11" name="矩形 10"/>
            <p:cNvSpPr/>
            <p:nvPr/>
          </p:nvSpPr>
          <p:spPr>
            <a:xfrm flipH="1">
              <a:off x="2320698" y="395508"/>
              <a:ext cx="7519988" cy="878114"/>
            </a:xfrm>
            <a:prstGeom prst="rect">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solidFill>
                    <a:latin typeface="Arial" pitchFamily="34" charset="0"/>
                    <a:ea typeface="微软雅黑" pitchFamily="34" charset="-122"/>
                    <a:sym typeface="Arial" pitchFamily="34" charset="0"/>
                  </a:rPr>
                  <a:t>加入你的标题描述</a:t>
                </a:r>
                <a:endParaRPr lang="zh-CN" altLang="en-US" sz="2900" dirty="0">
                  <a:solidFill>
                    <a:schemeClr val="bg1"/>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bg1"/>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244870" y="1595861"/>
            <a:ext cx="9708880" cy="5128789"/>
            <a:chOff x="1244870" y="1739772"/>
            <a:chExt cx="6559831" cy="3465280"/>
          </a:xfrm>
        </p:grpSpPr>
        <p:cxnSp>
          <p:nvCxnSpPr>
            <p:cNvPr id="13" name="Straight Connector 64"/>
            <p:cNvCxnSpPr/>
            <p:nvPr/>
          </p:nvCxnSpPr>
          <p:spPr>
            <a:xfrm>
              <a:off x="4575127" y="1739772"/>
              <a:ext cx="5229" cy="3465280"/>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4" name="Oval 65"/>
            <p:cNvSpPr/>
            <p:nvPr/>
          </p:nvSpPr>
          <p:spPr>
            <a:xfrm>
              <a:off x="4453069" y="2134685"/>
              <a:ext cx="232935" cy="232935"/>
            </a:xfrm>
            <a:prstGeom prst="ellipse">
              <a:avLst/>
            </a:prstGeom>
            <a:solidFill>
              <a:srgbClr val="2C76CE"/>
            </a:solidFill>
            <a:ln w="101600" cmpd="dbl">
              <a:solidFill>
                <a:srgbClr val="2C76CE"/>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6"/>
            <p:cNvSpPr/>
            <p:nvPr/>
          </p:nvSpPr>
          <p:spPr>
            <a:xfrm>
              <a:off x="4453069" y="2840929"/>
              <a:ext cx="232935" cy="232935"/>
            </a:xfrm>
            <a:prstGeom prst="ellipse">
              <a:avLst/>
            </a:prstGeom>
            <a:solidFill>
              <a:srgbClr val="00D0CF"/>
            </a:solidFill>
            <a:ln w="101600" cmpd="dbl">
              <a:solidFill>
                <a:srgbClr val="00D0C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67"/>
            <p:cNvSpPr/>
            <p:nvPr/>
          </p:nvSpPr>
          <p:spPr>
            <a:xfrm>
              <a:off x="4453069" y="3554405"/>
              <a:ext cx="232935" cy="232935"/>
            </a:xfrm>
            <a:prstGeom prst="ellipse">
              <a:avLst/>
            </a:prstGeom>
            <a:solidFill>
              <a:srgbClr val="00D0CF"/>
            </a:solidFill>
            <a:ln w="101600" cmpd="dbl">
              <a:solidFill>
                <a:srgbClr val="00D0C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68"/>
            <p:cNvSpPr/>
            <p:nvPr/>
          </p:nvSpPr>
          <p:spPr>
            <a:xfrm>
              <a:off x="4453069" y="4344870"/>
              <a:ext cx="232935" cy="232935"/>
            </a:xfrm>
            <a:prstGeom prst="ellipse">
              <a:avLst/>
            </a:prstGeom>
            <a:solidFill>
              <a:srgbClr val="FF9AAF"/>
            </a:solidFill>
            <a:ln w="101600" cmpd="dbl">
              <a:solidFill>
                <a:srgbClr val="FF9AA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8" name="Group 69"/>
            <p:cNvGrpSpPr/>
            <p:nvPr/>
          </p:nvGrpSpPr>
          <p:grpSpPr>
            <a:xfrm>
              <a:off x="1576347" y="2600356"/>
              <a:ext cx="2651550" cy="714080"/>
              <a:chOff x="2101796" y="2563627"/>
              <a:chExt cx="3535400" cy="952107"/>
            </a:xfrm>
            <a:solidFill>
              <a:schemeClr val="bg1">
                <a:lumMod val="65000"/>
              </a:schemeClr>
            </a:solidFill>
          </p:grpSpPr>
          <p:sp>
            <p:nvSpPr>
              <p:cNvPr id="44" name="Isosceles Triangle 70"/>
              <p:cNvSpPr/>
              <p:nvPr/>
            </p:nvSpPr>
            <p:spPr>
              <a:xfrm rot="5400000">
                <a:off x="5328846" y="2904482"/>
                <a:ext cx="346303" cy="270397"/>
              </a:xfrm>
              <a:prstGeom prst="triangle">
                <a:avLst/>
              </a:prstGeom>
              <a:solidFill>
                <a:srgbClr val="00D0CF"/>
              </a:solidFill>
              <a:ln>
                <a:solidFill>
                  <a:srgbClr val="00D0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Rectangle 71"/>
              <p:cNvSpPr/>
              <p:nvPr/>
            </p:nvSpPr>
            <p:spPr>
              <a:xfrm>
                <a:off x="2101796" y="2563627"/>
                <a:ext cx="3337089" cy="952107"/>
              </a:xfrm>
              <a:prstGeom prst="rect">
                <a:avLst/>
              </a:prstGeom>
              <a:solidFill>
                <a:srgbClr val="00D0CF"/>
              </a:solidFill>
              <a:ln>
                <a:solidFill>
                  <a:srgbClr val="00D0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9" name="Group 72"/>
            <p:cNvGrpSpPr/>
            <p:nvPr/>
          </p:nvGrpSpPr>
          <p:grpSpPr>
            <a:xfrm>
              <a:off x="1576347" y="4107058"/>
              <a:ext cx="2651550" cy="714080"/>
              <a:chOff x="2101796" y="4572562"/>
              <a:chExt cx="3535400" cy="952107"/>
            </a:xfrm>
            <a:solidFill>
              <a:srgbClr val="358FCB"/>
            </a:solidFill>
          </p:grpSpPr>
          <p:sp>
            <p:nvSpPr>
              <p:cNvPr id="42" name="Isosceles Triangle 73"/>
              <p:cNvSpPr/>
              <p:nvPr/>
            </p:nvSpPr>
            <p:spPr>
              <a:xfrm rot="5400000">
                <a:off x="5328846" y="4913417"/>
                <a:ext cx="346303" cy="270397"/>
              </a:xfrm>
              <a:prstGeom prst="triangle">
                <a:avLst/>
              </a:prstGeom>
              <a:solidFill>
                <a:srgbClr val="FF9AAF"/>
              </a:solidFill>
              <a:ln>
                <a:solidFill>
                  <a:srgbClr val="FF9A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ectangle 74"/>
              <p:cNvSpPr/>
              <p:nvPr/>
            </p:nvSpPr>
            <p:spPr>
              <a:xfrm>
                <a:off x="2101796" y="4572562"/>
                <a:ext cx="3337089" cy="952107"/>
              </a:xfrm>
              <a:prstGeom prst="rect">
                <a:avLst/>
              </a:prstGeom>
              <a:solidFill>
                <a:srgbClr val="FF9AAF"/>
              </a:solidFill>
              <a:ln>
                <a:solidFill>
                  <a:srgbClr val="FF9A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0" name="Group 75"/>
            <p:cNvGrpSpPr/>
            <p:nvPr/>
          </p:nvGrpSpPr>
          <p:grpSpPr>
            <a:xfrm>
              <a:off x="4911176" y="1901730"/>
              <a:ext cx="2651550" cy="714080"/>
              <a:chOff x="6548234" y="1632125"/>
              <a:chExt cx="3535400" cy="952107"/>
            </a:xfrm>
            <a:solidFill>
              <a:srgbClr val="358FCB"/>
            </a:solidFill>
          </p:grpSpPr>
          <p:sp>
            <p:nvSpPr>
              <p:cNvPr id="40" name="Isosceles Triangle 76"/>
              <p:cNvSpPr/>
              <p:nvPr/>
            </p:nvSpPr>
            <p:spPr>
              <a:xfrm rot="16200000">
                <a:off x="6510281" y="1972980"/>
                <a:ext cx="346303" cy="270397"/>
              </a:xfrm>
              <a:prstGeom prst="triangle">
                <a:avLst/>
              </a:prstGeom>
              <a:solidFill>
                <a:srgbClr val="2C76CE"/>
              </a:solidFill>
              <a:ln>
                <a:solidFill>
                  <a:srgbClr val="2C76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Rectangle 77"/>
              <p:cNvSpPr/>
              <p:nvPr/>
            </p:nvSpPr>
            <p:spPr>
              <a:xfrm rot="10800000">
                <a:off x="6746545" y="1632125"/>
                <a:ext cx="3337089" cy="952107"/>
              </a:xfrm>
              <a:prstGeom prst="rect">
                <a:avLst/>
              </a:prstGeom>
              <a:solidFill>
                <a:srgbClr val="2C76CE"/>
              </a:solidFill>
              <a:ln>
                <a:solidFill>
                  <a:srgbClr val="2C76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1" name="Group 78"/>
            <p:cNvGrpSpPr/>
            <p:nvPr/>
          </p:nvGrpSpPr>
          <p:grpSpPr>
            <a:xfrm>
              <a:off x="4911176" y="3332007"/>
              <a:ext cx="2651550" cy="714080"/>
              <a:chOff x="6548234" y="3539161"/>
              <a:chExt cx="3535400" cy="952107"/>
            </a:xfrm>
            <a:solidFill>
              <a:schemeClr val="bg1">
                <a:lumMod val="65000"/>
              </a:schemeClr>
            </a:solidFill>
          </p:grpSpPr>
          <p:sp>
            <p:nvSpPr>
              <p:cNvPr id="38" name="Isosceles Triangle 79"/>
              <p:cNvSpPr/>
              <p:nvPr/>
            </p:nvSpPr>
            <p:spPr>
              <a:xfrm rot="16200000">
                <a:off x="6510281" y="3880016"/>
                <a:ext cx="346303" cy="270397"/>
              </a:xfrm>
              <a:prstGeom prst="triangle">
                <a:avLst/>
              </a:prstGeom>
              <a:solidFill>
                <a:srgbClr val="00D0CF"/>
              </a:solidFill>
              <a:ln>
                <a:solidFill>
                  <a:srgbClr val="00D0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Rectangle 80"/>
              <p:cNvSpPr/>
              <p:nvPr/>
            </p:nvSpPr>
            <p:spPr>
              <a:xfrm rot="10800000">
                <a:off x="6746545" y="3539161"/>
                <a:ext cx="3337089" cy="952107"/>
              </a:xfrm>
              <a:prstGeom prst="rect">
                <a:avLst/>
              </a:prstGeom>
              <a:solidFill>
                <a:srgbClr val="00D0CF"/>
              </a:solidFill>
              <a:ln>
                <a:solidFill>
                  <a:srgbClr val="00D0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22" name="Picture 81"/>
            <p:cNvPicPr>
              <a:picLocks noChangeAspect="1"/>
            </p:cNvPicPr>
            <p:nvPr/>
          </p:nvPicPr>
          <p:blipFill>
            <a:blip r:embed="rId3" cstate="print">
              <a:grayscl/>
              <a:extLst>
                <a:ext uri="{28A0092B-C50C-407E-A947-70E740481C1C}">
                  <a14:useLocalDpi xmlns:a14="http://schemas.microsoft.com/office/drawing/2010/main"/>
                </a:ext>
              </a:extLst>
            </a:blip>
            <a:stretch>
              <a:fillRect/>
            </a:stretch>
          </p:blipFill>
          <p:spPr>
            <a:xfrm>
              <a:off x="1244870" y="2446015"/>
              <a:ext cx="1022762" cy="1022762"/>
            </a:xfrm>
            <a:prstGeom prst="ellipse">
              <a:avLst/>
            </a:prstGeom>
            <a:solidFill>
              <a:srgbClr val="00D0CF"/>
            </a:solidFill>
            <a:ln w="41275" cap="rnd">
              <a:solidFill>
                <a:srgbClr val="00D0CF"/>
              </a:solidFill>
            </a:ln>
            <a:effectLst/>
          </p:spPr>
        </p:pic>
        <p:pic>
          <p:nvPicPr>
            <p:cNvPr id="23" name="Picture 8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244870" y="3949957"/>
              <a:ext cx="1022762" cy="1022762"/>
            </a:xfrm>
            <a:prstGeom prst="ellipse">
              <a:avLst/>
            </a:prstGeom>
            <a:solidFill>
              <a:srgbClr val="FF9AAF"/>
            </a:solidFill>
            <a:ln w="41275" cap="rnd">
              <a:solidFill>
                <a:srgbClr val="FF9AAF"/>
              </a:solidFill>
            </a:ln>
            <a:effectLst/>
          </p:spPr>
        </p:pic>
        <p:pic>
          <p:nvPicPr>
            <p:cNvPr id="24" name="Picture 8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1739772"/>
              <a:ext cx="1022762" cy="1022762"/>
            </a:xfrm>
            <a:prstGeom prst="ellipse">
              <a:avLst/>
            </a:prstGeom>
            <a:solidFill>
              <a:srgbClr val="2C76CE"/>
            </a:solidFill>
            <a:ln w="41275" cap="rnd">
              <a:solidFill>
                <a:srgbClr val="2C76CE"/>
              </a:solidFill>
            </a:ln>
            <a:effectLst/>
          </p:spPr>
        </p:pic>
        <p:pic>
          <p:nvPicPr>
            <p:cNvPr id="25" name="Picture 84"/>
            <p:cNvPicPr>
              <a:picLocks noChangeAspect="1"/>
            </p:cNvPicPr>
            <p:nvPr/>
          </p:nvPicPr>
          <p:blipFill>
            <a:blip r:embed="rId3" cstate="print">
              <a:grayscl/>
              <a:extLst>
                <a:ext uri="{28A0092B-C50C-407E-A947-70E740481C1C}">
                  <a14:useLocalDpi xmlns:a14="http://schemas.microsoft.com/office/drawing/2010/main"/>
                </a:ext>
              </a:extLst>
            </a:blip>
            <a:stretch>
              <a:fillRect/>
            </a:stretch>
          </p:blipFill>
          <p:spPr>
            <a:xfrm>
              <a:off x="6781939" y="3177665"/>
              <a:ext cx="1022762" cy="1022762"/>
            </a:xfrm>
            <a:prstGeom prst="ellipse">
              <a:avLst/>
            </a:prstGeom>
            <a:solidFill>
              <a:srgbClr val="00D0CF"/>
            </a:solidFill>
            <a:ln w="41275" cap="rnd">
              <a:solidFill>
                <a:srgbClr val="00D0CF"/>
              </a:solidFill>
            </a:ln>
            <a:effectLst/>
          </p:spPr>
        </p:pic>
        <p:sp>
          <p:nvSpPr>
            <p:cNvPr id="26" name="Rectangle 85"/>
            <p:cNvSpPr/>
            <p:nvPr/>
          </p:nvSpPr>
          <p:spPr>
            <a:xfrm>
              <a:off x="2400220" y="2827532"/>
              <a:ext cx="1690125"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7" name="Straight Connector 86"/>
            <p:cNvCxnSpPr/>
            <p:nvPr/>
          </p:nvCxnSpPr>
          <p:spPr>
            <a:xfrm>
              <a:off x="2480310" y="2837367"/>
              <a:ext cx="1447027" cy="0"/>
            </a:xfrm>
            <a:prstGeom prst="line">
              <a:avLst/>
            </a:prstGeom>
            <a:ln>
              <a:solidFill>
                <a:schemeClr val="bg1"/>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8" name="Rectangle 87"/>
            <p:cNvSpPr/>
            <p:nvPr/>
          </p:nvSpPr>
          <p:spPr>
            <a:xfrm>
              <a:off x="2460675" y="2603281"/>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Two</a:t>
              </a:r>
            </a:p>
          </p:txBody>
        </p:sp>
        <p:sp>
          <p:nvSpPr>
            <p:cNvPr id="29" name="Rectangle 88"/>
            <p:cNvSpPr/>
            <p:nvPr/>
          </p:nvSpPr>
          <p:spPr>
            <a:xfrm>
              <a:off x="5102996" y="2119589"/>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0" name="Straight Connector 89"/>
            <p:cNvCxnSpPr/>
            <p:nvPr/>
          </p:nvCxnSpPr>
          <p:spPr>
            <a:xfrm>
              <a:off x="5183086" y="2129424"/>
              <a:ext cx="1447027" cy="0"/>
            </a:xfrm>
            <a:prstGeom prst="line">
              <a:avLst/>
            </a:prstGeom>
            <a:ln>
              <a:solidFill>
                <a:schemeClr val="bg1"/>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90"/>
            <p:cNvSpPr/>
            <p:nvPr/>
          </p:nvSpPr>
          <p:spPr>
            <a:xfrm>
              <a:off x="5163451" y="1895338"/>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one</a:t>
              </a:r>
            </a:p>
          </p:txBody>
        </p:sp>
        <p:sp>
          <p:nvSpPr>
            <p:cNvPr id="32" name="Rectangle 91"/>
            <p:cNvSpPr/>
            <p:nvPr/>
          </p:nvSpPr>
          <p:spPr>
            <a:xfrm>
              <a:off x="5102995" y="3624892"/>
              <a:ext cx="1733009"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3" name="Straight Connector 92"/>
            <p:cNvCxnSpPr/>
            <p:nvPr/>
          </p:nvCxnSpPr>
          <p:spPr>
            <a:xfrm>
              <a:off x="5183086" y="3584720"/>
              <a:ext cx="1447027" cy="0"/>
            </a:xfrm>
            <a:prstGeom prst="line">
              <a:avLst/>
            </a:prstGeom>
            <a:ln>
              <a:solidFill>
                <a:schemeClr val="bg1"/>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4" name="Rectangle 93"/>
            <p:cNvSpPr/>
            <p:nvPr/>
          </p:nvSpPr>
          <p:spPr>
            <a:xfrm>
              <a:off x="5163451" y="3350635"/>
              <a:ext cx="1145379"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three</a:t>
              </a:r>
            </a:p>
          </p:txBody>
        </p:sp>
        <p:sp>
          <p:nvSpPr>
            <p:cNvPr id="35" name="Rectangle 94"/>
            <p:cNvSpPr/>
            <p:nvPr/>
          </p:nvSpPr>
          <p:spPr>
            <a:xfrm>
              <a:off x="2400220" y="4337360"/>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6" name="Straight Connector 95"/>
            <p:cNvCxnSpPr/>
            <p:nvPr/>
          </p:nvCxnSpPr>
          <p:spPr>
            <a:xfrm>
              <a:off x="2480310" y="4347194"/>
              <a:ext cx="1447027" cy="0"/>
            </a:xfrm>
            <a:prstGeom prst="line">
              <a:avLst/>
            </a:prstGeom>
            <a:ln>
              <a:solidFill>
                <a:schemeClr val="bg1"/>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7" name="Rectangle 96"/>
            <p:cNvSpPr/>
            <p:nvPr/>
          </p:nvSpPr>
          <p:spPr>
            <a:xfrm>
              <a:off x="2460675" y="4113109"/>
              <a:ext cx="1125775"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four</a:t>
              </a:r>
            </a:p>
          </p:txBody>
        </p:sp>
      </p:grpSp>
    </p:spTree>
    <p:extLst>
      <p:ext uri="{BB962C8B-B14F-4D97-AF65-F5344CB8AC3E}">
        <p14:creationId xmlns:p14="http://schemas.microsoft.com/office/powerpoint/2010/main" val="115651615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pic>
        <p:nvPicPr>
          <p:cNvPr id="25" name="图片 2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2481"/>
            <a:ext cx="12190413" cy="6857107"/>
          </a:xfrm>
          <a:prstGeom prst="rect">
            <a:avLst/>
          </a:prstGeom>
        </p:spPr>
      </p:pic>
      <p:pic>
        <p:nvPicPr>
          <p:cNvPr id="26" name="图片 2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
        <p:nvSpPr>
          <p:cNvPr id="27" name="TextBox 28"/>
          <p:cNvSpPr txBox="1"/>
          <p:nvPr/>
        </p:nvSpPr>
        <p:spPr>
          <a:xfrm>
            <a:off x="1712255" y="2588256"/>
            <a:ext cx="8750118" cy="1107996"/>
          </a:xfrm>
          <a:prstGeom prst="rect">
            <a:avLst/>
          </a:prstGeom>
          <a:noFill/>
        </p:spPr>
        <p:txBody>
          <a:bodyPr wrap="square" rtlCol="0">
            <a:spAutoFit/>
          </a:bodyPr>
          <a:lstStyle/>
          <a:p>
            <a:pPr algn="ctr"/>
            <a:r>
              <a:rPr lang="zh-CN" altLang="en-US" sz="6600" b="1" dirty="0" smtClean="0">
                <a:solidFill>
                  <a:srgbClr val="00D0CF"/>
                </a:solidFill>
                <a:latin typeface="微软雅黑" pitchFamily="34" charset="-122"/>
                <a:ea typeface="微软雅黑" pitchFamily="34" charset="-122"/>
                <a:cs typeface="Montserrat Semi" charset="0"/>
              </a:rPr>
              <a:t>谢谢</a:t>
            </a:r>
            <a:r>
              <a:rPr lang="zh-CN" altLang="en-US" sz="6600" b="1" dirty="0" smtClean="0">
                <a:solidFill>
                  <a:srgbClr val="FF9AAF"/>
                </a:solidFill>
                <a:latin typeface="微软雅黑" pitchFamily="34" charset="-122"/>
                <a:ea typeface="微软雅黑" pitchFamily="34" charset="-122"/>
                <a:cs typeface="Montserrat Semi" charset="0"/>
              </a:rPr>
              <a:t>您的观看</a:t>
            </a:r>
            <a:r>
              <a:rPr lang="zh-CN" altLang="en-US" sz="6600" b="1" dirty="0" smtClean="0">
                <a:solidFill>
                  <a:srgbClr val="00D0CF"/>
                </a:solidFill>
                <a:latin typeface="微软雅黑" pitchFamily="34" charset="-122"/>
                <a:ea typeface="微软雅黑" pitchFamily="34" charset="-122"/>
                <a:cs typeface="Montserrat Semi" charset="0"/>
              </a:rPr>
              <a:t>指导</a:t>
            </a:r>
            <a:r>
              <a:rPr lang="en-US" altLang="zh-CN" sz="6600" b="1" dirty="0" smtClean="0">
                <a:solidFill>
                  <a:srgbClr val="00D0CF"/>
                </a:solidFill>
                <a:latin typeface="微软雅黑" pitchFamily="34" charset="-122"/>
                <a:ea typeface="微软雅黑" pitchFamily="34" charset="-122"/>
                <a:cs typeface="Montserrat Semi" charset="0"/>
              </a:rPr>
              <a:t>!</a:t>
            </a:r>
            <a:endParaRPr lang="en-US" sz="6600" b="1" dirty="0">
              <a:solidFill>
                <a:srgbClr val="00D0CF"/>
              </a:solidFill>
              <a:latin typeface="微软雅黑" pitchFamily="34" charset="-122"/>
              <a:ea typeface="微软雅黑" pitchFamily="34" charset="-122"/>
              <a:cs typeface="Montserrat Semi" charset="0"/>
            </a:endParaRPr>
          </a:p>
        </p:txBody>
      </p:sp>
      <p:sp>
        <p:nvSpPr>
          <p:cNvPr id="28" name="TextBox 31"/>
          <p:cNvSpPr txBox="1"/>
          <p:nvPr/>
        </p:nvSpPr>
        <p:spPr>
          <a:xfrm>
            <a:off x="4579531" y="1896677"/>
            <a:ext cx="3015570" cy="584775"/>
          </a:xfrm>
          <a:prstGeom prst="rect">
            <a:avLst/>
          </a:prstGeom>
          <a:noFill/>
        </p:spPr>
        <p:txBody>
          <a:bodyPr wrap="none" rtlCol="0">
            <a:spAutoFit/>
          </a:bodyPr>
          <a:lstStyle/>
          <a:p>
            <a:pPr algn="ctr"/>
            <a:r>
              <a:rPr lang="en-US" altLang="zh-CN" sz="3200" spc="300" dirty="0" smtClean="0">
                <a:solidFill>
                  <a:srgbClr val="00D0CF"/>
                </a:solidFill>
                <a:latin typeface="Montserrat Semi" charset="0"/>
                <a:ea typeface="Montserrat Semi" charset="0"/>
                <a:cs typeface="Montserrat Semi" charset="0"/>
              </a:rPr>
              <a:t>YOUR LOGO</a:t>
            </a:r>
            <a:endParaRPr lang="en-US" sz="3200" spc="300" dirty="0">
              <a:solidFill>
                <a:srgbClr val="00D0CF"/>
              </a:solidFill>
              <a:latin typeface="Montserrat Semi" charset="0"/>
              <a:ea typeface="Montserrat Semi" charset="0"/>
              <a:cs typeface="Montserrat Semi" charset="0"/>
            </a:endParaRPr>
          </a:p>
        </p:txBody>
      </p:sp>
      <p:sp>
        <p:nvSpPr>
          <p:cNvPr id="29" name="TextBox 32"/>
          <p:cNvSpPr txBox="1"/>
          <p:nvPr/>
        </p:nvSpPr>
        <p:spPr>
          <a:xfrm>
            <a:off x="1712255" y="3784295"/>
            <a:ext cx="8750118" cy="307777"/>
          </a:xfrm>
          <a:prstGeom prst="rect">
            <a:avLst/>
          </a:prstGeom>
          <a:noFill/>
        </p:spPr>
        <p:txBody>
          <a:bodyPr wrap="square" rtlCol="0">
            <a:spAutoFit/>
          </a:bodyPr>
          <a:lstStyle/>
          <a:p>
            <a:pPr algn="ctr"/>
            <a:r>
              <a:rPr lang="en-US" sz="1400" dirty="0" smtClean="0">
                <a:solidFill>
                  <a:srgbClr val="00D0CF"/>
                </a:solidFill>
                <a:latin typeface="Montserrat Light" charset="0"/>
                <a:ea typeface="Montserrat Light" charset="0"/>
                <a:cs typeface="Montserrat Light" charset="0"/>
              </a:rPr>
              <a:t>BUSINESS IN EUROPE AND THE WIND POWERPOINT TEMPLATE</a:t>
            </a:r>
            <a:endParaRPr lang="en-US" sz="1400" dirty="0">
              <a:solidFill>
                <a:srgbClr val="00D0CF"/>
              </a:solidFill>
              <a:latin typeface="Montserrat Light" charset="0"/>
              <a:ea typeface="Montserrat Light" charset="0"/>
              <a:cs typeface="Montserrat Light" charset="0"/>
            </a:endParaRPr>
          </a:p>
        </p:txBody>
      </p:sp>
      <p:grpSp>
        <p:nvGrpSpPr>
          <p:cNvPr id="30" name="Group 38"/>
          <p:cNvGrpSpPr/>
          <p:nvPr/>
        </p:nvGrpSpPr>
        <p:grpSpPr>
          <a:xfrm>
            <a:off x="5433010" y="5055722"/>
            <a:ext cx="1575060" cy="160804"/>
            <a:chOff x="5548426" y="3343939"/>
            <a:chExt cx="833173" cy="85061"/>
          </a:xfrm>
          <a:solidFill>
            <a:srgbClr val="1983B7"/>
          </a:solidFill>
        </p:grpSpPr>
        <p:sp>
          <p:nvSpPr>
            <p:cNvPr id="31" name="Oval 31"/>
            <p:cNvSpPr/>
            <p:nvPr/>
          </p:nvSpPr>
          <p:spPr>
            <a:xfrm>
              <a:off x="5548426" y="3343939"/>
              <a:ext cx="85061" cy="85061"/>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2"/>
            <p:cNvSpPr/>
            <p:nvPr/>
          </p:nvSpPr>
          <p:spPr>
            <a:xfrm>
              <a:off x="5698049" y="3343939"/>
              <a:ext cx="85061" cy="85061"/>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3"/>
            <p:cNvSpPr/>
            <p:nvPr/>
          </p:nvSpPr>
          <p:spPr>
            <a:xfrm>
              <a:off x="5847671" y="3343939"/>
              <a:ext cx="85061" cy="85061"/>
            </a:xfrm>
            <a:prstGeom prst="ellipse">
              <a:avLst/>
            </a:prstGeom>
            <a:solidFill>
              <a:srgbClr val="00D0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4"/>
            <p:cNvSpPr/>
            <p:nvPr/>
          </p:nvSpPr>
          <p:spPr>
            <a:xfrm>
              <a:off x="5997294" y="3343939"/>
              <a:ext cx="85061" cy="85061"/>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5"/>
            <p:cNvSpPr/>
            <p:nvPr/>
          </p:nvSpPr>
          <p:spPr>
            <a:xfrm>
              <a:off x="6146917" y="3343939"/>
              <a:ext cx="85061" cy="85061"/>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6"/>
            <p:cNvSpPr/>
            <p:nvPr/>
          </p:nvSpPr>
          <p:spPr>
            <a:xfrm>
              <a:off x="6296538" y="3343939"/>
              <a:ext cx="85061" cy="85061"/>
            </a:xfrm>
            <a:prstGeom prst="ellipse">
              <a:avLst/>
            </a:prstGeom>
            <a:solidFill>
              <a:srgbClr val="FF9A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7" name="图片 3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5811548"/>
            <a:ext cx="12190413" cy="1066661"/>
          </a:xfrm>
          <a:prstGeom prst="rect">
            <a:avLst/>
          </a:prstGeom>
        </p:spPr>
      </p:pic>
    </p:spTree>
    <p:extLst>
      <p:ext uri="{BB962C8B-B14F-4D97-AF65-F5344CB8AC3E}">
        <p14:creationId xmlns:p14="http://schemas.microsoft.com/office/powerpoint/2010/main" val="1907106394"/>
      </p:ext>
    </p:extLst>
  </p:cSld>
  <p:clrMapOvr>
    <a:masterClrMapping/>
  </p:clrMapOvr>
  <mc:AlternateContent xmlns:mc="http://schemas.openxmlformats.org/markup-compatibility/2006" xmlns:p14="http://schemas.microsoft.com/office/powerpoint/2010/main">
    <mc:Choice Requires="p14">
      <p:transition spd="slow" p14:dur="3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750" fill="hold"/>
                                        <p:tgtEl>
                                          <p:spTgt spid="25"/>
                                        </p:tgtEl>
                                        <p:attrNameLst>
                                          <p:attrName>ppt_w</p:attrName>
                                        </p:attrNameLst>
                                      </p:cBhvr>
                                      <p:tavLst>
                                        <p:tav tm="0">
                                          <p:val>
                                            <p:fltVal val="0"/>
                                          </p:val>
                                        </p:tav>
                                        <p:tav tm="100000">
                                          <p:val>
                                            <p:strVal val="#ppt_w"/>
                                          </p:val>
                                        </p:tav>
                                      </p:tavLst>
                                    </p:anim>
                                    <p:anim calcmode="lin" valueType="num">
                                      <p:cBhvr>
                                        <p:cTn id="8" dur="750" fill="hold"/>
                                        <p:tgtEl>
                                          <p:spTgt spid="25"/>
                                        </p:tgtEl>
                                        <p:attrNameLst>
                                          <p:attrName>ppt_h</p:attrName>
                                        </p:attrNameLst>
                                      </p:cBhvr>
                                      <p:tavLst>
                                        <p:tav tm="0">
                                          <p:val>
                                            <p:fltVal val="0"/>
                                          </p:val>
                                        </p:tav>
                                        <p:tav tm="100000">
                                          <p:val>
                                            <p:strVal val="#ppt_h"/>
                                          </p:val>
                                        </p:tav>
                                      </p:tavLst>
                                    </p:anim>
                                    <p:animEffect transition="in" filter="fade">
                                      <p:cBhvr>
                                        <p:cTn id="9" dur="750"/>
                                        <p:tgtEl>
                                          <p:spTgt spid="25"/>
                                        </p:tgtEl>
                                      </p:cBhvr>
                                    </p:animEffect>
                                  </p:childTnLst>
                                </p:cTn>
                              </p:par>
                              <p:par>
                                <p:cTn id="10" presetID="42" presetClass="entr" presetSubtype="0" fill="hold" nodeType="withEffect">
                                  <p:stCondLst>
                                    <p:cond delay="5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750"/>
                                        <p:tgtEl>
                                          <p:spTgt spid="24"/>
                                        </p:tgtEl>
                                      </p:cBhvr>
                                    </p:animEffect>
                                    <p:anim calcmode="lin" valueType="num">
                                      <p:cBhvr>
                                        <p:cTn id="13" dur="750" fill="hold"/>
                                        <p:tgtEl>
                                          <p:spTgt spid="24"/>
                                        </p:tgtEl>
                                        <p:attrNameLst>
                                          <p:attrName>ppt_x</p:attrName>
                                        </p:attrNameLst>
                                      </p:cBhvr>
                                      <p:tavLst>
                                        <p:tav tm="0">
                                          <p:val>
                                            <p:strVal val="#ppt_x"/>
                                          </p:val>
                                        </p:tav>
                                        <p:tav tm="100000">
                                          <p:val>
                                            <p:strVal val="#ppt_x"/>
                                          </p:val>
                                        </p:tav>
                                      </p:tavLst>
                                    </p:anim>
                                    <p:anim calcmode="lin" valueType="num">
                                      <p:cBhvr>
                                        <p:cTn id="14" dur="75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750"/>
                                        <p:tgtEl>
                                          <p:spTgt spid="26"/>
                                        </p:tgtEl>
                                      </p:cBhvr>
                                    </p:animEffect>
                                    <p:anim calcmode="lin" valueType="num">
                                      <p:cBhvr>
                                        <p:cTn id="18" dur="750" fill="hold"/>
                                        <p:tgtEl>
                                          <p:spTgt spid="26"/>
                                        </p:tgtEl>
                                        <p:attrNameLst>
                                          <p:attrName>ppt_x</p:attrName>
                                        </p:attrNameLst>
                                      </p:cBhvr>
                                      <p:tavLst>
                                        <p:tav tm="0">
                                          <p:val>
                                            <p:strVal val="#ppt_x"/>
                                          </p:val>
                                        </p:tav>
                                        <p:tav tm="100000">
                                          <p:val>
                                            <p:strVal val="#ppt_x"/>
                                          </p:val>
                                        </p:tav>
                                      </p:tavLst>
                                    </p:anim>
                                    <p:anim calcmode="lin" valueType="num">
                                      <p:cBhvr>
                                        <p:cTn id="19" dur="75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750"/>
                                        <p:tgtEl>
                                          <p:spTgt spid="37"/>
                                        </p:tgtEl>
                                      </p:cBhvr>
                                    </p:animEffect>
                                    <p:anim calcmode="lin" valueType="num">
                                      <p:cBhvr>
                                        <p:cTn id="23" dur="750" fill="hold"/>
                                        <p:tgtEl>
                                          <p:spTgt spid="37"/>
                                        </p:tgtEl>
                                        <p:attrNameLst>
                                          <p:attrName>ppt_x</p:attrName>
                                        </p:attrNameLst>
                                      </p:cBhvr>
                                      <p:tavLst>
                                        <p:tav tm="0">
                                          <p:val>
                                            <p:strVal val="#ppt_x"/>
                                          </p:val>
                                        </p:tav>
                                        <p:tav tm="100000">
                                          <p:val>
                                            <p:strVal val="#ppt_x"/>
                                          </p:val>
                                        </p:tav>
                                      </p:tavLst>
                                    </p:anim>
                                    <p:anim calcmode="lin" valueType="num">
                                      <p:cBhvr>
                                        <p:cTn id="24" dur="750" fill="hold"/>
                                        <p:tgtEl>
                                          <p:spTgt spid="37"/>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anim calcmode="lin" valueType="num">
                                      <p:cBhvr>
                                        <p:cTn id="29" dur="500" fill="hold"/>
                                        <p:tgtEl>
                                          <p:spTgt spid="27"/>
                                        </p:tgtEl>
                                        <p:attrNameLst>
                                          <p:attrName>ppt_x</p:attrName>
                                        </p:attrNameLst>
                                      </p:cBhvr>
                                      <p:tavLst>
                                        <p:tav tm="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childTnLst>
                          </p:cTn>
                        </p:par>
                        <p:par>
                          <p:cTn id="36" fill="hold">
                            <p:stCondLst>
                              <p:cond delay="3250"/>
                            </p:stCondLst>
                            <p:childTnLst>
                              <p:par>
                                <p:cTn id="37" presetID="42"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750"/>
                                        <p:tgtEl>
                                          <p:spTgt spid="29"/>
                                        </p:tgtEl>
                                      </p:cBhvr>
                                    </p:animEffect>
                                    <p:anim calcmode="lin" valueType="num">
                                      <p:cBhvr>
                                        <p:cTn id="40" dur="750" fill="hold"/>
                                        <p:tgtEl>
                                          <p:spTgt spid="29"/>
                                        </p:tgtEl>
                                        <p:attrNameLst>
                                          <p:attrName>ppt_x</p:attrName>
                                        </p:attrNameLst>
                                      </p:cBhvr>
                                      <p:tavLst>
                                        <p:tav tm="0">
                                          <p:val>
                                            <p:strVal val="#ppt_x"/>
                                          </p:val>
                                        </p:tav>
                                        <p:tav tm="100000">
                                          <p:val>
                                            <p:strVal val="#ppt_x"/>
                                          </p:val>
                                        </p:tav>
                                      </p:tavLst>
                                    </p:anim>
                                    <p:anim calcmode="lin" valueType="num">
                                      <p:cBhvr>
                                        <p:cTn id="41" dur="750" fill="hold"/>
                                        <p:tgtEl>
                                          <p:spTgt spid="29"/>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750"/>
                                        <p:tgtEl>
                                          <p:spTgt spid="30"/>
                                        </p:tgtEl>
                                      </p:cBhvr>
                                    </p:animEffect>
                                    <p:anim calcmode="lin" valueType="num">
                                      <p:cBhvr>
                                        <p:cTn id="46" dur="750" fill="hold"/>
                                        <p:tgtEl>
                                          <p:spTgt spid="30"/>
                                        </p:tgtEl>
                                        <p:attrNameLst>
                                          <p:attrName>ppt_x</p:attrName>
                                        </p:attrNameLst>
                                      </p:cBhvr>
                                      <p:tavLst>
                                        <p:tav tm="0">
                                          <p:val>
                                            <p:strVal val="#ppt_x"/>
                                          </p:val>
                                        </p:tav>
                                        <p:tav tm="100000">
                                          <p:val>
                                            <p:strVal val="#ppt_x"/>
                                          </p:val>
                                        </p:tav>
                                      </p:tavLst>
                                    </p:anim>
                                    <p:anim calcmode="lin" valueType="num">
                                      <p:cBhvr>
                                        <p:cTn id="47"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韩范"/>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1645</TotalTime>
  <Words>2341</Words>
  <Application>Microsoft Office PowerPoint</Application>
  <PresentationFormat>自定义</PresentationFormat>
  <Paragraphs>264</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Bebas Neue</vt:lpstr>
      <vt:lpstr>FontAwesome</vt:lpstr>
      <vt:lpstr>GeosansLight</vt:lpstr>
      <vt:lpstr>Gill Sans</vt:lpstr>
      <vt:lpstr>Malgun Gothic</vt:lpstr>
      <vt:lpstr>Montserrat Light</vt:lpstr>
      <vt:lpstr>Montserrat Semi</vt:lpstr>
      <vt:lpstr>等线</vt:lpstr>
      <vt:lpstr>等线 Light</vt:lpstr>
      <vt:lpstr>宋体</vt:lpstr>
      <vt:lpstr>微软雅黑</vt:lpstr>
      <vt:lpstr>Arial</vt:lpstr>
      <vt:lpstr>Calibri</vt:lpstr>
      <vt:lpstr>Impact</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韩范</dc:title>
  <dc:creator>第一PPT</dc:creator>
  <cp:keywords>www.1ppt.com</cp:keywords>
  <cp:lastModifiedBy>faith123</cp:lastModifiedBy>
  <cp:revision>1007</cp:revision>
  <dcterms:created xsi:type="dcterms:W3CDTF">2015-12-01T09:06:39Z</dcterms:created>
  <dcterms:modified xsi:type="dcterms:W3CDTF">2019-07-19T03:31:45Z</dcterms:modified>
</cp:coreProperties>
</file>