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heme/themeOverride1.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5.xml" ContentType="application/vnd.openxmlformats-officedocument.drawingml.chart+xml"/>
  <Override PartName="/ppt/notesSlides/notesSlide57.xml" ContentType="application/vnd.openxmlformats-officedocument.presentationml.notesSlide+xml"/>
  <Override PartName="/ppt/charts/chart6.xml" ContentType="application/vnd.openxmlformats-officedocument.drawingml.chart+xml"/>
  <Override PartName="/ppt/notesSlides/notesSlide58.xml" ContentType="application/vnd.openxmlformats-officedocument.presentationml.notesSlide+xml"/>
  <Override PartName="/ppt/charts/chart7.xml" ContentType="application/vnd.openxmlformats-officedocument.drawingml.chart+xml"/>
  <Override PartName="/ppt/notesSlides/notesSlide59.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0.xml" ContentType="application/vnd.openxmlformats-officedocument.presentationml.notesSlide+xml"/>
  <Override PartName="/ppt/charts/chart9.xml" ContentType="application/vnd.openxmlformats-officedocument.drawingml.chart+xml"/>
  <Override PartName="/ppt/notesSlides/notesSlide61.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64"/>
  </p:notesMasterIdLst>
  <p:handoutMasterIdLst>
    <p:handoutMasterId r:id="rId65"/>
  </p:handoutMasterIdLst>
  <p:sldIdLst>
    <p:sldId id="342" r:id="rId2"/>
    <p:sldId id="258" r:id="rId3"/>
    <p:sldId id="259" r:id="rId4"/>
    <p:sldId id="260" r:id="rId5"/>
    <p:sldId id="327" r:id="rId6"/>
    <p:sldId id="323" r:id="rId7"/>
    <p:sldId id="324" r:id="rId8"/>
    <p:sldId id="325" r:id="rId9"/>
    <p:sldId id="326" r:id="rId10"/>
    <p:sldId id="310" r:id="rId11"/>
    <p:sldId id="266" r:id="rId12"/>
    <p:sldId id="285" r:id="rId13"/>
    <p:sldId id="286" r:id="rId14"/>
    <p:sldId id="267" r:id="rId15"/>
    <p:sldId id="298" r:id="rId16"/>
    <p:sldId id="268" r:id="rId17"/>
    <p:sldId id="334" r:id="rId18"/>
    <p:sldId id="264" r:id="rId19"/>
    <p:sldId id="265" r:id="rId20"/>
    <p:sldId id="318" r:id="rId21"/>
    <p:sldId id="261" r:id="rId22"/>
    <p:sldId id="291" r:id="rId23"/>
    <p:sldId id="297" r:id="rId24"/>
    <p:sldId id="274" r:id="rId25"/>
    <p:sldId id="301" r:id="rId26"/>
    <p:sldId id="295" r:id="rId27"/>
    <p:sldId id="273" r:id="rId28"/>
    <p:sldId id="271" r:id="rId29"/>
    <p:sldId id="270" r:id="rId30"/>
    <p:sldId id="263" r:id="rId31"/>
    <p:sldId id="262" r:id="rId32"/>
    <p:sldId id="329" r:id="rId33"/>
    <p:sldId id="328" r:id="rId34"/>
    <p:sldId id="331" r:id="rId35"/>
    <p:sldId id="287" r:id="rId36"/>
    <p:sldId id="288" r:id="rId37"/>
    <p:sldId id="276" r:id="rId38"/>
    <p:sldId id="294" r:id="rId39"/>
    <p:sldId id="293" r:id="rId40"/>
    <p:sldId id="269" r:id="rId41"/>
    <p:sldId id="272" r:id="rId42"/>
    <p:sldId id="275" r:id="rId43"/>
    <p:sldId id="321" r:id="rId44"/>
    <p:sldId id="296" r:id="rId45"/>
    <p:sldId id="277" r:id="rId46"/>
    <p:sldId id="319" r:id="rId47"/>
    <p:sldId id="284" r:id="rId48"/>
    <p:sldId id="278" r:id="rId49"/>
    <p:sldId id="333" r:id="rId50"/>
    <p:sldId id="332" r:id="rId51"/>
    <p:sldId id="279" r:id="rId52"/>
    <p:sldId id="281" r:id="rId53"/>
    <p:sldId id="290" r:id="rId54"/>
    <p:sldId id="280" r:id="rId55"/>
    <p:sldId id="335" r:id="rId56"/>
    <p:sldId id="336" r:id="rId57"/>
    <p:sldId id="337" r:id="rId58"/>
    <p:sldId id="338" r:id="rId59"/>
    <p:sldId id="339" r:id="rId60"/>
    <p:sldId id="340" r:id="rId61"/>
    <p:sldId id="341" r:id="rId62"/>
    <p:sldId id="282" r:id="rId63"/>
  </p:sldIdLst>
  <p:sldSz cx="12192000" cy="6858000"/>
  <p:notesSz cx="6858000" cy="9144000"/>
  <p:custDataLst>
    <p:tags r:id="rId6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4D50"/>
    <a:srgbClr val="88745B"/>
    <a:srgbClr val="C8B08A"/>
    <a:srgbClr val="F7DCAC"/>
    <a:srgbClr val="FCE1B0"/>
    <a:srgbClr val="FEFCF0"/>
    <a:srgbClr val="7673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314" autoAdjust="0"/>
  </p:normalViewPr>
  <p:slideViewPr>
    <p:cSldViewPr snapToGrid="0">
      <p:cViewPr varScale="1">
        <p:scale>
          <a:sx n="112" d="100"/>
          <a:sy n="112" d="100"/>
        </p:scale>
        <p:origin x="552" y="96"/>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56" d="100"/>
          <a:sy n="56" d="100"/>
        </p:scale>
        <p:origin x="2028"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4F4D50"/>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AE1-4D99-8C2A-8C8C0844479E}"/>
            </c:ext>
          </c:extLst>
        </c:ser>
        <c:ser>
          <c:idx val="1"/>
          <c:order val="1"/>
          <c:tx>
            <c:strRef>
              <c:f>Sheet1!$C$1</c:f>
              <c:strCache>
                <c:ptCount val="1"/>
                <c:pt idx="0">
                  <c:v>系列 2</c:v>
                </c:pt>
              </c:strCache>
            </c:strRef>
          </c:tx>
          <c:spPr>
            <a:solidFill>
              <a:srgbClr val="88745B"/>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AE1-4D99-8C2A-8C8C0844479E}"/>
            </c:ext>
          </c:extLst>
        </c:ser>
        <c:ser>
          <c:idx val="2"/>
          <c:order val="2"/>
          <c:tx>
            <c:strRef>
              <c:f>Sheet1!$D$1</c:f>
              <c:strCache>
                <c:ptCount val="1"/>
                <c:pt idx="0">
                  <c:v>系列 3</c:v>
                </c:pt>
              </c:strCache>
            </c:strRef>
          </c:tx>
          <c:spPr>
            <a:solidFill>
              <a:srgbClr val="C8B08A"/>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AE1-4D99-8C2A-8C8C0844479E}"/>
            </c:ext>
          </c:extLst>
        </c:ser>
        <c:dLbls>
          <c:showLegendKey val="0"/>
          <c:showVal val="0"/>
          <c:showCatName val="0"/>
          <c:showSerName val="0"/>
          <c:showPercent val="0"/>
          <c:showBubbleSize val="0"/>
        </c:dLbls>
        <c:gapWidth val="219"/>
        <c:overlap val="-27"/>
        <c:axId val="1470712528"/>
        <c:axId val="1470733744"/>
      </c:barChart>
      <c:catAx>
        <c:axId val="147071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470733744"/>
        <c:crosses val="autoZero"/>
        <c:auto val="1"/>
        <c:lblAlgn val="ctr"/>
        <c:lblOffset val="100"/>
        <c:noMultiLvlLbl val="0"/>
      </c:catAx>
      <c:valAx>
        <c:axId val="147073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47071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9D9D9"/>
              </a:solidFill>
              <a:ln w="19050">
                <a:solidFill>
                  <a:schemeClr val="lt1"/>
                </a:solidFill>
              </a:ln>
              <a:effectLst/>
            </c:spPr>
            <c:extLst xmlns:c16r2="http://schemas.microsoft.com/office/drawing/2015/06/chart">
              <c:ext xmlns:c16="http://schemas.microsoft.com/office/drawing/2014/chart" uri="{C3380CC4-5D6E-409C-BE32-E72D297353CC}">
                <c16:uniqueId val="{00000001-3905-4AF3-B2F4-C1C8F8DBBDBB}"/>
              </c:ext>
            </c:extLst>
          </c:dPt>
          <c:dPt>
            <c:idx val="1"/>
            <c:bubble3D val="0"/>
            <c:spPr>
              <a:solidFill>
                <a:srgbClr val="4F4D50"/>
              </a:solidFill>
              <a:ln w="19050">
                <a:solidFill>
                  <a:schemeClr val="lt1"/>
                </a:solidFill>
              </a:ln>
              <a:effectLst/>
            </c:spPr>
            <c:extLst xmlns:c16r2="http://schemas.microsoft.com/office/drawing/2015/06/chart">
              <c:ext xmlns:c16="http://schemas.microsoft.com/office/drawing/2014/chart" uri="{C3380CC4-5D6E-409C-BE32-E72D297353CC}">
                <c16:uniqueId val="{00000003-3905-4AF3-B2F4-C1C8F8DBBDBB}"/>
              </c:ext>
            </c:extLst>
          </c:dPt>
          <c:dPt>
            <c:idx val="2"/>
            <c:bubble3D val="0"/>
            <c:spPr>
              <a:solidFill>
                <a:srgbClr val="C8B08A"/>
              </a:solidFill>
              <a:ln w="19050">
                <a:solidFill>
                  <a:schemeClr val="lt1"/>
                </a:solidFill>
              </a:ln>
              <a:effectLst/>
            </c:spPr>
            <c:extLst xmlns:c16r2="http://schemas.microsoft.com/office/drawing/2015/06/chart">
              <c:ext xmlns:c16="http://schemas.microsoft.com/office/drawing/2014/chart" uri="{C3380CC4-5D6E-409C-BE32-E72D297353CC}">
                <c16:uniqueId val="{00000005-3905-4AF3-B2F4-C1C8F8DBBDBB}"/>
              </c:ext>
            </c:extLst>
          </c:dPt>
          <c:dPt>
            <c:idx val="3"/>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3905-4AF3-B2F4-C1C8F8DBBDBB}"/>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3905-4AF3-B2F4-C1C8F8DBBDBB}"/>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方正黑体简体" panose="02010601030101010101" pitchFamily="2" charset="-122"/>
              <a:ea typeface="方正黑体简体" panose="02010601030101010101"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254000" dist="63500" dir="2700000" algn="tl" rotWithShape="0">
                <a:prstClr val="black">
                  <a:alpha val="30000"/>
                </a:prstClr>
              </a:outerShdw>
            </a:effectLst>
          </c:spPr>
          <c:dPt>
            <c:idx val="0"/>
            <c:bubble3D val="0"/>
            <c:spPr>
              <a:solidFill>
                <a:srgbClr val="4F4D50"/>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DA1D-485E-8A8A-560D211CECA2}"/>
              </c:ext>
            </c:extLst>
          </c:dPt>
          <c:dPt>
            <c:idx val="1"/>
            <c:bubble3D val="0"/>
            <c:spPr>
              <a:solidFill>
                <a:srgbClr val="C8B08A"/>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3-DA1D-485E-8A8A-560D211CECA2}"/>
              </c:ext>
            </c:extLst>
          </c:dPt>
          <c:dPt>
            <c:idx val="2"/>
            <c:bubble3D val="0"/>
            <c:spPr>
              <a:solidFill>
                <a:schemeClr val="bg1">
                  <a:lumMod val="85000"/>
                </a:schemeClr>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5-DA1D-485E-8A8A-560D211CECA2}"/>
              </c:ext>
            </c:extLst>
          </c:dPt>
          <c:dPt>
            <c:idx val="3"/>
            <c:bubble3D val="0"/>
            <c:spPr>
              <a:solidFill>
                <a:schemeClr val="bg1">
                  <a:lumMod val="50000"/>
                </a:schemeClr>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7-DA1D-485E-8A8A-560D211CECA2}"/>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A1D-485E-8A8A-560D211CECA2}"/>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lnSpc>
          <a:spcPct val="130000"/>
        </a:lnSpc>
        <a:spcBef>
          <a:spcPts val="0"/>
        </a:spcBef>
        <a:spcAft>
          <a:spcPts val="0"/>
        </a:spcAft>
        <a:defRPr>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254000" dist="63500" dir="2700000" algn="tl" rotWithShape="0">
                <a:prstClr val="black">
                  <a:alpha val="30000"/>
                </a:prstClr>
              </a:outerShdw>
            </a:effectLst>
          </c:spPr>
          <c:explosion val="13"/>
          <c:dPt>
            <c:idx val="0"/>
            <c:bubble3D val="0"/>
            <c:spPr>
              <a:solidFill>
                <a:srgbClr val="C8B08A"/>
              </a:solidFill>
              <a:ln w="18999">
                <a:no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E4D8-42A2-92E7-05FC1E15FE79}"/>
              </c:ext>
            </c:extLst>
          </c:dPt>
          <c:dPt>
            <c:idx val="1"/>
            <c:bubble3D val="0"/>
            <c:spPr>
              <a:solidFill>
                <a:srgbClr val="4F4D50"/>
              </a:solidFill>
              <a:ln w="18999">
                <a:no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3-E4D8-42A2-92E7-05FC1E15FE79}"/>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4D8-42A2-92E7-05FC1E15FE79}"/>
            </c:ext>
          </c:extLst>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a:latin typeface="Calibri" panose="020F0502020204030204" pitchFamily="34" charset="0"/>
          <a:sym typeface="Calibri" panose="020F0502020204030204" pitchFamily="34" charset="0"/>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销售额</c:v>
                </c:pt>
              </c:strCache>
            </c:strRef>
          </c:tx>
          <c:spPr>
            <a:solidFill>
              <a:srgbClr val="4F4D50"/>
            </a:solidFill>
          </c:spPr>
          <c:explosion val="10"/>
          <c:dPt>
            <c:idx val="0"/>
            <c:bubble3D val="0"/>
            <c:spPr>
              <a:solidFill>
                <a:srgbClr val="C8B08A"/>
              </a:solidFill>
            </c:spPr>
            <c:extLst xmlns:c16r2="http://schemas.microsoft.com/office/drawing/2015/06/chart">
              <c:ext xmlns:c16="http://schemas.microsoft.com/office/drawing/2014/chart" uri="{C3380CC4-5D6E-409C-BE32-E72D297353CC}">
                <c16:uniqueId val="{00000001-EAB3-4712-BDE4-92D0B6B3BD05}"/>
              </c:ext>
            </c:extLst>
          </c:dPt>
          <c:dPt>
            <c:idx val="1"/>
            <c:bubble3D val="0"/>
            <c:extLst xmlns:c16r2="http://schemas.microsoft.com/office/drawing/2015/06/chart">
              <c:ext xmlns:c16="http://schemas.microsoft.com/office/drawing/2014/chart" uri="{C3380CC4-5D6E-409C-BE32-E72D297353CC}">
                <c16:uniqueId val="{00000003-EAB3-4712-BDE4-92D0B6B3BD05}"/>
              </c:ext>
            </c:extLst>
          </c:dPt>
          <c:dPt>
            <c:idx val="2"/>
            <c:bubble3D val="0"/>
            <c:spPr>
              <a:solidFill>
                <a:srgbClr val="88745B"/>
              </a:solidFill>
            </c:spPr>
            <c:extLst xmlns:c16r2="http://schemas.microsoft.com/office/drawing/2015/06/chart">
              <c:ext xmlns:c16="http://schemas.microsoft.com/office/drawing/2014/chart" uri="{C3380CC4-5D6E-409C-BE32-E72D297353CC}">
                <c16:uniqueId val="{00000005-EAB3-4712-BDE4-92D0B6B3BD05}"/>
              </c:ext>
            </c:extLst>
          </c:dPt>
          <c:dPt>
            <c:idx val="3"/>
            <c:bubble3D val="0"/>
            <c:spPr>
              <a:solidFill>
                <a:srgbClr val="F7DCAC"/>
              </a:solidFill>
            </c:spPr>
            <c:extLst xmlns:c16r2="http://schemas.microsoft.com/office/drawing/2015/06/chart">
              <c:ext xmlns:c16="http://schemas.microsoft.com/office/drawing/2014/chart" uri="{C3380CC4-5D6E-409C-BE32-E72D297353CC}">
                <c16:uniqueId val="{00000007-EAB3-4712-BDE4-92D0B6B3BD05}"/>
              </c:ext>
            </c:extLst>
          </c:dPt>
          <c:dPt>
            <c:idx val="4"/>
            <c:bubble3D val="0"/>
            <c:spPr>
              <a:solidFill>
                <a:schemeClr val="bg1">
                  <a:lumMod val="65000"/>
                </a:schemeClr>
              </a:solidFill>
            </c:spPr>
            <c:extLst xmlns:c16r2="http://schemas.microsoft.com/office/drawing/2015/06/chart">
              <c:ext xmlns:c16="http://schemas.microsoft.com/office/drawing/2014/chart" uri="{C3380CC4-5D6E-409C-BE32-E72D297353CC}">
                <c16:uniqueId val="{00000009-EAB3-4712-BDE4-92D0B6B3BD05}"/>
              </c:ext>
            </c:extLst>
          </c:dPt>
          <c:cat>
            <c:strRef>
              <c:f>Sheet1!$A$2:$A$6</c:f>
              <c:strCache>
                <c:ptCount val="5"/>
                <c:pt idx="0">
                  <c:v>第一季度</c:v>
                </c:pt>
                <c:pt idx="1">
                  <c:v>第二季度</c:v>
                </c:pt>
                <c:pt idx="2">
                  <c:v>第三季度</c:v>
                </c:pt>
                <c:pt idx="3">
                  <c:v>第四季度</c:v>
                </c:pt>
                <c:pt idx="4">
                  <c:v>第五季度</c:v>
                </c:pt>
              </c:strCache>
            </c:strRef>
          </c:cat>
          <c:val>
            <c:numRef>
              <c:f>Sheet1!$B$2:$B$6</c:f>
              <c:numCache>
                <c:formatCode>General</c:formatCode>
                <c:ptCount val="5"/>
                <c:pt idx="0">
                  <c:v>8.1999999999999993</c:v>
                </c:pt>
                <c:pt idx="1">
                  <c:v>0.8</c:v>
                </c:pt>
                <c:pt idx="2">
                  <c:v>1.4</c:v>
                </c:pt>
                <c:pt idx="3">
                  <c:v>1.2</c:v>
                </c:pt>
                <c:pt idx="4">
                  <c:v>1.9</c:v>
                </c:pt>
              </c:numCache>
            </c:numRef>
          </c:val>
          <c:extLst xmlns:c16r2="http://schemas.microsoft.com/office/drawing/2015/06/chart">
            <c:ext xmlns:c16="http://schemas.microsoft.com/office/drawing/2014/chart" uri="{C3380CC4-5D6E-409C-BE32-E72D297353CC}">
              <c16:uniqueId val="{0000000A-EAB3-4712-BDE4-92D0B6B3BD05}"/>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系列 1</c:v>
                </c:pt>
              </c:strCache>
            </c:strRef>
          </c:tx>
          <c:spPr>
            <a:solidFill>
              <a:srgbClr val="4F4D50"/>
            </a:solidFill>
            <a:effectLst>
              <a:outerShdw blurRad="50800" dist="38100" algn="l" rotWithShape="0">
                <a:schemeClr val="tx1">
                  <a:lumMod val="50000"/>
                  <a:lumOff val="50000"/>
                  <a:alpha val="20000"/>
                </a:schemeClr>
              </a:outerShdw>
            </a:effectLst>
            <a:scene3d>
              <a:camera prst="orthographicFront"/>
              <a:lightRig rig="threePt" dir="t"/>
            </a:scene3d>
            <a:sp3d prstMaterial="softEdge"/>
          </c:spPr>
          <c:invertIfNegative val="0"/>
          <c:dPt>
            <c:idx val="0"/>
            <c:invertIfNegative val="0"/>
            <c:bubble3D val="0"/>
            <c:extLst xmlns:c16r2="http://schemas.microsoft.com/office/drawing/2015/06/chart">
              <c:ext xmlns:c16="http://schemas.microsoft.com/office/drawing/2014/chart" uri="{C3380CC4-5D6E-409C-BE32-E72D297353CC}">
                <c16:uniqueId val="{00000001-9B3B-42B8-B871-67D2F6D8564F}"/>
              </c:ext>
            </c:extLst>
          </c:dPt>
          <c:dPt>
            <c:idx val="1"/>
            <c:invertIfNegative val="0"/>
            <c:bubble3D val="0"/>
            <c:extLst xmlns:c16r2="http://schemas.microsoft.com/office/drawing/2015/06/chart">
              <c:ext xmlns:c16="http://schemas.microsoft.com/office/drawing/2014/chart" uri="{C3380CC4-5D6E-409C-BE32-E72D297353CC}">
                <c16:uniqueId val="{00000003-9B3B-42B8-B871-67D2F6D8564F}"/>
              </c:ext>
            </c:extLst>
          </c:dPt>
          <c:dPt>
            <c:idx val="2"/>
            <c:invertIfNegative val="0"/>
            <c:bubble3D val="0"/>
            <c:extLst xmlns:c16r2="http://schemas.microsoft.com/office/drawing/2015/06/chart">
              <c:ext xmlns:c16="http://schemas.microsoft.com/office/drawing/2014/chart" uri="{C3380CC4-5D6E-409C-BE32-E72D297353CC}">
                <c16:uniqueId val="{00000005-9B3B-42B8-B871-67D2F6D8564F}"/>
              </c:ext>
            </c:extLst>
          </c:dPt>
          <c:dPt>
            <c:idx val="3"/>
            <c:invertIfNegative val="0"/>
            <c:bubble3D val="0"/>
            <c:extLst xmlns:c16r2="http://schemas.microsoft.com/office/drawing/2015/06/chart">
              <c:ext xmlns:c16="http://schemas.microsoft.com/office/drawing/2014/chart" uri="{C3380CC4-5D6E-409C-BE32-E72D297353CC}">
                <c16:uniqueId val="{00000007-9B3B-42B8-B871-67D2F6D8564F}"/>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9B3B-42B8-B871-67D2F6D8564F}"/>
            </c:ext>
          </c:extLst>
        </c:ser>
        <c:ser>
          <c:idx val="1"/>
          <c:order val="1"/>
          <c:tx>
            <c:strRef>
              <c:f>Sheet1!$C$1</c:f>
              <c:strCache>
                <c:ptCount val="1"/>
                <c:pt idx="0">
                  <c:v>系列 2</c:v>
                </c:pt>
              </c:strCache>
            </c:strRef>
          </c:tx>
          <c:spPr>
            <a:solidFill>
              <a:srgbClr val="88745B"/>
            </a:solidFill>
            <a:effectLst>
              <a:outerShdw blurRad="50800" dist="38100" algn="l" rotWithShape="0">
                <a:schemeClr val="tx1">
                  <a:lumMod val="50000"/>
                  <a:lumOff val="50000"/>
                  <a:alpha val="20000"/>
                </a:schemeClr>
              </a:outerShdw>
            </a:effectLst>
            <a:scene3d>
              <a:camera prst="orthographicFront"/>
              <a:lightRig rig="threePt" dir="t"/>
            </a:scene3d>
            <a:sp3d prstMaterial="metal"/>
          </c:spPr>
          <c:invertIfNegative val="0"/>
          <c:dPt>
            <c:idx val="0"/>
            <c:invertIfNegative val="0"/>
            <c:bubble3D val="0"/>
            <c:extLst xmlns:c16r2="http://schemas.microsoft.com/office/drawing/2015/06/chart">
              <c:ext xmlns:c16="http://schemas.microsoft.com/office/drawing/2014/chart" uri="{C3380CC4-5D6E-409C-BE32-E72D297353CC}">
                <c16:uniqueId val="{0000000A-9B3B-42B8-B871-67D2F6D8564F}"/>
              </c:ext>
            </c:extLst>
          </c:dPt>
          <c:dPt>
            <c:idx val="1"/>
            <c:invertIfNegative val="0"/>
            <c:bubble3D val="0"/>
            <c:extLst xmlns:c16r2="http://schemas.microsoft.com/office/drawing/2015/06/chart">
              <c:ext xmlns:c16="http://schemas.microsoft.com/office/drawing/2014/chart" uri="{C3380CC4-5D6E-409C-BE32-E72D297353CC}">
                <c16:uniqueId val="{0000000C-9B3B-42B8-B871-67D2F6D8564F}"/>
              </c:ext>
            </c:extLst>
          </c:dPt>
          <c:dPt>
            <c:idx val="2"/>
            <c:invertIfNegative val="0"/>
            <c:bubble3D val="0"/>
            <c:extLst xmlns:c16r2="http://schemas.microsoft.com/office/drawing/2015/06/chart">
              <c:ext xmlns:c16="http://schemas.microsoft.com/office/drawing/2014/chart" uri="{C3380CC4-5D6E-409C-BE32-E72D297353CC}">
                <c16:uniqueId val="{0000000E-9B3B-42B8-B871-67D2F6D8564F}"/>
              </c:ext>
            </c:extLst>
          </c:dPt>
          <c:dPt>
            <c:idx val="3"/>
            <c:invertIfNegative val="0"/>
            <c:bubble3D val="0"/>
            <c:extLst xmlns:c16r2="http://schemas.microsoft.com/office/drawing/2015/06/chart">
              <c:ext xmlns:c16="http://schemas.microsoft.com/office/drawing/2014/chart" uri="{C3380CC4-5D6E-409C-BE32-E72D297353CC}">
                <c16:uniqueId val="{00000010-9B3B-42B8-B871-67D2F6D8564F}"/>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9B3B-42B8-B871-67D2F6D8564F}"/>
            </c:ext>
          </c:extLst>
        </c:ser>
        <c:ser>
          <c:idx val="2"/>
          <c:order val="2"/>
          <c:tx>
            <c:strRef>
              <c:f>Sheet1!$D$1</c:f>
              <c:strCache>
                <c:ptCount val="1"/>
                <c:pt idx="0">
                  <c:v>系列 3</c:v>
                </c:pt>
              </c:strCache>
            </c:strRef>
          </c:tx>
          <c:spPr>
            <a:solidFill>
              <a:srgbClr val="C8B08A"/>
            </a:solidFill>
            <a:effectLst>
              <a:outerShdw blurRad="50800" dist="38100" algn="l" rotWithShape="0">
                <a:schemeClr val="tx1">
                  <a:lumMod val="50000"/>
                  <a:lumOff val="50000"/>
                  <a:alpha val="20000"/>
                </a:schemeClr>
              </a:outerShdw>
            </a:effectLst>
            <a:scene3d>
              <a:camera prst="orthographicFront"/>
              <a:lightRig rig="threePt" dir="t"/>
            </a:scene3d>
            <a:sp3d prstMaterial="metal"/>
          </c:spPr>
          <c:invertIfNegative val="0"/>
          <c:dPt>
            <c:idx val="0"/>
            <c:invertIfNegative val="0"/>
            <c:bubble3D val="0"/>
            <c:extLst xmlns:c16r2="http://schemas.microsoft.com/office/drawing/2015/06/chart">
              <c:ext xmlns:c16="http://schemas.microsoft.com/office/drawing/2014/chart" uri="{C3380CC4-5D6E-409C-BE32-E72D297353CC}">
                <c16:uniqueId val="{00000013-9B3B-42B8-B871-67D2F6D8564F}"/>
              </c:ext>
            </c:extLst>
          </c:dPt>
          <c:dPt>
            <c:idx val="1"/>
            <c:invertIfNegative val="0"/>
            <c:bubble3D val="0"/>
            <c:extLst xmlns:c16r2="http://schemas.microsoft.com/office/drawing/2015/06/chart">
              <c:ext xmlns:c16="http://schemas.microsoft.com/office/drawing/2014/chart" uri="{C3380CC4-5D6E-409C-BE32-E72D297353CC}">
                <c16:uniqueId val="{00000015-9B3B-42B8-B871-67D2F6D8564F}"/>
              </c:ext>
            </c:extLst>
          </c:dPt>
          <c:dPt>
            <c:idx val="2"/>
            <c:invertIfNegative val="0"/>
            <c:bubble3D val="0"/>
            <c:extLst xmlns:c16r2="http://schemas.microsoft.com/office/drawing/2015/06/chart">
              <c:ext xmlns:c16="http://schemas.microsoft.com/office/drawing/2014/chart" uri="{C3380CC4-5D6E-409C-BE32-E72D297353CC}">
                <c16:uniqueId val="{00000017-9B3B-42B8-B871-67D2F6D8564F}"/>
              </c:ext>
            </c:extLst>
          </c:dPt>
          <c:dPt>
            <c:idx val="3"/>
            <c:invertIfNegative val="0"/>
            <c:bubble3D val="0"/>
            <c:extLst xmlns:c16r2="http://schemas.microsoft.com/office/drawing/2015/06/chart">
              <c:ext xmlns:c16="http://schemas.microsoft.com/office/drawing/2014/chart" uri="{C3380CC4-5D6E-409C-BE32-E72D297353CC}">
                <c16:uniqueId val="{00000019-9B3B-42B8-B871-67D2F6D8564F}"/>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9B3B-42B8-B871-67D2F6D8564F}"/>
            </c:ext>
          </c:extLst>
        </c:ser>
        <c:dLbls>
          <c:showLegendKey val="0"/>
          <c:showVal val="0"/>
          <c:showCatName val="0"/>
          <c:showSerName val="0"/>
          <c:showPercent val="0"/>
          <c:showBubbleSize val="0"/>
        </c:dLbls>
        <c:gapWidth val="498"/>
        <c:gapDepth val="14"/>
        <c:shape val="box"/>
        <c:axId val="926328624"/>
        <c:axId val="925958688"/>
        <c:axId val="1388159904"/>
      </c:bar3DChart>
      <c:catAx>
        <c:axId val="926328624"/>
        <c:scaling>
          <c:orientation val="minMax"/>
        </c:scaling>
        <c:delete val="0"/>
        <c:axPos val="b"/>
        <c:numFmt formatCode="General" sourceLinked="0"/>
        <c:majorTickMark val="out"/>
        <c:minorTickMark val="none"/>
        <c:tickLblPos val="nextTo"/>
        <c:txPr>
          <a:bodyPr/>
          <a:lstStyle/>
          <a:p>
            <a:pPr>
              <a:defRPr sz="1200">
                <a:solidFill>
                  <a:srgbClr val="4A4C4D"/>
                </a:solidFill>
              </a:defRPr>
            </a:pPr>
            <a:endParaRPr lang="zh-CN"/>
          </a:p>
        </c:txPr>
        <c:crossAx val="925958688"/>
        <c:crosses val="autoZero"/>
        <c:auto val="1"/>
        <c:lblAlgn val="ctr"/>
        <c:lblOffset val="100"/>
        <c:noMultiLvlLbl val="0"/>
      </c:catAx>
      <c:valAx>
        <c:axId val="925958688"/>
        <c:scaling>
          <c:orientation val="minMax"/>
        </c:scaling>
        <c:delete val="0"/>
        <c:axPos val="l"/>
        <c:majorGridlines/>
        <c:numFmt formatCode="General" sourceLinked="1"/>
        <c:majorTickMark val="out"/>
        <c:minorTickMark val="none"/>
        <c:tickLblPos val="nextTo"/>
        <c:txPr>
          <a:bodyPr/>
          <a:lstStyle/>
          <a:p>
            <a:pPr>
              <a:defRPr sz="1600">
                <a:solidFill>
                  <a:schemeClr val="tx1">
                    <a:lumMod val="75000"/>
                    <a:lumOff val="25000"/>
                  </a:schemeClr>
                </a:solidFill>
              </a:defRPr>
            </a:pPr>
            <a:endParaRPr lang="zh-CN"/>
          </a:p>
        </c:txPr>
        <c:crossAx val="926328624"/>
        <c:crosses val="autoZero"/>
        <c:crossBetween val="between"/>
      </c:valAx>
      <c:serAx>
        <c:axId val="1388159904"/>
        <c:scaling>
          <c:orientation val="minMax"/>
        </c:scaling>
        <c:delete val="0"/>
        <c:axPos val="b"/>
        <c:majorTickMark val="out"/>
        <c:minorTickMark val="none"/>
        <c:tickLblPos val="nextTo"/>
        <c:txPr>
          <a:bodyPr/>
          <a:lstStyle/>
          <a:p>
            <a:pPr>
              <a:defRPr sz="1100">
                <a:solidFill>
                  <a:srgbClr val="4A4C4D"/>
                </a:solidFill>
              </a:defRPr>
            </a:pPr>
            <a:endParaRPr lang="zh-CN"/>
          </a:p>
        </c:txPr>
        <c:crossAx val="925958688"/>
        <c:crosses val="autoZero"/>
      </c:ser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radarChart>
        <c:radarStyle val="marker"/>
        <c:varyColors val="0"/>
        <c:ser>
          <c:idx val="0"/>
          <c:order val="0"/>
          <c:tx>
            <c:strRef>
              <c:f>Sheet1!$B$1</c:f>
              <c:strCache>
                <c:ptCount val="1"/>
                <c:pt idx="0">
                  <c:v>系列 1</c:v>
                </c:pt>
              </c:strCache>
            </c:strRef>
          </c:tx>
          <c:spPr>
            <a:ln w="15875">
              <a:solidFill>
                <a:srgbClr val="4F4D50"/>
              </a:solidFill>
            </a:ln>
          </c:spPr>
          <c:marker>
            <c:symbol val="circle"/>
            <c:size val="2"/>
            <c:spPr>
              <a:ln>
                <a:solidFill>
                  <a:srgbClr val="4F4D50"/>
                </a:solidFill>
              </a:ln>
            </c:spPr>
          </c:marker>
          <c:cat>
            <c:strRef>
              <c:f>Sheet1!$A$2:$A$6</c:f>
              <c:strCache>
                <c:ptCount val="5"/>
                <c:pt idx="0">
                  <c:v>标题一</c:v>
                </c:pt>
                <c:pt idx="1">
                  <c:v>标题二</c:v>
                </c:pt>
                <c:pt idx="2">
                  <c:v>标题三</c:v>
                </c:pt>
                <c:pt idx="3">
                  <c:v>标题四</c:v>
                </c:pt>
                <c:pt idx="4">
                  <c:v>标题五</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ABE6-4478-A0DD-01C4E685D1C2}"/>
            </c:ext>
          </c:extLst>
        </c:ser>
        <c:ser>
          <c:idx val="1"/>
          <c:order val="1"/>
          <c:tx>
            <c:strRef>
              <c:f>Sheet1!$C$1</c:f>
              <c:strCache>
                <c:ptCount val="1"/>
                <c:pt idx="0">
                  <c:v>系列 2</c:v>
                </c:pt>
              </c:strCache>
            </c:strRef>
          </c:tx>
          <c:spPr>
            <a:ln w="12700">
              <a:solidFill>
                <a:srgbClr val="9FB8D6"/>
              </a:solidFill>
            </a:ln>
          </c:spPr>
          <c:marker>
            <c:symbol val="circle"/>
            <c:size val="2"/>
            <c:spPr>
              <a:ln>
                <a:solidFill>
                  <a:srgbClr val="9FB8D6"/>
                </a:solidFill>
              </a:ln>
            </c:spPr>
          </c:marker>
          <c:cat>
            <c:strRef>
              <c:f>Sheet1!$A$2:$A$6</c:f>
              <c:strCache>
                <c:ptCount val="5"/>
                <c:pt idx="0">
                  <c:v>标题一</c:v>
                </c:pt>
                <c:pt idx="1">
                  <c:v>标题二</c:v>
                </c:pt>
                <c:pt idx="2">
                  <c:v>标题三</c:v>
                </c:pt>
                <c:pt idx="3">
                  <c:v>标题四</c:v>
                </c:pt>
                <c:pt idx="4">
                  <c:v>标题五</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ABE6-4478-A0DD-01C4E685D1C2}"/>
            </c:ext>
          </c:extLst>
        </c:ser>
        <c:dLbls>
          <c:showLegendKey val="0"/>
          <c:showVal val="0"/>
          <c:showCatName val="0"/>
          <c:showSerName val="0"/>
          <c:showPercent val="0"/>
          <c:showBubbleSize val="0"/>
        </c:dLbls>
        <c:axId val="1470738640"/>
        <c:axId val="922981952"/>
      </c:radarChart>
      <c:catAx>
        <c:axId val="1470738640"/>
        <c:scaling>
          <c:orientation val="minMax"/>
        </c:scaling>
        <c:delete val="0"/>
        <c:axPos val="b"/>
        <c:majorGridlines/>
        <c:numFmt formatCode="General" sourceLinked="1"/>
        <c:majorTickMark val="out"/>
        <c:minorTickMark val="none"/>
        <c:tickLblPos val="nextTo"/>
        <c:txPr>
          <a:bodyPr/>
          <a:lstStyle/>
          <a:p>
            <a:pPr>
              <a:defRPr sz="800">
                <a:solidFill>
                  <a:schemeClr val="tx1">
                    <a:lumMod val="65000"/>
                    <a:lumOff val="35000"/>
                  </a:schemeClr>
                </a:solidFill>
                <a:latin typeface="方正黑体简体" panose="02010601030101010101" pitchFamily="2" charset="-122"/>
                <a:ea typeface="方正黑体简体" panose="02010601030101010101" pitchFamily="2" charset="-122"/>
              </a:defRPr>
            </a:pPr>
            <a:endParaRPr lang="zh-CN"/>
          </a:p>
        </c:txPr>
        <c:crossAx val="922981952"/>
        <c:crosses val="autoZero"/>
        <c:auto val="1"/>
        <c:lblAlgn val="ctr"/>
        <c:lblOffset val="100"/>
        <c:noMultiLvlLbl val="0"/>
      </c:catAx>
      <c:valAx>
        <c:axId val="922981952"/>
        <c:scaling>
          <c:orientation val="minMax"/>
        </c:scaling>
        <c:delete val="1"/>
        <c:axPos val="l"/>
        <c:majorGridlines>
          <c:spPr>
            <a:ln>
              <a:solidFill>
                <a:schemeClr val="bg1">
                  <a:lumMod val="50000"/>
                  <a:alpha val="64000"/>
                </a:schemeClr>
              </a:solidFill>
              <a:prstDash val="sysDot"/>
            </a:ln>
          </c:spPr>
        </c:majorGridlines>
        <c:numFmt formatCode="General" sourceLinked="1"/>
        <c:majorTickMark val="cross"/>
        <c:minorTickMark val="none"/>
        <c:tickLblPos val="nextTo"/>
        <c:crossAx val="147073864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spPr>
            <a:solidFill>
              <a:srgbClr val="4F4D50"/>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0-5D0C-45C0-8BA4-31CA8ACFB38B}"/>
              </c:ext>
            </c:extLst>
          </c:dPt>
          <c:dPt>
            <c:idx val="1"/>
            <c:invertIfNegative val="0"/>
            <c:bubble3D val="0"/>
            <c:extLst xmlns:c16r2="http://schemas.microsoft.com/office/drawing/2015/06/chart">
              <c:ext xmlns:c16="http://schemas.microsoft.com/office/drawing/2014/chart" uri="{C3380CC4-5D6E-409C-BE32-E72D297353CC}">
                <c16:uniqueId val="{00000001-5D0C-45C0-8BA4-31CA8ACFB38B}"/>
              </c:ext>
            </c:extLst>
          </c:dPt>
          <c:dPt>
            <c:idx val="2"/>
            <c:invertIfNegative val="0"/>
            <c:bubble3D val="0"/>
            <c:extLst xmlns:c16r2="http://schemas.microsoft.com/office/drawing/2015/06/chart">
              <c:ext xmlns:c16="http://schemas.microsoft.com/office/drawing/2014/chart" uri="{C3380CC4-5D6E-409C-BE32-E72D297353CC}">
                <c16:uniqueId val="{00000002-5D0C-45C0-8BA4-31CA8ACFB38B}"/>
              </c:ext>
            </c:extLst>
          </c:dPt>
          <c:dPt>
            <c:idx val="3"/>
            <c:invertIfNegative val="0"/>
            <c:bubble3D val="0"/>
            <c:extLst xmlns:c16r2="http://schemas.microsoft.com/office/drawing/2015/06/chart">
              <c:ext xmlns:c16="http://schemas.microsoft.com/office/drawing/2014/chart" uri="{C3380CC4-5D6E-409C-BE32-E72D297353CC}">
                <c16:uniqueId val="{00000003-5D0C-45C0-8BA4-31CA8ACFB38B}"/>
              </c:ext>
            </c:extLst>
          </c:dPt>
          <c:dPt>
            <c:idx val="4"/>
            <c:invertIfNegative val="0"/>
            <c:bubble3D val="0"/>
            <c:extLst xmlns:c16r2="http://schemas.microsoft.com/office/drawing/2015/06/chart">
              <c:ext xmlns:c16="http://schemas.microsoft.com/office/drawing/2014/chart" uri="{C3380CC4-5D6E-409C-BE32-E72D297353CC}">
                <c16:uniqueId val="{00000004-5D0C-45C0-8BA4-31CA8ACFB38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Sheet1!$B$2:$B$6</c:f>
              <c:numCache>
                <c:formatCode>General</c:formatCode>
                <c:ptCount val="5"/>
                <c:pt idx="0">
                  <c:v>4</c:v>
                </c:pt>
                <c:pt idx="1">
                  <c:v>3</c:v>
                </c:pt>
                <c:pt idx="2">
                  <c:v>2</c:v>
                </c:pt>
                <c:pt idx="3">
                  <c:v>1</c:v>
                </c:pt>
                <c:pt idx="4">
                  <c:v>0.5</c:v>
                </c:pt>
              </c:numCache>
            </c:numRef>
          </c:val>
          <c:shape val="pyramid"/>
          <c:extLst xmlns:c16r2="http://schemas.microsoft.com/office/drawing/2015/06/chart">
            <c:ext xmlns:c16="http://schemas.microsoft.com/office/drawing/2014/chart" uri="{C3380CC4-5D6E-409C-BE32-E72D297353CC}">
              <c16:uniqueId val="{00000005-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Revenue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ser>
          <c:idx val="1"/>
          <c:order val="1"/>
          <c:spPr>
            <a:solidFill>
              <a:srgbClr val="88745B"/>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6-5D0C-45C0-8BA4-31CA8ACFB38B}"/>
              </c:ext>
            </c:extLst>
          </c:dPt>
          <c:dPt>
            <c:idx val="1"/>
            <c:invertIfNegative val="0"/>
            <c:bubble3D val="0"/>
            <c:extLst xmlns:c16r2="http://schemas.microsoft.com/office/drawing/2015/06/chart">
              <c:ext xmlns:c16="http://schemas.microsoft.com/office/drawing/2014/chart" uri="{C3380CC4-5D6E-409C-BE32-E72D297353CC}">
                <c16:uniqueId val="{00000007-5D0C-45C0-8BA4-31CA8ACFB38B}"/>
              </c:ext>
            </c:extLst>
          </c:dPt>
          <c:dPt>
            <c:idx val="2"/>
            <c:invertIfNegative val="0"/>
            <c:bubble3D val="0"/>
            <c:extLst xmlns:c16r2="http://schemas.microsoft.com/office/drawing/2015/06/chart">
              <c:ext xmlns:c16="http://schemas.microsoft.com/office/drawing/2014/chart" uri="{C3380CC4-5D6E-409C-BE32-E72D297353CC}">
                <c16:uniqueId val="{00000008-5D0C-45C0-8BA4-31CA8ACFB38B}"/>
              </c:ext>
            </c:extLst>
          </c:dPt>
          <c:dPt>
            <c:idx val="3"/>
            <c:invertIfNegative val="0"/>
            <c:bubble3D val="0"/>
            <c:extLst xmlns:c16r2="http://schemas.microsoft.com/office/drawing/2015/06/chart">
              <c:ext xmlns:c16="http://schemas.microsoft.com/office/drawing/2014/chart" uri="{C3380CC4-5D6E-409C-BE32-E72D297353CC}">
                <c16:uniqueId val="{00000009-5D0C-45C0-8BA4-31CA8ACFB38B}"/>
              </c:ext>
            </c:extLst>
          </c:dPt>
          <c:dPt>
            <c:idx val="4"/>
            <c:invertIfNegative val="0"/>
            <c:bubble3D val="0"/>
            <c:extLst xmlns:c16r2="http://schemas.microsoft.com/office/drawing/2015/06/chart">
              <c:ext xmlns:c16="http://schemas.microsoft.com/office/drawing/2014/chart" uri="{C3380CC4-5D6E-409C-BE32-E72D297353CC}">
                <c16:uniqueId val="{0000000A-5D0C-45C0-8BA4-31CA8ACFB38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Sheet1!$C$2:$C$6</c:f>
              <c:numCache>
                <c:formatCode>General</c:formatCode>
                <c:ptCount val="5"/>
                <c:pt idx="0">
                  <c:v>5</c:v>
                </c:pt>
                <c:pt idx="1">
                  <c:v>4</c:v>
                </c:pt>
                <c:pt idx="2">
                  <c:v>3</c:v>
                </c:pt>
                <c:pt idx="3">
                  <c:v>2</c:v>
                </c:pt>
                <c:pt idx="4">
                  <c:v>1</c:v>
                </c:pt>
              </c:numCache>
            </c:numRef>
          </c:val>
          <c:shape val="pyramid"/>
          <c:extLst xmlns:c16r2="http://schemas.microsoft.com/office/drawing/2015/06/chart">
            <c:ext xmlns:c16="http://schemas.microsoft.com/office/drawing/2014/chart" uri="{C3380CC4-5D6E-409C-BE32-E72D297353CC}">
              <c16:uniqueId val="{0000000B-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Sheet1!$C$1</c15:sqref>
                        </c15:formulaRef>
                      </c:ext>
                    </c:extLst>
                    <c:strCache>
                      <c:ptCount val="1"/>
                      <c:pt idx="0">
                        <c:v>Sales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ser>
          <c:idx val="2"/>
          <c:order val="2"/>
          <c:spPr>
            <a:solidFill>
              <a:srgbClr val="C8B08A"/>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C-5D0C-45C0-8BA4-31CA8ACFB38B}"/>
              </c:ext>
            </c:extLst>
          </c:dPt>
          <c:dPt>
            <c:idx val="1"/>
            <c:invertIfNegative val="0"/>
            <c:bubble3D val="0"/>
            <c:extLst xmlns:c16r2="http://schemas.microsoft.com/office/drawing/2015/06/chart">
              <c:ext xmlns:c16="http://schemas.microsoft.com/office/drawing/2014/chart" uri="{C3380CC4-5D6E-409C-BE32-E72D297353CC}">
                <c16:uniqueId val="{0000000D-5D0C-45C0-8BA4-31CA8ACFB38B}"/>
              </c:ext>
            </c:extLst>
          </c:dPt>
          <c:dPt>
            <c:idx val="2"/>
            <c:invertIfNegative val="0"/>
            <c:bubble3D val="0"/>
            <c:extLst xmlns:c16r2="http://schemas.microsoft.com/office/drawing/2015/06/chart">
              <c:ext xmlns:c16="http://schemas.microsoft.com/office/drawing/2014/chart" uri="{C3380CC4-5D6E-409C-BE32-E72D297353CC}">
                <c16:uniqueId val="{0000000E-5D0C-45C0-8BA4-31CA8ACFB38B}"/>
              </c:ext>
            </c:extLst>
          </c:dPt>
          <c:dPt>
            <c:idx val="3"/>
            <c:invertIfNegative val="0"/>
            <c:bubble3D val="0"/>
            <c:extLst xmlns:c16r2="http://schemas.microsoft.com/office/drawing/2015/06/chart">
              <c:ext xmlns:c16="http://schemas.microsoft.com/office/drawing/2014/chart" uri="{C3380CC4-5D6E-409C-BE32-E72D297353CC}">
                <c16:uniqueId val="{0000000F-5D0C-45C0-8BA4-31CA8ACFB38B}"/>
              </c:ext>
            </c:extLst>
          </c:dPt>
          <c:dPt>
            <c:idx val="4"/>
            <c:invertIfNegative val="0"/>
            <c:bubble3D val="0"/>
            <c:extLst xmlns:c16r2="http://schemas.microsoft.com/office/drawing/2015/06/chart">
              <c:ext xmlns:c16="http://schemas.microsoft.com/office/drawing/2014/chart" uri="{C3380CC4-5D6E-409C-BE32-E72D297353CC}">
                <c16:uniqueId val="{00000010-5D0C-45C0-8BA4-31CA8ACFB38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Sheet1!$D$2:$D$6</c:f>
              <c:numCache>
                <c:formatCode>General</c:formatCode>
                <c:ptCount val="5"/>
                <c:pt idx="0">
                  <c:v>6</c:v>
                </c:pt>
                <c:pt idx="1">
                  <c:v>5</c:v>
                </c:pt>
                <c:pt idx="2">
                  <c:v>4</c:v>
                </c:pt>
                <c:pt idx="3">
                  <c:v>3</c:v>
                </c:pt>
                <c:pt idx="4">
                  <c:v>2</c:v>
                </c:pt>
              </c:numCache>
            </c:numRef>
          </c:val>
          <c:shape val="pyramid"/>
          <c:extLst xmlns:c16r2="http://schemas.microsoft.com/office/drawing/2015/06/chart">
            <c:ext xmlns:c16="http://schemas.microsoft.com/office/drawing/2014/chart" uri="{C3380CC4-5D6E-409C-BE32-E72D297353CC}">
              <c16:uniqueId val="{00000011-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Sheet1!$D$1</c15:sqref>
                        </c15:formulaRef>
                      </c:ext>
                    </c:extLst>
                    <c:strCache>
                      <c:ptCount val="1"/>
                      <c:pt idx="0">
                        <c:v>Sales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dLbls>
          <c:showLegendKey val="0"/>
          <c:showVal val="1"/>
          <c:showCatName val="0"/>
          <c:showSerName val="0"/>
          <c:showPercent val="0"/>
          <c:showBubbleSize val="0"/>
        </c:dLbls>
        <c:gapWidth val="150"/>
        <c:shape val="box"/>
        <c:axId val="926314480"/>
        <c:axId val="1471452176"/>
        <c:axId val="1388153664"/>
      </c:bar3DChart>
      <c:catAx>
        <c:axId val="9263144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crossAx val="1471452176"/>
        <c:crosses val="autoZero"/>
        <c:auto val="1"/>
        <c:lblAlgn val="ctr"/>
        <c:lblOffset val="100"/>
        <c:noMultiLvlLbl val="0"/>
      </c:catAx>
      <c:valAx>
        <c:axId val="147145217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crossAx val="926314480"/>
        <c:crosses val="autoZero"/>
        <c:crossBetween val="between"/>
      </c:valAx>
      <c:serAx>
        <c:axId val="1388153664"/>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crossAx val="1471452176"/>
        <c:crosses val="autoZero"/>
      </c:serAx>
      <c:spPr>
        <a:noFill/>
        <a:ln>
          <a:noFill/>
        </a:ln>
        <a:effectLst/>
      </c:spPr>
    </c:plotArea>
    <c:plotVisOnly val="1"/>
    <c:dispBlanksAs val="gap"/>
    <c:showDLblsOverMax val="0"/>
  </c:chart>
  <c:spPr>
    <a:noFill/>
    <a:ln>
      <a:noFill/>
    </a:ln>
    <a:effectLst/>
  </c:spPr>
  <c:txPr>
    <a:bodyPr/>
    <a:lstStyle/>
    <a:p>
      <a:pPr>
        <a:defRPr>
          <a:latin typeface="微软雅黑 Light" panose="020B0502040204020203" pitchFamily="34" charset="-122"/>
          <a:ea typeface="微软雅黑" panose="020B0503020204020204" pitchFamily="34" charset="-122"/>
          <a:sym typeface="微软雅黑 Light" panose="020B0502040204020203" pitchFamily="34" charset="-122"/>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Total Sales</c:v>
                </c:pt>
              </c:strCache>
            </c:strRef>
          </c:tx>
          <c:spPr>
            <a:solidFill>
              <a:srgbClr val="4F4D50"/>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358-413C-8C4D-BC5D6777D5CC}"/>
            </c:ext>
          </c:extLst>
        </c:ser>
        <c:ser>
          <c:idx val="1"/>
          <c:order val="1"/>
          <c:tx>
            <c:strRef>
              <c:f>Sheet1!$C$1</c:f>
              <c:strCache>
                <c:ptCount val="1"/>
                <c:pt idx="0">
                  <c:v>Gross</c:v>
                </c:pt>
              </c:strCache>
            </c:strRef>
          </c:tx>
          <c:spPr>
            <a:solidFill>
              <a:srgbClr val="88745B"/>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3</c:v>
                </c:pt>
                <c:pt idx="1">
                  <c:v>1</c:v>
                </c:pt>
                <c:pt idx="2">
                  <c:v>2</c:v>
                </c:pt>
                <c:pt idx="3">
                  <c:v>3</c:v>
                </c:pt>
              </c:numCache>
            </c:numRef>
          </c:val>
          <c:extLst xmlns:c16r2="http://schemas.microsoft.com/office/drawing/2015/06/chart">
            <c:ext xmlns:c16="http://schemas.microsoft.com/office/drawing/2014/chart" uri="{C3380CC4-5D6E-409C-BE32-E72D297353CC}">
              <c16:uniqueId val="{00000001-3358-413C-8C4D-BC5D6777D5CC}"/>
            </c:ext>
          </c:extLst>
        </c:ser>
        <c:ser>
          <c:idx val="2"/>
          <c:order val="2"/>
          <c:tx>
            <c:strRef>
              <c:f>Sheet1!$D$1</c:f>
              <c:strCache>
                <c:ptCount val="1"/>
                <c:pt idx="0">
                  <c:v>Profit</c:v>
                </c:pt>
              </c:strCache>
            </c:strRef>
          </c:tx>
          <c:spPr>
            <a:solidFill>
              <a:srgbClr val="C8B08A"/>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Sheet1!$D$2:$D$5</c:f>
              <c:numCache>
                <c:formatCode>General</c:formatCode>
                <c:ptCount val="4"/>
                <c:pt idx="0">
                  <c:v>2</c:v>
                </c:pt>
                <c:pt idx="1">
                  <c:v>1</c:v>
                </c:pt>
                <c:pt idx="2">
                  <c:v>1.5</c:v>
                </c:pt>
                <c:pt idx="3">
                  <c:v>2.5</c:v>
                </c:pt>
              </c:numCache>
            </c:numRef>
          </c:val>
          <c:extLst xmlns:c16r2="http://schemas.microsoft.com/office/drawing/2015/06/chart">
            <c:ext xmlns:c16="http://schemas.microsoft.com/office/drawing/2014/chart" uri="{C3380CC4-5D6E-409C-BE32-E72D297353CC}">
              <c16:uniqueId val="{00000002-3358-413C-8C4D-BC5D6777D5CC}"/>
            </c:ext>
          </c:extLst>
        </c:ser>
        <c:dLbls>
          <c:showLegendKey val="0"/>
          <c:showVal val="0"/>
          <c:showCatName val="0"/>
          <c:showSerName val="0"/>
          <c:showPercent val="0"/>
          <c:showBubbleSize val="0"/>
        </c:dLbls>
        <c:gapWidth val="150"/>
        <c:shape val="box"/>
        <c:axId val="1471448912"/>
        <c:axId val="1471442384"/>
        <c:axId val="0"/>
      </c:bar3DChart>
      <c:catAx>
        <c:axId val="1471448912"/>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a:pPr>
            <a:endParaRPr lang="zh-CN"/>
          </a:p>
        </c:txPr>
        <c:crossAx val="1471442384"/>
        <c:crosses val="autoZero"/>
        <c:auto val="1"/>
        <c:lblAlgn val="ctr"/>
        <c:lblOffset val="100"/>
        <c:noMultiLvlLbl val="0"/>
      </c:catAx>
      <c:valAx>
        <c:axId val="1471442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47144891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4F4D50"/>
          </a:solidFill>
          <a:latin typeface="方正黑体简体" panose="02010601030101010101" pitchFamily="2" charset="-122"/>
          <a:ea typeface="方正黑体简体" panose="02010601030101010101" pitchFamily="2" charset="-122"/>
          <a:cs typeface="+mn-ea"/>
          <a:sym typeface="+mn-lt"/>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F7DCAC"/>
            </a:solidFill>
            <a:ln>
              <a:noFill/>
            </a:ln>
            <a:effectLst/>
          </c:spPr>
          <c:invertIfNegative val="0"/>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10</c:v>
                </c:pt>
                <c:pt idx="1">
                  <c:v>11</c:v>
                </c:pt>
                <c:pt idx="2">
                  <c:v>12</c:v>
                </c:pt>
                <c:pt idx="3">
                  <c:v>9</c:v>
                </c:pt>
                <c:pt idx="4">
                  <c:v>8</c:v>
                </c:pt>
                <c:pt idx="5">
                  <c:v>7</c:v>
                </c:pt>
                <c:pt idx="6">
                  <c:v>12</c:v>
                </c:pt>
                <c:pt idx="7">
                  <c:v>11</c:v>
                </c:pt>
                <c:pt idx="8">
                  <c:v>10</c:v>
                </c:pt>
              </c:numCache>
            </c:numRef>
          </c:val>
          <c:extLst xmlns:c16r2="http://schemas.microsoft.com/office/drawing/2015/06/chart">
            <c:ext xmlns:c16="http://schemas.microsoft.com/office/drawing/2014/chart" uri="{C3380CC4-5D6E-409C-BE32-E72D297353CC}">
              <c16:uniqueId val="{00000000-2D83-4E7E-9E3A-36BE9755DB2E}"/>
            </c:ext>
          </c:extLst>
        </c:ser>
        <c:ser>
          <c:idx val="1"/>
          <c:order val="1"/>
          <c:tx>
            <c:strRef>
              <c:f>Sheet1!$C$1</c:f>
              <c:strCache>
                <c:ptCount val="1"/>
                <c:pt idx="0">
                  <c:v>Series 2</c:v>
                </c:pt>
              </c:strCache>
            </c:strRef>
          </c:tx>
          <c:spPr>
            <a:solidFill>
              <a:srgbClr val="4F4D50"/>
            </a:solidFill>
            <a:ln>
              <a:noFill/>
            </a:ln>
            <a:effectLst/>
          </c:spPr>
          <c:invertIfNegative val="0"/>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1</c:v>
                </c:pt>
                <c:pt idx="1">
                  <c:v>2</c:v>
                </c:pt>
                <c:pt idx="2">
                  <c:v>2</c:v>
                </c:pt>
                <c:pt idx="3">
                  <c:v>1</c:v>
                </c:pt>
                <c:pt idx="4">
                  <c:v>3</c:v>
                </c:pt>
                <c:pt idx="5">
                  <c:v>1.2</c:v>
                </c:pt>
                <c:pt idx="6">
                  <c:v>1.7</c:v>
                </c:pt>
                <c:pt idx="7">
                  <c:v>1.3</c:v>
                </c:pt>
                <c:pt idx="8">
                  <c:v>2</c:v>
                </c:pt>
              </c:numCache>
            </c:numRef>
          </c:val>
          <c:extLst xmlns:c16r2="http://schemas.microsoft.com/office/drawing/2015/06/chart">
            <c:ext xmlns:c16="http://schemas.microsoft.com/office/drawing/2014/chart" uri="{C3380CC4-5D6E-409C-BE32-E72D297353CC}">
              <c16:uniqueId val="{00000001-2D83-4E7E-9E3A-36BE9755DB2E}"/>
            </c:ext>
          </c:extLst>
        </c:ser>
        <c:dLbls>
          <c:showLegendKey val="0"/>
          <c:showVal val="0"/>
          <c:showCatName val="0"/>
          <c:showSerName val="0"/>
          <c:showPercent val="0"/>
          <c:showBubbleSize val="0"/>
        </c:dLbls>
        <c:gapWidth val="100"/>
        <c:overlap val="100"/>
        <c:axId val="1471442928"/>
        <c:axId val="1471462512"/>
      </c:barChart>
      <c:catAx>
        <c:axId val="1471442928"/>
        <c:scaling>
          <c:orientation val="minMax"/>
        </c:scaling>
        <c:delete val="1"/>
        <c:axPos val="b"/>
        <c:numFmt formatCode="General" sourceLinked="1"/>
        <c:majorTickMark val="out"/>
        <c:minorTickMark val="none"/>
        <c:tickLblPos val="nextTo"/>
        <c:crossAx val="1471462512"/>
        <c:crosses val="autoZero"/>
        <c:auto val="1"/>
        <c:lblAlgn val="ctr"/>
        <c:lblOffset val="100"/>
        <c:noMultiLvlLbl val="0"/>
      </c:catAx>
      <c:valAx>
        <c:axId val="1471462512"/>
        <c:scaling>
          <c:orientation val="minMax"/>
        </c:scaling>
        <c:delete val="0"/>
        <c:axPos val="l"/>
        <c:majorGridlines>
          <c:spPr>
            <a:ln w="9525" cap="flat" cmpd="sng" algn="ctr">
              <a:solidFill>
                <a:schemeClr val="tx1">
                  <a:lumMod val="40000"/>
                  <a:lumOff val="60000"/>
                </a:schemeClr>
              </a:solidFill>
              <a:round/>
            </a:ln>
            <a:effectLst/>
          </c:spPr>
        </c:majorGridlines>
        <c:numFmt formatCode="General" sourceLinked="1"/>
        <c:majorTickMark val="out"/>
        <c:minorTickMark val="none"/>
        <c:tickLblPos val="nextTo"/>
        <c:spPr>
          <a:noFill/>
          <a:ln>
            <a:noFill/>
          </a:ln>
          <a:effectLst/>
        </c:spPr>
        <c:txPr>
          <a:bodyPr rot="-60000000" vert="horz"/>
          <a:lstStyle/>
          <a:p>
            <a:pPr>
              <a:defRPr/>
            </a:pPr>
            <a:endParaRPr lang="zh-CN"/>
          </a:p>
        </c:txPr>
        <c:crossAx val="147144292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F7DCAC"/>
            </a:solidFill>
            <a:ln>
              <a:noFill/>
            </a:ln>
            <a:effectLst/>
          </c:spPr>
          <c:invertIfNegative val="0"/>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11</c:v>
                </c:pt>
                <c:pt idx="1">
                  <c:v>9</c:v>
                </c:pt>
                <c:pt idx="2">
                  <c:v>11</c:v>
                </c:pt>
                <c:pt idx="3">
                  <c:v>9.5</c:v>
                </c:pt>
                <c:pt idx="4">
                  <c:v>8</c:v>
                </c:pt>
                <c:pt idx="5">
                  <c:v>8</c:v>
                </c:pt>
                <c:pt idx="6">
                  <c:v>12</c:v>
                </c:pt>
                <c:pt idx="7">
                  <c:v>11</c:v>
                </c:pt>
                <c:pt idx="8">
                  <c:v>10</c:v>
                </c:pt>
              </c:numCache>
            </c:numRef>
          </c:val>
          <c:extLst xmlns:c16r2="http://schemas.microsoft.com/office/drawing/2015/06/chart">
            <c:ext xmlns:c16="http://schemas.microsoft.com/office/drawing/2014/chart" uri="{C3380CC4-5D6E-409C-BE32-E72D297353CC}">
              <c16:uniqueId val="{00000000-3153-4C18-A9DE-5BD2C07F3CBE}"/>
            </c:ext>
          </c:extLst>
        </c:ser>
        <c:ser>
          <c:idx val="1"/>
          <c:order val="1"/>
          <c:tx>
            <c:strRef>
              <c:f>Sheet1!$C$1</c:f>
              <c:strCache>
                <c:ptCount val="1"/>
                <c:pt idx="0">
                  <c:v>Series 2</c:v>
                </c:pt>
              </c:strCache>
            </c:strRef>
          </c:tx>
          <c:spPr>
            <a:solidFill>
              <a:srgbClr val="C8B08A"/>
            </a:solidFill>
            <a:ln>
              <a:noFill/>
            </a:ln>
            <a:effectLst/>
          </c:spPr>
          <c:invertIfNegative val="0"/>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2</c:v>
                </c:pt>
                <c:pt idx="1">
                  <c:v>1.7</c:v>
                </c:pt>
                <c:pt idx="2">
                  <c:v>1.9</c:v>
                </c:pt>
                <c:pt idx="3">
                  <c:v>2</c:v>
                </c:pt>
                <c:pt idx="4">
                  <c:v>3</c:v>
                </c:pt>
                <c:pt idx="5">
                  <c:v>2.1</c:v>
                </c:pt>
                <c:pt idx="6">
                  <c:v>2</c:v>
                </c:pt>
                <c:pt idx="7">
                  <c:v>1.3</c:v>
                </c:pt>
                <c:pt idx="8">
                  <c:v>2</c:v>
                </c:pt>
              </c:numCache>
            </c:numRef>
          </c:val>
          <c:extLst xmlns:c16r2="http://schemas.microsoft.com/office/drawing/2015/06/chart">
            <c:ext xmlns:c16="http://schemas.microsoft.com/office/drawing/2014/chart" uri="{C3380CC4-5D6E-409C-BE32-E72D297353CC}">
              <c16:uniqueId val="{00000001-3153-4C18-A9DE-5BD2C07F3CBE}"/>
            </c:ext>
          </c:extLst>
        </c:ser>
        <c:dLbls>
          <c:showLegendKey val="0"/>
          <c:showVal val="0"/>
          <c:showCatName val="0"/>
          <c:showSerName val="0"/>
          <c:showPercent val="0"/>
          <c:showBubbleSize val="0"/>
        </c:dLbls>
        <c:gapWidth val="100"/>
        <c:overlap val="100"/>
        <c:axId val="1471465232"/>
        <c:axId val="1471443472"/>
      </c:barChart>
      <c:catAx>
        <c:axId val="1471465232"/>
        <c:scaling>
          <c:orientation val="minMax"/>
        </c:scaling>
        <c:delete val="1"/>
        <c:axPos val="b"/>
        <c:numFmt formatCode="General" sourceLinked="1"/>
        <c:majorTickMark val="out"/>
        <c:minorTickMark val="none"/>
        <c:tickLblPos val="nextTo"/>
        <c:crossAx val="1471443472"/>
        <c:crosses val="autoZero"/>
        <c:auto val="1"/>
        <c:lblAlgn val="ctr"/>
        <c:lblOffset val="100"/>
        <c:noMultiLvlLbl val="0"/>
      </c:catAx>
      <c:valAx>
        <c:axId val="1471443472"/>
        <c:scaling>
          <c:orientation val="minMax"/>
        </c:scaling>
        <c:delete val="0"/>
        <c:axPos val="l"/>
        <c:majorGridlines>
          <c:spPr>
            <a:ln w="9525" cap="flat" cmpd="sng" algn="ctr">
              <a:solidFill>
                <a:schemeClr val="tx1">
                  <a:lumMod val="40000"/>
                  <a:lumOff val="60000"/>
                </a:schemeClr>
              </a:solidFill>
              <a:round/>
            </a:ln>
            <a:effectLst/>
          </c:spPr>
        </c:majorGridlines>
        <c:numFmt formatCode="General" sourceLinked="1"/>
        <c:majorTickMark val="out"/>
        <c:minorTickMark val="none"/>
        <c:tickLblPos val="nextTo"/>
        <c:spPr>
          <a:noFill/>
          <a:ln>
            <a:noFill/>
          </a:ln>
          <a:effectLst/>
        </c:spPr>
        <c:txPr>
          <a:bodyPr rot="-60000000" vert="horz"/>
          <a:lstStyle/>
          <a:p>
            <a:pPr>
              <a:defRPr/>
            </a:pPr>
            <a:endParaRPr lang="zh-CN"/>
          </a:p>
        </c:txPr>
        <c:crossAx val="147146523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2C8EE63D-CDD1-4C5E-94F7-FA51910C08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F17FAE88-E9AC-4701-92C2-E316BA68C5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FA756A-9CED-45B2-A3E2-1B38ACB53DA9}" type="datetimeFigureOut">
              <a:rPr lang="zh-CN" altLang="en-US" smtClean="0"/>
              <a:t>2020/7/28</a:t>
            </a:fld>
            <a:endParaRPr lang="zh-CN" altLang="en-US"/>
          </a:p>
        </p:txBody>
      </p:sp>
      <p:sp>
        <p:nvSpPr>
          <p:cNvPr id="4" name="页脚占位符 3">
            <a:extLst>
              <a:ext uri="{FF2B5EF4-FFF2-40B4-BE49-F238E27FC236}">
                <a16:creationId xmlns:a16="http://schemas.microsoft.com/office/drawing/2014/main" xmlns="" id="{F2E7A1AE-8570-4722-97E6-E20108E2389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FBE9A790-25C6-4040-8641-8909AD7143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677230-6F38-445E-BCCA-CE113461A249}" type="slidenum">
              <a:rPr lang="zh-CN" altLang="en-US" smtClean="0"/>
              <a:t>‹#›</a:t>
            </a:fld>
            <a:endParaRPr lang="zh-CN" altLang="en-US"/>
          </a:p>
        </p:txBody>
      </p:sp>
    </p:spTree>
    <p:extLst>
      <p:ext uri="{BB962C8B-B14F-4D97-AF65-F5344CB8AC3E}">
        <p14:creationId xmlns:p14="http://schemas.microsoft.com/office/powerpoint/2010/main" val="3072840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86506-327F-4788-BAF0-4B794890C8AC}" type="datetimeFigureOut">
              <a:rPr lang="zh-CN" altLang="en-US" smtClean="0"/>
              <a:t>2020/7/28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31F724-51D9-486B-9BFF-C542D0E12BC5}" type="slidenum">
              <a:rPr lang="zh-CN" altLang="en-US" smtClean="0"/>
              <a:t>‹#›</a:t>
            </a:fld>
            <a:endParaRPr lang="zh-CN" altLang="en-US"/>
          </a:p>
        </p:txBody>
      </p:sp>
    </p:spTree>
    <p:extLst>
      <p:ext uri="{BB962C8B-B14F-4D97-AF65-F5344CB8AC3E}">
        <p14:creationId xmlns:p14="http://schemas.microsoft.com/office/powerpoint/2010/main" val="1224807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31F724-51D9-486B-9BFF-C542D0E12BC5}" type="slidenum">
              <a:rPr lang="zh-CN" altLang="en-US" smtClean="0"/>
              <a:t>1</a:t>
            </a:fld>
            <a:endParaRPr lang="zh-CN" altLang="en-US"/>
          </a:p>
        </p:txBody>
      </p:sp>
    </p:spTree>
    <p:extLst>
      <p:ext uri="{BB962C8B-B14F-4D97-AF65-F5344CB8AC3E}">
        <p14:creationId xmlns:p14="http://schemas.microsoft.com/office/powerpoint/2010/main" val="425244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2</a:t>
            </a:fld>
            <a:endParaRPr lang="zh-CN" altLang="en-US">
              <a:solidFill>
                <a:prstClr val="black"/>
              </a:solidFill>
              <a:latin typeface="等线"/>
            </a:endParaRPr>
          </a:p>
        </p:txBody>
      </p:sp>
    </p:spTree>
    <p:extLst>
      <p:ext uri="{BB962C8B-B14F-4D97-AF65-F5344CB8AC3E}">
        <p14:creationId xmlns:p14="http://schemas.microsoft.com/office/powerpoint/2010/main" val="433989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a:t>
            </a:fld>
            <a:endParaRPr lang="zh-CN" altLang="en-US">
              <a:solidFill>
                <a:prstClr val="black"/>
              </a:solidFill>
              <a:latin typeface="等线"/>
            </a:endParaRPr>
          </a:p>
        </p:txBody>
      </p:sp>
    </p:spTree>
    <p:extLst>
      <p:ext uri="{BB962C8B-B14F-4D97-AF65-F5344CB8AC3E}">
        <p14:creationId xmlns:p14="http://schemas.microsoft.com/office/powerpoint/2010/main" val="715143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a:t>
            </a:fld>
            <a:endParaRPr lang="zh-CN" altLang="en-US">
              <a:solidFill>
                <a:prstClr val="black"/>
              </a:solidFill>
              <a:latin typeface="等线"/>
            </a:endParaRPr>
          </a:p>
        </p:txBody>
      </p:sp>
    </p:spTree>
    <p:extLst>
      <p:ext uri="{BB962C8B-B14F-4D97-AF65-F5344CB8AC3E}">
        <p14:creationId xmlns:p14="http://schemas.microsoft.com/office/powerpoint/2010/main" val="3832201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1025564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t>6</a:t>
            </a:fld>
            <a:endParaRPr lang="zh-CN" altLang="en-US"/>
          </a:p>
        </p:txBody>
      </p:sp>
    </p:spTree>
    <p:extLst>
      <p:ext uri="{BB962C8B-B14F-4D97-AF65-F5344CB8AC3E}">
        <p14:creationId xmlns:p14="http://schemas.microsoft.com/office/powerpoint/2010/main" val="1619802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290814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404966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t>9</a:t>
            </a:fld>
            <a:endParaRPr lang="zh-CN" altLang="en-US"/>
          </a:p>
        </p:txBody>
      </p:sp>
    </p:spTree>
    <p:extLst>
      <p:ext uri="{BB962C8B-B14F-4D97-AF65-F5344CB8AC3E}">
        <p14:creationId xmlns:p14="http://schemas.microsoft.com/office/powerpoint/2010/main" val="4057569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3813480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11</a:t>
            </a:fld>
            <a:endParaRPr lang="zh-CN" altLang="en-US">
              <a:solidFill>
                <a:prstClr val="black"/>
              </a:solidFill>
              <a:latin typeface="等线"/>
            </a:endParaRPr>
          </a:p>
        </p:txBody>
      </p:sp>
    </p:spTree>
    <p:extLst>
      <p:ext uri="{BB962C8B-B14F-4D97-AF65-F5344CB8AC3E}">
        <p14:creationId xmlns:p14="http://schemas.microsoft.com/office/powerpoint/2010/main" val="3465738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12</a:t>
            </a:fld>
            <a:endParaRPr lang="zh-CN" altLang="en-US"/>
          </a:p>
        </p:txBody>
      </p:sp>
    </p:spTree>
    <p:extLst>
      <p:ext uri="{BB962C8B-B14F-4D97-AF65-F5344CB8AC3E}">
        <p14:creationId xmlns:p14="http://schemas.microsoft.com/office/powerpoint/2010/main" val="666904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13</a:t>
            </a:fld>
            <a:endParaRPr lang="zh-CN" altLang="en-US"/>
          </a:p>
        </p:txBody>
      </p:sp>
    </p:spTree>
    <p:extLst>
      <p:ext uri="{BB962C8B-B14F-4D97-AF65-F5344CB8AC3E}">
        <p14:creationId xmlns:p14="http://schemas.microsoft.com/office/powerpoint/2010/main" val="1370463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14</a:t>
            </a:fld>
            <a:endParaRPr lang="zh-CN" altLang="en-US">
              <a:solidFill>
                <a:prstClr val="black"/>
              </a:solidFill>
              <a:latin typeface="等线"/>
            </a:endParaRPr>
          </a:p>
        </p:txBody>
      </p:sp>
    </p:spTree>
    <p:extLst>
      <p:ext uri="{BB962C8B-B14F-4D97-AF65-F5344CB8AC3E}">
        <p14:creationId xmlns:p14="http://schemas.microsoft.com/office/powerpoint/2010/main" val="1843813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3142330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16</a:t>
            </a:fld>
            <a:endParaRPr lang="zh-CN" altLang="en-US">
              <a:solidFill>
                <a:prstClr val="black"/>
              </a:solidFill>
              <a:latin typeface="等线"/>
            </a:endParaRPr>
          </a:p>
        </p:txBody>
      </p:sp>
    </p:spTree>
    <p:extLst>
      <p:ext uri="{BB962C8B-B14F-4D97-AF65-F5344CB8AC3E}">
        <p14:creationId xmlns:p14="http://schemas.microsoft.com/office/powerpoint/2010/main" val="457998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17</a:t>
            </a:fld>
            <a:endParaRPr lang="zh-CN" altLang="en-US"/>
          </a:p>
        </p:txBody>
      </p:sp>
    </p:spTree>
    <p:extLst>
      <p:ext uri="{BB962C8B-B14F-4D97-AF65-F5344CB8AC3E}">
        <p14:creationId xmlns:p14="http://schemas.microsoft.com/office/powerpoint/2010/main" val="3634052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18</a:t>
            </a:fld>
            <a:endParaRPr lang="zh-CN" altLang="en-US">
              <a:solidFill>
                <a:prstClr val="black"/>
              </a:solidFill>
              <a:latin typeface="等线"/>
            </a:endParaRPr>
          </a:p>
        </p:txBody>
      </p:sp>
    </p:spTree>
    <p:extLst>
      <p:ext uri="{BB962C8B-B14F-4D97-AF65-F5344CB8AC3E}">
        <p14:creationId xmlns:p14="http://schemas.microsoft.com/office/powerpoint/2010/main" val="2033308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19</a:t>
            </a:fld>
            <a:endParaRPr lang="zh-CN" altLang="en-US">
              <a:solidFill>
                <a:prstClr val="black"/>
              </a:solidFill>
              <a:latin typeface="等线"/>
            </a:endParaRPr>
          </a:p>
        </p:txBody>
      </p:sp>
    </p:spTree>
    <p:extLst>
      <p:ext uri="{BB962C8B-B14F-4D97-AF65-F5344CB8AC3E}">
        <p14:creationId xmlns:p14="http://schemas.microsoft.com/office/powerpoint/2010/main" val="1340282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20</a:t>
            </a:fld>
            <a:endParaRPr lang="zh-CN" altLang="en-US"/>
          </a:p>
        </p:txBody>
      </p:sp>
    </p:spTree>
    <p:extLst>
      <p:ext uri="{BB962C8B-B14F-4D97-AF65-F5344CB8AC3E}">
        <p14:creationId xmlns:p14="http://schemas.microsoft.com/office/powerpoint/2010/main" val="2254028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21</a:t>
            </a:fld>
            <a:endParaRPr lang="zh-CN" altLang="en-US">
              <a:solidFill>
                <a:prstClr val="black"/>
              </a:solidFill>
              <a:latin typeface="等线"/>
            </a:endParaRPr>
          </a:p>
        </p:txBody>
      </p:sp>
    </p:spTree>
    <p:extLst>
      <p:ext uri="{BB962C8B-B14F-4D97-AF65-F5344CB8AC3E}">
        <p14:creationId xmlns:p14="http://schemas.microsoft.com/office/powerpoint/2010/main" val="3238721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C67045-DD57-438D-9A9A-E4DD0F687742}" type="slidenum">
              <a:rPr lang="zh-CN" altLang="en-US" smtClean="0"/>
              <a:t>22</a:t>
            </a:fld>
            <a:endParaRPr lang="zh-CN" altLang="en-US"/>
          </a:p>
        </p:txBody>
      </p:sp>
    </p:spTree>
    <p:extLst>
      <p:ext uri="{BB962C8B-B14F-4D97-AF65-F5344CB8AC3E}">
        <p14:creationId xmlns:p14="http://schemas.microsoft.com/office/powerpoint/2010/main" val="3852796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23</a:t>
            </a:fld>
            <a:endParaRPr lang="zh-CN" altLang="en-US"/>
          </a:p>
        </p:txBody>
      </p:sp>
    </p:spTree>
    <p:extLst>
      <p:ext uri="{BB962C8B-B14F-4D97-AF65-F5344CB8AC3E}">
        <p14:creationId xmlns:p14="http://schemas.microsoft.com/office/powerpoint/2010/main" val="2936156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24</a:t>
            </a:fld>
            <a:endParaRPr lang="zh-CN" altLang="en-US">
              <a:solidFill>
                <a:prstClr val="black"/>
              </a:solidFill>
              <a:latin typeface="等线"/>
            </a:endParaRPr>
          </a:p>
        </p:txBody>
      </p:sp>
    </p:spTree>
    <p:extLst>
      <p:ext uri="{BB962C8B-B14F-4D97-AF65-F5344CB8AC3E}">
        <p14:creationId xmlns:p14="http://schemas.microsoft.com/office/powerpoint/2010/main" val="3298290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25</a:t>
            </a:fld>
            <a:endParaRPr lang="zh-CN" altLang="en-US"/>
          </a:p>
        </p:txBody>
      </p:sp>
    </p:spTree>
    <p:extLst>
      <p:ext uri="{BB962C8B-B14F-4D97-AF65-F5344CB8AC3E}">
        <p14:creationId xmlns:p14="http://schemas.microsoft.com/office/powerpoint/2010/main" val="34732874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26</a:t>
            </a:fld>
            <a:endParaRPr lang="zh-CN" altLang="en-US"/>
          </a:p>
        </p:txBody>
      </p:sp>
    </p:spTree>
    <p:extLst>
      <p:ext uri="{BB962C8B-B14F-4D97-AF65-F5344CB8AC3E}">
        <p14:creationId xmlns:p14="http://schemas.microsoft.com/office/powerpoint/2010/main" val="1148515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27</a:t>
            </a:fld>
            <a:endParaRPr lang="zh-CN" altLang="en-US">
              <a:solidFill>
                <a:prstClr val="black"/>
              </a:solidFill>
              <a:latin typeface="等线"/>
            </a:endParaRPr>
          </a:p>
        </p:txBody>
      </p:sp>
    </p:spTree>
    <p:extLst>
      <p:ext uri="{BB962C8B-B14F-4D97-AF65-F5344CB8AC3E}">
        <p14:creationId xmlns:p14="http://schemas.microsoft.com/office/powerpoint/2010/main" val="3602648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28</a:t>
            </a:fld>
            <a:endParaRPr lang="zh-CN" altLang="en-US">
              <a:solidFill>
                <a:prstClr val="black"/>
              </a:solidFill>
              <a:latin typeface="等线"/>
            </a:endParaRPr>
          </a:p>
        </p:txBody>
      </p:sp>
    </p:spTree>
    <p:extLst>
      <p:ext uri="{BB962C8B-B14F-4D97-AF65-F5344CB8AC3E}">
        <p14:creationId xmlns:p14="http://schemas.microsoft.com/office/powerpoint/2010/main" val="3337545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29</a:t>
            </a:fld>
            <a:endParaRPr lang="zh-CN" altLang="en-US">
              <a:solidFill>
                <a:prstClr val="black"/>
              </a:solidFill>
              <a:latin typeface="等线"/>
            </a:endParaRPr>
          </a:p>
        </p:txBody>
      </p:sp>
    </p:spTree>
    <p:extLst>
      <p:ext uri="{BB962C8B-B14F-4D97-AF65-F5344CB8AC3E}">
        <p14:creationId xmlns:p14="http://schemas.microsoft.com/office/powerpoint/2010/main" val="1796121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30</a:t>
            </a:fld>
            <a:endParaRPr lang="zh-CN" altLang="en-US">
              <a:solidFill>
                <a:prstClr val="black"/>
              </a:solidFill>
              <a:latin typeface="等线"/>
            </a:endParaRPr>
          </a:p>
        </p:txBody>
      </p:sp>
    </p:spTree>
    <p:extLst>
      <p:ext uri="{BB962C8B-B14F-4D97-AF65-F5344CB8AC3E}">
        <p14:creationId xmlns:p14="http://schemas.microsoft.com/office/powerpoint/2010/main" val="627128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31</a:t>
            </a:fld>
            <a:endParaRPr lang="zh-CN" altLang="en-US">
              <a:solidFill>
                <a:prstClr val="black"/>
              </a:solidFill>
              <a:latin typeface="等线"/>
            </a:endParaRPr>
          </a:p>
        </p:txBody>
      </p:sp>
    </p:spTree>
    <p:extLst>
      <p:ext uri="{BB962C8B-B14F-4D97-AF65-F5344CB8AC3E}">
        <p14:creationId xmlns:p14="http://schemas.microsoft.com/office/powerpoint/2010/main" val="2671974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32</a:t>
            </a:fld>
            <a:endParaRPr lang="zh-CN" altLang="en-US">
              <a:solidFill>
                <a:prstClr val="black"/>
              </a:solidFill>
              <a:latin typeface="等线"/>
            </a:endParaRPr>
          </a:p>
        </p:txBody>
      </p:sp>
    </p:spTree>
    <p:extLst>
      <p:ext uri="{BB962C8B-B14F-4D97-AF65-F5344CB8AC3E}">
        <p14:creationId xmlns:p14="http://schemas.microsoft.com/office/powerpoint/2010/main" val="1957435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33</a:t>
            </a:fld>
            <a:endParaRPr lang="zh-CN" altLang="en-US">
              <a:solidFill>
                <a:prstClr val="black"/>
              </a:solidFill>
              <a:latin typeface="等线"/>
            </a:endParaRPr>
          </a:p>
        </p:txBody>
      </p:sp>
    </p:spTree>
    <p:extLst>
      <p:ext uri="{BB962C8B-B14F-4D97-AF65-F5344CB8AC3E}">
        <p14:creationId xmlns:p14="http://schemas.microsoft.com/office/powerpoint/2010/main" val="840136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34</a:t>
            </a:fld>
            <a:endParaRPr lang="zh-CN" altLang="en-US">
              <a:solidFill>
                <a:prstClr val="black"/>
              </a:solidFill>
              <a:latin typeface="等线"/>
            </a:endParaRPr>
          </a:p>
        </p:txBody>
      </p:sp>
    </p:spTree>
    <p:extLst>
      <p:ext uri="{BB962C8B-B14F-4D97-AF65-F5344CB8AC3E}">
        <p14:creationId xmlns:p14="http://schemas.microsoft.com/office/powerpoint/2010/main" val="4105978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35</a:t>
            </a:fld>
            <a:endParaRPr lang="en-US">
              <a:solidFill>
                <a:prstClr val="black"/>
              </a:solidFill>
            </a:endParaRPr>
          </a:p>
        </p:txBody>
      </p:sp>
    </p:spTree>
    <p:extLst>
      <p:ext uri="{BB962C8B-B14F-4D97-AF65-F5344CB8AC3E}">
        <p14:creationId xmlns:p14="http://schemas.microsoft.com/office/powerpoint/2010/main" val="12026727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5123726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37</a:t>
            </a:fld>
            <a:endParaRPr lang="zh-CN" altLang="en-US">
              <a:solidFill>
                <a:prstClr val="black"/>
              </a:solidFill>
              <a:latin typeface="等线"/>
            </a:endParaRPr>
          </a:p>
        </p:txBody>
      </p:sp>
    </p:spTree>
    <p:extLst>
      <p:ext uri="{BB962C8B-B14F-4D97-AF65-F5344CB8AC3E}">
        <p14:creationId xmlns:p14="http://schemas.microsoft.com/office/powerpoint/2010/main" val="35286164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7CAE1-DC6C-464D-9A6A-DEDBFF4474A6}" type="slidenum">
              <a:rPr lang="zh-CN" altLang="en-US" smtClean="0"/>
              <a:t>38</a:t>
            </a:fld>
            <a:endParaRPr lang="zh-CN" altLang="en-US"/>
          </a:p>
        </p:txBody>
      </p:sp>
    </p:spTree>
    <p:extLst>
      <p:ext uri="{BB962C8B-B14F-4D97-AF65-F5344CB8AC3E}">
        <p14:creationId xmlns:p14="http://schemas.microsoft.com/office/powerpoint/2010/main" val="38259190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39</a:t>
            </a:fld>
            <a:endParaRPr lang="zh-CN" altLang="en-US"/>
          </a:p>
        </p:txBody>
      </p:sp>
    </p:spTree>
    <p:extLst>
      <p:ext uri="{BB962C8B-B14F-4D97-AF65-F5344CB8AC3E}">
        <p14:creationId xmlns:p14="http://schemas.microsoft.com/office/powerpoint/2010/main" val="2776957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40</a:t>
            </a:fld>
            <a:endParaRPr lang="zh-CN" altLang="en-US">
              <a:solidFill>
                <a:prstClr val="black"/>
              </a:solidFill>
              <a:latin typeface="等线"/>
            </a:endParaRPr>
          </a:p>
        </p:txBody>
      </p:sp>
    </p:spTree>
    <p:extLst>
      <p:ext uri="{BB962C8B-B14F-4D97-AF65-F5344CB8AC3E}">
        <p14:creationId xmlns:p14="http://schemas.microsoft.com/office/powerpoint/2010/main" val="19595603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41</a:t>
            </a:fld>
            <a:endParaRPr lang="zh-CN" altLang="en-US">
              <a:solidFill>
                <a:prstClr val="black"/>
              </a:solidFill>
              <a:latin typeface="等线"/>
            </a:endParaRPr>
          </a:p>
        </p:txBody>
      </p:sp>
    </p:spTree>
    <p:extLst>
      <p:ext uri="{BB962C8B-B14F-4D97-AF65-F5344CB8AC3E}">
        <p14:creationId xmlns:p14="http://schemas.microsoft.com/office/powerpoint/2010/main" val="23426157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42</a:t>
            </a:fld>
            <a:endParaRPr lang="zh-CN" altLang="en-US">
              <a:solidFill>
                <a:prstClr val="black"/>
              </a:solidFill>
              <a:latin typeface="等线"/>
            </a:endParaRPr>
          </a:p>
        </p:txBody>
      </p:sp>
    </p:spTree>
    <p:extLst>
      <p:ext uri="{BB962C8B-B14F-4D97-AF65-F5344CB8AC3E}">
        <p14:creationId xmlns:p14="http://schemas.microsoft.com/office/powerpoint/2010/main" val="11762940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43</a:t>
            </a:fld>
            <a:endParaRPr lang="zh-CN" altLang="en-US">
              <a:solidFill>
                <a:prstClr val="black"/>
              </a:solidFill>
              <a:latin typeface="等线"/>
            </a:endParaRPr>
          </a:p>
        </p:txBody>
      </p:sp>
    </p:spTree>
    <p:extLst>
      <p:ext uri="{BB962C8B-B14F-4D97-AF65-F5344CB8AC3E}">
        <p14:creationId xmlns:p14="http://schemas.microsoft.com/office/powerpoint/2010/main" val="11374600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44</a:t>
            </a:fld>
            <a:endParaRPr lang="zh-CN" altLang="en-US"/>
          </a:p>
        </p:txBody>
      </p:sp>
    </p:spTree>
    <p:extLst>
      <p:ext uri="{BB962C8B-B14F-4D97-AF65-F5344CB8AC3E}">
        <p14:creationId xmlns:p14="http://schemas.microsoft.com/office/powerpoint/2010/main" val="8863999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45</a:t>
            </a:fld>
            <a:endParaRPr lang="zh-CN" altLang="en-US">
              <a:solidFill>
                <a:prstClr val="black"/>
              </a:solidFill>
              <a:latin typeface="等线"/>
            </a:endParaRPr>
          </a:p>
        </p:txBody>
      </p:sp>
    </p:spTree>
    <p:extLst>
      <p:ext uri="{BB962C8B-B14F-4D97-AF65-F5344CB8AC3E}">
        <p14:creationId xmlns:p14="http://schemas.microsoft.com/office/powerpoint/2010/main" val="2627382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46</a:t>
            </a:fld>
            <a:endParaRPr lang="zh-CN" altLang="en-US"/>
          </a:p>
        </p:txBody>
      </p:sp>
    </p:spTree>
    <p:extLst>
      <p:ext uri="{BB962C8B-B14F-4D97-AF65-F5344CB8AC3E}">
        <p14:creationId xmlns:p14="http://schemas.microsoft.com/office/powerpoint/2010/main" val="40986599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47</a:t>
            </a:fld>
            <a:endParaRPr lang="zh-CN" altLang="en-US"/>
          </a:p>
        </p:txBody>
      </p:sp>
    </p:spTree>
    <p:extLst>
      <p:ext uri="{BB962C8B-B14F-4D97-AF65-F5344CB8AC3E}">
        <p14:creationId xmlns:p14="http://schemas.microsoft.com/office/powerpoint/2010/main" val="2941573259"/>
      </p:ext>
    </p:extLst>
  </p:cSld>
  <p:clrMapOvr>
    <a:overrideClrMapping bg1="lt1" tx1="dk1" bg2="lt2" tx2="dk2" accent1="accent1" accent2="accent2" accent3="accent3" accent4="accent4" accent5="accent5" accent6="accent6" hlink="hlink" folHlink="folHlink"/>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48</a:t>
            </a:fld>
            <a:endParaRPr lang="zh-CN" altLang="en-US">
              <a:solidFill>
                <a:prstClr val="black"/>
              </a:solidFill>
              <a:latin typeface="等线"/>
            </a:endParaRPr>
          </a:p>
        </p:txBody>
      </p:sp>
    </p:spTree>
    <p:extLst>
      <p:ext uri="{BB962C8B-B14F-4D97-AF65-F5344CB8AC3E}">
        <p14:creationId xmlns:p14="http://schemas.microsoft.com/office/powerpoint/2010/main" val="20865513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49</a:t>
            </a:fld>
            <a:endParaRPr lang="zh-CN" altLang="en-US">
              <a:solidFill>
                <a:prstClr val="black"/>
              </a:solidFill>
              <a:latin typeface="等线"/>
            </a:endParaRPr>
          </a:p>
        </p:txBody>
      </p:sp>
    </p:spTree>
    <p:extLst>
      <p:ext uri="{BB962C8B-B14F-4D97-AF65-F5344CB8AC3E}">
        <p14:creationId xmlns:p14="http://schemas.microsoft.com/office/powerpoint/2010/main" val="11338546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50</a:t>
            </a:fld>
            <a:endParaRPr lang="zh-CN" altLang="en-US">
              <a:solidFill>
                <a:prstClr val="black"/>
              </a:solidFill>
              <a:latin typeface="等线"/>
            </a:endParaRPr>
          </a:p>
        </p:txBody>
      </p:sp>
    </p:spTree>
    <p:extLst>
      <p:ext uri="{BB962C8B-B14F-4D97-AF65-F5344CB8AC3E}">
        <p14:creationId xmlns:p14="http://schemas.microsoft.com/office/powerpoint/2010/main" val="13681111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51</a:t>
            </a:fld>
            <a:endParaRPr lang="zh-CN" altLang="en-US">
              <a:solidFill>
                <a:prstClr val="black"/>
              </a:solidFill>
              <a:latin typeface="等线"/>
            </a:endParaRPr>
          </a:p>
        </p:txBody>
      </p:sp>
    </p:spTree>
    <p:extLst>
      <p:ext uri="{BB962C8B-B14F-4D97-AF65-F5344CB8AC3E}">
        <p14:creationId xmlns:p14="http://schemas.microsoft.com/office/powerpoint/2010/main" val="29195686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52</a:t>
            </a:fld>
            <a:endParaRPr lang="zh-CN" altLang="en-US">
              <a:solidFill>
                <a:prstClr val="black"/>
              </a:solidFill>
              <a:latin typeface="等线"/>
            </a:endParaRPr>
          </a:p>
        </p:txBody>
      </p:sp>
    </p:spTree>
    <p:extLst>
      <p:ext uri="{BB962C8B-B14F-4D97-AF65-F5344CB8AC3E}">
        <p14:creationId xmlns:p14="http://schemas.microsoft.com/office/powerpoint/2010/main" val="480513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t>53</a:t>
            </a:fld>
            <a:endParaRPr lang="zh-CN" altLang="en-US"/>
          </a:p>
        </p:txBody>
      </p:sp>
    </p:spTree>
    <p:extLst>
      <p:ext uri="{BB962C8B-B14F-4D97-AF65-F5344CB8AC3E}">
        <p14:creationId xmlns:p14="http://schemas.microsoft.com/office/powerpoint/2010/main" val="15404647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54</a:t>
            </a:fld>
            <a:endParaRPr lang="zh-CN" altLang="en-US">
              <a:solidFill>
                <a:prstClr val="black"/>
              </a:solidFill>
              <a:latin typeface="等线"/>
            </a:endParaRPr>
          </a:p>
        </p:txBody>
      </p:sp>
    </p:spTree>
    <p:extLst>
      <p:ext uri="{BB962C8B-B14F-4D97-AF65-F5344CB8AC3E}">
        <p14:creationId xmlns:p14="http://schemas.microsoft.com/office/powerpoint/2010/main" val="36461682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6617132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t>56</a:t>
            </a:fld>
            <a:endParaRPr lang="zh-CN" altLang="en-US"/>
          </a:p>
        </p:txBody>
      </p:sp>
    </p:spTree>
    <p:extLst>
      <p:ext uri="{BB962C8B-B14F-4D97-AF65-F5344CB8AC3E}">
        <p14:creationId xmlns:p14="http://schemas.microsoft.com/office/powerpoint/2010/main" val="1098400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t>57</a:t>
            </a:fld>
            <a:endParaRPr lang="zh-CN" altLang="en-US"/>
          </a:p>
        </p:txBody>
      </p:sp>
    </p:spTree>
    <p:extLst>
      <p:ext uri="{BB962C8B-B14F-4D97-AF65-F5344CB8AC3E}">
        <p14:creationId xmlns:p14="http://schemas.microsoft.com/office/powerpoint/2010/main" val="15297758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795B3F-8FEE-47E6-8037-546F10A30189}" type="slidenum">
              <a:rPr lang="zh-CN" altLang="en-US" smtClean="0"/>
              <a:t>58</a:t>
            </a:fld>
            <a:endParaRPr lang="zh-CN" altLang="en-US"/>
          </a:p>
        </p:txBody>
      </p:sp>
    </p:spTree>
    <p:extLst>
      <p:ext uri="{BB962C8B-B14F-4D97-AF65-F5344CB8AC3E}">
        <p14:creationId xmlns:p14="http://schemas.microsoft.com/office/powerpoint/2010/main" val="19633929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EBC9A7-5836-4567-AC87-9AE3C78506FF}" type="slidenum">
              <a:rPr lang="zh-CN" altLang="en-US" smtClean="0"/>
              <a:t>59</a:t>
            </a:fld>
            <a:endParaRPr lang="zh-CN" altLang="en-US"/>
          </a:p>
        </p:txBody>
      </p:sp>
    </p:spTree>
    <p:extLst>
      <p:ext uri="{BB962C8B-B14F-4D97-AF65-F5344CB8AC3E}">
        <p14:creationId xmlns:p14="http://schemas.microsoft.com/office/powerpoint/2010/main" val="10021426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40162994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1112741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solidFill>
                  <a:prstClr val="black"/>
                </a:solidFill>
                <a:latin typeface="等线"/>
              </a:rPr>
              <a:pPr/>
              <a:t>62</a:t>
            </a:fld>
            <a:endParaRPr lang="zh-CN" altLang="en-US">
              <a:solidFill>
                <a:prstClr val="black"/>
              </a:solidFill>
              <a:latin typeface="等线"/>
            </a:endParaRPr>
          </a:p>
        </p:txBody>
      </p:sp>
    </p:spTree>
    <p:extLst>
      <p:ext uri="{BB962C8B-B14F-4D97-AF65-F5344CB8AC3E}">
        <p14:creationId xmlns:p14="http://schemas.microsoft.com/office/powerpoint/2010/main" val="4128538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3169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75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3863747"/>
      </p:ext>
    </p:extLst>
  </p:cSld>
  <p:clrMapOvr>
    <a:masterClrMapping/>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9F05F9E-E3BF-4D55-9B21-0CA8CF92D8FB}"/>
              </a:ext>
            </a:extLst>
          </p:cNvPr>
          <p:cNvSpPr>
            <a:spLocks noGrp="1"/>
          </p:cNvSpPr>
          <p:nvPr>
            <p:ph type="dt" sz="half" idx="10"/>
          </p:nvPr>
        </p:nvSpPr>
        <p:spPr>
          <a:xfrm>
            <a:off x="838200" y="6356352"/>
            <a:ext cx="2743200" cy="365125"/>
          </a:xfrm>
          <a:prstGeom prst="rect">
            <a:avLst/>
          </a:prstGeom>
        </p:spPr>
        <p:txBody>
          <a:bodyPr/>
          <a:lstStyle/>
          <a:p>
            <a:fld id="{FE158B01-1B94-410B-955F-6A222A70BFA3}" type="datetimeFigureOut">
              <a:rPr lang="zh-CN" altLang="en-US" smtClean="0">
                <a:solidFill>
                  <a:prstClr val="black">
                    <a:tint val="75000"/>
                  </a:prstClr>
                </a:solidFill>
              </a:rPr>
              <a:pPr/>
              <a:t>2020/7/28</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xmlns="" id="{765DDF11-6287-4228-B667-23360537339F}"/>
              </a:ext>
            </a:extLst>
          </p:cNvPr>
          <p:cNvSpPr>
            <a:spLocks noGrp="1"/>
          </p:cNvSpPr>
          <p:nvPr>
            <p:ph type="ftr" sz="quarter" idx="11"/>
          </p:nvPr>
        </p:nvSpPr>
        <p:spPr>
          <a:xfrm>
            <a:off x="4038600" y="6356352"/>
            <a:ext cx="4114800" cy="365125"/>
          </a:xfrm>
          <a:prstGeom prst="rect">
            <a:avLst/>
          </a:prstGeom>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xmlns="" id="{F495C292-412B-4065-AC0A-580E49FABDC8}"/>
              </a:ext>
            </a:extLst>
          </p:cNvPr>
          <p:cNvSpPr>
            <a:spLocks noGrp="1"/>
          </p:cNvSpPr>
          <p:nvPr>
            <p:ph type="sldNum" sz="quarter" idx="12"/>
          </p:nvPr>
        </p:nvSpPr>
        <p:spPr>
          <a:xfrm>
            <a:off x="8610600" y="6356352"/>
            <a:ext cx="2743200" cy="365125"/>
          </a:xfrm>
          <a:prstGeom prst="rect">
            <a:avLst/>
          </a:prstGeom>
        </p:spPr>
        <p:txBody>
          <a:bodyPr/>
          <a:lstStyle/>
          <a:p>
            <a:fld id="{8A3A7E1F-F86D-4EC0-8623-A67CB04E396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5274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solidFill>
            <a:srgbClr val="FCFCFC"/>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prstClr val="white"/>
              </a:solidFill>
              <a:latin typeface="方正黑体简体" panose="02010601030101010101" pitchFamily="2" charset="-122"/>
              <a:ea typeface="方正黑体简体" panose="02010601030101010101" pitchFamily="2" charset="-122"/>
            </a:endParaRPr>
          </a:p>
        </p:txBody>
      </p:sp>
    </p:spTree>
    <p:extLst>
      <p:ext uri="{BB962C8B-B14F-4D97-AF65-F5344CB8AC3E}">
        <p14:creationId xmlns:p14="http://schemas.microsoft.com/office/powerpoint/2010/main" val="3673048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41067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1135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66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9710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47608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设计页面">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57110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r.Z">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132269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11441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ig Landscape Bot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719607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2536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74" r:id="rId8"/>
    <p:sldLayoutId id="2147483675" r:id="rId9"/>
    <p:sldLayoutId id="2147483676" r:id="rId10"/>
    <p:sldLayoutId id="2147483677" r:id="rId11"/>
    <p:sldLayoutId id="2147483678" r:id="rId12"/>
    <p:sldLayoutId id="2147483679" r:id="rId13"/>
    <p:sldLayoutId id="2147483680" r:id="rId14"/>
  </p:sldLayoutIdLst>
  <p:txStyles>
    <p:titleStyle>
      <a:lvl1pPr algn="ctr" defTabSz="1219020" rtl="0" eaLnBrk="1" latinLnBrk="0" hangingPunct="1">
        <a:spcBef>
          <a:spcPct val="0"/>
        </a:spcBef>
        <a:buNone/>
        <a:defRPr sz="5867" kern="1200">
          <a:solidFill>
            <a:schemeClr val="tx1"/>
          </a:solidFill>
          <a:latin typeface="+mj-lt"/>
          <a:ea typeface="+mj-ea"/>
          <a:cs typeface="+mj-cs"/>
        </a:defRPr>
      </a:lvl1pPr>
    </p:titleStyle>
    <p:bodyStyle>
      <a:lvl1pPr marL="457133" indent="-457133" algn="l" defTabSz="121902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454" indent="-380944" algn="l" defTabSz="121902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777" indent="-304755" algn="l" defTabSz="121902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287" indent="-304755" algn="l" defTabSz="121902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2797" indent="-304755" algn="l" defTabSz="121902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307" indent="-304755" algn="l" defTabSz="121902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1817" indent="-304755" algn="l" defTabSz="121902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328" indent="-304755" algn="l" defTabSz="121902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0838" indent="-304755" algn="l" defTabSz="121902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020" rtl="0" eaLnBrk="1" latinLnBrk="0" hangingPunct="1">
        <a:defRPr sz="2400" kern="1200">
          <a:solidFill>
            <a:schemeClr val="tx1"/>
          </a:solidFill>
          <a:latin typeface="+mn-lt"/>
          <a:ea typeface="+mn-ea"/>
          <a:cs typeface="+mn-cs"/>
        </a:defRPr>
      </a:lvl1pPr>
      <a:lvl2pPr marL="609510" algn="l" defTabSz="1219020" rtl="0" eaLnBrk="1" latinLnBrk="0" hangingPunct="1">
        <a:defRPr sz="2400" kern="1200">
          <a:solidFill>
            <a:schemeClr val="tx1"/>
          </a:solidFill>
          <a:latin typeface="+mn-lt"/>
          <a:ea typeface="+mn-ea"/>
          <a:cs typeface="+mn-cs"/>
        </a:defRPr>
      </a:lvl2pPr>
      <a:lvl3pPr marL="1219020" algn="l" defTabSz="1219020" rtl="0" eaLnBrk="1" latinLnBrk="0" hangingPunct="1">
        <a:defRPr sz="2400" kern="1200">
          <a:solidFill>
            <a:schemeClr val="tx1"/>
          </a:solidFill>
          <a:latin typeface="+mn-lt"/>
          <a:ea typeface="+mn-ea"/>
          <a:cs typeface="+mn-cs"/>
        </a:defRPr>
      </a:lvl3pPr>
      <a:lvl4pPr marL="1828532" algn="l" defTabSz="1219020" rtl="0" eaLnBrk="1" latinLnBrk="0" hangingPunct="1">
        <a:defRPr sz="2400" kern="1200">
          <a:solidFill>
            <a:schemeClr val="tx1"/>
          </a:solidFill>
          <a:latin typeface="+mn-lt"/>
          <a:ea typeface="+mn-ea"/>
          <a:cs typeface="+mn-cs"/>
        </a:defRPr>
      </a:lvl4pPr>
      <a:lvl5pPr marL="2438042" algn="l" defTabSz="1219020" rtl="0" eaLnBrk="1" latinLnBrk="0" hangingPunct="1">
        <a:defRPr sz="2400" kern="1200">
          <a:solidFill>
            <a:schemeClr val="tx1"/>
          </a:solidFill>
          <a:latin typeface="+mn-lt"/>
          <a:ea typeface="+mn-ea"/>
          <a:cs typeface="+mn-cs"/>
        </a:defRPr>
      </a:lvl5pPr>
      <a:lvl6pPr marL="3047552" algn="l" defTabSz="1219020" rtl="0" eaLnBrk="1" latinLnBrk="0" hangingPunct="1">
        <a:defRPr sz="2400" kern="1200">
          <a:solidFill>
            <a:schemeClr val="tx1"/>
          </a:solidFill>
          <a:latin typeface="+mn-lt"/>
          <a:ea typeface="+mn-ea"/>
          <a:cs typeface="+mn-cs"/>
        </a:defRPr>
      </a:lvl6pPr>
      <a:lvl7pPr marL="3657062" algn="l" defTabSz="1219020" rtl="0" eaLnBrk="1" latinLnBrk="0" hangingPunct="1">
        <a:defRPr sz="2400" kern="1200">
          <a:solidFill>
            <a:schemeClr val="tx1"/>
          </a:solidFill>
          <a:latin typeface="+mn-lt"/>
          <a:ea typeface="+mn-ea"/>
          <a:cs typeface="+mn-cs"/>
        </a:defRPr>
      </a:lvl7pPr>
      <a:lvl8pPr marL="4266572" algn="l" defTabSz="1219020" rtl="0" eaLnBrk="1" latinLnBrk="0" hangingPunct="1">
        <a:defRPr sz="2400" kern="1200">
          <a:solidFill>
            <a:schemeClr val="tx1"/>
          </a:solidFill>
          <a:latin typeface="+mn-lt"/>
          <a:ea typeface="+mn-ea"/>
          <a:cs typeface="+mn-cs"/>
        </a:defRPr>
      </a:lvl8pPr>
      <a:lvl9pPr marL="4876083" algn="l" defTabSz="121902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notesSlide" Target="../notesSlides/notesSlide17.xml"/><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11.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1.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11.png"/><Relationship Id="rId7" Type="http://schemas.openxmlformats.org/officeDocument/2006/relationships/image" Target="../media/image62.png"/><Relationship Id="rId12"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jpeg"/><Relationship Id="rId4" Type="http://schemas.openxmlformats.org/officeDocument/2006/relationships/image" Target="../media/image59.png"/><Relationship Id="rId9" Type="http://schemas.openxmlformats.org/officeDocument/2006/relationships/image" Target="../media/image64.png"/></Relationships>
</file>

<file path=ppt/slides/_rels/slide30.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11.png"/><Relationship Id="rId7"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g"/><Relationship Id="rId4" Type="http://schemas.openxmlformats.org/officeDocument/2006/relationships/image" Target="../media/image78.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86.jpe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9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4.png"/><Relationship Id="rId5" Type="http://schemas.openxmlformats.org/officeDocument/2006/relationships/image" Target="../media/image89.png"/><Relationship Id="rId10" Type="http://schemas.openxmlformats.org/officeDocument/2006/relationships/image" Target="../media/image93.png"/><Relationship Id="rId4" Type="http://schemas.openxmlformats.org/officeDocument/2006/relationships/image" Target="../media/image88.png"/><Relationship Id="rId9"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6.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7.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5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8.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61.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chart" Target="../charts/chart11.xml"/></Relationships>
</file>

<file path=ppt/slides/_rels/slide6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94137" y="1412776"/>
            <a:ext cx="7397863" cy="393643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 name="矩形 2"/>
          <p:cNvSpPr/>
          <p:nvPr/>
        </p:nvSpPr>
        <p:spPr>
          <a:xfrm>
            <a:off x="4820963" y="1412775"/>
            <a:ext cx="7397863" cy="3930921"/>
          </a:xfrm>
          <a:prstGeom prst="rect">
            <a:avLst/>
          </a:prstGeom>
          <a:gradFill flip="none" rotWithShape="1">
            <a:gsLst>
              <a:gs pos="0">
                <a:srgbClr val="FCE1B0">
                  <a:alpha val="80000"/>
                </a:srgbClr>
              </a:gs>
              <a:gs pos="35000">
                <a:srgbClr val="FCE1B0">
                  <a:alpha val="20000"/>
                </a:srgbClr>
              </a:gs>
              <a:gs pos="100000">
                <a:srgbClr val="FCE1B0">
                  <a:alpha val="0"/>
                </a:srgbClr>
              </a:gs>
            </a:gsLst>
            <a:path path="circle">
              <a:fillToRect l="50000" t="-80000" r="50000" b="180000"/>
            </a:path>
            <a:tileRect/>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4" name="矩形 4"/>
          <p:cNvSpPr/>
          <p:nvPr/>
        </p:nvSpPr>
        <p:spPr>
          <a:xfrm>
            <a:off x="0" y="1412777"/>
            <a:ext cx="6672064" cy="3941953"/>
          </a:xfrm>
          <a:custGeom>
            <a:avLst/>
            <a:gdLst>
              <a:gd name="connsiteX0" fmla="*/ 0 w 4748212"/>
              <a:gd name="connsiteY0" fmla="*/ 0 h 2952328"/>
              <a:gd name="connsiteX1" fmla="*/ 4748212 w 4748212"/>
              <a:gd name="connsiteY1" fmla="*/ 0 h 2952328"/>
              <a:gd name="connsiteX2" fmla="*/ 4748212 w 4748212"/>
              <a:gd name="connsiteY2" fmla="*/ 2952328 h 2952328"/>
              <a:gd name="connsiteX3" fmla="*/ 0 w 4748212"/>
              <a:gd name="connsiteY3" fmla="*/ 2952328 h 2952328"/>
              <a:gd name="connsiteX4" fmla="*/ 0 w 4748212"/>
              <a:gd name="connsiteY4" fmla="*/ 0 h 2952328"/>
              <a:gd name="connsiteX0" fmla="*/ 0 w 4748212"/>
              <a:gd name="connsiteY0" fmla="*/ 0 h 2956465"/>
              <a:gd name="connsiteX1" fmla="*/ 4748212 w 4748212"/>
              <a:gd name="connsiteY1" fmla="*/ 0 h 2956465"/>
              <a:gd name="connsiteX2" fmla="*/ 4748212 w 4748212"/>
              <a:gd name="connsiteY2" fmla="*/ 2952328 h 2956465"/>
              <a:gd name="connsiteX3" fmla="*/ 3591499 w 4748212"/>
              <a:gd name="connsiteY3" fmla="*/ 2956465 h 2956465"/>
              <a:gd name="connsiteX4" fmla="*/ 0 w 4748212"/>
              <a:gd name="connsiteY4" fmla="*/ 2952328 h 2956465"/>
              <a:gd name="connsiteX5" fmla="*/ 0 w 4748212"/>
              <a:gd name="connsiteY5" fmla="*/ 0 h 2956465"/>
              <a:gd name="connsiteX0" fmla="*/ 0 w 4748212"/>
              <a:gd name="connsiteY0" fmla="*/ 0 h 2956465"/>
              <a:gd name="connsiteX1" fmla="*/ 4748212 w 4748212"/>
              <a:gd name="connsiteY1" fmla="*/ 0 h 2956465"/>
              <a:gd name="connsiteX2" fmla="*/ 3591499 w 4748212"/>
              <a:gd name="connsiteY2" fmla="*/ 2956465 h 2956465"/>
              <a:gd name="connsiteX3" fmla="*/ 0 w 4748212"/>
              <a:gd name="connsiteY3" fmla="*/ 2952328 h 2956465"/>
              <a:gd name="connsiteX4" fmla="*/ 0 w 4748212"/>
              <a:gd name="connsiteY4" fmla="*/ 0 h 2956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8212" h="2956465">
                <a:moveTo>
                  <a:pt x="0" y="0"/>
                </a:moveTo>
                <a:lnTo>
                  <a:pt x="4748212" y="0"/>
                </a:lnTo>
                <a:lnTo>
                  <a:pt x="3591499" y="2956465"/>
                </a:lnTo>
                <a:lnTo>
                  <a:pt x="0" y="2952328"/>
                </a:lnTo>
                <a:lnTo>
                  <a:pt x="0" y="0"/>
                </a:lnTo>
                <a:close/>
              </a:path>
            </a:pathLst>
          </a:cu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cxnSp>
        <p:nvCxnSpPr>
          <p:cNvPr id="5" name="直接连接符 4"/>
          <p:cNvCxnSpPr/>
          <p:nvPr/>
        </p:nvCxnSpPr>
        <p:spPr>
          <a:xfrm flipH="1">
            <a:off x="4844373" y="3754395"/>
            <a:ext cx="675564" cy="1600335"/>
          </a:xfrm>
          <a:prstGeom prst="line">
            <a:avLst/>
          </a:prstGeom>
          <a:ln w="28575">
            <a:solidFill>
              <a:srgbClr val="FCE1B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905949" y="1407261"/>
            <a:ext cx="1406363" cy="3410961"/>
          </a:xfrm>
          <a:prstGeom prst="line">
            <a:avLst/>
          </a:prstGeom>
          <a:ln w="12700">
            <a:solidFill>
              <a:srgbClr val="FCE1B0"/>
            </a:solidFill>
          </a:ln>
        </p:spPr>
        <p:style>
          <a:lnRef idx="1">
            <a:schemeClr val="accent1"/>
          </a:lnRef>
          <a:fillRef idx="0">
            <a:schemeClr val="accent1"/>
          </a:fillRef>
          <a:effectRef idx="0">
            <a:schemeClr val="accent1"/>
          </a:effectRef>
          <a:fontRef idx="minor">
            <a:schemeClr val="tx1"/>
          </a:fontRef>
        </p:style>
      </p:cxnSp>
      <p:sp>
        <p:nvSpPr>
          <p:cNvPr id="7" name="TextBox 9"/>
          <p:cNvSpPr txBox="1"/>
          <p:nvPr/>
        </p:nvSpPr>
        <p:spPr>
          <a:xfrm>
            <a:off x="527381" y="1865446"/>
            <a:ext cx="2460930" cy="1323439"/>
          </a:xfrm>
          <a:prstGeom prst="rect">
            <a:avLst/>
          </a:prstGeom>
          <a:noFill/>
        </p:spPr>
        <p:txBody>
          <a:bodyPr wrap="none" rtlCol="0">
            <a:spAutoFit/>
          </a:bodyPr>
          <a:lstStyle/>
          <a:p>
            <a:pPr defTabSz="1219020"/>
            <a:r>
              <a:rPr lang="en-US" altLang="zh-CN" sz="8000" dirty="0">
                <a:solidFill>
                  <a:prstClr val="white"/>
                </a:solidFill>
                <a:latin typeface="方正黑体简体" panose="02010601030101010101" pitchFamily="2" charset="-122"/>
                <a:ea typeface="方正黑体简体" panose="02010601030101010101" pitchFamily="2" charset="-122"/>
                <a:cs typeface="+mn-ea"/>
                <a:sym typeface="+mn-lt"/>
              </a:rPr>
              <a:t>2020</a:t>
            </a:r>
            <a:endParaRPr lang="zh-CN" altLang="en-US" sz="80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8" name="TextBox 10"/>
          <p:cNvSpPr txBox="1"/>
          <p:nvPr/>
        </p:nvSpPr>
        <p:spPr>
          <a:xfrm>
            <a:off x="527382" y="3105255"/>
            <a:ext cx="6080511" cy="830997"/>
          </a:xfrm>
          <a:prstGeom prst="rect">
            <a:avLst/>
          </a:prstGeom>
          <a:noFill/>
        </p:spPr>
        <p:txBody>
          <a:bodyPr wrap="none" rtlCol="0">
            <a:spAutoFit/>
          </a:bodyPr>
          <a:lstStyle/>
          <a:p>
            <a:pPr defTabSz="1219020"/>
            <a:r>
              <a:rPr lang="zh-CN" altLang="en-US" sz="4800" dirty="0">
                <a:solidFill>
                  <a:prstClr val="white"/>
                </a:solidFill>
                <a:latin typeface="方正黑体简体" panose="02010601030101010101" pitchFamily="2" charset="-122"/>
                <a:ea typeface="方正黑体简体" panose="02010601030101010101" pitchFamily="2" charset="-122"/>
                <a:cs typeface="+mn-ea"/>
                <a:sym typeface="+mn-lt"/>
              </a:rPr>
              <a:t>工程机械行业</a:t>
            </a:r>
            <a:r>
              <a:rPr lang="en-US" altLang="zh-CN" sz="4800" dirty="0" err="1">
                <a:solidFill>
                  <a:prstClr val="white"/>
                </a:solidFill>
                <a:latin typeface="方正黑体简体" panose="02010601030101010101" pitchFamily="2" charset="-122"/>
                <a:ea typeface="方正黑体简体" panose="02010601030101010101" pitchFamily="2" charset="-122"/>
                <a:cs typeface="+mn-ea"/>
                <a:sym typeface="+mn-lt"/>
              </a:rPr>
              <a:t>ppt</a:t>
            </a:r>
            <a:r>
              <a:rPr lang="zh-CN" altLang="en-US" sz="4800" dirty="0">
                <a:solidFill>
                  <a:prstClr val="white"/>
                </a:solidFill>
                <a:latin typeface="方正黑体简体" panose="02010601030101010101" pitchFamily="2" charset="-122"/>
                <a:ea typeface="方正黑体简体" panose="02010601030101010101" pitchFamily="2" charset="-122"/>
                <a:cs typeface="+mn-ea"/>
                <a:sym typeface="+mn-lt"/>
              </a:rPr>
              <a:t>模板</a:t>
            </a:r>
            <a:endParaRPr lang="en-US" altLang="zh-CN" sz="48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9" name="TextBox 11"/>
          <p:cNvSpPr txBox="1"/>
          <p:nvPr/>
        </p:nvSpPr>
        <p:spPr>
          <a:xfrm>
            <a:off x="572368" y="3852486"/>
            <a:ext cx="3562194" cy="338554"/>
          </a:xfrm>
          <a:prstGeom prst="rect">
            <a:avLst/>
          </a:prstGeom>
          <a:noFill/>
        </p:spPr>
        <p:txBody>
          <a:bodyPr wrap="none" rtlCol="0">
            <a:spAutoFit/>
          </a:bodyPr>
          <a:lstStyle/>
          <a:p>
            <a:pPr defTabSz="1219020"/>
            <a:r>
              <a:rPr lang="en-US" altLang="zh-CN" sz="1600" dirty="0">
                <a:solidFill>
                  <a:prstClr val="white"/>
                </a:solidFill>
                <a:latin typeface="方正黑体简体" panose="02010601030101010101" pitchFamily="2" charset="-122"/>
                <a:ea typeface="方正黑体简体" panose="02010601030101010101" pitchFamily="2" charset="-122"/>
                <a:cs typeface="+mn-ea"/>
                <a:sym typeface="+mn-lt"/>
              </a:rPr>
              <a:t>PROPERTY WORK SUMMARY PPT</a:t>
            </a:r>
          </a:p>
        </p:txBody>
      </p:sp>
      <p:grpSp>
        <p:nvGrpSpPr>
          <p:cNvPr id="11" name="组合 10"/>
          <p:cNvGrpSpPr/>
          <p:nvPr/>
        </p:nvGrpSpPr>
        <p:grpSpPr>
          <a:xfrm>
            <a:off x="10199065" y="5814773"/>
            <a:ext cx="1528719" cy="302527"/>
            <a:chOff x="5796136" y="4189567"/>
            <a:chExt cx="1146539" cy="226895"/>
          </a:xfrm>
          <a:effectLst>
            <a:outerShdw blurRad="254000" dist="63500" dir="2700000" algn="tl" rotWithShape="0">
              <a:prstClr val="black">
                <a:alpha val="30000"/>
              </a:prstClr>
            </a:outerShdw>
          </a:effectLst>
        </p:grpSpPr>
        <p:sp>
          <p:nvSpPr>
            <p:cNvPr id="12" name="流程图: 数据 9"/>
            <p:cNvSpPr/>
            <p:nvPr/>
          </p:nvSpPr>
          <p:spPr>
            <a:xfrm>
              <a:off x="579613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3" name="流程图: 数据 9"/>
            <p:cNvSpPr/>
            <p:nvPr/>
          </p:nvSpPr>
          <p:spPr>
            <a:xfrm>
              <a:off x="593750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4" name="流程图: 数据 9"/>
            <p:cNvSpPr/>
            <p:nvPr/>
          </p:nvSpPr>
          <p:spPr>
            <a:xfrm>
              <a:off x="607887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5" name="流程图: 数据 9"/>
            <p:cNvSpPr/>
            <p:nvPr/>
          </p:nvSpPr>
          <p:spPr>
            <a:xfrm>
              <a:off x="622024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6" name="流程图: 数据 9"/>
            <p:cNvSpPr/>
            <p:nvPr/>
          </p:nvSpPr>
          <p:spPr>
            <a:xfrm>
              <a:off x="636161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7" name="流程图: 数据 9"/>
            <p:cNvSpPr/>
            <p:nvPr/>
          </p:nvSpPr>
          <p:spPr>
            <a:xfrm>
              <a:off x="650298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8" name="流程图: 数据 9"/>
            <p:cNvSpPr/>
            <p:nvPr/>
          </p:nvSpPr>
          <p:spPr>
            <a:xfrm>
              <a:off x="6644356"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19" name="流程图: 数据 9"/>
            <p:cNvSpPr/>
            <p:nvPr/>
          </p:nvSpPr>
          <p:spPr>
            <a:xfrm>
              <a:off x="6785729" y="4189567"/>
              <a:ext cx="156946" cy="2268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8208"/>
                <a:gd name="connsiteY0" fmla="*/ 10042 h 10042"/>
                <a:gd name="connsiteX1" fmla="*/ 2000 w 18208"/>
                <a:gd name="connsiteY1" fmla="*/ 42 h 10042"/>
                <a:gd name="connsiteX2" fmla="*/ 18208 w 18208"/>
                <a:gd name="connsiteY2" fmla="*/ 0 h 10042"/>
                <a:gd name="connsiteX3" fmla="*/ 8000 w 18208"/>
                <a:gd name="connsiteY3" fmla="*/ 10042 h 10042"/>
                <a:gd name="connsiteX4" fmla="*/ 0 w 18208"/>
                <a:gd name="connsiteY4" fmla="*/ 10042 h 10042"/>
                <a:gd name="connsiteX0" fmla="*/ 0 w 18208"/>
                <a:gd name="connsiteY0" fmla="*/ 10042 h 10042"/>
                <a:gd name="connsiteX1" fmla="*/ 10498 w 18208"/>
                <a:gd name="connsiteY1" fmla="*/ 126 h 10042"/>
                <a:gd name="connsiteX2" fmla="*/ 18208 w 18208"/>
                <a:gd name="connsiteY2" fmla="*/ 0 h 10042"/>
                <a:gd name="connsiteX3" fmla="*/ 8000 w 18208"/>
                <a:gd name="connsiteY3" fmla="*/ 10042 h 10042"/>
                <a:gd name="connsiteX4" fmla="*/ 0 w 18208"/>
                <a:gd name="connsiteY4" fmla="*/ 10042 h 10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 h="10042">
                  <a:moveTo>
                    <a:pt x="0" y="10042"/>
                  </a:moveTo>
                  <a:lnTo>
                    <a:pt x="10498" y="126"/>
                  </a:lnTo>
                  <a:lnTo>
                    <a:pt x="18208" y="0"/>
                  </a:lnTo>
                  <a:lnTo>
                    <a:pt x="8000" y="10042"/>
                  </a:lnTo>
                  <a:lnTo>
                    <a:pt x="0" y="10042"/>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grpSp>
      <p:cxnSp>
        <p:nvCxnSpPr>
          <p:cNvPr id="20" name="直接连接符 19"/>
          <p:cNvCxnSpPr/>
          <p:nvPr/>
        </p:nvCxnSpPr>
        <p:spPr>
          <a:xfrm>
            <a:off x="4794136" y="5961939"/>
            <a:ext cx="5189619" cy="0"/>
          </a:xfrm>
          <a:prstGeom prst="line">
            <a:avLst/>
          </a:prstGeom>
          <a:ln w="38100">
            <a:solidFill>
              <a:srgbClr val="4F4D50"/>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47997" y="461047"/>
            <a:ext cx="3776780" cy="697504"/>
            <a:chOff x="478582" y="519979"/>
            <a:chExt cx="2832585" cy="523128"/>
          </a:xfrm>
        </p:grpSpPr>
        <p:grpSp>
          <p:nvGrpSpPr>
            <p:cNvPr id="22" name="组合 21"/>
            <p:cNvGrpSpPr/>
            <p:nvPr/>
          </p:nvGrpSpPr>
          <p:grpSpPr>
            <a:xfrm>
              <a:off x="1576592" y="519979"/>
              <a:ext cx="1734575" cy="437714"/>
              <a:chOff x="1671490" y="519979"/>
              <a:chExt cx="1734575" cy="437714"/>
            </a:xfrm>
          </p:grpSpPr>
          <p:sp>
            <p:nvSpPr>
              <p:cNvPr id="25" name="文本框 3"/>
              <p:cNvSpPr txBox="1"/>
              <p:nvPr/>
            </p:nvSpPr>
            <p:spPr>
              <a:xfrm>
                <a:off x="1671490" y="519979"/>
                <a:ext cx="1734575" cy="300082"/>
              </a:xfrm>
              <a:prstGeom prst="rect">
                <a:avLst/>
              </a:prstGeom>
              <a:noFill/>
              <a:effectLst/>
            </p:spPr>
            <p:txBody>
              <a:bodyPr wrap="square" rtlCol="0">
                <a:spAutoFit/>
              </a:bodyPr>
              <a:lstStyle/>
              <a:p>
                <a:pPr defTabSz="1219020"/>
                <a:r>
                  <a:rPr lang="zh-CN" altLang="en-US" sz="2000" b="1" spc="400" dirty="0">
                    <a:solidFill>
                      <a:srgbClr val="4F4D50"/>
                    </a:solidFill>
                    <a:latin typeface="微软雅黑" pitchFamily="34" charset="-122"/>
                    <a:ea typeface="微软雅黑" pitchFamily="34" charset="-122"/>
                  </a:rPr>
                  <a:t>科技有限公司</a:t>
                </a:r>
              </a:p>
            </p:txBody>
          </p:sp>
          <p:sp>
            <p:nvSpPr>
              <p:cNvPr id="26" name="文本框 45"/>
              <p:cNvSpPr txBox="1"/>
              <p:nvPr/>
            </p:nvSpPr>
            <p:spPr>
              <a:xfrm>
                <a:off x="1671490" y="719118"/>
                <a:ext cx="1584176" cy="238575"/>
              </a:xfrm>
              <a:prstGeom prst="rect">
                <a:avLst/>
              </a:prstGeom>
              <a:noFill/>
            </p:spPr>
            <p:txBody>
              <a:bodyPr wrap="square" rtlCol="0">
                <a:spAutoFit/>
              </a:bodyPr>
              <a:lstStyle/>
              <a:p>
                <a:pPr defTabSz="1219020"/>
                <a:r>
                  <a:rPr lang="en-US" altLang="zh-CN" sz="1467" b="1" dirty="0">
                    <a:solidFill>
                      <a:srgbClr val="4F4D50"/>
                    </a:solidFill>
                    <a:latin typeface="黑体" panose="02010609060101010101" pitchFamily="49" charset="-122"/>
                    <a:ea typeface="黑体" panose="02010609060101010101" pitchFamily="49" charset="-122"/>
                  </a:rPr>
                  <a:t>technology Co., Ltd.</a:t>
                </a:r>
                <a:endParaRPr lang="en-US" altLang="zh-CN" sz="1467" b="1" dirty="0">
                  <a:solidFill>
                    <a:srgbClr val="4F4D50"/>
                  </a:solidFill>
                  <a:latin typeface="黑体" panose="02010609060101010101" pitchFamily="49" charset="-122"/>
                  <a:ea typeface="黑体" panose="02010609060101010101" pitchFamily="49" charset="-122"/>
                  <a:cs typeface="+mn-ea"/>
                  <a:sym typeface="Arial" panose="020B0604020202020204" pitchFamily="34" charset="0"/>
                </a:endParaRPr>
              </a:p>
            </p:txBody>
          </p:sp>
        </p:grpSp>
        <p:sp>
          <p:nvSpPr>
            <p:cNvPr id="23" name="文本框 3"/>
            <p:cNvSpPr txBox="1"/>
            <p:nvPr/>
          </p:nvSpPr>
          <p:spPr>
            <a:xfrm>
              <a:off x="478582" y="543017"/>
              <a:ext cx="1224136" cy="500090"/>
            </a:xfrm>
            <a:prstGeom prst="rect">
              <a:avLst/>
            </a:prstGeom>
            <a:noFill/>
            <a:effectLst/>
          </p:spPr>
          <p:txBody>
            <a:bodyPr wrap="square" rtlCol="0">
              <a:spAutoFit/>
            </a:bodyPr>
            <a:lstStyle/>
            <a:p>
              <a:pPr defTabSz="1219020"/>
              <a:r>
                <a:rPr lang="en-US" altLang="zh-CN" sz="3733" b="1" kern="2200" dirty="0">
                  <a:gradFill flip="none" rotWithShape="1">
                    <a:gsLst>
                      <a:gs pos="52000">
                        <a:srgbClr val="4F4D50"/>
                      </a:gs>
                      <a:gs pos="53000">
                        <a:srgbClr val="C8B08A"/>
                      </a:gs>
                    </a:gsLst>
                    <a:lin ang="16200000" scaled="0"/>
                    <a:tileRect/>
                  </a:gradFill>
                  <a:latin typeface="方正兰亭特黑长简体" panose="02010600000000000000" pitchFamily="2" charset="-122"/>
                  <a:ea typeface="方正兰亭特黑长简体" panose="02010600000000000000" pitchFamily="2" charset="-122"/>
                </a:rPr>
                <a:t>LOGO</a:t>
              </a:r>
              <a:endParaRPr lang="zh-CN" altLang="en-US" sz="3733" b="1" kern="2200" dirty="0">
                <a:gradFill flip="none" rotWithShape="1">
                  <a:gsLst>
                    <a:gs pos="52000">
                      <a:srgbClr val="4F4D50"/>
                    </a:gs>
                    <a:gs pos="53000">
                      <a:srgbClr val="C8B08A"/>
                    </a:gs>
                  </a:gsLst>
                  <a:lin ang="16200000" scaled="0"/>
                  <a:tileRect/>
                </a:gradFill>
                <a:latin typeface="方正兰亭特黑长简体" panose="02010600000000000000" pitchFamily="2" charset="-122"/>
                <a:ea typeface="方正兰亭特黑长简体" panose="02010600000000000000" pitchFamily="2" charset="-122"/>
              </a:endParaRPr>
            </a:p>
          </p:txBody>
        </p:sp>
        <p:cxnSp>
          <p:nvCxnSpPr>
            <p:cNvPr id="24" name="直接连接符 23"/>
            <p:cNvCxnSpPr/>
            <p:nvPr/>
          </p:nvCxnSpPr>
          <p:spPr>
            <a:xfrm>
              <a:off x="1595617" y="607227"/>
              <a:ext cx="0" cy="314994"/>
            </a:xfrm>
            <a:prstGeom prst="line">
              <a:avLst/>
            </a:prstGeom>
            <a:ln w="19050">
              <a:solidFill>
                <a:srgbClr val="3C445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1743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2" presetClass="entr" presetSubtype="2"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10"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par>
                          <p:cTn id="30" fill="hold">
                            <p:stCondLst>
                              <p:cond delay="5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7"/>
                                        </p:tgtEl>
                                        <p:attrNameLst>
                                          <p:attrName>ppt_y</p:attrName>
                                        </p:attrNameLst>
                                      </p:cBhvr>
                                      <p:tavLst>
                                        <p:tav tm="0">
                                          <p:val>
                                            <p:strVal val="#ppt_y"/>
                                          </p:val>
                                        </p:tav>
                                        <p:tav tm="100000">
                                          <p:val>
                                            <p:strVal val="#ppt_y"/>
                                          </p:val>
                                        </p:tav>
                                      </p:tavLst>
                                    </p:anim>
                                    <p:anim calcmode="lin" valueType="num">
                                      <p:cBhvr>
                                        <p:cTn id="3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7"/>
                                        </p:tgtEl>
                                      </p:cBhvr>
                                    </p:animEffect>
                                  </p:childTnLst>
                                </p:cTn>
                              </p:par>
                            </p:childTnLst>
                          </p:cTn>
                        </p:par>
                        <p:par>
                          <p:cTn id="38" fill="hold">
                            <p:stCondLst>
                              <p:cond delay="11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8"/>
                                        </p:tgtEl>
                                        <p:attrNameLst>
                                          <p:attrName>ppt_y</p:attrName>
                                        </p:attrNameLst>
                                      </p:cBhvr>
                                      <p:tavLst>
                                        <p:tav tm="0">
                                          <p:val>
                                            <p:strVal val="#ppt_y"/>
                                          </p:val>
                                        </p:tav>
                                        <p:tav tm="100000">
                                          <p:val>
                                            <p:strVal val="#ppt_y"/>
                                          </p:val>
                                        </p:tav>
                                      </p:tavLst>
                                    </p:anim>
                                    <p:anim calcmode="lin" valueType="num">
                                      <p:cBhvr>
                                        <p:cTn id="4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8"/>
                                        </p:tgtEl>
                                      </p:cBhvr>
                                    </p:animEffect>
                                  </p:childTnLst>
                                </p:cTn>
                              </p:par>
                            </p:childTnLst>
                          </p:cTn>
                        </p:par>
                        <p:par>
                          <p:cTn id="46" fill="hold">
                            <p:stCondLst>
                              <p:cond delay="21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9"/>
                                        </p:tgtEl>
                                        <p:attrNameLst>
                                          <p:attrName>ppt_y</p:attrName>
                                        </p:attrNameLst>
                                      </p:cBhvr>
                                      <p:tavLst>
                                        <p:tav tm="0">
                                          <p:val>
                                            <p:strVal val="#ppt_y"/>
                                          </p:val>
                                        </p:tav>
                                        <p:tav tm="100000">
                                          <p:val>
                                            <p:strVal val="#ppt_y"/>
                                          </p:val>
                                        </p:tav>
                                      </p:tavLst>
                                    </p:anim>
                                    <p:anim calcmode="lin" valueType="num">
                                      <p:cBhvr>
                                        <p:cTn id="5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F4D50"/>
        </a:solidFill>
        <a:effectLst/>
      </p:bgPr>
    </p:bg>
    <p:spTree>
      <p:nvGrpSpPr>
        <p:cNvPr id="1" name=""/>
        <p:cNvGrpSpPr/>
        <p:nvPr/>
      </p:nvGrpSpPr>
      <p:grpSpPr>
        <a:xfrm>
          <a:off x="0" y="0"/>
          <a:ext cx="0" cy="0"/>
          <a:chOff x="0" y="0"/>
          <a:chExt cx="0" cy="0"/>
        </a:xfrm>
      </p:grpSpPr>
      <p:pic>
        <p:nvPicPr>
          <p:cNvPr id="2051" name="Picture 3" descr="E:\LJR\JZ\PPT\01-融资计划\02-切图\矩形 2.png"/>
          <p:cNvPicPr>
            <a:picLocks noChangeAspect="1" noChangeArrowheads="1"/>
          </p:cNvPicPr>
          <p:nvPr/>
        </p:nvPicPr>
        <p:blipFill>
          <a:blip r:embed="rId3" cstate="print"/>
          <a:srcRect/>
          <a:stretch>
            <a:fillRect/>
          </a:stretch>
        </p:blipFill>
        <p:spPr bwMode="auto">
          <a:xfrm>
            <a:off x="5231904" y="384043"/>
            <a:ext cx="6626000" cy="6309320"/>
          </a:xfrm>
          <a:prstGeom prst="rect">
            <a:avLst/>
          </a:prstGeom>
          <a:noFill/>
        </p:spPr>
      </p:pic>
      <p:pic>
        <p:nvPicPr>
          <p:cNvPr id="2050" name="Picture 2" descr="E:\LJR\JZ\PPT\01-融资计划\02-切图\dsfdsf.png"/>
          <p:cNvPicPr>
            <a:picLocks noChangeAspect="1" noChangeArrowheads="1"/>
          </p:cNvPicPr>
          <p:nvPr/>
        </p:nvPicPr>
        <p:blipFill>
          <a:blip r:embed="rId4" cstate="print"/>
          <a:srcRect/>
          <a:stretch>
            <a:fillRect/>
          </a:stretch>
        </p:blipFill>
        <p:spPr bwMode="auto">
          <a:xfrm>
            <a:off x="0" y="0"/>
            <a:ext cx="7632171" cy="6875339"/>
          </a:xfrm>
          <a:prstGeom prst="rect">
            <a:avLst/>
          </a:prstGeom>
          <a:noFill/>
        </p:spPr>
      </p:pic>
      <p:sp>
        <p:nvSpPr>
          <p:cNvPr id="7" name="TextBox 6"/>
          <p:cNvSpPr txBox="1"/>
          <p:nvPr/>
        </p:nvSpPr>
        <p:spPr>
          <a:xfrm>
            <a:off x="1007435" y="1610443"/>
            <a:ext cx="5801588"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CONTENTS</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8" name="TextBox 7"/>
          <p:cNvSpPr txBox="1"/>
          <p:nvPr/>
        </p:nvSpPr>
        <p:spPr>
          <a:xfrm>
            <a:off x="3370533" y="2394481"/>
            <a:ext cx="1569660" cy="923330"/>
          </a:xfrm>
          <a:prstGeom prst="rect">
            <a:avLst/>
          </a:prstGeom>
          <a:noFill/>
        </p:spPr>
        <p:txBody>
          <a:bodyPr wrap="none" rtlCol="0">
            <a:spAutoFit/>
          </a:bodyPr>
          <a:lstStyle/>
          <a:p>
            <a:pPr defTabSz="1219020"/>
            <a:r>
              <a:rPr lang="zh-CN" altLang="en-US" sz="5400" dirty="0">
                <a:solidFill>
                  <a:srgbClr val="4F4D50"/>
                </a:solidFill>
                <a:latin typeface="方正黑体简体" panose="02010601030101010101" pitchFamily="2" charset="-122"/>
                <a:ea typeface="方正黑体简体" panose="02010601030101010101" pitchFamily="2" charset="-122"/>
                <a:cs typeface="+mn-ea"/>
                <a:sym typeface="+mn-lt"/>
              </a:rPr>
              <a:t>目录</a:t>
            </a:r>
            <a:endParaRPr lang="en-US" altLang="zh-CN" sz="5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7743835" y="1797471"/>
            <a:ext cx="2352720" cy="584775"/>
            <a:chOff x="5807876" y="1587385"/>
            <a:chExt cx="1764540" cy="438581"/>
          </a:xfrm>
        </p:grpSpPr>
        <p:sp>
          <p:nvSpPr>
            <p:cNvPr id="9" name="TextBox 8"/>
            <p:cNvSpPr txBox="1"/>
            <p:nvPr/>
          </p:nvSpPr>
          <p:spPr>
            <a:xfrm>
              <a:off x="6300192" y="1593835"/>
              <a:ext cx="907941" cy="253915"/>
            </a:xfrm>
            <a:prstGeom prst="rect">
              <a:avLst/>
            </a:prstGeom>
            <a:noFill/>
          </p:spPr>
          <p:txBody>
            <a:bodyPr wrap="none" rtlCol="0">
              <a:spAutoFit/>
            </a:bodyPr>
            <a:lstStyle/>
            <a:p>
              <a:pP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公司与团队</a:t>
              </a:r>
            </a:p>
          </p:txBody>
        </p:sp>
        <p:sp>
          <p:nvSpPr>
            <p:cNvPr id="11" name="TextBox 10"/>
            <p:cNvSpPr txBox="1"/>
            <p:nvPr/>
          </p:nvSpPr>
          <p:spPr>
            <a:xfrm>
              <a:off x="6300192" y="1779662"/>
              <a:ext cx="1272224" cy="207749"/>
            </a:xfrm>
            <a:prstGeom prst="rect">
              <a:avLst/>
            </a:prstGeom>
            <a:noFill/>
          </p:spPr>
          <p:txBody>
            <a:bodyPr wrap="none" rtlCol="0">
              <a:spAutoFit/>
            </a:bodyPr>
            <a:lstStyle/>
            <a:p>
              <a:pPr defTabSz="1219020"/>
              <a:r>
                <a:rPr lang="en-US" altLang="zh-CN" sz="1200" dirty="0">
                  <a:solidFill>
                    <a:srgbClr val="686769"/>
                  </a:solidFill>
                  <a:latin typeface="方正黑体简体" panose="02010601030101010101" pitchFamily="2" charset="-122"/>
                  <a:ea typeface="方正黑体简体" panose="02010601030101010101" pitchFamily="2" charset="-122"/>
                  <a:cs typeface="+mn-ea"/>
                  <a:sym typeface="+mn-lt"/>
                </a:rPr>
                <a:t>GONGSIYUTUANDUI</a:t>
              </a:r>
            </a:p>
          </p:txBody>
        </p:sp>
        <p:sp>
          <p:nvSpPr>
            <p:cNvPr id="12" name="TextBox 11"/>
            <p:cNvSpPr txBox="1"/>
            <p:nvPr/>
          </p:nvSpPr>
          <p:spPr>
            <a:xfrm>
              <a:off x="5807876" y="1587385"/>
              <a:ext cx="479939" cy="438581"/>
            </a:xfrm>
            <a:prstGeom prst="rect">
              <a:avLst/>
            </a:prstGeom>
            <a:noFill/>
          </p:spPr>
          <p:txBody>
            <a:bodyPr wrap="none" rtlCol="0">
              <a:spAutoFit/>
            </a:bodyPr>
            <a:lstStyle/>
            <a:p>
              <a:pPr defTabSz="1219020"/>
              <a:r>
                <a:rPr lang="en-US" altLang="zh-CN" sz="3200" dirty="0">
                  <a:solidFill>
                    <a:srgbClr val="686769"/>
                  </a:solidFill>
                  <a:latin typeface="方正黑体简体" panose="02010601030101010101" pitchFamily="2" charset="-122"/>
                  <a:ea typeface="方正黑体简体" panose="02010601030101010101" pitchFamily="2" charset="-122"/>
                  <a:cs typeface="+mn-ea"/>
                  <a:sym typeface="+mn-lt"/>
                </a:rPr>
                <a:t>01</a:t>
              </a:r>
            </a:p>
          </p:txBody>
        </p:sp>
      </p:grpSp>
      <p:grpSp>
        <p:nvGrpSpPr>
          <p:cNvPr id="3" name="组合 2"/>
          <p:cNvGrpSpPr/>
          <p:nvPr/>
        </p:nvGrpSpPr>
        <p:grpSpPr>
          <a:xfrm>
            <a:off x="7743835" y="2475163"/>
            <a:ext cx="2352720" cy="584775"/>
            <a:chOff x="5807876" y="2148060"/>
            <a:chExt cx="1764540" cy="438581"/>
          </a:xfrm>
        </p:grpSpPr>
        <p:sp>
          <p:nvSpPr>
            <p:cNvPr id="13" name="TextBox 12"/>
            <p:cNvSpPr txBox="1"/>
            <p:nvPr/>
          </p:nvSpPr>
          <p:spPr>
            <a:xfrm>
              <a:off x="6300192" y="2154510"/>
              <a:ext cx="754052" cy="253915"/>
            </a:xfrm>
            <a:prstGeom prst="rect">
              <a:avLst/>
            </a:prstGeom>
            <a:noFill/>
          </p:spPr>
          <p:txBody>
            <a:bodyPr wrap="none" rtlCol="0">
              <a:spAutoFit/>
            </a:bodyPr>
            <a:lstStyle/>
            <a:p>
              <a:pP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项目介绍</a:t>
              </a:r>
            </a:p>
          </p:txBody>
        </p:sp>
        <p:sp>
          <p:nvSpPr>
            <p:cNvPr id="14" name="TextBox 13"/>
            <p:cNvSpPr txBox="1"/>
            <p:nvPr/>
          </p:nvSpPr>
          <p:spPr>
            <a:xfrm>
              <a:off x="6300192" y="2340337"/>
              <a:ext cx="1272224" cy="207749"/>
            </a:xfrm>
            <a:prstGeom prst="rect">
              <a:avLst/>
            </a:prstGeom>
            <a:noFill/>
          </p:spPr>
          <p:txBody>
            <a:bodyPr wrap="none" rtlCol="0">
              <a:spAutoFit/>
            </a:bodyPr>
            <a:lstStyle/>
            <a:p>
              <a:pPr defTabSz="1219020"/>
              <a:r>
                <a:rPr lang="en-US" altLang="zh-CN" sz="1200" dirty="0">
                  <a:solidFill>
                    <a:srgbClr val="686769"/>
                  </a:solidFill>
                  <a:latin typeface="方正黑体简体" panose="02010601030101010101" pitchFamily="2" charset="-122"/>
                  <a:ea typeface="方正黑体简体" panose="02010601030101010101" pitchFamily="2" charset="-122"/>
                  <a:cs typeface="+mn-ea"/>
                  <a:sym typeface="+mn-lt"/>
                </a:rPr>
                <a:t>GONGSIYUTUANDUI</a:t>
              </a:r>
            </a:p>
          </p:txBody>
        </p:sp>
        <p:sp>
          <p:nvSpPr>
            <p:cNvPr id="15" name="TextBox 14"/>
            <p:cNvSpPr txBox="1"/>
            <p:nvPr/>
          </p:nvSpPr>
          <p:spPr>
            <a:xfrm>
              <a:off x="5807876" y="2148060"/>
              <a:ext cx="479939" cy="438581"/>
            </a:xfrm>
            <a:prstGeom prst="rect">
              <a:avLst/>
            </a:prstGeom>
            <a:noFill/>
          </p:spPr>
          <p:txBody>
            <a:bodyPr wrap="none" rtlCol="0">
              <a:spAutoFit/>
            </a:bodyPr>
            <a:lstStyle/>
            <a:p>
              <a:pPr defTabSz="1219020"/>
              <a:r>
                <a:rPr lang="en-US" altLang="zh-CN" sz="3200" dirty="0">
                  <a:solidFill>
                    <a:srgbClr val="686769"/>
                  </a:solidFill>
                  <a:latin typeface="方正黑体简体" panose="02010601030101010101" pitchFamily="2" charset="-122"/>
                  <a:ea typeface="方正黑体简体" panose="02010601030101010101" pitchFamily="2" charset="-122"/>
                  <a:cs typeface="+mn-ea"/>
                  <a:sym typeface="+mn-lt"/>
                </a:rPr>
                <a:t>02</a:t>
              </a:r>
            </a:p>
          </p:txBody>
        </p:sp>
      </p:grpSp>
      <p:grpSp>
        <p:nvGrpSpPr>
          <p:cNvPr id="4" name="组合 3"/>
          <p:cNvGrpSpPr/>
          <p:nvPr/>
        </p:nvGrpSpPr>
        <p:grpSpPr>
          <a:xfrm>
            <a:off x="7743835" y="3152855"/>
            <a:ext cx="2352720" cy="584775"/>
            <a:chOff x="5807876" y="2724124"/>
            <a:chExt cx="1764540" cy="438581"/>
          </a:xfrm>
        </p:grpSpPr>
        <p:sp>
          <p:nvSpPr>
            <p:cNvPr id="19" name="TextBox 18"/>
            <p:cNvSpPr txBox="1"/>
            <p:nvPr/>
          </p:nvSpPr>
          <p:spPr>
            <a:xfrm>
              <a:off x="6300192" y="2730574"/>
              <a:ext cx="907941" cy="253915"/>
            </a:xfrm>
            <a:prstGeom prst="rect">
              <a:avLst/>
            </a:prstGeom>
            <a:noFill/>
          </p:spPr>
          <p:txBody>
            <a:bodyPr wrap="none" rtlCol="0">
              <a:spAutoFit/>
            </a:bodyPr>
            <a:lstStyle/>
            <a:p>
              <a:pP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产品与运营</a:t>
              </a:r>
            </a:p>
          </p:txBody>
        </p:sp>
        <p:sp>
          <p:nvSpPr>
            <p:cNvPr id="20" name="TextBox 19"/>
            <p:cNvSpPr txBox="1"/>
            <p:nvPr/>
          </p:nvSpPr>
          <p:spPr>
            <a:xfrm>
              <a:off x="6300192" y="2916401"/>
              <a:ext cx="1272224" cy="207749"/>
            </a:xfrm>
            <a:prstGeom prst="rect">
              <a:avLst/>
            </a:prstGeom>
            <a:noFill/>
          </p:spPr>
          <p:txBody>
            <a:bodyPr wrap="none" rtlCol="0">
              <a:spAutoFit/>
            </a:bodyPr>
            <a:lstStyle/>
            <a:p>
              <a:pPr defTabSz="1219020"/>
              <a:r>
                <a:rPr lang="en-US" altLang="zh-CN" sz="1200" dirty="0">
                  <a:solidFill>
                    <a:srgbClr val="686769"/>
                  </a:solidFill>
                  <a:latin typeface="方正黑体简体" panose="02010601030101010101" pitchFamily="2" charset="-122"/>
                  <a:ea typeface="方正黑体简体" panose="02010601030101010101" pitchFamily="2" charset="-122"/>
                  <a:cs typeface="+mn-ea"/>
                  <a:sym typeface="+mn-lt"/>
                </a:rPr>
                <a:t>GONGSIYUTUANDUI</a:t>
              </a:r>
            </a:p>
          </p:txBody>
        </p:sp>
        <p:sp>
          <p:nvSpPr>
            <p:cNvPr id="21" name="TextBox 20"/>
            <p:cNvSpPr txBox="1"/>
            <p:nvPr/>
          </p:nvSpPr>
          <p:spPr>
            <a:xfrm>
              <a:off x="5807876" y="2724124"/>
              <a:ext cx="479939" cy="438581"/>
            </a:xfrm>
            <a:prstGeom prst="rect">
              <a:avLst/>
            </a:prstGeom>
            <a:noFill/>
          </p:spPr>
          <p:txBody>
            <a:bodyPr wrap="none" rtlCol="0">
              <a:spAutoFit/>
            </a:bodyPr>
            <a:lstStyle/>
            <a:p>
              <a:pPr defTabSz="1219020"/>
              <a:r>
                <a:rPr lang="en-US" altLang="zh-CN" sz="3200" dirty="0">
                  <a:solidFill>
                    <a:srgbClr val="686769"/>
                  </a:solidFill>
                  <a:latin typeface="方正黑体简体" panose="02010601030101010101" pitchFamily="2" charset="-122"/>
                  <a:ea typeface="方正黑体简体" panose="02010601030101010101" pitchFamily="2" charset="-122"/>
                  <a:cs typeface="+mn-ea"/>
                  <a:sym typeface="+mn-lt"/>
                </a:rPr>
                <a:t>03</a:t>
              </a:r>
            </a:p>
          </p:txBody>
        </p:sp>
      </p:grpSp>
      <p:grpSp>
        <p:nvGrpSpPr>
          <p:cNvPr id="5" name="组合 4"/>
          <p:cNvGrpSpPr/>
          <p:nvPr/>
        </p:nvGrpSpPr>
        <p:grpSpPr>
          <a:xfrm>
            <a:off x="7728181" y="3830547"/>
            <a:ext cx="2352720" cy="584775"/>
            <a:chOff x="5796136" y="3285380"/>
            <a:chExt cx="1764540" cy="438581"/>
          </a:xfrm>
        </p:grpSpPr>
        <p:sp>
          <p:nvSpPr>
            <p:cNvPr id="22" name="TextBox 21"/>
            <p:cNvSpPr txBox="1"/>
            <p:nvPr/>
          </p:nvSpPr>
          <p:spPr>
            <a:xfrm>
              <a:off x="6288452" y="3291830"/>
              <a:ext cx="754052" cy="253915"/>
            </a:xfrm>
            <a:prstGeom prst="rect">
              <a:avLst/>
            </a:prstGeom>
            <a:noFill/>
          </p:spPr>
          <p:txBody>
            <a:bodyPr wrap="none" rtlCol="0">
              <a:spAutoFit/>
            </a:bodyPr>
            <a:lstStyle/>
            <a:p>
              <a:pP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市场分析</a:t>
              </a:r>
            </a:p>
          </p:txBody>
        </p:sp>
        <p:sp>
          <p:nvSpPr>
            <p:cNvPr id="23" name="TextBox 22"/>
            <p:cNvSpPr txBox="1"/>
            <p:nvPr/>
          </p:nvSpPr>
          <p:spPr>
            <a:xfrm>
              <a:off x="6288452" y="3477657"/>
              <a:ext cx="1272224" cy="207749"/>
            </a:xfrm>
            <a:prstGeom prst="rect">
              <a:avLst/>
            </a:prstGeom>
            <a:noFill/>
          </p:spPr>
          <p:txBody>
            <a:bodyPr wrap="none" rtlCol="0">
              <a:spAutoFit/>
            </a:bodyPr>
            <a:lstStyle/>
            <a:p>
              <a:pPr defTabSz="1219020"/>
              <a:r>
                <a:rPr lang="en-US" altLang="zh-CN" sz="1200" dirty="0">
                  <a:solidFill>
                    <a:srgbClr val="686769"/>
                  </a:solidFill>
                  <a:latin typeface="方正黑体简体" panose="02010601030101010101" pitchFamily="2" charset="-122"/>
                  <a:ea typeface="方正黑体简体" panose="02010601030101010101" pitchFamily="2" charset="-122"/>
                  <a:cs typeface="+mn-ea"/>
                  <a:sym typeface="+mn-lt"/>
                </a:rPr>
                <a:t>GONGSIYUTUANDUI</a:t>
              </a:r>
            </a:p>
          </p:txBody>
        </p:sp>
        <p:sp>
          <p:nvSpPr>
            <p:cNvPr id="24" name="TextBox 23"/>
            <p:cNvSpPr txBox="1"/>
            <p:nvPr/>
          </p:nvSpPr>
          <p:spPr>
            <a:xfrm>
              <a:off x="5796136" y="3285380"/>
              <a:ext cx="479939" cy="438581"/>
            </a:xfrm>
            <a:prstGeom prst="rect">
              <a:avLst/>
            </a:prstGeom>
            <a:noFill/>
          </p:spPr>
          <p:txBody>
            <a:bodyPr wrap="none" rtlCol="0">
              <a:spAutoFit/>
            </a:bodyPr>
            <a:lstStyle/>
            <a:p>
              <a:pPr defTabSz="1219020"/>
              <a:r>
                <a:rPr lang="en-US" altLang="zh-CN" sz="3200" dirty="0">
                  <a:solidFill>
                    <a:srgbClr val="686769"/>
                  </a:solidFill>
                  <a:latin typeface="方正黑体简体" panose="02010601030101010101" pitchFamily="2" charset="-122"/>
                  <a:ea typeface="方正黑体简体" panose="02010601030101010101" pitchFamily="2" charset="-122"/>
                  <a:cs typeface="+mn-ea"/>
                  <a:sym typeface="+mn-lt"/>
                </a:rPr>
                <a:t>04</a:t>
              </a:r>
            </a:p>
          </p:txBody>
        </p:sp>
      </p:grpSp>
      <p:grpSp>
        <p:nvGrpSpPr>
          <p:cNvPr id="50" name="组合 49"/>
          <p:cNvGrpSpPr/>
          <p:nvPr/>
        </p:nvGrpSpPr>
        <p:grpSpPr>
          <a:xfrm>
            <a:off x="7728181" y="4508239"/>
            <a:ext cx="2352720" cy="584775"/>
            <a:chOff x="5796136" y="3285380"/>
            <a:chExt cx="1764540" cy="438581"/>
          </a:xfrm>
        </p:grpSpPr>
        <p:sp>
          <p:nvSpPr>
            <p:cNvPr id="51" name="TextBox 21"/>
            <p:cNvSpPr txBox="1"/>
            <p:nvPr/>
          </p:nvSpPr>
          <p:spPr>
            <a:xfrm>
              <a:off x="6288452" y="3291830"/>
              <a:ext cx="907941" cy="253915"/>
            </a:xfrm>
            <a:prstGeom prst="rect">
              <a:avLst/>
            </a:prstGeom>
            <a:noFill/>
          </p:spPr>
          <p:txBody>
            <a:bodyPr wrap="none" rtlCol="0">
              <a:spAutoFit/>
            </a:bodyPr>
            <a:lstStyle/>
            <a:p>
              <a:pP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财务与融资</a:t>
              </a:r>
            </a:p>
          </p:txBody>
        </p:sp>
        <p:sp>
          <p:nvSpPr>
            <p:cNvPr id="52" name="TextBox 22"/>
            <p:cNvSpPr txBox="1"/>
            <p:nvPr/>
          </p:nvSpPr>
          <p:spPr>
            <a:xfrm>
              <a:off x="6288452" y="3477657"/>
              <a:ext cx="1272224" cy="207749"/>
            </a:xfrm>
            <a:prstGeom prst="rect">
              <a:avLst/>
            </a:prstGeom>
            <a:noFill/>
          </p:spPr>
          <p:txBody>
            <a:bodyPr wrap="none" rtlCol="0">
              <a:spAutoFit/>
            </a:bodyPr>
            <a:lstStyle/>
            <a:p>
              <a:pPr defTabSz="1219020"/>
              <a:r>
                <a:rPr lang="en-US" altLang="zh-CN" sz="1200" dirty="0">
                  <a:solidFill>
                    <a:srgbClr val="686769"/>
                  </a:solidFill>
                  <a:latin typeface="方正黑体简体" panose="02010601030101010101" pitchFamily="2" charset="-122"/>
                  <a:ea typeface="方正黑体简体" panose="02010601030101010101" pitchFamily="2" charset="-122"/>
                  <a:cs typeface="+mn-ea"/>
                  <a:sym typeface="+mn-lt"/>
                </a:rPr>
                <a:t>GONGSIYUTUANDUI</a:t>
              </a:r>
            </a:p>
          </p:txBody>
        </p:sp>
        <p:sp>
          <p:nvSpPr>
            <p:cNvPr id="53" name="TextBox 23"/>
            <p:cNvSpPr txBox="1"/>
            <p:nvPr/>
          </p:nvSpPr>
          <p:spPr>
            <a:xfrm>
              <a:off x="5796136" y="3285380"/>
              <a:ext cx="479939" cy="438581"/>
            </a:xfrm>
            <a:prstGeom prst="rect">
              <a:avLst/>
            </a:prstGeom>
            <a:noFill/>
          </p:spPr>
          <p:txBody>
            <a:bodyPr wrap="none" rtlCol="0">
              <a:spAutoFit/>
            </a:bodyPr>
            <a:lstStyle/>
            <a:p>
              <a:pPr defTabSz="1219020"/>
              <a:r>
                <a:rPr lang="en-US" altLang="zh-CN" sz="3200" dirty="0">
                  <a:solidFill>
                    <a:srgbClr val="686769"/>
                  </a:solidFill>
                  <a:latin typeface="方正黑体简体" panose="02010601030101010101" pitchFamily="2" charset="-122"/>
                  <a:ea typeface="方正黑体简体" panose="02010601030101010101" pitchFamily="2" charset="-122"/>
                  <a:cs typeface="+mn-ea"/>
                  <a:sym typeface="+mn-lt"/>
                </a:rPr>
                <a:t>05</a:t>
              </a:r>
            </a:p>
          </p:txBody>
        </p:sp>
      </p:grpSp>
      <p:grpSp>
        <p:nvGrpSpPr>
          <p:cNvPr id="26" name="组合 25"/>
          <p:cNvGrpSpPr/>
          <p:nvPr/>
        </p:nvGrpSpPr>
        <p:grpSpPr>
          <a:xfrm>
            <a:off x="7728181" y="5185930"/>
            <a:ext cx="2352720" cy="584775"/>
            <a:chOff x="5796136" y="3285380"/>
            <a:chExt cx="1764540" cy="438581"/>
          </a:xfrm>
        </p:grpSpPr>
        <p:sp>
          <p:nvSpPr>
            <p:cNvPr id="27" name="TextBox 21"/>
            <p:cNvSpPr txBox="1"/>
            <p:nvPr/>
          </p:nvSpPr>
          <p:spPr>
            <a:xfrm>
              <a:off x="6288452" y="3291830"/>
              <a:ext cx="754052" cy="253915"/>
            </a:xfrm>
            <a:prstGeom prst="rect">
              <a:avLst/>
            </a:prstGeom>
            <a:noFill/>
          </p:spPr>
          <p:txBody>
            <a:bodyPr wrap="none" rtlCol="0">
              <a:spAutoFit/>
            </a:bodyPr>
            <a:lstStyle/>
            <a:p>
              <a:pP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企业规划</a:t>
              </a:r>
            </a:p>
          </p:txBody>
        </p:sp>
        <p:sp>
          <p:nvSpPr>
            <p:cNvPr id="28" name="TextBox 22"/>
            <p:cNvSpPr txBox="1"/>
            <p:nvPr/>
          </p:nvSpPr>
          <p:spPr>
            <a:xfrm>
              <a:off x="6288452" y="3477657"/>
              <a:ext cx="1272224" cy="207749"/>
            </a:xfrm>
            <a:prstGeom prst="rect">
              <a:avLst/>
            </a:prstGeom>
            <a:noFill/>
          </p:spPr>
          <p:txBody>
            <a:bodyPr wrap="none" rtlCol="0">
              <a:spAutoFit/>
            </a:bodyPr>
            <a:lstStyle/>
            <a:p>
              <a:pPr defTabSz="1219020"/>
              <a:r>
                <a:rPr lang="en-US" altLang="zh-CN" sz="1200" dirty="0">
                  <a:solidFill>
                    <a:srgbClr val="686769"/>
                  </a:solidFill>
                  <a:latin typeface="方正黑体简体" panose="02010601030101010101" pitchFamily="2" charset="-122"/>
                  <a:ea typeface="方正黑体简体" panose="02010601030101010101" pitchFamily="2" charset="-122"/>
                  <a:cs typeface="+mn-ea"/>
                  <a:sym typeface="+mn-lt"/>
                </a:rPr>
                <a:t>GONGSIYUTUANDUI</a:t>
              </a:r>
            </a:p>
          </p:txBody>
        </p:sp>
        <p:sp>
          <p:nvSpPr>
            <p:cNvPr id="29" name="TextBox 23"/>
            <p:cNvSpPr txBox="1"/>
            <p:nvPr/>
          </p:nvSpPr>
          <p:spPr>
            <a:xfrm>
              <a:off x="5796136" y="3285380"/>
              <a:ext cx="479939" cy="438581"/>
            </a:xfrm>
            <a:prstGeom prst="rect">
              <a:avLst/>
            </a:prstGeom>
            <a:noFill/>
          </p:spPr>
          <p:txBody>
            <a:bodyPr wrap="none" rtlCol="0">
              <a:spAutoFit/>
            </a:bodyPr>
            <a:lstStyle/>
            <a:p>
              <a:pPr defTabSz="1219020"/>
              <a:r>
                <a:rPr lang="en-US" altLang="zh-CN" sz="3200" dirty="0">
                  <a:solidFill>
                    <a:srgbClr val="686769"/>
                  </a:solidFill>
                  <a:latin typeface="方正黑体简体" panose="02010601030101010101" pitchFamily="2" charset="-122"/>
                  <a:ea typeface="方正黑体简体" panose="02010601030101010101" pitchFamily="2" charset="-122"/>
                  <a:cs typeface="+mn-ea"/>
                  <a:sym typeface="+mn-lt"/>
                </a:rPr>
                <a:t>06</a:t>
              </a:r>
            </a:p>
          </p:txBody>
        </p:sp>
      </p:grpSp>
    </p:spTree>
    <p:extLst>
      <p:ext uri="{BB962C8B-B14F-4D97-AF65-F5344CB8AC3E}">
        <p14:creationId xmlns:p14="http://schemas.microsoft.com/office/powerpoint/2010/main" val="240794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1+#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1+#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63F6583-FC68-4C1D-A80F-9E9E23752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949" y="0"/>
            <a:ext cx="5861051" cy="6858000"/>
          </a:xfrm>
          <a:prstGeom prst="rect">
            <a:avLst/>
          </a:prstGeom>
        </p:spPr>
      </p:pic>
      <p:pic>
        <p:nvPicPr>
          <p:cNvPr id="3" name="图片 2">
            <a:extLst>
              <a:ext uri="{FF2B5EF4-FFF2-40B4-BE49-F238E27FC236}">
                <a16:creationId xmlns:a16="http://schemas.microsoft.com/office/drawing/2014/main" xmlns="" id="{5D405D4A-9CEE-4F04-838A-B4FD713D0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1968" y="635721"/>
            <a:ext cx="4980032" cy="5915832"/>
          </a:xfrm>
          <a:prstGeom prst="rect">
            <a:avLst/>
          </a:prstGeom>
        </p:spPr>
      </p:pic>
      <p:sp>
        <p:nvSpPr>
          <p:cNvPr id="10" name="TextBox 6">
            <a:extLst>
              <a:ext uri="{FF2B5EF4-FFF2-40B4-BE49-F238E27FC236}">
                <a16:creationId xmlns:a16="http://schemas.microsoft.com/office/drawing/2014/main" xmlns="" id="{723E779C-3F67-4C55-AD01-F5B7C72092FC}"/>
              </a:ext>
            </a:extLst>
          </p:cNvPr>
          <p:cNvSpPr txBox="1"/>
          <p:nvPr/>
        </p:nvSpPr>
        <p:spPr>
          <a:xfrm>
            <a:off x="1424177" y="1892830"/>
            <a:ext cx="4330032"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PART 01</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09FD52BB-F97A-424A-9BEA-B4FAD72885EE}"/>
              </a:ext>
            </a:extLst>
          </p:cNvPr>
          <p:cNvSpPr txBox="1"/>
          <p:nvPr/>
        </p:nvSpPr>
        <p:spPr>
          <a:xfrm>
            <a:off x="2351584" y="2660915"/>
            <a:ext cx="3262432" cy="830997"/>
          </a:xfrm>
          <a:prstGeom prst="rect">
            <a:avLst/>
          </a:prstGeom>
          <a:noFill/>
        </p:spPr>
        <p:txBody>
          <a:bodyPr wrap="none" rtlCol="0">
            <a:spAutoFit/>
          </a:bodyPr>
          <a:lstStyle/>
          <a:p>
            <a:pPr defTabSz="1219020"/>
            <a:r>
              <a:rPr lang="zh-CN" altLang="en-US" sz="4800" dirty="0">
                <a:solidFill>
                  <a:srgbClr val="4F4D50"/>
                </a:solidFill>
                <a:latin typeface="方正黑体简体" panose="02010601030101010101" pitchFamily="2" charset="-122"/>
                <a:ea typeface="方正黑体简体" panose="02010601030101010101" pitchFamily="2" charset="-122"/>
                <a:cs typeface="+mn-ea"/>
                <a:sym typeface="+mn-lt"/>
              </a:rPr>
              <a:t>公司与团队</a:t>
            </a:r>
            <a:endParaRPr lang="en-US" altLang="zh-CN" sz="4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7D5594D6-5E42-446D-AAD6-259A55A3FF09}"/>
              </a:ext>
            </a:extLst>
          </p:cNvPr>
          <p:cNvSpPr txBox="1"/>
          <p:nvPr/>
        </p:nvSpPr>
        <p:spPr>
          <a:xfrm>
            <a:off x="2620873" y="3567458"/>
            <a:ext cx="934871" cy="318100"/>
          </a:xfrm>
          <a:prstGeom prst="rect">
            <a:avLst/>
          </a:prstGeom>
          <a:noFill/>
        </p:spPr>
        <p:txBody>
          <a:bodyPr wrap="none" rtlCol="0">
            <a:spAutoFit/>
          </a:bodyPr>
          <a:lstStyle/>
          <a:p>
            <a:pPr defTabSz="1219020"/>
            <a:r>
              <a:rPr lang="zh-CN" altLang="en-US"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关于我们</a:t>
            </a:r>
            <a:endParaRPr lang="en-US" altLang="zh-CN"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4A2F89D-5A50-47A0-857E-1F7C790506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9152" y="3657338"/>
            <a:ext cx="176243" cy="119389"/>
          </a:xfrm>
          <a:prstGeom prst="rect">
            <a:avLst/>
          </a:prstGeom>
        </p:spPr>
      </p:pic>
      <p:pic>
        <p:nvPicPr>
          <p:cNvPr id="16" name="图片 15">
            <a:extLst>
              <a:ext uri="{FF2B5EF4-FFF2-40B4-BE49-F238E27FC236}">
                <a16:creationId xmlns:a16="http://schemas.microsoft.com/office/drawing/2014/main" xmlns="" id="{2D4D39E1-B2C2-480A-B252-707598CA59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9544" y="3717032"/>
            <a:ext cx="176243" cy="119389"/>
          </a:xfrm>
          <a:prstGeom prst="rect">
            <a:avLst/>
          </a:prstGeom>
        </p:spPr>
      </p:pic>
      <p:sp>
        <p:nvSpPr>
          <p:cNvPr id="13" name="TextBox 6">
            <a:extLst>
              <a:ext uri="{FF2B5EF4-FFF2-40B4-BE49-F238E27FC236}">
                <a16:creationId xmlns:a16="http://schemas.microsoft.com/office/drawing/2014/main" xmlns="" id="{723E779C-3F67-4C55-AD01-F5B7C72092FC}"/>
              </a:ext>
            </a:extLst>
          </p:cNvPr>
          <p:cNvSpPr txBox="1"/>
          <p:nvPr/>
        </p:nvSpPr>
        <p:spPr>
          <a:xfrm>
            <a:off x="9701984" y="2168473"/>
            <a:ext cx="1694695" cy="2646878"/>
          </a:xfrm>
          <a:prstGeom prst="rect">
            <a:avLst/>
          </a:prstGeom>
          <a:noFill/>
        </p:spPr>
        <p:txBody>
          <a:bodyPr wrap="none" rtlCol="0">
            <a:spAutoFit/>
          </a:bodyPr>
          <a:lstStyle/>
          <a:p>
            <a:pPr defTabSz="1219020"/>
            <a:r>
              <a:rPr lang="en-US" altLang="zh-CN"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rPr>
              <a:t>01</a:t>
            </a:r>
            <a:endParaRPr lang="zh-CN" altLang="en-US"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endParaRPr>
          </a:p>
        </p:txBody>
      </p:sp>
    </p:spTree>
    <p:extLst>
      <p:ext uri="{BB962C8B-B14F-4D97-AF65-F5344CB8AC3E}">
        <p14:creationId xmlns:p14="http://schemas.microsoft.com/office/powerpoint/2010/main" val="33030756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11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D2483FA4-5082-4684-9A03-2895EBE458BE}"/>
              </a:ext>
            </a:extLst>
          </p:cNvPr>
          <p:cNvPicPr>
            <a:picLocks noChangeAspect="1"/>
          </p:cNvPicPr>
          <p:nvPr/>
        </p:nvPicPr>
        <p:blipFill>
          <a:blip cstate="print">
            <a:extLst>
              <a:ext uri="{28A0092B-C50C-407E-A947-70E740481C1C}">
                <a14:useLocalDpi xmlns:a14="http://schemas.microsoft.com/office/drawing/2010/main" val="0"/>
              </a:ext>
            </a:extLst>
          </a:blip>
          <a:stretch>
            <a:fillRect/>
          </a:stretch>
        </p:blipFill>
        <p:spPr>
          <a:xfrm>
            <a:off x="0" y="536291"/>
            <a:ext cx="12192000" cy="5696036"/>
          </a:xfrm>
          <a:prstGeom prst="rect">
            <a:avLst/>
          </a:prstGeom>
          <a:solidFill>
            <a:schemeClr val="accent2"/>
          </a:solidFill>
        </p:spPr>
      </p:pic>
      <p:pic>
        <p:nvPicPr>
          <p:cNvPr id="5" name="图片 4">
            <a:extLst>
              <a:ext uri="{FF2B5EF4-FFF2-40B4-BE49-F238E27FC236}">
                <a16:creationId xmlns:a16="http://schemas.microsoft.com/office/drawing/2014/main" xmlns="" id="{C2C45D64-9D0A-411B-8189-DF02FA571F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985" y="177736"/>
            <a:ext cx="12192000" cy="6858000"/>
          </a:xfrm>
          <a:prstGeom prst="rect">
            <a:avLst/>
          </a:prstGeom>
        </p:spPr>
      </p:pic>
      <p:pic>
        <p:nvPicPr>
          <p:cNvPr id="7" name="图片 6">
            <a:extLst>
              <a:ext uri="{FF2B5EF4-FFF2-40B4-BE49-F238E27FC236}">
                <a16:creationId xmlns:a16="http://schemas.microsoft.com/office/drawing/2014/main" xmlns="" id="{5221CFAB-AB96-4C1D-93AE-29A633F2A6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7778751" cy="6858000"/>
          </a:xfrm>
          <a:prstGeom prst="rect">
            <a:avLst/>
          </a:prstGeom>
        </p:spPr>
      </p:pic>
      <p:sp>
        <p:nvSpPr>
          <p:cNvPr id="15" name="前言"/>
          <p:cNvSpPr>
            <a:spLocks noChangeArrowheads="1"/>
          </p:cNvSpPr>
          <p:nvPr/>
        </p:nvSpPr>
        <p:spPr bwMode="auto">
          <a:xfrm>
            <a:off x="538390" y="1385768"/>
            <a:ext cx="1066878" cy="36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126">
              <a:spcBef>
                <a:spcPct val="0"/>
              </a:spcBef>
              <a:buNone/>
            </a:pPr>
            <a:r>
              <a:rPr lang="zh-CN" altLang="en-US" sz="1600" b="1" dirty="0">
                <a:solidFill>
                  <a:schemeClr val="tx1">
                    <a:lumMod val="65000"/>
                    <a:lumOff val="35000"/>
                  </a:schemeClr>
                </a:solidFill>
                <a:latin typeface="Impact MT Std" pitchFamily="34" charset="0"/>
                <a:sym typeface="Impact" pitchFamily="34" charset="0"/>
              </a:rPr>
              <a:t>公司简介</a:t>
            </a:r>
          </a:p>
        </p:txBody>
      </p:sp>
      <p:sp>
        <p:nvSpPr>
          <p:cNvPr id="16" name="TextBox 504"/>
          <p:cNvSpPr txBox="1"/>
          <p:nvPr/>
        </p:nvSpPr>
        <p:spPr>
          <a:xfrm>
            <a:off x="591202" y="2137601"/>
            <a:ext cx="3930694" cy="2492990"/>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defTabSz="914126">
              <a:lnSpc>
                <a:spcPct val="150000"/>
              </a:lnSpc>
              <a:spcAft>
                <a:spcPts val="1200"/>
              </a:spcAft>
            </a:pPr>
            <a:r>
              <a:rPr lang="en-US" altLang="zh-CN" b="1" dirty="0">
                <a:solidFill>
                  <a:schemeClr val="bg1">
                    <a:lumMod val="50000"/>
                  </a:schemeClr>
                </a:solidFill>
                <a:sym typeface="微软雅黑" pitchFamily="34" charset="-122"/>
              </a:rPr>
              <a:t>2020</a:t>
            </a:r>
            <a:r>
              <a:rPr lang="zh-CN" altLang="en-US" sz="1000" dirty="0">
                <a:solidFill>
                  <a:schemeClr val="bg1">
                    <a:lumMod val="50000"/>
                  </a:schemeClr>
                </a:solidFill>
                <a:sym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bg1">
                  <a:lumMod val="50000"/>
                </a:schemeClr>
              </a:solidFill>
              <a:sym typeface="微软雅黑" pitchFamily="34" charset="-122"/>
            </a:endParaRPr>
          </a:p>
          <a:p>
            <a:pPr algn="just" defTabSz="914126">
              <a:lnSpc>
                <a:spcPct val="150000"/>
              </a:lnSpc>
              <a:spcAft>
                <a:spcPts val="1200"/>
              </a:spcAft>
            </a:pPr>
            <a:r>
              <a:rPr lang="zh-CN" altLang="en-US" sz="1000" dirty="0">
                <a:solidFill>
                  <a:schemeClr val="bg1">
                    <a:lumMod val="50000"/>
                  </a:schemeClr>
                </a:solidFill>
                <a:sym typeface="微软雅黑" pitchFamily="34" charset="-122"/>
              </a:rPr>
              <a:t>您的内容打在这里，或者通过复制您的文本后，在此框中选择粘贴，并选择只保留文字。您的内容打在这里</a:t>
            </a:r>
            <a:endParaRPr lang="en-US" altLang="zh-CN" sz="1000" dirty="0">
              <a:solidFill>
                <a:schemeClr val="bg1">
                  <a:lumMod val="50000"/>
                </a:schemeClr>
              </a:solidFill>
              <a:sym typeface="微软雅黑" pitchFamily="34" charset="-122"/>
            </a:endParaRPr>
          </a:p>
          <a:p>
            <a:pPr algn="just" defTabSz="914126">
              <a:lnSpc>
                <a:spcPct val="150000"/>
              </a:lnSpc>
              <a:spcAft>
                <a:spcPts val="1200"/>
              </a:spcAft>
            </a:pPr>
            <a:r>
              <a:rPr lang="zh-CN" altLang="en-US" sz="1000" dirty="0">
                <a:solidFill>
                  <a:schemeClr val="bg1">
                    <a:lumMod val="50000"/>
                  </a:schemeClr>
                </a:solidFill>
                <a:sym typeface="微软雅黑" pitchFamily="34" charset="-122"/>
              </a:rPr>
              <a:t>或者通过复制您的文本后，在此框中选择粘贴，并选择只保留文字。您的内容打在这里或者通过复制您的文本后。</a:t>
            </a:r>
          </a:p>
          <a:p>
            <a:pPr algn="just" defTabSz="914126">
              <a:lnSpc>
                <a:spcPct val="150000"/>
              </a:lnSpc>
              <a:spcAft>
                <a:spcPts val="1200"/>
              </a:spcAft>
            </a:pPr>
            <a:endParaRPr lang="zh-CN" altLang="en-US" sz="1000" dirty="0">
              <a:solidFill>
                <a:schemeClr val="bg1">
                  <a:lumMod val="50000"/>
                </a:schemeClr>
              </a:solidFill>
              <a:sym typeface="微软雅黑" pitchFamily="34" charset="-122"/>
            </a:endParaRPr>
          </a:p>
        </p:txBody>
      </p:sp>
      <p:sp>
        <p:nvSpPr>
          <p:cNvPr id="17" name="前言"/>
          <p:cNvSpPr>
            <a:spLocks noChangeArrowheads="1"/>
          </p:cNvSpPr>
          <p:nvPr/>
        </p:nvSpPr>
        <p:spPr bwMode="auto">
          <a:xfrm>
            <a:off x="523216" y="905173"/>
            <a:ext cx="1874600" cy="61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en-US" altLang="zh-CN" spc="300" dirty="0">
                <a:gradFill>
                  <a:gsLst>
                    <a:gs pos="0">
                      <a:srgbClr val="F7DCAC"/>
                    </a:gs>
                    <a:gs pos="100000">
                      <a:srgbClr val="88745B"/>
                    </a:gs>
                  </a:gsLst>
                  <a:lin ang="1800000" scaled="0"/>
                </a:gradFill>
                <a:latin typeface="Impact" panose="020B0806030902050204" pitchFamily="34" charset="0"/>
              </a:rPr>
              <a:t>PREFACE</a:t>
            </a:r>
            <a:endParaRPr lang="zh-CN" altLang="en-US" sz="1800" spc="300" dirty="0">
              <a:gradFill>
                <a:gsLst>
                  <a:gs pos="0">
                    <a:srgbClr val="F7DCAC"/>
                  </a:gs>
                  <a:gs pos="100000">
                    <a:srgbClr val="88745B"/>
                  </a:gs>
                </a:gsLst>
                <a:lin ang="1800000" scaled="0"/>
              </a:gradFill>
              <a:latin typeface="Impact" panose="020B0806030902050204" pitchFamily="34" charset="0"/>
              <a:sym typeface="Impact" pitchFamily="34" charset="0"/>
            </a:endParaRPr>
          </a:p>
        </p:txBody>
      </p:sp>
      <p:grpSp>
        <p:nvGrpSpPr>
          <p:cNvPr id="18" name="组合 17"/>
          <p:cNvGrpSpPr/>
          <p:nvPr/>
        </p:nvGrpSpPr>
        <p:grpSpPr>
          <a:xfrm>
            <a:off x="711661" y="5653149"/>
            <a:ext cx="571463" cy="545866"/>
            <a:chOff x="1413117" y="4953618"/>
            <a:chExt cx="571463" cy="545866"/>
          </a:xfrm>
        </p:grpSpPr>
        <p:grpSp>
          <p:nvGrpSpPr>
            <p:cNvPr id="19" name="组合 18"/>
            <p:cNvGrpSpPr/>
            <p:nvPr/>
          </p:nvGrpSpPr>
          <p:grpSpPr>
            <a:xfrm>
              <a:off x="1413117" y="4953618"/>
              <a:ext cx="571463" cy="515236"/>
              <a:chOff x="4634991" y="2138335"/>
              <a:chExt cx="428348" cy="386204"/>
            </a:xfrm>
          </p:grpSpPr>
          <p:sp>
            <p:nvSpPr>
              <p:cNvPr id="2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7DCAC"/>
                  </a:gs>
                  <a:gs pos="100000">
                    <a:srgbClr val="88745B"/>
                  </a:gs>
                </a:gsLst>
                <a:lin ang="1800000" scaled="0"/>
              </a:gra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srgbClr val="4F4D50"/>
                  </a:solidFill>
                  <a:latin typeface="Calibri"/>
                  <a:ea typeface="微软雅黑" pitchFamily="34" charset="-122"/>
                </a:endParaRPr>
              </a:p>
            </p:txBody>
          </p:sp>
          <p:sp>
            <p:nvSpPr>
              <p:cNvPr id="22"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4F4D50"/>
              </a:solidFill>
              <a:ln>
                <a:noFill/>
              </a:ln>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4F4D50"/>
                  </a:solidFill>
                  <a:latin typeface="Calibri"/>
                  <a:ea typeface="微软雅黑" pitchFamily="34" charset="-122"/>
                </a:endParaRPr>
              </a:p>
            </p:txBody>
          </p:sp>
        </p:grpSp>
        <p:sp>
          <p:nvSpPr>
            <p:cNvPr id="20" name="前言"/>
            <p:cNvSpPr>
              <a:spLocks noChangeArrowheads="1"/>
            </p:cNvSpPr>
            <p:nvPr/>
          </p:nvSpPr>
          <p:spPr bwMode="auto">
            <a:xfrm>
              <a:off x="1434441" y="5207137"/>
              <a:ext cx="528269" cy="29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zh-CN" altLang="en-US" sz="1100" dirty="0">
                  <a:solidFill>
                    <a:srgbClr val="4F4D50"/>
                  </a:solidFill>
                  <a:latin typeface="华文行楷" panose="02010800040101010101" pitchFamily="2" charset="-122"/>
                  <a:ea typeface="华文行楷" panose="02010800040101010101" pitchFamily="2" charset="-122"/>
                </a:rPr>
                <a:t>梦想</a:t>
              </a:r>
              <a:endParaRPr lang="zh-CN" altLang="en-US" sz="1100" dirty="0">
                <a:solidFill>
                  <a:srgbClr val="4F4D50"/>
                </a:solidFill>
                <a:latin typeface="华文行楷" panose="02010800040101010101" pitchFamily="2" charset="-122"/>
                <a:ea typeface="华文行楷" panose="02010800040101010101" pitchFamily="2" charset="-122"/>
                <a:sym typeface="Impact" pitchFamily="34" charset="0"/>
              </a:endParaRPr>
            </a:p>
          </p:txBody>
        </p:sp>
      </p:grpSp>
      <p:grpSp>
        <p:nvGrpSpPr>
          <p:cNvPr id="23" name="组合 22"/>
          <p:cNvGrpSpPr/>
          <p:nvPr/>
        </p:nvGrpSpPr>
        <p:grpSpPr>
          <a:xfrm>
            <a:off x="1456002" y="5653149"/>
            <a:ext cx="571463" cy="545866"/>
            <a:chOff x="2157458" y="4953618"/>
            <a:chExt cx="571463" cy="545866"/>
          </a:xfrm>
        </p:grpSpPr>
        <p:grpSp>
          <p:nvGrpSpPr>
            <p:cNvPr id="24" name="组合 23"/>
            <p:cNvGrpSpPr/>
            <p:nvPr/>
          </p:nvGrpSpPr>
          <p:grpSpPr>
            <a:xfrm>
              <a:off x="2157458" y="4953618"/>
              <a:ext cx="571463" cy="515236"/>
              <a:chOff x="5076056" y="2138335"/>
              <a:chExt cx="428348" cy="386204"/>
            </a:xfrm>
          </p:grpSpPr>
          <p:sp>
            <p:nvSpPr>
              <p:cNvPr id="26"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7DCAC"/>
                  </a:gs>
                  <a:gs pos="100000">
                    <a:srgbClr val="88745B"/>
                  </a:gs>
                </a:gsLst>
                <a:lin ang="1800000" scaled="0"/>
              </a:gra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srgbClr val="4F4D50"/>
                  </a:solidFill>
                  <a:latin typeface="Calibri"/>
                  <a:ea typeface="微软雅黑" pitchFamily="34" charset="-122"/>
                </a:endParaRPr>
              </a:p>
            </p:txBody>
          </p:sp>
          <p:sp>
            <p:nvSpPr>
              <p:cNvPr id="27"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4F4D50"/>
              </a:solidFill>
              <a:ln>
                <a:noFill/>
              </a:ln>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4F4D50"/>
                  </a:solidFill>
                  <a:latin typeface="Calibri"/>
                  <a:ea typeface="微软雅黑" pitchFamily="34" charset="-122"/>
                </a:endParaRPr>
              </a:p>
            </p:txBody>
          </p:sp>
        </p:grpSp>
        <p:sp>
          <p:nvSpPr>
            <p:cNvPr id="25" name="前言"/>
            <p:cNvSpPr>
              <a:spLocks noChangeArrowheads="1"/>
            </p:cNvSpPr>
            <p:nvPr/>
          </p:nvSpPr>
          <p:spPr bwMode="auto">
            <a:xfrm>
              <a:off x="2181993" y="5207137"/>
              <a:ext cx="528269" cy="29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zh-CN" altLang="en-US" sz="1100" dirty="0">
                  <a:solidFill>
                    <a:srgbClr val="4F4D50"/>
                  </a:solidFill>
                  <a:latin typeface="华文行楷" panose="02010800040101010101" pitchFamily="2" charset="-122"/>
                  <a:ea typeface="华文行楷" panose="02010800040101010101" pitchFamily="2" charset="-122"/>
                  <a:sym typeface="Impact" pitchFamily="34" charset="0"/>
                </a:rPr>
                <a:t>诚信</a:t>
              </a:r>
            </a:p>
          </p:txBody>
        </p:sp>
      </p:grpSp>
      <p:grpSp>
        <p:nvGrpSpPr>
          <p:cNvPr id="28" name="组合 27"/>
          <p:cNvGrpSpPr/>
          <p:nvPr/>
        </p:nvGrpSpPr>
        <p:grpSpPr>
          <a:xfrm>
            <a:off x="2200343" y="5653149"/>
            <a:ext cx="571463" cy="545866"/>
            <a:chOff x="2901799" y="4953618"/>
            <a:chExt cx="571463" cy="545866"/>
          </a:xfrm>
        </p:grpSpPr>
        <p:grpSp>
          <p:nvGrpSpPr>
            <p:cNvPr id="29" name="组合 28"/>
            <p:cNvGrpSpPr/>
            <p:nvPr/>
          </p:nvGrpSpPr>
          <p:grpSpPr>
            <a:xfrm>
              <a:off x="2901799" y="4953618"/>
              <a:ext cx="571463" cy="515236"/>
              <a:chOff x="7842587" y="4494001"/>
              <a:chExt cx="343825" cy="309997"/>
            </a:xfrm>
          </p:grpSpPr>
          <p:sp>
            <p:nvSpPr>
              <p:cNvPr id="31"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7DCAC"/>
                  </a:gs>
                  <a:gs pos="100000">
                    <a:srgbClr val="88745B"/>
                  </a:gs>
                </a:gsLst>
                <a:lin ang="1800000" scaled="0"/>
              </a:gra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srgbClr val="4F4D50"/>
                  </a:solidFill>
                  <a:latin typeface="Calibri"/>
                  <a:ea typeface="微软雅黑" pitchFamily="34" charset="-122"/>
                </a:endParaRPr>
              </a:p>
            </p:txBody>
          </p:sp>
          <p:sp>
            <p:nvSpPr>
              <p:cNvPr id="32"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4F4D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solidFill>
                    <a:srgbClr val="4F4D50"/>
                  </a:solidFill>
                </a:endParaRPr>
              </a:p>
            </p:txBody>
          </p:sp>
        </p:grpSp>
        <p:sp>
          <p:nvSpPr>
            <p:cNvPr id="30" name="前言"/>
            <p:cNvSpPr>
              <a:spLocks noChangeArrowheads="1"/>
            </p:cNvSpPr>
            <p:nvPr/>
          </p:nvSpPr>
          <p:spPr bwMode="auto">
            <a:xfrm>
              <a:off x="2929545" y="5207137"/>
              <a:ext cx="528269" cy="29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zh-CN" altLang="en-US" sz="1100" dirty="0">
                  <a:solidFill>
                    <a:srgbClr val="4F4D50"/>
                  </a:solidFill>
                  <a:latin typeface="华文行楷" panose="02010800040101010101" pitchFamily="2" charset="-122"/>
                  <a:ea typeface="华文行楷" panose="02010800040101010101" pitchFamily="2" charset="-122"/>
                  <a:sym typeface="Impact" pitchFamily="34" charset="0"/>
                </a:rPr>
                <a:t>品质</a:t>
              </a:r>
            </a:p>
          </p:txBody>
        </p:sp>
      </p:grpSp>
      <p:grpSp>
        <p:nvGrpSpPr>
          <p:cNvPr id="33" name="组合 32"/>
          <p:cNvGrpSpPr/>
          <p:nvPr/>
        </p:nvGrpSpPr>
        <p:grpSpPr>
          <a:xfrm>
            <a:off x="2944684" y="5653149"/>
            <a:ext cx="571463" cy="545866"/>
            <a:chOff x="3646140" y="4953618"/>
            <a:chExt cx="571463" cy="545866"/>
          </a:xfrm>
        </p:grpSpPr>
        <p:grpSp>
          <p:nvGrpSpPr>
            <p:cNvPr id="34" name="组合 33"/>
            <p:cNvGrpSpPr/>
            <p:nvPr/>
          </p:nvGrpSpPr>
          <p:grpSpPr>
            <a:xfrm>
              <a:off x="3646140" y="4953618"/>
              <a:ext cx="571463" cy="515236"/>
              <a:chOff x="8201826" y="4494001"/>
              <a:chExt cx="343825" cy="309997"/>
            </a:xfrm>
          </p:grpSpPr>
          <p:sp>
            <p:nvSpPr>
              <p:cNvPr id="36"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7DCAC"/>
                  </a:gs>
                  <a:gs pos="100000">
                    <a:srgbClr val="88745B"/>
                  </a:gs>
                </a:gsLst>
                <a:lin ang="1800000" scaled="0"/>
              </a:gra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srgbClr val="4F4D50"/>
                  </a:solidFill>
                  <a:latin typeface="Calibri"/>
                  <a:ea typeface="微软雅黑" pitchFamily="34" charset="-122"/>
                </a:endParaRPr>
              </a:p>
            </p:txBody>
          </p:sp>
          <p:sp>
            <p:nvSpPr>
              <p:cNvPr id="37"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4F4D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solidFill>
                    <a:srgbClr val="4F4D50"/>
                  </a:solidFill>
                </a:endParaRPr>
              </a:p>
            </p:txBody>
          </p:sp>
        </p:grpSp>
        <p:sp>
          <p:nvSpPr>
            <p:cNvPr id="35" name="前言"/>
            <p:cNvSpPr>
              <a:spLocks noChangeArrowheads="1"/>
            </p:cNvSpPr>
            <p:nvPr/>
          </p:nvSpPr>
          <p:spPr bwMode="auto">
            <a:xfrm>
              <a:off x="3677097" y="5207137"/>
              <a:ext cx="528269" cy="29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zh-CN" altLang="en-US" sz="1100" dirty="0">
                  <a:solidFill>
                    <a:srgbClr val="4F4D50"/>
                  </a:solidFill>
                  <a:latin typeface="华文行楷" panose="02010800040101010101" pitchFamily="2" charset="-122"/>
                  <a:ea typeface="华文行楷" panose="02010800040101010101" pitchFamily="2" charset="-122"/>
                  <a:sym typeface="Impact" pitchFamily="34" charset="0"/>
                </a:rPr>
                <a:t>务实</a:t>
              </a:r>
            </a:p>
          </p:txBody>
        </p:sp>
      </p:grpSp>
      <p:grpSp>
        <p:nvGrpSpPr>
          <p:cNvPr id="38" name="组合 37"/>
          <p:cNvGrpSpPr/>
          <p:nvPr/>
        </p:nvGrpSpPr>
        <p:grpSpPr>
          <a:xfrm>
            <a:off x="9189264" y="2082272"/>
            <a:ext cx="1852621" cy="3662180"/>
            <a:chOff x="9604323" y="1025155"/>
            <a:chExt cx="1852621" cy="3662180"/>
          </a:xfrm>
        </p:grpSpPr>
        <p:sp>
          <p:nvSpPr>
            <p:cNvPr id="39" name="PA_文本框 97"/>
            <p:cNvSpPr txBox="1"/>
            <p:nvPr>
              <p:custDataLst>
                <p:tags r:id="rId1"/>
              </p:custDataLst>
            </p:nvPr>
          </p:nvSpPr>
          <p:spPr>
            <a:xfrm>
              <a:off x="9835986" y="1025155"/>
              <a:ext cx="1620958" cy="1862048"/>
            </a:xfrm>
            <a:prstGeom prst="rect">
              <a:avLst/>
            </a:prstGeom>
            <a:noFill/>
            <a:ln>
              <a:noFill/>
            </a:ln>
          </p:spPr>
          <p:txBody>
            <a:bodyPr wrap="none" rtlCol="0">
              <a:spAutoFit/>
            </a:bodyPr>
            <a:lstStyle/>
            <a:p>
              <a:pPr algn="ctr"/>
              <a:r>
                <a:rPr lang="zh-CN" altLang="en-US" sz="11500" spc="-300" dirty="0">
                  <a:gradFill>
                    <a:gsLst>
                      <a:gs pos="0">
                        <a:srgbClr val="F7DCAC"/>
                      </a:gs>
                      <a:gs pos="100000">
                        <a:srgbClr val="88745B"/>
                      </a:gs>
                    </a:gsLst>
                    <a:lin ang="1800000" scaled="0"/>
                  </a:gradFill>
                  <a:effectLst>
                    <a:outerShdw blurRad="38100" dist="12700" dir="2700000" algn="tl">
                      <a:srgbClr val="000000">
                        <a:alpha val="43137"/>
                      </a:srgbClr>
                    </a:outerShdw>
                  </a:effectLst>
                  <a:latin typeface="华文行楷" panose="02010800040101010101" pitchFamily="2" charset="-122"/>
                  <a:ea typeface="华文行楷" panose="02010800040101010101" pitchFamily="2" charset="-122"/>
                </a:rPr>
                <a:t>追</a:t>
              </a:r>
            </a:p>
          </p:txBody>
        </p:sp>
        <p:sp>
          <p:nvSpPr>
            <p:cNvPr id="40" name="PA_文本框 97"/>
            <p:cNvSpPr txBox="1"/>
            <p:nvPr>
              <p:custDataLst>
                <p:tags r:id="rId2"/>
              </p:custDataLst>
            </p:nvPr>
          </p:nvSpPr>
          <p:spPr>
            <a:xfrm>
              <a:off x="9820487" y="2825287"/>
              <a:ext cx="1620958" cy="1862048"/>
            </a:xfrm>
            <a:prstGeom prst="rect">
              <a:avLst/>
            </a:prstGeom>
            <a:noFill/>
            <a:ln>
              <a:noFill/>
            </a:ln>
          </p:spPr>
          <p:txBody>
            <a:bodyPr wrap="none" rtlCol="0">
              <a:spAutoFit/>
            </a:bodyPr>
            <a:lstStyle/>
            <a:p>
              <a:pPr algn="ctr"/>
              <a:r>
                <a:rPr lang="zh-CN" altLang="en-US" sz="11500" spc="-300" dirty="0">
                  <a:gradFill>
                    <a:gsLst>
                      <a:gs pos="0">
                        <a:srgbClr val="F7DCAC"/>
                      </a:gs>
                      <a:gs pos="100000">
                        <a:srgbClr val="88745B"/>
                      </a:gs>
                    </a:gsLst>
                    <a:lin ang="1800000" scaled="0"/>
                  </a:gradFill>
                  <a:effectLst>
                    <a:outerShdw blurRad="38100" dist="12700" dir="2700000" algn="tl">
                      <a:srgbClr val="000000">
                        <a:alpha val="43137"/>
                      </a:srgbClr>
                    </a:outerShdw>
                  </a:effectLst>
                  <a:latin typeface="华文行楷" panose="02010800040101010101" pitchFamily="2" charset="-122"/>
                  <a:ea typeface="华文行楷" panose="02010800040101010101" pitchFamily="2" charset="-122"/>
                </a:rPr>
                <a:t>梦</a:t>
              </a:r>
            </a:p>
          </p:txBody>
        </p:sp>
        <p:grpSp>
          <p:nvGrpSpPr>
            <p:cNvPr id="41" name="组合 40"/>
            <p:cNvGrpSpPr/>
            <p:nvPr/>
          </p:nvGrpSpPr>
          <p:grpSpPr>
            <a:xfrm>
              <a:off x="9604323" y="1298316"/>
              <a:ext cx="353943" cy="3083109"/>
              <a:chOff x="9382252" y="1363138"/>
              <a:chExt cx="353943" cy="3083109"/>
            </a:xfrm>
          </p:grpSpPr>
          <p:sp>
            <p:nvSpPr>
              <p:cNvPr id="45" name="文本框 44"/>
              <p:cNvSpPr txBox="1"/>
              <p:nvPr/>
            </p:nvSpPr>
            <p:spPr>
              <a:xfrm>
                <a:off x="9382252" y="1363138"/>
                <a:ext cx="353943" cy="964367"/>
              </a:xfrm>
              <a:prstGeom prst="rect">
                <a:avLst/>
              </a:prstGeom>
              <a:noFill/>
            </p:spPr>
            <p:txBody>
              <a:bodyPr vert="eaVert" wrap="none" rtlCol="0">
                <a:spAutoFit/>
              </a:bodyPr>
              <a:lstStyle/>
              <a:p>
                <a:r>
                  <a:rPr lang="zh-CN" altLang="en-US" sz="1100" b="1" spc="600" dirty="0">
                    <a:gradFill>
                      <a:gsLst>
                        <a:gs pos="0">
                          <a:srgbClr val="F7DCAC"/>
                        </a:gs>
                        <a:gs pos="100000">
                          <a:srgbClr val="88745B"/>
                        </a:gs>
                      </a:gsLst>
                      <a:lin ang="1800000" scaled="0"/>
                    </a:gradFill>
                    <a:latin typeface="微软雅黑" panose="020B0503020204020204" pitchFamily="34" charset="-122"/>
                    <a:ea typeface="微软雅黑" panose="020B0503020204020204" pitchFamily="34" charset="-122"/>
                  </a:rPr>
                  <a:t>坚持不懈</a:t>
                </a:r>
              </a:p>
            </p:txBody>
          </p:sp>
          <p:sp>
            <p:nvSpPr>
              <p:cNvPr id="46" name="文本框 45"/>
              <p:cNvSpPr txBox="1"/>
              <p:nvPr/>
            </p:nvSpPr>
            <p:spPr>
              <a:xfrm>
                <a:off x="9382252" y="2422509"/>
                <a:ext cx="353943" cy="964367"/>
              </a:xfrm>
              <a:prstGeom prst="rect">
                <a:avLst/>
              </a:prstGeom>
              <a:noFill/>
            </p:spPr>
            <p:txBody>
              <a:bodyPr vert="eaVert" wrap="none" rtlCol="0">
                <a:spAutoFit/>
              </a:bodyPr>
              <a:lstStyle/>
              <a:p>
                <a:r>
                  <a:rPr lang="zh-CN" altLang="en-US" sz="1100" b="1" spc="600" dirty="0">
                    <a:gradFill>
                      <a:gsLst>
                        <a:gs pos="0">
                          <a:srgbClr val="F7DCAC"/>
                        </a:gs>
                        <a:gs pos="100000">
                          <a:srgbClr val="88745B"/>
                        </a:gs>
                      </a:gsLst>
                      <a:lin ang="1800000" scaled="0"/>
                    </a:gradFill>
                    <a:latin typeface="微软雅黑" panose="020B0503020204020204" pitchFamily="34" charset="-122"/>
                    <a:ea typeface="微软雅黑" panose="020B0503020204020204" pitchFamily="34" charset="-122"/>
                  </a:rPr>
                  <a:t>无所畏惧</a:t>
                </a:r>
              </a:p>
            </p:txBody>
          </p:sp>
          <p:sp>
            <p:nvSpPr>
              <p:cNvPr id="47" name="文本框 46"/>
              <p:cNvSpPr txBox="1"/>
              <p:nvPr/>
            </p:nvSpPr>
            <p:spPr>
              <a:xfrm>
                <a:off x="9382252" y="3481880"/>
                <a:ext cx="353943" cy="964367"/>
              </a:xfrm>
              <a:prstGeom prst="rect">
                <a:avLst/>
              </a:prstGeom>
              <a:noFill/>
            </p:spPr>
            <p:txBody>
              <a:bodyPr vert="eaVert" wrap="none" rtlCol="0">
                <a:spAutoFit/>
              </a:bodyPr>
              <a:lstStyle/>
              <a:p>
                <a:r>
                  <a:rPr lang="zh-CN" altLang="en-US" sz="1100" b="1" spc="600" dirty="0">
                    <a:gradFill>
                      <a:gsLst>
                        <a:gs pos="0">
                          <a:srgbClr val="F7DCAC"/>
                        </a:gs>
                        <a:gs pos="100000">
                          <a:srgbClr val="88745B"/>
                        </a:gs>
                      </a:gsLst>
                      <a:lin ang="1800000" scaled="0"/>
                    </a:gradFill>
                    <a:latin typeface="微软雅黑" panose="020B0503020204020204" pitchFamily="34" charset="-122"/>
                    <a:ea typeface="微软雅黑" panose="020B0503020204020204" pitchFamily="34" charset="-122"/>
                  </a:rPr>
                  <a:t>努力奋斗</a:t>
                </a:r>
              </a:p>
            </p:txBody>
          </p:sp>
          <p:sp>
            <p:nvSpPr>
              <p:cNvPr id="48" name="椭圆 47"/>
              <p:cNvSpPr/>
              <p:nvPr/>
            </p:nvSpPr>
            <p:spPr>
              <a:xfrm>
                <a:off x="9504238" y="2281497"/>
                <a:ext cx="109970" cy="109970"/>
              </a:xfrm>
              <a:prstGeom prst="ellipse">
                <a:avLst/>
              </a:prstGeom>
              <a:noFill/>
              <a:ln w="1905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7DCAC"/>
                      </a:gs>
                      <a:gs pos="100000">
                        <a:srgbClr val="88745B"/>
                      </a:gs>
                    </a:gsLst>
                    <a:lin ang="1800000" scaled="0"/>
                  </a:gradFill>
                </a:endParaRPr>
              </a:p>
            </p:txBody>
          </p:sp>
          <p:sp>
            <p:nvSpPr>
              <p:cNvPr id="49" name="椭圆 48"/>
              <p:cNvSpPr/>
              <p:nvPr/>
            </p:nvSpPr>
            <p:spPr>
              <a:xfrm>
                <a:off x="9504238" y="3346090"/>
                <a:ext cx="109970" cy="109970"/>
              </a:xfrm>
              <a:prstGeom prst="ellipse">
                <a:avLst/>
              </a:prstGeom>
              <a:noFill/>
              <a:ln w="1905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F7DCAC"/>
                      </a:gs>
                      <a:gs pos="100000">
                        <a:srgbClr val="88745B"/>
                      </a:gs>
                    </a:gsLst>
                    <a:lin ang="1800000" scaled="0"/>
                  </a:gradFill>
                </a:endParaRPr>
              </a:p>
            </p:txBody>
          </p:sp>
        </p:grpSp>
        <p:grpSp>
          <p:nvGrpSpPr>
            <p:cNvPr id="42" name="组合 41"/>
            <p:cNvGrpSpPr/>
            <p:nvPr/>
          </p:nvGrpSpPr>
          <p:grpSpPr>
            <a:xfrm>
              <a:off x="10098072" y="2599669"/>
              <a:ext cx="1220767" cy="489185"/>
              <a:chOff x="10098072" y="2599669"/>
              <a:chExt cx="1220767" cy="489185"/>
            </a:xfrm>
          </p:grpSpPr>
          <p:sp>
            <p:nvSpPr>
              <p:cNvPr id="43" name="前言"/>
              <p:cNvSpPr>
                <a:spLocks noChangeArrowheads="1"/>
              </p:cNvSpPr>
              <p:nvPr/>
            </p:nvSpPr>
            <p:spPr bwMode="auto">
              <a:xfrm>
                <a:off x="10098072" y="2599669"/>
                <a:ext cx="1220767" cy="36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zh-CN" altLang="en-US" sz="1600" b="1" spc="300" dirty="0">
                    <a:gradFill>
                      <a:gsLst>
                        <a:gs pos="0">
                          <a:srgbClr val="F7DCAC"/>
                        </a:gs>
                        <a:gs pos="100000">
                          <a:srgbClr val="88745B"/>
                        </a:gs>
                      </a:gsLst>
                      <a:lin ang="1800000" scaled="0"/>
                    </a:gradFill>
                    <a:latin typeface="Impact MT Std" pitchFamily="34" charset="0"/>
                    <a:sym typeface="Impact" pitchFamily="34" charset="0"/>
                  </a:rPr>
                  <a:t>扬帆起航</a:t>
                </a:r>
              </a:p>
            </p:txBody>
          </p:sp>
          <p:sp>
            <p:nvSpPr>
              <p:cNvPr id="44" name="前言"/>
              <p:cNvSpPr>
                <a:spLocks noChangeArrowheads="1"/>
              </p:cNvSpPr>
              <p:nvPr/>
            </p:nvSpPr>
            <p:spPr bwMode="auto">
              <a:xfrm>
                <a:off x="10138147" y="2858062"/>
                <a:ext cx="1140616" cy="23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spcBef>
                    <a:spcPct val="0"/>
                  </a:spcBef>
                  <a:buNone/>
                </a:pPr>
                <a:r>
                  <a:rPr lang="en-US" altLang="zh-CN" sz="700" b="1" dirty="0">
                    <a:gradFill>
                      <a:gsLst>
                        <a:gs pos="0">
                          <a:srgbClr val="F7DCAC"/>
                        </a:gs>
                        <a:gs pos="100000">
                          <a:srgbClr val="88745B"/>
                        </a:gs>
                      </a:gsLst>
                      <a:lin ang="1800000" scaled="0"/>
                    </a:gradFill>
                    <a:latin typeface="Impact MT Std" pitchFamily="34" charset="0"/>
                    <a:sym typeface="Impact" pitchFamily="34" charset="0"/>
                  </a:rPr>
                  <a:t>YANG FAN SET SAIL</a:t>
                </a:r>
                <a:endParaRPr lang="zh-CN" altLang="en-US" sz="700" b="1" dirty="0">
                  <a:gradFill>
                    <a:gsLst>
                      <a:gs pos="0">
                        <a:srgbClr val="F7DCAC"/>
                      </a:gs>
                      <a:gs pos="100000">
                        <a:srgbClr val="88745B"/>
                      </a:gs>
                    </a:gsLst>
                    <a:lin ang="1800000" scaled="0"/>
                  </a:gradFill>
                  <a:latin typeface="Impact MT Std" pitchFamily="34" charset="0"/>
                  <a:sym typeface="Impact" pitchFamily="34" charset="0"/>
                </a:endParaRPr>
              </a:p>
            </p:txBody>
          </p:sp>
        </p:grpSp>
      </p:grpSp>
    </p:spTree>
    <p:extLst>
      <p:ext uri="{BB962C8B-B14F-4D97-AF65-F5344CB8AC3E}">
        <p14:creationId xmlns:p14="http://schemas.microsoft.com/office/powerpoint/2010/main" val="2828937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16"/>
                                            </p:tgtEl>
                                            <p:attrNameLst>
                                              <p:attrName>style.visibility</p:attrName>
                                            </p:attrNameLst>
                                          </p:cBhvr>
                                          <p:to>
                                            <p:strVal val="visible"/>
                                          </p:to>
                                        </p:set>
                                        <p:animEffect transition="in" filter="fade">
                                          <p:cBhvr>
                                            <p:cTn id="14" dur="100"/>
                                            <p:tgtEl>
                                              <p:spTgt spid="16"/>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 presetClass="entr" presetSubtype="2" fill="hold" nodeType="withEffect" p14:presetBounceEnd="40000">
                                      <p:stCondLst>
                                        <p:cond delay="250"/>
                                      </p:stCondLst>
                                      <p:childTnLst>
                                        <p:set>
                                          <p:cBhvr>
                                            <p:cTn id="19" dur="1" fill="hold">
                                              <p:stCondLst>
                                                <p:cond delay="0"/>
                                              </p:stCondLst>
                                            </p:cTn>
                                            <p:tgtEl>
                                              <p:spTgt spid="18"/>
                                            </p:tgtEl>
                                            <p:attrNameLst>
                                              <p:attrName>style.visibility</p:attrName>
                                            </p:attrNameLst>
                                          </p:cBhvr>
                                          <p:to>
                                            <p:strVal val="visible"/>
                                          </p:to>
                                        </p:set>
                                        <p:anim calcmode="lin" valueType="num" p14:bounceEnd="40000">
                                          <p:cBhvr additive="base">
                                            <p:cTn id="20" dur="7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1" dur="75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500"/>
                                      </p:stCondLst>
                                      <p:childTnLst>
                                        <p:set>
                                          <p:cBhvr>
                                            <p:cTn id="23" dur="1" fill="hold">
                                              <p:stCondLst>
                                                <p:cond delay="0"/>
                                              </p:stCondLst>
                                            </p:cTn>
                                            <p:tgtEl>
                                              <p:spTgt spid="23"/>
                                            </p:tgtEl>
                                            <p:attrNameLst>
                                              <p:attrName>style.visibility</p:attrName>
                                            </p:attrNameLst>
                                          </p:cBhvr>
                                          <p:to>
                                            <p:strVal val="visible"/>
                                          </p:to>
                                        </p:set>
                                        <p:anim calcmode="lin" valueType="num" p14:bounceEnd="40000">
                                          <p:cBhvr additive="base">
                                            <p:cTn id="24" dur="75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25" dur="750" fill="hold"/>
                                            <p:tgtEl>
                                              <p:spTgt spid="23"/>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0000">
                                      <p:stCondLst>
                                        <p:cond delay="750"/>
                                      </p:stCondLst>
                                      <p:childTnLst>
                                        <p:set>
                                          <p:cBhvr>
                                            <p:cTn id="27" dur="1" fill="hold">
                                              <p:stCondLst>
                                                <p:cond delay="0"/>
                                              </p:stCondLst>
                                            </p:cTn>
                                            <p:tgtEl>
                                              <p:spTgt spid="28"/>
                                            </p:tgtEl>
                                            <p:attrNameLst>
                                              <p:attrName>style.visibility</p:attrName>
                                            </p:attrNameLst>
                                          </p:cBhvr>
                                          <p:to>
                                            <p:strVal val="visible"/>
                                          </p:to>
                                        </p:set>
                                        <p:anim calcmode="lin" valueType="num" p14:bounceEnd="40000">
                                          <p:cBhvr additive="base">
                                            <p:cTn id="28" dur="75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29" dur="750" fill="hold"/>
                                            <p:tgtEl>
                                              <p:spTgt spid="2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40000">
                                      <p:stCondLst>
                                        <p:cond delay="1000"/>
                                      </p:stCondLst>
                                      <p:childTnLst>
                                        <p:set>
                                          <p:cBhvr>
                                            <p:cTn id="31" dur="1" fill="hold">
                                              <p:stCondLst>
                                                <p:cond delay="0"/>
                                              </p:stCondLst>
                                            </p:cTn>
                                            <p:tgtEl>
                                              <p:spTgt spid="33"/>
                                            </p:tgtEl>
                                            <p:attrNameLst>
                                              <p:attrName>style.visibility</p:attrName>
                                            </p:attrNameLst>
                                          </p:cBhvr>
                                          <p:to>
                                            <p:strVal val="visible"/>
                                          </p:to>
                                        </p:set>
                                        <p:anim calcmode="lin" valueType="num" p14:bounceEnd="40000">
                                          <p:cBhvr additive="base">
                                            <p:cTn id="32" dur="75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3" dur="750" fill="hold"/>
                                            <p:tgtEl>
                                              <p:spTgt spid="33"/>
                                            </p:tgtEl>
                                            <p:attrNameLst>
                                              <p:attrName>ppt_y</p:attrName>
                                            </p:attrNameLst>
                                          </p:cBhvr>
                                          <p:tavLst>
                                            <p:tav tm="0">
                                              <p:val>
                                                <p:strVal val="#ppt_y"/>
                                              </p:val>
                                            </p:tav>
                                            <p:tav tm="100000">
                                              <p:val>
                                                <p:strVal val="#ppt_y"/>
                                              </p:val>
                                            </p:tav>
                                          </p:tavLst>
                                        </p:anim>
                                      </p:childTnLst>
                                    </p:cTn>
                                  </p:par>
                                  <p:par>
                                    <p:cTn id="34" presetID="53" presetClass="entr" presetSubtype="16" fill="hold" nodeType="withEffect">
                                      <p:stCondLst>
                                        <p:cond delay="125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16"/>
                                            </p:tgtEl>
                                            <p:attrNameLst>
                                              <p:attrName>style.visibility</p:attrName>
                                            </p:attrNameLst>
                                          </p:cBhvr>
                                          <p:to>
                                            <p:strVal val="visible"/>
                                          </p:to>
                                        </p:set>
                                        <p:animEffect transition="in" filter="fade">
                                          <p:cBhvr>
                                            <p:cTn id="14" dur="100"/>
                                            <p:tgtEl>
                                              <p:spTgt spid="16"/>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 presetClass="entr" presetSubtype="2" fill="hold" nodeType="withEffect">
                                      <p:stCondLst>
                                        <p:cond delay="25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750" fill="hold"/>
                                            <p:tgtEl>
                                              <p:spTgt spid="18"/>
                                            </p:tgtEl>
                                            <p:attrNameLst>
                                              <p:attrName>ppt_x</p:attrName>
                                            </p:attrNameLst>
                                          </p:cBhvr>
                                          <p:tavLst>
                                            <p:tav tm="0">
                                              <p:val>
                                                <p:strVal val="1+#ppt_w/2"/>
                                              </p:val>
                                            </p:tav>
                                            <p:tav tm="100000">
                                              <p:val>
                                                <p:strVal val="#ppt_x"/>
                                              </p:val>
                                            </p:tav>
                                          </p:tavLst>
                                        </p:anim>
                                        <p:anim calcmode="lin" valueType="num">
                                          <p:cBhvr additive="base">
                                            <p:cTn id="21" dur="75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50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750" fill="hold"/>
                                            <p:tgtEl>
                                              <p:spTgt spid="23"/>
                                            </p:tgtEl>
                                            <p:attrNameLst>
                                              <p:attrName>ppt_x</p:attrName>
                                            </p:attrNameLst>
                                          </p:cBhvr>
                                          <p:tavLst>
                                            <p:tav tm="0">
                                              <p:val>
                                                <p:strVal val="1+#ppt_w/2"/>
                                              </p:val>
                                            </p:tav>
                                            <p:tav tm="100000">
                                              <p:val>
                                                <p:strVal val="#ppt_x"/>
                                              </p:val>
                                            </p:tav>
                                          </p:tavLst>
                                        </p:anim>
                                        <p:anim calcmode="lin" valueType="num">
                                          <p:cBhvr additive="base">
                                            <p:cTn id="25" dur="750" fill="hold"/>
                                            <p:tgtEl>
                                              <p:spTgt spid="23"/>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75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750" fill="hold"/>
                                            <p:tgtEl>
                                              <p:spTgt spid="28"/>
                                            </p:tgtEl>
                                            <p:attrNameLst>
                                              <p:attrName>ppt_x</p:attrName>
                                            </p:attrNameLst>
                                          </p:cBhvr>
                                          <p:tavLst>
                                            <p:tav tm="0">
                                              <p:val>
                                                <p:strVal val="1+#ppt_w/2"/>
                                              </p:val>
                                            </p:tav>
                                            <p:tav tm="100000">
                                              <p:val>
                                                <p:strVal val="#ppt_x"/>
                                              </p:val>
                                            </p:tav>
                                          </p:tavLst>
                                        </p:anim>
                                        <p:anim calcmode="lin" valueType="num">
                                          <p:cBhvr additive="base">
                                            <p:cTn id="29" dur="750" fill="hold"/>
                                            <p:tgtEl>
                                              <p:spTgt spid="2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750" fill="hold"/>
                                            <p:tgtEl>
                                              <p:spTgt spid="33"/>
                                            </p:tgtEl>
                                            <p:attrNameLst>
                                              <p:attrName>ppt_x</p:attrName>
                                            </p:attrNameLst>
                                          </p:cBhvr>
                                          <p:tavLst>
                                            <p:tav tm="0">
                                              <p:val>
                                                <p:strVal val="1+#ppt_w/2"/>
                                              </p:val>
                                            </p:tav>
                                            <p:tav tm="100000">
                                              <p:val>
                                                <p:strVal val="#ppt_x"/>
                                              </p:val>
                                            </p:tav>
                                          </p:tavLst>
                                        </p:anim>
                                        <p:anim calcmode="lin" valueType="num">
                                          <p:cBhvr additive="base">
                                            <p:cTn id="33" dur="750" fill="hold"/>
                                            <p:tgtEl>
                                              <p:spTgt spid="33"/>
                                            </p:tgtEl>
                                            <p:attrNameLst>
                                              <p:attrName>ppt_y</p:attrName>
                                            </p:attrNameLst>
                                          </p:cBhvr>
                                          <p:tavLst>
                                            <p:tav tm="0">
                                              <p:val>
                                                <p:strVal val="#ppt_y"/>
                                              </p:val>
                                            </p:tav>
                                            <p:tav tm="100000">
                                              <p:val>
                                                <p:strVal val="#ppt_y"/>
                                              </p:val>
                                            </p:tav>
                                          </p:tavLst>
                                        </p:anim>
                                      </p:childTnLst>
                                    </p:cTn>
                                  </p:par>
                                  <p:par>
                                    <p:cTn id="34" presetID="53" presetClass="entr" presetSubtype="16" fill="hold" nodeType="withEffect">
                                      <p:stCondLst>
                                        <p:cond delay="125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4"/>
          <p:cNvGrpSpPr/>
          <p:nvPr/>
        </p:nvGrpSpPr>
        <p:grpSpPr>
          <a:xfrm>
            <a:off x="6019800" y="1582477"/>
            <a:ext cx="3822743" cy="1202803"/>
            <a:chOff x="7531057" y="1432788"/>
            <a:chExt cx="3822743" cy="1202803"/>
          </a:xfrm>
        </p:grpSpPr>
        <p:sp>
          <p:nvSpPr>
            <p:cNvPr id="15" name="TextBox 15"/>
            <p:cNvSpPr txBox="1"/>
            <p:nvPr/>
          </p:nvSpPr>
          <p:spPr>
            <a:xfrm>
              <a:off x="7531057" y="1432788"/>
              <a:ext cx="1621204" cy="442814"/>
            </a:xfrm>
            <a:prstGeom prst="rect">
              <a:avLst/>
            </a:prstGeom>
            <a:noFill/>
          </p:spPr>
          <p:txBody>
            <a:bodyPr wrap="none" lIns="36000" rIns="36000" rtlCol="0">
              <a:spAutoFit/>
            </a:bodyPr>
            <a:lstStyle/>
            <a:p>
              <a:pPr>
                <a:lnSpc>
                  <a:spcPct val="125000"/>
                </a:lnSpc>
              </a:pPr>
              <a:r>
                <a:rPr lang="zh-CN" altLang="en-US" sz="2000" b="1" dirty="0">
                  <a:solidFill>
                    <a:srgbClr val="4F4D50"/>
                  </a:solidFill>
                  <a:cs typeface="+mn-ea"/>
                  <a:sym typeface="+mn-lt"/>
                </a:rPr>
                <a:t>企业战略目标</a:t>
              </a:r>
              <a:endParaRPr lang="en-US" sz="2000" b="1" dirty="0">
                <a:solidFill>
                  <a:srgbClr val="4F4D50"/>
                </a:solidFill>
                <a:cs typeface="+mn-ea"/>
                <a:sym typeface="+mn-lt"/>
              </a:endParaRPr>
            </a:p>
          </p:txBody>
        </p:sp>
        <p:sp>
          <p:nvSpPr>
            <p:cNvPr id="16" name="TextBox 16"/>
            <p:cNvSpPr txBox="1"/>
            <p:nvPr/>
          </p:nvSpPr>
          <p:spPr>
            <a:xfrm>
              <a:off x="7531057" y="1850761"/>
              <a:ext cx="3822743" cy="784830"/>
            </a:xfrm>
            <a:prstGeom prst="rect">
              <a:avLst/>
            </a:prstGeom>
            <a:noFill/>
          </p:spPr>
          <p:txBody>
            <a:bodyPr wrap="square" lIns="36000" rIns="36000" rtlCol="0">
              <a:spAutoFit/>
            </a:bodyPr>
            <a:lstStyle/>
            <a:p>
              <a:pPr>
                <a:lnSpc>
                  <a:spcPct val="150000"/>
                </a:lnSpc>
              </a:pPr>
              <a:r>
                <a:rPr lang="zh-CN" altLang="en-US" sz="1000" dirty="0">
                  <a:solidFill>
                    <a:schemeClr val="bg1">
                      <a:lumMod val="50000"/>
                    </a:schemeClr>
                  </a:solidFill>
                  <a:cs typeface="+mn-ea"/>
                  <a:sym typeface="+mn-lt"/>
                </a:rPr>
                <a:t>顶部“开始”面板中可以对字体、字号、颜色、行距等进行修改</a:t>
              </a:r>
              <a:r>
                <a:rPr lang="en-US" altLang="zh-CN" sz="1000" dirty="0">
                  <a:solidFill>
                    <a:schemeClr val="bg1">
                      <a:lumMod val="50000"/>
                    </a:schemeClr>
                  </a:solidFill>
                  <a:cs typeface="+mn-ea"/>
                  <a:sym typeface="+mn-lt"/>
                </a:rPr>
                <a:t>.</a:t>
              </a:r>
              <a:r>
                <a:rPr lang="zh-CN" altLang="en-US" sz="1000" dirty="0">
                  <a:solidFill>
                    <a:schemeClr val="bg1">
                      <a:lumMod val="50000"/>
                    </a:schemeClr>
                  </a:solidFill>
                  <a:cs typeface="+mn-ea"/>
                  <a:sym typeface="+mn-lt"/>
                </a:rPr>
                <a:t>顶部“开始”面板中可以对字体、字号、颜色、行距等进行修改。顶部“开始”</a:t>
              </a:r>
              <a:endParaRPr lang="en-US" altLang="zh-CN" sz="1000" dirty="0">
                <a:solidFill>
                  <a:schemeClr val="bg1">
                    <a:lumMod val="50000"/>
                  </a:schemeClr>
                </a:solidFill>
                <a:cs typeface="+mn-ea"/>
                <a:sym typeface="+mn-lt"/>
              </a:endParaRPr>
            </a:p>
          </p:txBody>
        </p:sp>
      </p:grpSp>
      <p:grpSp>
        <p:nvGrpSpPr>
          <p:cNvPr id="17" name="Group 14"/>
          <p:cNvGrpSpPr/>
          <p:nvPr/>
        </p:nvGrpSpPr>
        <p:grpSpPr>
          <a:xfrm>
            <a:off x="6019800" y="2992921"/>
            <a:ext cx="3822743" cy="1202803"/>
            <a:chOff x="7531057" y="1432788"/>
            <a:chExt cx="3822743" cy="1202803"/>
          </a:xfrm>
        </p:grpSpPr>
        <p:sp>
          <p:nvSpPr>
            <p:cNvPr id="18" name="TextBox 15"/>
            <p:cNvSpPr txBox="1"/>
            <p:nvPr/>
          </p:nvSpPr>
          <p:spPr>
            <a:xfrm>
              <a:off x="7531057" y="1432788"/>
              <a:ext cx="1611586" cy="441916"/>
            </a:xfrm>
            <a:prstGeom prst="rect">
              <a:avLst/>
            </a:prstGeom>
            <a:noFill/>
          </p:spPr>
          <p:txBody>
            <a:bodyPr wrap="none" lIns="36000" rIns="36000" rtlCol="0">
              <a:spAutoFit/>
            </a:bodyPr>
            <a:lstStyle/>
            <a:p>
              <a:pPr>
                <a:lnSpc>
                  <a:spcPct val="125000"/>
                </a:lnSpc>
              </a:pPr>
              <a:r>
                <a:rPr lang="zh-CN" altLang="en-US" sz="2000" b="1" dirty="0">
                  <a:solidFill>
                    <a:srgbClr val="4F4D50"/>
                  </a:solidFill>
                  <a:cs typeface="+mn-ea"/>
                  <a:sym typeface="+mn-lt"/>
                </a:rPr>
                <a:t>战略目标定义</a:t>
              </a:r>
              <a:endParaRPr lang="en-US" sz="2000" b="1" dirty="0">
                <a:solidFill>
                  <a:srgbClr val="4F4D50"/>
                </a:solidFill>
                <a:cs typeface="+mn-ea"/>
                <a:sym typeface="+mn-lt"/>
              </a:endParaRPr>
            </a:p>
          </p:txBody>
        </p:sp>
        <p:sp>
          <p:nvSpPr>
            <p:cNvPr id="19" name="TextBox 16"/>
            <p:cNvSpPr txBox="1"/>
            <p:nvPr/>
          </p:nvSpPr>
          <p:spPr>
            <a:xfrm>
              <a:off x="7531057" y="1850761"/>
              <a:ext cx="3822743" cy="784830"/>
            </a:xfrm>
            <a:prstGeom prst="rect">
              <a:avLst/>
            </a:prstGeom>
            <a:noFill/>
          </p:spPr>
          <p:txBody>
            <a:bodyPr wrap="square" lIns="36000" rIns="36000" rtlCol="0">
              <a:spAutoFit/>
            </a:bodyPr>
            <a:lstStyle/>
            <a:p>
              <a:pPr>
                <a:lnSpc>
                  <a:spcPct val="150000"/>
                </a:lnSpc>
              </a:pPr>
              <a:r>
                <a:rPr lang="zh-CN" altLang="en-US" sz="1000" dirty="0">
                  <a:solidFill>
                    <a:schemeClr val="bg1">
                      <a:lumMod val="50000"/>
                    </a:schemeClr>
                  </a:solidFill>
                  <a:cs typeface="+mn-ea"/>
                  <a:sym typeface="+mn-lt"/>
                </a:rPr>
                <a:t>顶部“开始”面板中可以对字体、字号、颜色、行距等进行修改</a:t>
              </a:r>
              <a:r>
                <a:rPr lang="en-US" altLang="zh-CN" sz="1000" dirty="0">
                  <a:solidFill>
                    <a:schemeClr val="bg1">
                      <a:lumMod val="50000"/>
                    </a:schemeClr>
                  </a:solidFill>
                  <a:cs typeface="+mn-ea"/>
                  <a:sym typeface="+mn-lt"/>
                </a:rPr>
                <a:t>.</a:t>
              </a:r>
              <a:r>
                <a:rPr lang="zh-CN" altLang="en-US" sz="1000" dirty="0">
                  <a:solidFill>
                    <a:schemeClr val="bg1">
                      <a:lumMod val="50000"/>
                    </a:schemeClr>
                  </a:solidFill>
                  <a:cs typeface="+mn-ea"/>
                  <a:sym typeface="+mn-lt"/>
                </a:rPr>
                <a:t>顶部“开始”面板中可以对字体、字号、颜色、行距等进行修改。顶部“开始”</a:t>
              </a:r>
              <a:endParaRPr lang="en-US" altLang="zh-CN" sz="1000" dirty="0">
                <a:solidFill>
                  <a:schemeClr val="bg1">
                    <a:lumMod val="50000"/>
                  </a:schemeClr>
                </a:solidFill>
                <a:cs typeface="+mn-ea"/>
                <a:sym typeface="+mn-lt"/>
              </a:endParaRPr>
            </a:p>
          </p:txBody>
        </p:sp>
      </p:grpSp>
      <p:sp>
        <p:nvSpPr>
          <p:cNvPr id="20" name="TextBox 16"/>
          <p:cNvSpPr txBox="1"/>
          <p:nvPr/>
        </p:nvSpPr>
        <p:spPr>
          <a:xfrm>
            <a:off x="6019799" y="4448513"/>
            <a:ext cx="5943601" cy="1938992"/>
          </a:xfrm>
          <a:prstGeom prst="rect">
            <a:avLst/>
          </a:prstGeom>
          <a:noFill/>
        </p:spPr>
        <p:txBody>
          <a:bodyPr wrap="square" lIns="36000" rIns="36000" rtlCol="0">
            <a:spAutoFit/>
          </a:bodyPr>
          <a:lstStyle/>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盈利能力： </a:t>
            </a:r>
            <a:r>
              <a:rPr lang="zh-CN" altLang="en-US" sz="1000" dirty="0">
                <a:solidFill>
                  <a:schemeClr val="bg1">
                    <a:lumMod val="50000"/>
                  </a:schemeClr>
                </a:solidFill>
                <a:cs typeface="+mn-ea"/>
                <a:sym typeface="+mn-lt"/>
              </a:rPr>
              <a:t>用利润，投资收益率，每股平均收益 销售利润来标识</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市       场：</a:t>
            </a:r>
            <a:r>
              <a:rPr lang="zh-CN" altLang="en-US" sz="1000" dirty="0">
                <a:solidFill>
                  <a:schemeClr val="bg1">
                    <a:lumMod val="50000"/>
                  </a:schemeClr>
                </a:solidFill>
                <a:cs typeface="+mn-ea"/>
                <a:sym typeface="+mn-lt"/>
              </a:rPr>
              <a:t>用市场占有率、销售额或销售量来表示</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产品比率：</a:t>
            </a:r>
            <a:r>
              <a:rPr lang="zh-CN" altLang="en-US" sz="1000" dirty="0">
                <a:solidFill>
                  <a:schemeClr val="bg1">
                    <a:lumMod val="50000"/>
                  </a:schemeClr>
                </a:solidFill>
                <a:cs typeface="+mn-ea"/>
                <a:sym typeface="+mn-lt"/>
              </a:rPr>
              <a:t>用投入产比例或单位成本来表示</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产       品：</a:t>
            </a:r>
            <a:r>
              <a:rPr lang="zh-CN" altLang="en-US" sz="1000" dirty="0">
                <a:solidFill>
                  <a:schemeClr val="bg1">
                    <a:lumMod val="50000"/>
                  </a:schemeClr>
                </a:solidFill>
                <a:cs typeface="+mn-ea"/>
                <a:sym typeface="+mn-lt"/>
              </a:rPr>
              <a:t>用产品线或产品销售额和盈利能力，开发新产品的完成期来表示</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资       金：</a:t>
            </a:r>
            <a:r>
              <a:rPr lang="zh-CN" altLang="en-US" sz="1000" dirty="0">
                <a:solidFill>
                  <a:schemeClr val="bg1">
                    <a:lumMod val="50000"/>
                  </a:schemeClr>
                </a:solidFill>
                <a:cs typeface="+mn-ea"/>
                <a:sym typeface="+mn-lt"/>
              </a:rPr>
              <a:t>用资本的构成，新增的普通股，现金流量，流动资本，回收期来表示</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生       产：</a:t>
            </a:r>
            <a:r>
              <a:rPr lang="zh-CN" altLang="en-US" sz="1000" dirty="0">
                <a:solidFill>
                  <a:schemeClr val="bg1">
                    <a:lumMod val="50000"/>
                  </a:schemeClr>
                </a:solidFill>
                <a:cs typeface="+mn-ea"/>
                <a:sym typeface="+mn-lt"/>
              </a:rPr>
              <a:t>用工作面积，固定费用来表示</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研究开发：</a:t>
            </a:r>
            <a:r>
              <a:rPr lang="zh-CN" altLang="en-US" sz="1000" dirty="0">
                <a:solidFill>
                  <a:schemeClr val="bg1">
                    <a:lumMod val="50000"/>
                  </a:schemeClr>
                </a:solidFill>
                <a:cs typeface="+mn-ea"/>
                <a:sym typeface="+mn-lt"/>
              </a:rPr>
              <a:t>用花费的货币量或完成量来表示</a:t>
            </a:r>
            <a:endParaRPr lang="en-US" altLang="zh-CN" sz="1000" dirty="0">
              <a:solidFill>
                <a:schemeClr val="bg1">
                  <a:lumMod val="50000"/>
                </a:schemeClr>
              </a:solidFill>
              <a:cs typeface="+mn-ea"/>
              <a:sym typeface="+mn-lt"/>
            </a:endParaRPr>
          </a:p>
          <a:p>
            <a:pPr marL="171450" indent="-171450">
              <a:lnSpc>
                <a:spcPct val="150000"/>
              </a:lnSpc>
              <a:buFont typeface="Wingdings" panose="05000000000000000000" pitchFamily="2" charset="2"/>
              <a:buChar char="l"/>
            </a:pPr>
            <a:r>
              <a:rPr lang="zh-CN" altLang="en-US" sz="1000" dirty="0">
                <a:solidFill>
                  <a:srgbClr val="88745B"/>
                </a:solidFill>
                <a:cs typeface="+mn-ea"/>
                <a:sym typeface="+mn-lt"/>
              </a:rPr>
              <a:t>组       织：</a:t>
            </a:r>
            <a:r>
              <a:rPr lang="zh-CN" altLang="en-US" sz="1000" dirty="0">
                <a:solidFill>
                  <a:schemeClr val="bg1">
                    <a:lumMod val="50000"/>
                  </a:schemeClr>
                </a:solidFill>
                <a:cs typeface="+mn-ea"/>
                <a:sym typeface="+mn-lt"/>
              </a:rPr>
              <a:t>用将变革或获奖承担的项目来表示</a:t>
            </a:r>
            <a:endParaRPr lang="en-US" altLang="zh-CN" sz="1000" dirty="0">
              <a:solidFill>
                <a:schemeClr val="bg1">
                  <a:lumMod val="50000"/>
                </a:schemeClr>
              </a:solidFill>
              <a:cs typeface="+mn-ea"/>
              <a:sym typeface="+mn-lt"/>
            </a:endParaRPr>
          </a:p>
        </p:txBody>
      </p:sp>
      <p:grpSp>
        <p:nvGrpSpPr>
          <p:cNvPr id="21" name="组合 20"/>
          <p:cNvGrpSpPr/>
          <p:nvPr/>
        </p:nvGrpSpPr>
        <p:grpSpPr>
          <a:xfrm>
            <a:off x="-38101" y="0"/>
            <a:ext cx="4800601" cy="6858002"/>
            <a:chOff x="-1" y="0"/>
            <a:chExt cx="4800601" cy="6858002"/>
          </a:xfrm>
        </p:grpSpPr>
        <p:sp>
          <p:nvSpPr>
            <p:cNvPr id="22" name="Rechteck 1"/>
            <p:cNvSpPr/>
            <p:nvPr/>
          </p:nvSpPr>
          <p:spPr>
            <a:xfrm>
              <a:off x="-1" y="2094"/>
              <a:ext cx="4800601" cy="6855908"/>
            </a:xfrm>
            <a:prstGeom prst="rect">
              <a:avLst/>
            </a:prstGeom>
            <a:blipFill>
              <a:blip r:embed="rId3"/>
              <a:srcRect/>
              <a:stretch>
                <a:fillRect l="-88888" t="-9521" r="-159084" b="-4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23" name="Rectangle 8"/>
            <p:cNvSpPr/>
            <p:nvPr/>
          </p:nvSpPr>
          <p:spPr>
            <a:xfrm>
              <a:off x="0" y="0"/>
              <a:ext cx="4800600" cy="6858000"/>
            </a:xfrm>
            <a:prstGeom prst="rect">
              <a:avLst/>
            </a:prstGeom>
            <a:gradFill flip="none" rotWithShape="1">
              <a:gsLst>
                <a:gs pos="0">
                  <a:srgbClr val="4F4D50">
                    <a:alpha val="50000"/>
                  </a:srgbClr>
                </a:gs>
                <a:gs pos="100000">
                  <a:srgbClr val="C8B08A">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4" name="Title 1"/>
          <p:cNvSpPr txBox="1">
            <a:spLocks/>
          </p:cNvSpPr>
          <p:nvPr/>
        </p:nvSpPr>
        <p:spPr>
          <a:xfrm>
            <a:off x="4953000" y="3380692"/>
            <a:ext cx="486695" cy="2142824"/>
          </a:xfrm>
          <a:prstGeom prst="rect">
            <a:avLst/>
          </a:prstGeom>
        </p:spPr>
        <p:txBody>
          <a:bodyPr vert="horz" lIns="36000"/>
          <a:lstStyle>
            <a:lvl1pPr algn="l" defTabSz="914400" rtl="0" eaLnBrk="1" latinLnBrk="0" hangingPunct="1">
              <a:lnSpc>
                <a:spcPct val="90000"/>
              </a:lnSpc>
              <a:spcBef>
                <a:spcPct val="0"/>
              </a:spcBef>
              <a:buNone/>
              <a:defRPr sz="3200" kern="1200">
                <a:solidFill>
                  <a:schemeClr val="bg2">
                    <a:lumMod val="50000"/>
                  </a:schemeClr>
                </a:solidFill>
                <a:latin typeface="+mj-lt"/>
                <a:ea typeface="+mj-ea"/>
                <a:cs typeface="+mj-cs"/>
              </a:defRPr>
            </a:lvl1pPr>
          </a:lstStyle>
          <a:p>
            <a:pPr>
              <a:lnSpc>
                <a:spcPct val="100000"/>
              </a:lnSpc>
            </a:pPr>
            <a:r>
              <a:rPr lang="zh-CN" altLang="en-US" sz="3600" b="1" dirty="0">
                <a:solidFill>
                  <a:srgbClr val="88745B"/>
                </a:solidFill>
                <a:ea typeface="+mn-ea"/>
                <a:cs typeface="+mn-ea"/>
                <a:sym typeface="+mn-lt"/>
              </a:rPr>
              <a:t>企</a:t>
            </a:r>
            <a:endParaRPr lang="en-US" altLang="zh-CN" sz="3600" b="1" dirty="0">
              <a:solidFill>
                <a:srgbClr val="88745B"/>
              </a:solidFill>
              <a:ea typeface="+mn-ea"/>
              <a:cs typeface="+mn-ea"/>
              <a:sym typeface="+mn-lt"/>
            </a:endParaRPr>
          </a:p>
          <a:p>
            <a:pPr>
              <a:lnSpc>
                <a:spcPct val="100000"/>
              </a:lnSpc>
            </a:pPr>
            <a:r>
              <a:rPr lang="zh-CN" altLang="en-US" sz="3600" b="1" dirty="0">
                <a:solidFill>
                  <a:srgbClr val="88745B"/>
                </a:solidFill>
                <a:ea typeface="+mn-ea"/>
                <a:cs typeface="+mn-ea"/>
                <a:sym typeface="+mn-lt"/>
              </a:rPr>
              <a:t>业</a:t>
            </a:r>
            <a:endParaRPr lang="en-US" altLang="zh-CN" sz="3600" b="1" dirty="0">
              <a:solidFill>
                <a:srgbClr val="88745B"/>
              </a:solidFill>
              <a:ea typeface="+mn-ea"/>
              <a:cs typeface="+mn-ea"/>
              <a:sym typeface="+mn-lt"/>
            </a:endParaRPr>
          </a:p>
          <a:p>
            <a:pPr>
              <a:lnSpc>
                <a:spcPct val="100000"/>
              </a:lnSpc>
            </a:pPr>
            <a:r>
              <a:rPr lang="zh-CN" altLang="en-US" sz="3600" b="1" dirty="0">
                <a:solidFill>
                  <a:srgbClr val="88745B"/>
                </a:solidFill>
                <a:ea typeface="+mn-ea"/>
                <a:cs typeface="+mn-ea"/>
                <a:sym typeface="+mn-lt"/>
              </a:rPr>
              <a:t>文</a:t>
            </a:r>
            <a:endParaRPr lang="en-US" altLang="zh-CN" sz="3600" b="1" dirty="0">
              <a:solidFill>
                <a:srgbClr val="88745B"/>
              </a:solidFill>
              <a:ea typeface="+mn-ea"/>
              <a:cs typeface="+mn-ea"/>
              <a:sym typeface="+mn-lt"/>
            </a:endParaRPr>
          </a:p>
          <a:p>
            <a:pPr>
              <a:lnSpc>
                <a:spcPct val="100000"/>
              </a:lnSpc>
            </a:pPr>
            <a:r>
              <a:rPr lang="zh-CN" altLang="en-US" sz="3600" b="1" dirty="0">
                <a:solidFill>
                  <a:srgbClr val="88745B"/>
                </a:solidFill>
                <a:ea typeface="+mn-ea"/>
                <a:cs typeface="+mn-ea"/>
                <a:sym typeface="+mn-lt"/>
              </a:rPr>
              <a:t>化</a:t>
            </a:r>
            <a:endParaRPr lang="en-US" altLang="zh-CN" sz="3600" b="1" dirty="0">
              <a:solidFill>
                <a:srgbClr val="88745B"/>
              </a:solidFill>
              <a:ea typeface="+mn-ea"/>
              <a:cs typeface="+mn-ea"/>
              <a:sym typeface="+mn-lt"/>
            </a:endParaRPr>
          </a:p>
        </p:txBody>
      </p:sp>
      <p:sp>
        <p:nvSpPr>
          <p:cNvPr id="25" name="等腰三角形 24"/>
          <p:cNvSpPr/>
          <p:nvPr/>
        </p:nvSpPr>
        <p:spPr bwMode="auto">
          <a:xfrm rot="5400000">
            <a:off x="2760966" y="5004982"/>
            <a:ext cx="186616" cy="235052"/>
          </a:xfrm>
          <a:prstGeom prst="triangle">
            <a:avLst/>
          </a:prstGeom>
          <a:solidFill>
            <a:schemeClr val="bg1"/>
          </a:solidFill>
          <a:ln>
            <a:noFill/>
          </a:ln>
        </p:spPr>
        <p:txBody>
          <a:bodyPr vert="horz" wrap="square" lIns="91440" tIns="45720" rIns="91440" bIns="45720" numCol="1" rtlCol="0" anchor="t" anchorCtr="0" compatLnSpc="1">
            <a:prstTxWarp prst="textNoShape">
              <a:avLst/>
            </a:prstTxWarp>
          </a:bodyPr>
          <a:lstStyle/>
          <a:p>
            <a:pPr algn="ctr"/>
            <a:endParaRPr lang="zh-CN" altLang="en-US">
              <a:cs typeface="+mn-ea"/>
              <a:sym typeface="+mn-lt"/>
            </a:endParaRPr>
          </a:p>
        </p:txBody>
      </p:sp>
      <p:sp>
        <p:nvSpPr>
          <p:cNvPr id="27" name="TextBox 15"/>
          <p:cNvSpPr txBox="1"/>
          <p:nvPr/>
        </p:nvSpPr>
        <p:spPr>
          <a:xfrm>
            <a:off x="2663499" y="5215816"/>
            <a:ext cx="2061646" cy="406971"/>
          </a:xfrm>
          <a:prstGeom prst="rect">
            <a:avLst/>
          </a:prstGeom>
          <a:noFill/>
        </p:spPr>
        <p:txBody>
          <a:bodyPr wrap="none" lIns="36000" rIns="36000" rtlCol="0">
            <a:spAutoFit/>
          </a:bodyPr>
          <a:lstStyle/>
          <a:p>
            <a:pPr>
              <a:lnSpc>
                <a:spcPct val="125000"/>
              </a:lnSpc>
            </a:pPr>
            <a:r>
              <a:rPr lang="en-US" altLang="zh-CN" dirty="0">
                <a:solidFill>
                  <a:schemeClr val="bg1"/>
                </a:solidFill>
                <a:cs typeface="+mn-ea"/>
                <a:sym typeface="+mn-lt"/>
              </a:rPr>
              <a:t>Corporate Culture</a:t>
            </a:r>
            <a:endParaRPr lang="en-US" dirty="0">
              <a:solidFill>
                <a:schemeClr val="bg1"/>
              </a:solidFill>
              <a:cs typeface="+mn-ea"/>
              <a:sym typeface="+mn-lt"/>
            </a:endParaRPr>
          </a:p>
        </p:txBody>
      </p:sp>
      <p:sp>
        <p:nvSpPr>
          <p:cNvPr id="28" name="Title 1"/>
          <p:cNvSpPr txBox="1">
            <a:spLocks/>
          </p:cNvSpPr>
          <p:nvPr/>
        </p:nvSpPr>
        <p:spPr>
          <a:xfrm>
            <a:off x="11325922" y="609600"/>
            <a:ext cx="486695" cy="653439"/>
          </a:xfrm>
          <a:prstGeom prst="rect">
            <a:avLst/>
          </a:prstGeom>
        </p:spPr>
        <p:txBody>
          <a:bodyPr vert="horz" lIns="36000"/>
          <a:lstStyle>
            <a:lvl1pPr algn="l" defTabSz="914400" rtl="0" eaLnBrk="1" latinLnBrk="0" hangingPunct="1">
              <a:lnSpc>
                <a:spcPct val="90000"/>
              </a:lnSpc>
              <a:spcBef>
                <a:spcPct val="0"/>
              </a:spcBef>
              <a:buNone/>
              <a:defRPr sz="3200" kern="1200">
                <a:solidFill>
                  <a:schemeClr val="bg2">
                    <a:lumMod val="50000"/>
                  </a:schemeClr>
                </a:solidFill>
                <a:latin typeface="+mj-lt"/>
                <a:ea typeface="+mj-ea"/>
                <a:cs typeface="+mj-cs"/>
              </a:defRPr>
            </a:lvl1pPr>
          </a:lstStyle>
          <a:p>
            <a:pPr>
              <a:lnSpc>
                <a:spcPct val="100000"/>
              </a:lnSpc>
            </a:pPr>
            <a:r>
              <a:rPr lang="en-US" altLang="zh-CN" sz="4400" b="1" dirty="0">
                <a:solidFill>
                  <a:srgbClr val="C8B08A"/>
                </a:solidFill>
                <a:ea typeface="+mn-ea"/>
                <a:cs typeface="+mn-ea"/>
                <a:sym typeface="+mn-lt"/>
              </a:rPr>
              <a:t>+</a:t>
            </a:r>
          </a:p>
        </p:txBody>
      </p:sp>
      <p:sp>
        <p:nvSpPr>
          <p:cNvPr id="26" name="矩形 25"/>
          <p:cNvSpPr/>
          <p:nvPr/>
        </p:nvSpPr>
        <p:spPr bwMode="auto">
          <a:xfrm>
            <a:off x="2362200" y="3200401"/>
            <a:ext cx="3267230" cy="2492170"/>
          </a:xfrm>
          <a:prstGeom prst="rect">
            <a:avLst/>
          </a:prstGeom>
          <a:noFill/>
          <a:ln w="101600">
            <a:solidFill>
              <a:srgbClr val="4F4D50"/>
            </a:solidFill>
            <a:miter lim="800000"/>
            <a:headEnd/>
            <a:tailEnd/>
          </a:ln>
          <a:effectLst>
            <a:outerShdw blurRad="254000" dist="63500" dir="2700000" algn="tl"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algn="ctr"/>
            <a:endParaRPr lang="en-US" altLang="zh-CN" dirty="0">
              <a:cs typeface="+mn-ea"/>
              <a:sym typeface="+mn-lt"/>
            </a:endParaRPr>
          </a:p>
          <a:p>
            <a:pPr algn="ctr"/>
            <a:endParaRPr lang="zh-CN" altLang="en-US" dirty="0">
              <a:cs typeface="+mn-ea"/>
              <a:sym typeface="+mn-lt"/>
            </a:endParaRPr>
          </a:p>
        </p:txBody>
      </p:sp>
    </p:spTree>
    <p:extLst>
      <p:ext uri="{BB962C8B-B14F-4D97-AF65-F5344CB8AC3E}">
        <p14:creationId xmlns:p14="http://schemas.microsoft.com/office/powerpoint/2010/main" val="23657255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21" presetClass="entr" presetSubtype="1" fill="hold" grpId="0" nodeType="withEffect">
                                  <p:stCondLst>
                                    <p:cond delay="250"/>
                                  </p:stCondLst>
                                  <p:childTnLst>
                                    <p:set>
                                      <p:cBhvr>
                                        <p:cTn id="9" dur="1" fill="hold">
                                          <p:stCondLst>
                                            <p:cond delay="0"/>
                                          </p:stCondLst>
                                        </p:cTn>
                                        <p:tgtEl>
                                          <p:spTgt spid="26"/>
                                        </p:tgtEl>
                                        <p:attrNameLst>
                                          <p:attrName>style.visibility</p:attrName>
                                        </p:attrNameLst>
                                      </p:cBhvr>
                                      <p:to>
                                        <p:strVal val="visible"/>
                                      </p:to>
                                    </p:set>
                                    <p:animEffect transition="in" filter="wheel(1)">
                                      <p:cBhvr>
                                        <p:cTn id="10" dur="1000"/>
                                        <p:tgtEl>
                                          <p:spTgt spid="26"/>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750"/>
                            </p:stCondLst>
                            <p:childTnLst>
                              <p:par>
                                <p:cTn id="16" presetID="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40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12" presetClass="entr" presetSubtype="8" fill="hold" nodeType="withEffect">
                                  <p:stCondLst>
                                    <p:cond delay="6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ppt_x</p:attrName>
                                        </p:attrNameLst>
                                      </p:cBhvr>
                                      <p:tavLst>
                                        <p:tav tm="0">
                                          <p:val>
                                            <p:strVal val="#ppt_x-#ppt_w*1.125000"/>
                                          </p:val>
                                        </p:tav>
                                        <p:tav tm="100000">
                                          <p:val>
                                            <p:strVal val="#ppt_x"/>
                                          </p:val>
                                        </p:tav>
                                      </p:tavLst>
                                    </p:anim>
                                    <p:animEffect transition="in" filter="wipe(right)">
                                      <p:cBhvr>
                                        <p:cTn id="26" dur="500"/>
                                        <p:tgtEl>
                                          <p:spTgt spid="14"/>
                                        </p:tgtEl>
                                      </p:cBhvr>
                                    </p:animEffect>
                                  </p:childTnLst>
                                </p:cTn>
                              </p:par>
                              <p:par>
                                <p:cTn id="27" presetID="12" presetClass="entr" presetSubtype="8" fill="hold" nodeType="withEffect">
                                  <p:stCondLst>
                                    <p:cond delay="110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ppt_x</p:attrName>
                                        </p:attrNameLst>
                                      </p:cBhvr>
                                      <p:tavLst>
                                        <p:tav tm="0">
                                          <p:val>
                                            <p:strVal val="#ppt_x-#ppt_w*1.125000"/>
                                          </p:val>
                                        </p:tav>
                                        <p:tav tm="100000">
                                          <p:val>
                                            <p:strVal val="#ppt_x"/>
                                          </p:val>
                                        </p:tav>
                                      </p:tavLst>
                                    </p:anim>
                                    <p:animEffect transition="in" filter="wipe(right)">
                                      <p:cBhvr>
                                        <p:cTn id="30" dur="500"/>
                                        <p:tgtEl>
                                          <p:spTgt spid="17"/>
                                        </p:tgtEl>
                                      </p:cBhvr>
                                    </p:animEffect>
                                  </p:childTnLst>
                                </p:cTn>
                              </p:par>
                              <p:par>
                                <p:cTn id="31" presetID="42" presetClass="entr" presetSubtype="0" fill="hold" grpId="0" nodeType="withEffect">
                                  <p:stCondLst>
                                    <p:cond delay="150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par>
                          <p:cTn id="36" fill="hold">
                            <p:stCondLst>
                              <p:cond delay="4250"/>
                            </p:stCondLst>
                            <p:childTnLst>
                              <p:par>
                                <p:cTn id="37" presetID="14" presetClass="entr" presetSubtype="1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randombar(horizontal)">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animBg="1"/>
      <p:bldP spid="27" grpId="0"/>
      <p:bldP spid="28" grpId="0"/>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984CFD15-5938-4BA4-AA3A-B90AA6FFCD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17" name="TextBox 6">
            <a:extLst>
              <a:ext uri="{FF2B5EF4-FFF2-40B4-BE49-F238E27FC236}">
                <a16:creationId xmlns:a16="http://schemas.microsoft.com/office/drawing/2014/main" xmlns="" id="{8083E77C-E488-400A-8503-359C6655BD40}"/>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BAF49D56-8FCD-4804-8411-594F1BC85F38}"/>
              </a:ext>
            </a:extLst>
          </p:cNvPr>
          <p:cNvSpPr txBox="1"/>
          <p:nvPr/>
        </p:nvSpPr>
        <p:spPr>
          <a:xfrm>
            <a:off x="539983" y="440281"/>
            <a:ext cx="1723549"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公司与团队</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6" name="矩形 35"/>
          <p:cNvSpPr/>
          <p:nvPr/>
        </p:nvSpPr>
        <p:spPr>
          <a:xfrm>
            <a:off x="0" y="1365920"/>
            <a:ext cx="4439816" cy="5040559"/>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2"/>
          <p:cNvSpPr txBox="1"/>
          <p:nvPr/>
        </p:nvSpPr>
        <p:spPr>
          <a:xfrm>
            <a:off x="5665996" y="2924944"/>
            <a:ext cx="5443884" cy="512961"/>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团队是指拥有共同目标，并且具有不同能力的一小群人有意识的协调行为或力的系统，这群人就如同人的五官一样，共同协作维持一个人的生存，缺一不可。</a:t>
            </a:r>
            <a:endParaRPr lang="en-US" altLang="zh-CN" sz="1000" dirty="0">
              <a:latin typeface="方正黑体简体" panose="02010601030101010101" pitchFamily="2" charset="-122"/>
              <a:ea typeface="方正黑体简体" panose="02010601030101010101" pitchFamily="2" charset="-122"/>
            </a:endParaRPr>
          </a:p>
        </p:txBody>
      </p:sp>
      <p:sp>
        <p:nvSpPr>
          <p:cNvPr id="38" name="任意多边形 37"/>
          <p:cNvSpPr/>
          <p:nvPr/>
        </p:nvSpPr>
        <p:spPr>
          <a:xfrm flipH="1">
            <a:off x="0" y="1509936"/>
            <a:ext cx="4295800" cy="4762467"/>
          </a:xfrm>
          <a:custGeom>
            <a:avLst/>
            <a:gdLst>
              <a:gd name="connsiteX0" fmla="*/ 4295800 w 4295800"/>
              <a:gd name="connsiteY0" fmla="*/ 0 h 4752528"/>
              <a:gd name="connsiteX1" fmla="*/ 0 w 4295800"/>
              <a:gd name="connsiteY1" fmla="*/ 0 h 4752528"/>
              <a:gd name="connsiteX2" fmla="*/ 0 w 4295800"/>
              <a:gd name="connsiteY2" fmla="*/ 4752528 h 4752528"/>
              <a:gd name="connsiteX3" fmla="*/ 4175914 w 4295800"/>
              <a:gd name="connsiteY3" fmla="*/ 4752528 h 4752528"/>
              <a:gd name="connsiteX4" fmla="*/ 4295800 w 4295800"/>
              <a:gd name="connsiteY4" fmla="*/ 4077290 h 4752528"/>
              <a:gd name="connsiteX0" fmla="*/ 4295800 w 4295800"/>
              <a:gd name="connsiteY0" fmla="*/ 0 h 4762467"/>
              <a:gd name="connsiteX1" fmla="*/ 0 w 4295800"/>
              <a:gd name="connsiteY1" fmla="*/ 0 h 4762467"/>
              <a:gd name="connsiteX2" fmla="*/ 0 w 4295800"/>
              <a:gd name="connsiteY2" fmla="*/ 4752528 h 4762467"/>
              <a:gd name="connsiteX3" fmla="*/ 4295184 w 4295800"/>
              <a:gd name="connsiteY3" fmla="*/ 4762467 h 4762467"/>
              <a:gd name="connsiteX4" fmla="*/ 4295800 w 4295800"/>
              <a:gd name="connsiteY4" fmla="*/ 4077290 h 4762467"/>
              <a:gd name="connsiteX5" fmla="*/ 4295800 w 4295800"/>
              <a:gd name="connsiteY5" fmla="*/ 0 h 476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5800" h="4762467">
                <a:moveTo>
                  <a:pt x="4295800" y="0"/>
                </a:moveTo>
                <a:lnTo>
                  <a:pt x="0" y="0"/>
                </a:lnTo>
                <a:lnTo>
                  <a:pt x="0" y="4752528"/>
                </a:lnTo>
                <a:lnTo>
                  <a:pt x="4295184" y="4762467"/>
                </a:lnTo>
                <a:cubicBezTo>
                  <a:pt x="4295389" y="4534075"/>
                  <a:pt x="4295595" y="4305682"/>
                  <a:pt x="4295800" y="4077290"/>
                </a:cubicBezTo>
                <a:lnTo>
                  <a:pt x="4295800"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文本框 9"/>
          <p:cNvSpPr txBox="1"/>
          <p:nvPr/>
        </p:nvSpPr>
        <p:spPr>
          <a:xfrm>
            <a:off x="2201296" y="2522576"/>
            <a:ext cx="2748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ctr">
              <a:defRPr sz="3200" b="0">
                <a:solidFill>
                  <a:schemeClr val="accent2"/>
                </a:solidFill>
                <a:latin typeface="微软雅黑" pitchFamily="34" charset="-122"/>
                <a:ea typeface="微软雅黑" pitchFamily="34" charset="-122"/>
                <a:cs typeface="+mj-cs"/>
              </a:defRPr>
            </a:lvl1pPr>
            <a:lvl2pPr algn="ctr">
              <a:defRPr sz="5867"/>
            </a:lvl2pPr>
            <a:lvl3pPr algn="ctr">
              <a:defRPr sz="5867"/>
            </a:lvl3pPr>
            <a:lvl4pPr algn="ctr">
              <a:defRPr sz="5867"/>
            </a:lvl4pPr>
            <a:lvl5pPr algn="ctr">
              <a:defRPr sz="5867"/>
            </a:lvl5pPr>
            <a:lvl6pPr marL="609585" algn="ctr" fontAlgn="base">
              <a:spcBef>
                <a:spcPct val="0"/>
              </a:spcBef>
              <a:spcAft>
                <a:spcPct val="0"/>
              </a:spcAft>
              <a:defRPr sz="5867"/>
            </a:lvl6pPr>
            <a:lvl7pPr marL="1219170" algn="ctr" fontAlgn="base">
              <a:spcBef>
                <a:spcPct val="0"/>
              </a:spcBef>
              <a:spcAft>
                <a:spcPct val="0"/>
              </a:spcAft>
              <a:defRPr sz="5867"/>
            </a:lvl7pPr>
            <a:lvl8pPr marL="1828754" algn="ctr" fontAlgn="base">
              <a:spcBef>
                <a:spcPct val="0"/>
              </a:spcBef>
              <a:spcAft>
                <a:spcPct val="0"/>
              </a:spcAft>
              <a:defRPr sz="5867"/>
            </a:lvl8pPr>
            <a:lvl9pPr marL="2438339" algn="ctr" fontAlgn="base">
              <a:spcBef>
                <a:spcPct val="0"/>
              </a:spcBef>
              <a:spcAft>
                <a:spcPct val="0"/>
              </a:spcAft>
              <a:defRPr sz="5867"/>
            </a:lvl9pPr>
          </a:lstStyle>
          <a:p>
            <a:pPr marL="0" lvl="1" algn="l"/>
            <a:r>
              <a:rPr lang="zh-CN" altLang="en-US" sz="3600" b="1" spc="300" dirty="0">
                <a:solidFill>
                  <a:schemeClr val="tx1">
                    <a:lumMod val="75000"/>
                    <a:lumOff val="25000"/>
                  </a:schemeClr>
                </a:solidFill>
                <a:latin typeface="微软雅黑" pitchFamily="34" charset="-122"/>
                <a:ea typeface="微软雅黑" pitchFamily="34" charset="-122"/>
                <a:cs typeface="+mj-cs"/>
              </a:rPr>
              <a:t>团队介绍</a:t>
            </a:r>
          </a:p>
        </p:txBody>
      </p:sp>
      <p:sp>
        <p:nvSpPr>
          <p:cNvPr id="40" name="TextBox 2"/>
          <p:cNvSpPr txBox="1"/>
          <p:nvPr/>
        </p:nvSpPr>
        <p:spPr>
          <a:xfrm>
            <a:off x="5665997" y="3637216"/>
            <a:ext cx="5614580" cy="512961"/>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我们是一支专业的团队。我们的成员拥有多年的信息安全专业技术背景，来自国内知名安全公司的一线骨干。</a:t>
            </a:r>
          </a:p>
        </p:txBody>
      </p:sp>
      <p:sp>
        <p:nvSpPr>
          <p:cNvPr id="41" name="TextBox 2"/>
          <p:cNvSpPr txBox="1"/>
          <p:nvPr/>
        </p:nvSpPr>
        <p:spPr>
          <a:xfrm>
            <a:off x="5665996" y="4349488"/>
            <a:ext cx="5146530" cy="256480"/>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我们是一支年轻的团队。我们的平均年龄仅有</a:t>
            </a:r>
            <a:r>
              <a:rPr lang="en-US" altLang="zh-CN" sz="1000" dirty="0">
                <a:latin typeface="方正黑体简体" panose="02010601030101010101" pitchFamily="2" charset="-122"/>
                <a:ea typeface="方正黑体简体" panose="02010601030101010101" pitchFamily="2" charset="-122"/>
              </a:rPr>
              <a:t>26</a:t>
            </a:r>
            <a:r>
              <a:rPr lang="zh-CN" altLang="en-US" sz="1000" dirty="0">
                <a:latin typeface="方正黑体简体" panose="02010601030101010101" pitchFamily="2" charset="-122"/>
                <a:ea typeface="方正黑体简体" panose="02010601030101010101" pitchFamily="2" charset="-122"/>
              </a:rPr>
              <a:t>岁，充满了朝气和创新精神。</a:t>
            </a:r>
          </a:p>
        </p:txBody>
      </p:sp>
      <p:sp>
        <p:nvSpPr>
          <p:cNvPr id="42" name="TextBox 2"/>
          <p:cNvSpPr txBox="1"/>
          <p:nvPr/>
        </p:nvSpPr>
        <p:spPr>
          <a:xfrm>
            <a:off x="5665996" y="4778990"/>
            <a:ext cx="5830604" cy="256480"/>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我们是一支专注的团队。我们坚信，安全的品牌源自客户的信任。只有专注，才能做好安全。</a:t>
            </a:r>
          </a:p>
        </p:txBody>
      </p:sp>
      <p:sp>
        <p:nvSpPr>
          <p:cNvPr id="43" name="TextBox 2"/>
          <p:cNvSpPr txBox="1"/>
          <p:nvPr/>
        </p:nvSpPr>
        <p:spPr>
          <a:xfrm>
            <a:off x="5665996" y="5491260"/>
            <a:ext cx="5974620" cy="512961"/>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我们是一支有梦想的团队。我们来自五湖四海，因为一个共同的梦想：做一家真正优秀的信息安全企业，为客户提供最可靠的互联网安全防护。</a:t>
            </a:r>
          </a:p>
        </p:txBody>
      </p:sp>
      <p:sp>
        <p:nvSpPr>
          <p:cNvPr id="44" name="文本框 9"/>
          <p:cNvSpPr txBox="1"/>
          <p:nvPr/>
        </p:nvSpPr>
        <p:spPr>
          <a:xfrm>
            <a:off x="-1627665" y="3282448"/>
            <a:ext cx="57670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ctr">
              <a:defRPr sz="3200" b="0">
                <a:solidFill>
                  <a:schemeClr val="accent2"/>
                </a:solidFill>
                <a:latin typeface="微软雅黑" pitchFamily="34" charset="-122"/>
                <a:ea typeface="微软雅黑" pitchFamily="34" charset="-122"/>
                <a:cs typeface="+mj-cs"/>
              </a:defRPr>
            </a:lvl1pPr>
            <a:lvl2pPr algn="ctr">
              <a:defRPr sz="5867"/>
            </a:lvl2pPr>
            <a:lvl3pPr algn="ctr">
              <a:defRPr sz="5867"/>
            </a:lvl3pPr>
            <a:lvl4pPr algn="ctr">
              <a:defRPr sz="5867"/>
            </a:lvl4pPr>
            <a:lvl5pPr algn="ctr">
              <a:defRPr sz="5867"/>
            </a:lvl5pPr>
            <a:lvl6pPr marL="609585" algn="ctr" fontAlgn="base">
              <a:spcBef>
                <a:spcPct val="0"/>
              </a:spcBef>
              <a:spcAft>
                <a:spcPct val="0"/>
              </a:spcAft>
              <a:defRPr sz="5867"/>
            </a:lvl6pPr>
            <a:lvl7pPr marL="1219170" algn="ctr" fontAlgn="base">
              <a:spcBef>
                <a:spcPct val="0"/>
              </a:spcBef>
              <a:spcAft>
                <a:spcPct val="0"/>
              </a:spcAft>
              <a:defRPr sz="5867"/>
            </a:lvl7pPr>
            <a:lvl8pPr marL="1828754" algn="ctr" fontAlgn="base">
              <a:spcBef>
                <a:spcPct val="0"/>
              </a:spcBef>
              <a:spcAft>
                <a:spcPct val="0"/>
              </a:spcAft>
              <a:defRPr sz="5867"/>
            </a:lvl8pPr>
            <a:lvl9pPr marL="2438339" algn="ctr" fontAlgn="base">
              <a:spcBef>
                <a:spcPct val="0"/>
              </a:spcBef>
              <a:spcAft>
                <a:spcPct val="0"/>
              </a:spcAft>
              <a:defRPr sz="5867"/>
            </a:lvl9pPr>
          </a:lstStyle>
          <a:p>
            <a:pPr marL="0" lvl="1" algn="r"/>
            <a:r>
              <a:rPr lang="en-US" altLang="zh-CN" sz="2800" b="1" dirty="0">
                <a:solidFill>
                  <a:srgbClr val="C8B08A"/>
                </a:solidFill>
                <a:latin typeface="微软雅黑" pitchFamily="34" charset="-122"/>
                <a:ea typeface="微软雅黑" pitchFamily="34" charset="-122"/>
                <a:cs typeface="+mj-cs"/>
              </a:rPr>
              <a:t>TEAM </a:t>
            </a:r>
          </a:p>
          <a:p>
            <a:pPr marL="0" lvl="1" algn="r"/>
            <a:r>
              <a:rPr lang="en-US" altLang="zh-CN" sz="2800" b="1" dirty="0">
                <a:solidFill>
                  <a:srgbClr val="C8B08A"/>
                </a:solidFill>
                <a:latin typeface="微软雅黑" pitchFamily="34" charset="-122"/>
                <a:ea typeface="微软雅黑" pitchFamily="34" charset="-122"/>
                <a:cs typeface="+mj-cs"/>
              </a:rPr>
              <a:t>INTRODUCTION</a:t>
            </a:r>
            <a:endParaRPr lang="zh-CN" altLang="en-US" sz="2800" b="1" dirty="0">
              <a:solidFill>
                <a:srgbClr val="C8B08A"/>
              </a:solidFill>
              <a:latin typeface="微软雅黑" pitchFamily="34" charset="-122"/>
              <a:ea typeface="微软雅黑" pitchFamily="34" charset="-122"/>
              <a:cs typeface="+mj-cs"/>
            </a:endParaRPr>
          </a:p>
        </p:txBody>
      </p:sp>
      <p:grpSp>
        <p:nvGrpSpPr>
          <p:cNvPr id="45" name="组合 44"/>
          <p:cNvGrpSpPr/>
          <p:nvPr/>
        </p:nvGrpSpPr>
        <p:grpSpPr>
          <a:xfrm>
            <a:off x="5343192" y="1534068"/>
            <a:ext cx="1401869" cy="814812"/>
            <a:chOff x="5130673" y="1437173"/>
            <a:chExt cx="1401869" cy="814812"/>
          </a:xfrm>
        </p:grpSpPr>
        <p:sp>
          <p:nvSpPr>
            <p:cNvPr id="46" name="椭圆 45"/>
            <p:cNvSpPr/>
            <p:nvPr/>
          </p:nvSpPr>
          <p:spPr>
            <a:xfrm>
              <a:off x="5424201" y="1437173"/>
              <a:ext cx="814812" cy="814812"/>
            </a:xfrm>
            <a:prstGeom prst="ellipse">
              <a:avLst/>
            </a:prstGeom>
            <a:solidFill>
              <a:srgbClr val="4F4D50"/>
            </a:solidFill>
            <a:ln w="12700" cap="flat" cmpd="sng" algn="ctr">
              <a:noFill/>
              <a:prstDash val="solid"/>
              <a:miter lim="800000"/>
            </a:ln>
            <a:effectLst>
              <a:outerShdw blurRad="2540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
                <a:ea typeface="微软雅黑"/>
                <a:cs typeface="+mn-cs"/>
              </a:endParaRPr>
            </a:p>
          </p:txBody>
        </p:sp>
        <p:sp>
          <p:nvSpPr>
            <p:cNvPr id="47" name="TextBox 33"/>
            <p:cNvSpPr>
              <a:spLocks noChangeArrowheads="1"/>
            </p:cNvSpPr>
            <p:nvPr/>
          </p:nvSpPr>
          <p:spPr bwMode="auto">
            <a:xfrm>
              <a:off x="5130673" y="1659913"/>
              <a:ext cx="1401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dirty="0">
                  <a:solidFill>
                    <a:schemeClr val="bg1"/>
                  </a:solidFill>
                  <a:latin typeface="微软雅黑" pitchFamily="34" charset="-122"/>
                  <a:ea typeface="微软雅黑" pitchFamily="34" charset="-122"/>
                </a:rPr>
                <a:t>专业</a:t>
              </a:r>
            </a:p>
          </p:txBody>
        </p:sp>
      </p:grpSp>
      <p:grpSp>
        <p:nvGrpSpPr>
          <p:cNvPr id="48" name="组合 47"/>
          <p:cNvGrpSpPr/>
          <p:nvPr/>
        </p:nvGrpSpPr>
        <p:grpSpPr>
          <a:xfrm>
            <a:off x="6650005" y="1534068"/>
            <a:ext cx="1290903" cy="814812"/>
            <a:chOff x="6437486" y="1437173"/>
            <a:chExt cx="1290903" cy="814812"/>
          </a:xfrm>
        </p:grpSpPr>
        <p:sp>
          <p:nvSpPr>
            <p:cNvPr id="49" name="椭圆 48"/>
            <p:cNvSpPr/>
            <p:nvPr/>
          </p:nvSpPr>
          <p:spPr>
            <a:xfrm>
              <a:off x="6675531" y="1437173"/>
              <a:ext cx="814812" cy="814812"/>
            </a:xfrm>
            <a:prstGeom prst="ellipse">
              <a:avLst/>
            </a:prstGeom>
            <a:solidFill>
              <a:srgbClr val="C8B08A"/>
            </a:solidFill>
            <a:ln w="12700" cap="flat" cmpd="sng" algn="ctr">
              <a:noFill/>
              <a:prstDash val="solid"/>
              <a:miter lim="800000"/>
            </a:ln>
            <a:effectLst>
              <a:outerShdw blurRad="2540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
                <a:ea typeface="微软雅黑"/>
                <a:cs typeface="+mn-cs"/>
              </a:endParaRPr>
            </a:p>
          </p:txBody>
        </p:sp>
        <p:sp>
          <p:nvSpPr>
            <p:cNvPr id="50" name="TextBox 33"/>
            <p:cNvSpPr>
              <a:spLocks noChangeArrowheads="1"/>
            </p:cNvSpPr>
            <p:nvPr/>
          </p:nvSpPr>
          <p:spPr bwMode="auto">
            <a:xfrm>
              <a:off x="6437486" y="1659913"/>
              <a:ext cx="1290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dirty="0">
                  <a:solidFill>
                    <a:schemeClr val="bg1"/>
                  </a:solidFill>
                  <a:latin typeface="微软雅黑" pitchFamily="34" charset="-122"/>
                  <a:ea typeface="微软雅黑" pitchFamily="34" charset="-122"/>
                </a:rPr>
                <a:t>年轻</a:t>
              </a:r>
            </a:p>
          </p:txBody>
        </p:sp>
      </p:grpSp>
      <p:grpSp>
        <p:nvGrpSpPr>
          <p:cNvPr id="51" name="组合 50"/>
          <p:cNvGrpSpPr/>
          <p:nvPr/>
        </p:nvGrpSpPr>
        <p:grpSpPr>
          <a:xfrm>
            <a:off x="7713287" y="1534068"/>
            <a:ext cx="1349301" cy="814812"/>
            <a:chOff x="7500768" y="1437173"/>
            <a:chExt cx="1349301" cy="814812"/>
          </a:xfrm>
        </p:grpSpPr>
        <p:sp>
          <p:nvSpPr>
            <p:cNvPr id="52" name="椭圆 51"/>
            <p:cNvSpPr/>
            <p:nvPr/>
          </p:nvSpPr>
          <p:spPr>
            <a:xfrm>
              <a:off x="7768012" y="1437173"/>
              <a:ext cx="814812" cy="814812"/>
            </a:xfrm>
            <a:prstGeom prst="ellipse">
              <a:avLst/>
            </a:prstGeom>
            <a:solidFill>
              <a:srgbClr val="4F4D50"/>
            </a:solidFill>
            <a:ln w="12700" cap="flat" cmpd="sng" algn="ctr">
              <a:noFill/>
              <a:prstDash val="solid"/>
              <a:miter lim="800000"/>
            </a:ln>
            <a:effectLst>
              <a:outerShdw blurRad="2540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
                <a:ea typeface="微软雅黑"/>
                <a:cs typeface="+mn-cs"/>
              </a:endParaRPr>
            </a:p>
          </p:txBody>
        </p:sp>
        <p:sp>
          <p:nvSpPr>
            <p:cNvPr id="53" name="TextBox 33"/>
            <p:cNvSpPr>
              <a:spLocks noChangeArrowheads="1"/>
            </p:cNvSpPr>
            <p:nvPr/>
          </p:nvSpPr>
          <p:spPr bwMode="auto">
            <a:xfrm>
              <a:off x="7500768" y="1659913"/>
              <a:ext cx="13493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dirty="0">
                  <a:solidFill>
                    <a:schemeClr val="bg1"/>
                  </a:solidFill>
                  <a:latin typeface="微软雅黑" pitchFamily="34" charset="-122"/>
                  <a:ea typeface="微软雅黑" pitchFamily="34" charset="-122"/>
                </a:rPr>
                <a:t>梦想</a:t>
              </a:r>
            </a:p>
          </p:txBody>
        </p:sp>
      </p:grpSp>
      <p:grpSp>
        <p:nvGrpSpPr>
          <p:cNvPr id="54" name="组合 53"/>
          <p:cNvGrpSpPr/>
          <p:nvPr/>
        </p:nvGrpSpPr>
        <p:grpSpPr>
          <a:xfrm>
            <a:off x="8608072" y="1534068"/>
            <a:ext cx="1724825" cy="814812"/>
            <a:chOff x="8395553" y="1437173"/>
            <a:chExt cx="1724825" cy="814812"/>
          </a:xfrm>
        </p:grpSpPr>
        <p:sp>
          <p:nvSpPr>
            <p:cNvPr id="55" name="椭圆 54"/>
            <p:cNvSpPr/>
            <p:nvPr/>
          </p:nvSpPr>
          <p:spPr>
            <a:xfrm>
              <a:off x="8850559" y="1437173"/>
              <a:ext cx="814812" cy="814812"/>
            </a:xfrm>
            <a:prstGeom prst="ellipse">
              <a:avLst/>
            </a:prstGeom>
            <a:solidFill>
              <a:srgbClr val="C8B08A"/>
            </a:solidFill>
            <a:ln w="12700" cap="flat" cmpd="sng" algn="ctr">
              <a:noFill/>
              <a:prstDash val="solid"/>
              <a:miter lim="800000"/>
            </a:ln>
            <a:effectLst>
              <a:outerShdw blurRad="254000" dist="635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Arial"/>
                <a:ea typeface="微软雅黑"/>
                <a:cs typeface="+mn-cs"/>
              </a:endParaRPr>
            </a:p>
          </p:txBody>
        </p:sp>
        <p:sp>
          <p:nvSpPr>
            <p:cNvPr id="56" name="TextBox 33"/>
            <p:cNvSpPr>
              <a:spLocks noChangeArrowheads="1"/>
            </p:cNvSpPr>
            <p:nvPr/>
          </p:nvSpPr>
          <p:spPr bwMode="auto">
            <a:xfrm>
              <a:off x="8395553" y="1659913"/>
              <a:ext cx="1724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dirty="0">
                  <a:solidFill>
                    <a:schemeClr val="bg1"/>
                  </a:solidFill>
                  <a:latin typeface="微软雅黑" pitchFamily="34" charset="-122"/>
                  <a:ea typeface="微软雅黑" pitchFamily="34" charset="-122"/>
                </a:rPr>
                <a:t>行动</a:t>
              </a:r>
            </a:p>
          </p:txBody>
        </p:sp>
      </p:grpSp>
    </p:spTree>
    <p:extLst>
      <p:ext uri="{BB962C8B-B14F-4D97-AF65-F5344CB8AC3E}">
        <p14:creationId xmlns:p14="http://schemas.microsoft.com/office/powerpoint/2010/main" val="740602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300" fill="hold"/>
                                        <p:tgtEl>
                                          <p:spTgt spid="13"/>
                                        </p:tgtEl>
                                        <p:attrNameLst>
                                          <p:attrName>ppt_x</p:attrName>
                                        </p:attrNameLst>
                                      </p:cBhvr>
                                      <p:tavLst>
                                        <p:tav tm="0">
                                          <p:val>
                                            <p:strVal val="0-#ppt_w/2"/>
                                          </p:val>
                                        </p:tav>
                                        <p:tav tm="100000">
                                          <p:val>
                                            <p:strVal val="#ppt_x"/>
                                          </p:val>
                                        </p:tav>
                                      </p:tavLst>
                                    </p:anim>
                                    <p:anim calcmode="lin" valueType="num">
                                      <p:cBhvr additive="base">
                                        <p:cTn id="8" dur="3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300" fill="hold"/>
                                        <p:tgtEl>
                                          <p:spTgt spid="17"/>
                                        </p:tgtEl>
                                        <p:attrNameLst>
                                          <p:attrName>ppt_x</p:attrName>
                                        </p:attrNameLst>
                                      </p:cBhvr>
                                      <p:tavLst>
                                        <p:tav tm="0">
                                          <p:val>
                                            <p:strVal val="0-#ppt_w/2"/>
                                          </p:val>
                                        </p:tav>
                                        <p:tav tm="100000">
                                          <p:val>
                                            <p:strVal val="#ppt_x"/>
                                          </p:val>
                                        </p:tav>
                                      </p:tavLst>
                                    </p:anim>
                                    <p:anim calcmode="lin" valueType="num">
                                      <p:cBhvr additive="base">
                                        <p:cTn id="12" dur="3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300" fill="hold"/>
                                        <p:tgtEl>
                                          <p:spTgt spid="18"/>
                                        </p:tgtEl>
                                        <p:attrNameLst>
                                          <p:attrName>ppt_x</p:attrName>
                                        </p:attrNameLst>
                                      </p:cBhvr>
                                      <p:tavLst>
                                        <p:tav tm="0">
                                          <p:val>
                                            <p:strVal val="0-#ppt_w/2"/>
                                          </p:val>
                                        </p:tav>
                                        <p:tav tm="100000">
                                          <p:val>
                                            <p:strVal val="#ppt_x"/>
                                          </p:val>
                                        </p:tav>
                                      </p:tavLst>
                                    </p:anim>
                                    <p:anim calcmode="lin" valueType="num">
                                      <p:cBhvr additive="base">
                                        <p:cTn id="16" dur="300" fill="hold"/>
                                        <p:tgtEl>
                                          <p:spTgt spid="18"/>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par>
                                <p:cTn id="20" presetID="14" presetClass="entr" presetSubtype="10" fill="hold" grpId="0" nodeType="withEffect">
                                  <p:stCondLst>
                                    <p:cond delay="500"/>
                                  </p:stCondLst>
                                  <p:childTnLst>
                                    <p:set>
                                      <p:cBhvr>
                                        <p:cTn id="21" dur="1" fill="hold">
                                          <p:stCondLst>
                                            <p:cond delay="0"/>
                                          </p:stCondLst>
                                        </p:cTn>
                                        <p:tgtEl>
                                          <p:spTgt spid="38"/>
                                        </p:tgtEl>
                                        <p:attrNameLst>
                                          <p:attrName>style.visibility</p:attrName>
                                        </p:attrNameLst>
                                      </p:cBhvr>
                                      <p:to>
                                        <p:strVal val="visible"/>
                                      </p:to>
                                    </p:set>
                                    <p:animEffect transition="in" filter="randombar(horizontal)">
                                      <p:cBhvr>
                                        <p:cTn id="22" dur="500"/>
                                        <p:tgtEl>
                                          <p:spTgt spid="38"/>
                                        </p:tgtEl>
                                      </p:cBhvr>
                                    </p:animEffect>
                                  </p:childTnLst>
                                </p:cTn>
                              </p:par>
                              <p:par>
                                <p:cTn id="23" presetID="2" presetClass="entr" presetSubtype="8" fill="hold" grpId="0" nodeType="withEffect">
                                  <p:stCondLst>
                                    <p:cond delay="25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0-#ppt_w/2"/>
                                          </p:val>
                                        </p:tav>
                                        <p:tav tm="100000">
                                          <p:val>
                                            <p:strVal val="#ppt_x"/>
                                          </p:val>
                                        </p:tav>
                                      </p:tavLst>
                                    </p:anim>
                                    <p:anim calcmode="lin" valueType="num">
                                      <p:cBhvr additive="base">
                                        <p:cTn id="26" dur="5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50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0-#ppt_w/2"/>
                                          </p:val>
                                        </p:tav>
                                        <p:tav tm="100000">
                                          <p:val>
                                            <p:strVal val="#ppt_x"/>
                                          </p:val>
                                        </p:tav>
                                      </p:tavLst>
                                    </p:anim>
                                    <p:anim calcmode="lin" valueType="num">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50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1+#ppt_w/2"/>
                                          </p:val>
                                        </p:tav>
                                        <p:tav tm="100000">
                                          <p:val>
                                            <p:strVal val="#ppt_x"/>
                                          </p:val>
                                        </p:tav>
                                      </p:tavLst>
                                    </p:anim>
                                    <p:anim calcmode="lin" valueType="num">
                                      <p:cBhvr additive="base">
                                        <p:cTn id="34" dur="500" fill="hold"/>
                                        <p:tgtEl>
                                          <p:spTgt spid="4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1+#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50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1+#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2" fill="hold" grpId="0" nodeType="afterEffect">
                                  <p:stCondLst>
                                    <p:cond delay="0"/>
                                  </p:stCondLst>
                                  <p:childTnLst>
                                    <p:set>
                                      <p:cBhvr>
                                        <p:cTn id="49" dur="1" fill="hold">
                                          <p:stCondLst>
                                            <p:cond delay="0"/>
                                          </p:stCondLst>
                                        </p:cTn>
                                        <p:tgtEl>
                                          <p:spTgt spid="37">
                                            <p:txEl>
                                              <p:pRg st="0" end="0"/>
                                            </p:txEl>
                                          </p:spTgt>
                                        </p:tgtEl>
                                        <p:attrNameLst>
                                          <p:attrName>style.visibility</p:attrName>
                                        </p:attrNameLst>
                                      </p:cBhvr>
                                      <p:to>
                                        <p:strVal val="visible"/>
                                      </p:to>
                                    </p:set>
                                    <p:anim calcmode="lin" valueType="num">
                                      <p:cBhvr additive="base">
                                        <p:cTn id="50" dur="150" fill="hold"/>
                                        <p:tgtEl>
                                          <p:spTgt spid="37">
                                            <p:txEl>
                                              <p:pRg st="0" end="0"/>
                                            </p:txEl>
                                          </p:spTgt>
                                        </p:tgtEl>
                                        <p:attrNameLst>
                                          <p:attrName>ppt_x</p:attrName>
                                        </p:attrNameLst>
                                      </p:cBhvr>
                                      <p:tavLst>
                                        <p:tav tm="0">
                                          <p:val>
                                            <p:strVal val="1+#ppt_w/2"/>
                                          </p:val>
                                        </p:tav>
                                        <p:tav tm="100000">
                                          <p:val>
                                            <p:strVal val="#ppt_x"/>
                                          </p:val>
                                        </p:tav>
                                      </p:tavLst>
                                    </p:anim>
                                    <p:anim calcmode="lin" valueType="num">
                                      <p:cBhvr additive="base">
                                        <p:cTn id="51" dur="15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par>
                          <p:cTn id="52" fill="hold">
                            <p:stCondLst>
                              <p:cond delay="1150"/>
                            </p:stCondLst>
                            <p:childTnLst>
                              <p:par>
                                <p:cTn id="53" presetID="2" presetClass="entr" presetSubtype="2" fill="hold" grpId="0" nodeType="afterEffect">
                                  <p:stCondLst>
                                    <p:cond delay="0"/>
                                  </p:stCondLst>
                                  <p:childTnLst>
                                    <p:set>
                                      <p:cBhvr>
                                        <p:cTn id="54" dur="1" fill="hold">
                                          <p:stCondLst>
                                            <p:cond delay="0"/>
                                          </p:stCondLst>
                                        </p:cTn>
                                        <p:tgtEl>
                                          <p:spTgt spid="40">
                                            <p:txEl>
                                              <p:pRg st="0" end="0"/>
                                            </p:txEl>
                                          </p:spTgt>
                                        </p:tgtEl>
                                        <p:attrNameLst>
                                          <p:attrName>style.visibility</p:attrName>
                                        </p:attrNameLst>
                                      </p:cBhvr>
                                      <p:to>
                                        <p:strVal val="visible"/>
                                      </p:to>
                                    </p:set>
                                    <p:anim calcmode="lin" valueType="num">
                                      <p:cBhvr additive="base">
                                        <p:cTn id="55" dur="150" fill="hold"/>
                                        <p:tgtEl>
                                          <p:spTgt spid="40">
                                            <p:txEl>
                                              <p:pRg st="0" end="0"/>
                                            </p:txEl>
                                          </p:spTgt>
                                        </p:tgtEl>
                                        <p:attrNameLst>
                                          <p:attrName>ppt_x</p:attrName>
                                        </p:attrNameLst>
                                      </p:cBhvr>
                                      <p:tavLst>
                                        <p:tav tm="0">
                                          <p:val>
                                            <p:strVal val="1+#ppt_w/2"/>
                                          </p:val>
                                        </p:tav>
                                        <p:tav tm="100000">
                                          <p:val>
                                            <p:strVal val="#ppt_x"/>
                                          </p:val>
                                        </p:tav>
                                      </p:tavLst>
                                    </p:anim>
                                    <p:anim calcmode="lin" valueType="num">
                                      <p:cBhvr additive="base">
                                        <p:cTn id="56" dur="150" fill="hold"/>
                                        <p:tgtEl>
                                          <p:spTgt spid="40">
                                            <p:txEl>
                                              <p:pRg st="0" end="0"/>
                                            </p:txEl>
                                          </p:spTgt>
                                        </p:tgtEl>
                                        <p:attrNameLst>
                                          <p:attrName>ppt_y</p:attrName>
                                        </p:attrNameLst>
                                      </p:cBhvr>
                                      <p:tavLst>
                                        <p:tav tm="0">
                                          <p:val>
                                            <p:strVal val="#ppt_y"/>
                                          </p:val>
                                        </p:tav>
                                        <p:tav tm="100000">
                                          <p:val>
                                            <p:strVal val="#ppt_y"/>
                                          </p:val>
                                        </p:tav>
                                      </p:tavLst>
                                    </p:anim>
                                  </p:childTnLst>
                                </p:cTn>
                              </p:par>
                            </p:childTnLst>
                          </p:cTn>
                        </p:par>
                        <p:par>
                          <p:cTn id="57" fill="hold">
                            <p:stCondLst>
                              <p:cond delay="1300"/>
                            </p:stCondLst>
                            <p:childTnLst>
                              <p:par>
                                <p:cTn id="58" presetID="2" presetClass="entr" presetSubtype="2" fill="hold" grpId="0" nodeType="afterEffect">
                                  <p:stCondLst>
                                    <p:cond delay="0"/>
                                  </p:stCondLst>
                                  <p:childTnLst>
                                    <p:set>
                                      <p:cBhvr>
                                        <p:cTn id="59" dur="1" fill="hold">
                                          <p:stCondLst>
                                            <p:cond delay="0"/>
                                          </p:stCondLst>
                                        </p:cTn>
                                        <p:tgtEl>
                                          <p:spTgt spid="41">
                                            <p:txEl>
                                              <p:pRg st="0" end="0"/>
                                            </p:txEl>
                                          </p:spTgt>
                                        </p:tgtEl>
                                        <p:attrNameLst>
                                          <p:attrName>style.visibility</p:attrName>
                                        </p:attrNameLst>
                                      </p:cBhvr>
                                      <p:to>
                                        <p:strVal val="visible"/>
                                      </p:to>
                                    </p:set>
                                    <p:anim calcmode="lin" valueType="num">
                                      <p:cBhvr additive="base">
                                        <p:cTn id="60" dur="15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61" dur="15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62" fill="hold">
                            <p:stCondLst>
                              <p:cond delay="1450"/>
                            </p:stCondLst>
                            <p:childTnLst>
                              <p:par>
                                <p:cTn id="63" presetID="2" presetClass="entr" presetSubtype="2" fill="hold" grpId="0" nodeType="afterEffect">
                                  <p:stCondLst>
                                    <p:cond delay="0"/>
                                  </p:stCondLst>
                                  <p:childTnLst>
                                    <p:set>
                                      <p:cBhvr>
                                        <p:cTn id="64" dur="1" fill="hold">
                                          <p:stCondLst>
                                            <p:cond delay="0"/>
                                          </p:stCondLst>
                                        </p:cTn>
                                        <p:tgtEl>
                                          <p:spTgt spid="42">
                                            <p:txEl>
                                              <p:pRg st="0" end="0"/>
                                            </p:txEl>
                                          </p:spTgt>
                                        </p:tgtEl>
                                        <p:attrNameLst>
                                          <p:attrName>style.visibility</p:attrName>
                                        </p:attrNameLst>
                                      </p:cBhvr>
                                      <p:to>
                                        <p:strVal val="visible"/>
                                      </p:to>
                                    </p:set>
                                    <p:anim calcmode="lin" valueType="num">
                                      <p:cBhvr additive="base">
                                        <p:cTn id="65" dur="150" fill="hold"/>
                                        <p:tgtEl>
                                          <p:spTgt spid="42">
                                            <p:txEl>
                                              <p:pRg st="0" end="0"/>
                                            </p:txEl>
                                          </p:spTgt>
                                        </p:tgtEl>
                                        <p:attrNameLst>
                                          <p:attrName>ppt_x</p:attrName>
                                        </p:attrNameLst>
                                      </p:cBhvr>
                                      <p:tavLst>
                                        <p:tav tm="0">
                                          <p:val>
                                            <p:strVal val="1+#ppt_w/2"/>
                                          </p:val>
                                        </p:tav>
                                        <p:tav tm="100000">
                                          <p:val>
                                            <p:strVal val="#ppt_x"/>
                                          </p:val>
                                        </p:tav>
                                      </p:tavLst>
                                    </p:anim>
                                    <p:anim calcmode="lin" valueType="num">
                                      <p:cBhvr additive="base">
                                        <p:cTn id="66" dur="15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par>
                          <p:cTn id="67" fill="hold">
                            <p:stCondLst>
                              <p:cond delay="1600"/>
                            </p:stCondLst>
                            <p:childTnLst>
                              <p:par>
                                <p:cTn id="68" presetID="2" presetClass="entr" presetSubtype="2" fill="hold" grpId="0" nodeType="afterEffect">
                                  <p:stCondLst>
                                    <p:cond delay="0"/>
                                  </p:stCondLst>
                                  <p:childTnLst>
                                    <p:set>
                                      <p:cBhvr>
                                        <p:cTn id="69" dur="1" fill="hold">
                                          <p:stCondLst>
                                            <p:cond delay="0"/>
                                          </p:stCondLst>
                                        </p:cTn>
                                        <p:tgtEl>
                                          <p:spTgt spid="43">
                                            <p:txEl>
                                              <p:pRg st="0" end="0"/>
                                            </p:txEl>
                                          </p:spTgt>
                                        </p:tgtEl>
                                        <p:attrNameLst>
                                          <p:attrName>style.visibility</p:attrName>
                                        </p:attrNameLst>
                                      </p:cBhvr>
                                      <p:to>
                                        <p:strVal val="visible"/>
                                      </p:to>
                                    </p:set>
                                    <p:anim calcmode="lin" valueType="num">
                                      <p:cBhvr additive="base">
                                        <p:cTn id="70" dur="15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71" dur="15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animBg="1"/>
      <p:bldP spid="37" grpId="0" build="p"/>
      <p:bldP spid="38" grpId="0" animBg="1"/>
      <p:bldP spid="39" grpId="0"/>
      <p:bldP spid="40" grpId="0" build="p"/>
      <p:bldP spid="41" grpId="0" build="p"/>
      <p:bldP spid="42" grpId="0" build="p"/>
      <p:bldP spid="43" grpId="0" build="p"/>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zh-CN" altLang="en-US">
              <a:solidFill>
                <a:prstClr val="white"/>
              </a:solidFill>
            </a:endParaRPr>
          </a:p>
        </p:txBody>
      </p:sp>
      <p:sp>
        <p:nvSpPr>
          <p:cNvPr id="3" name="矩形 2"/>
          <p:cNvSpPr/>
          <p:nvPr/>
        </p:nvSpPr>
        <p:spPr>
          <a:xfrm>
            <a:off x="0" y="0"/>
            <a:ext cx="12192000" cy="6858000"/>
          </a:xfrm>
          <a:prstGeom prst="rect">
            <a:avLst/>
          </a:prstGeom>
          <a:solidFill>
            <a:schemeClr val="tx1">
              <a:lumMod val="85000"/>
              <a:lumOff val="1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3C54"/>
              </a:solidFill>
            </a:endParaRPr>
          </a:p>
        </p:txBody>
      </p:sp>
      <p:sp>
        <p:nvSpPr>
          <p:cNvPr id="9" name="文本框 9"/>
          <p:cNvSpPr txBox="1"/>
          <p:nvPr/>
        </p:nvSpPr>
        <p:spPr>
          <a:xfrm>
            <a:off x="2711624" y="2281821"/>
            <a:ext cx="7408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lgn="ctr">
              <a:defRPr sz="3200" b="0">
                <a:solidFill>
                  <a:schemeClr val="accent2"/>
                </a:solidFill>
                <a:latin typeface="微软雅黑" pitchFamily="34" charset="-122"/>
                <a:ea typeface="微软雅黑" pitchFamily="34" charset="-122"/>
                <a:cs typeface="+mj-cs"/>
              </a:defRPr>
            </a:lvl1pPr>
            <a:lvl2pPr algn="ctr">
              <a:defRPr sz="5867"/>
            </a:lvl2pPr>
            <a:lvl3pPr algn="ctr">
              <a:defRPr sz="5867"/>
            </a:lvl3pPr>
            <a:lvl4pPr algn="ctr">
              <a:defRPr sz="5867"/>
            </a:lvl4pPr>
            <a:lvl5pPr algn="ctr">
              <a:defRPr sz="5867"/>
            </a:lvl5pPr>
            <a:lvl6pPr marL="609585" algn="ctr" fontAlgn="base">
              <a:spcBef>
                <a:spcPct val="0"/>
              </a:spcBef>
              <a:spcAft>
                <a:spcPct val="0"/>
              </a:spcAft>
              <a:defRPr sz="5867"/>
            </a:lvl6pPr>
            <a:lvl7pPr marL="1219170" algn="ctr" fontAlgn="base">
              <a:spcBef>
                <a:spcPct val="0"/>
              </a:spcBef>
              <a:spcAft>
                <a:spcPct val="0"/>
              </a:spcAft>
              <a:defRPr sz="5867"/>
            </a:lvl7pPr>
            <a:lvl8pPr marL="1828754" algn="ctr" fontAlgn="base">
              <a:spcBef>
                <a:spcPct val="0"/>
              </a:spcBef>
              <a:spcAft>
                <a:spcPct val="0"/>
              </a:spcAft>
              <a:defRPr sz="5867"/>
            </a:lvl8pPr>
            <a:lvl9pPr marL="2438339" algn="ctr" fontAlgn="base">
              <a:spcBef>
                <a:spcPct val="0"/>
              </a:spcBef>
              <a:spcAft>
                <a:spcPct val="0"/>
              </a:spcAft>
              <a:defRPr sz="5867"/>
            </a:lvl9pPr>
          </a:lstStyle>
          <a:p>
            <a:pPr marL="0" lvl="1" defTabSz="914400" fontAlgn="base">
              <a:spcBef>
                <a:spcPct val="0"/>
              </a:spcBef>
              <a:spcAft>
                <a:spcPct val="0"/>
              </a:spcAft>
            </a:pPr>
            <a:r>
              <a:rPr lang="zh-CN" altLang="en-US" sz="4800" dirty="0">
                <a:solidFill>
                  <a:prstClr val="white"/>
                </a:solidFill>
                <a:latin typeface="华文行楷" panose="02010800040101010101" pitchFamily="2" charset="-122"/>
                <a:ea typeface="华文行楷" panose="02010800040101010101" pitchFamily="2" charset="-122"/>
              </a:rPr>
              <a:t>因为坚持，我们聚在一起！</a:t>
            </a:r>
          </a:p>
        </p:txBody>
      </p:sp>
      <p:sp>
        <p:nvSpPr>
          <p:cNvPr id="10" name="矩形 9"/>
          <p:cNvSpPr/>
          <p:nvPr/>
        </p:nvSpPr>
        <p:spPr>
          <a:xfrm>
            <a:off x="2557871" y="5069231"/>
            <a:ext cx="7426561" cy="923330"/>
          </a:xfrm>
          <a:prstGeom prst="rect">
            <a:avLst/>
          </a:prstGeom>
        </p:spPr>
        <p:txBody>
          <a:bodyPr wrap="square">
            <a:spAutoFit/>
          </a:bodyPr>
          <a:lstStyle/>
          <a:p>
            <a:pPr algn="ctr">
              <a:lnSpc>
                <a:spcPct val="150000"/>
              </a:lnSpc>
            </a:pPr>
            <a:r>
              <a:rPr lang="zh-CN" altLang="en-US" sz="1200" dirty="0">
                <a:solidFill>
                  <a:prstClr val="white">
                    <a:alpha val="70000"/>
                  </a:prstClr>
                </a:solidFill>
                <a:latin typeface="微软雅黑" panose="020B0503020204020204" pitchFamily="34" charset="-122"/>
                <a:ea typeface="微软雅黑" panose="020B0503020204020204" pitchFamily="34" charset="-122"/>
              </a:rPr>
              <a:t>我们是一支专注的团队。我们坚信，安全的品牌源自客户的信任。只有专注，才能做好安全。</a:t>
            </a:r>
            <a:r>
              <a:rPr lang="zh-CN" altLang="en-US" sz="1200" dirty="0">
                <a:solidFill>
                  <a:prstClr val="white">
                    <a:alpha val="70000"/>
                  </a:prstClr>
                </a:solidFill>
                <a:latin typeface="微软雅黑" panose="020B0503020204020204" pitchFamily="34" charset="-122"/>
                <a:ea typeface="微软雅黑" panose="020B0503020204020204" pitchFamily="34" charset="-122"/>
                <a:sym typeface="+mn-ea"/>
              </a:rPr>
              <a:t>我们是一支有梦想的团队。我们来自五湖四海，因为一个共同的梦想：做一家真正优秀的信息安全企业，为客户提供最可靠的互联网安全防护。</a:t>
            </a:r>
          </a:p>
        </p:txBody>
      </p:sp>
      <p:sp>
        <p:nvSpPr>
          <p:cNvPr id="12" name="任意多边形 11"/>
          <p:cNvSpPr/>
          <p:nvPr/>
        </p:nvSpPr>
        <p:spPr>
          <a:xfrm>
            <a:off x="3431704" y="3429000"/>
            <a:ext cx="5112111" cy="957797"/>
          </a:xfrm>
          <a:custGeom>
            <a:avLst/>
            <a:gdLst>
              <a:gd name="connsiteX0" fmla="*/ 0 w 5471176"/>
              <a:gd name="connsiteY0" fmla="*/ 412491 h 957797"/>
              <a:gd name="connsiteX1" fmla="*/ 4150333 w 5471176"/>
              <a:gd name="connsiteY1" fmla="*/ 19252 h 957797"/>
              <a:gd name="connsiteX2" fmla="*/ 1700878 w 5471176"/>
              <a:gd name="connsiteY2" fmla="*/ 952603 h 957797"/>
              <a:gd name="connsiteX3" fmla="*/ 5112111 w 5471176"/>
              <a:gd name="connsiteY3" fmla="*/ 398278 h 957797"/>
              <a:gd name="connsiteX4" fmla="*/ 5202130 w 5471176"/>
              <a:gd name="connsiteY4" fmla="*/ 440918 h 957797"/>
              <a:gd name="connsiteX0" fmla="*/ 0 w 5112111"/>
              <a:gd name="connsiteY0" fmla="*/ 412491 h 957797"/>
              <a:gd name="connsiteX1" fmla="*/ 4150333 w 5112111"/>
              <a:gd name="connsiteY1" fmla="*/ 19252 h 957797"/>
              <a:gd name="connsiteX2" fmla="*/ 1700878 w 5112111"/>
              <a:gd name="connsiteY2" fmla="*/ 952603 h 957797"/>
              <a:gd name="connsiteX3" fmla="*/ 5112111 w 5112111"/>
              <a:gd name="connsiteY3" fmla="*/ 398278 h 957797"/>
            </a:gdLst>
            <a:ahLst/>
            <a:cxnLst>
              <a:cxn ang="0">
                <a:pos x="connsiteX0" y="connsiteY0"/>
              </a:cxn>
              <a:cxn ang="0">
                <a:pos x="connsiteX1" y="connsiteY1"/>
              </a:cxn>
              <a:cxn ang="0">
                <a:pos x="connsiteX2" y="connsiteY2"/>
              </a:cxn>
              <a:cxn ang="0">
                <a:pos x="connsiteX3" y="connsiteY3"/>
              </a:cxn>
            </a:cxnLst>
            <a:rect l="l" t="t" r="r" b="b"/>
            <a:pathLst>
              <a:path w="5112111" h="957797">
                <a:moveTo>
                  <a:pt x="0" y="412491"/>
                </a:moveTo>
                <a:cubicBezTo>
                  <a:pt x="1933426" y="170862"/>
                  <a:pt x="3866853" y="-70767"/>
                  <a:pt x="4150333" y="19252"/>
                </a:cubicBezTo>
                <a:cubicBezTo>
                  <a:pt x="4433813" y="109271"/>
                  <a:pt x="1540582" y="889432"/>
                  <a:pt x="1700878" y="952603"/>
                </a:cubicBezTo>
                <a:cubicBezTo>
                  <a:pt x="1861174" y="1015774"/>
                  <a:pt x="4528569" y="483559"/>
                  <a:pt x="5112111" y="398278"/>
                </a:cubicBezTo>
              </a:path>
            </a:pathLst>
          </a:custGeom>
          <a:noFill/>
          <a:ln w="38100">
            <a:gradFill>
              <a:gsLst>
                <a:gs pos="100000">
                  <a:schemeClr val="bg1">
                    <a:alpha val="0"/>
                  </a:schemeClr>
                </a:gs>
                <a:gs pos="77069">
                  <a:schemeClr val="bg1"/>
                </a:gs>
                <a:gs pos="30300">
                  <a:schemeClr val="bg1"/>
                </a:gs>
                <a:gs pos="0">
                  <a:schemeClr val="bg1">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zh-CN" altLang="en-US">
              <a:solidFill>
                <a:prstClr val="white"/>
              </a:solidFill>
            </a:endParaRPr>
          </a:p>
        </p:txBody>
      </p:sp>
    </p:spTree>
    <p:extLst>
      <p:ext uri="{BB962C8B-B14F-4D97-AF65-F5344CB8AC3E}">
        <p14:creationId xmlns:p14="http://schemas.microsoft.com/office/powerpoint/2010/main" val="650277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550"/>
                            </p:stCondLst>
                            <p:childTnLst>
                              <p:par>
                                <p:cTn id="17" presetID="16" presetClass="entr" presetSubtype="37"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childTnLst>
                          </p:cTn>
                        </p:par>
                        <p:par>
                          <p:cTn id="20" fill="hold">
                            <p:stCondLst>
                              <p:cond delay="2050"/>
                            </p:stCondLst>
                            <p:childTnLst>
                              <p:par>
                                <p:cTn id="21" presetID="18" presetClass="entr" presetSubtype="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trips(down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a:extLst>
              <a:ext uri="{FF2B5EF4-FFF2-40B4-BE49-F238E27FC236}">
                <a16:creationId xmlns:a16="http://schemas.microsoft.com/office/drawing/2014/main" xmlns="" id="{EC0C3818-96F7-4045-9DA1-33A21DEF6496}"/>
              </a:ext>
            </a:extLst>
          </p:cNvPr>
          <p:cNvGrpSpPr/>
          <p:nvPr/>
        </p:nvGrpSpPr>
        <p:grpSpPr>
          <a:xfrm>
            <a:off x="5692478" y="3434407"/>
            <a:ext cx="1890045" cy="473379"/>
            <a:chOff x="5614988" y="2925435"/>
            <a:chExt cx="1890045" cy="473379"/>
          </a:xfrm>
        </p:grpSpPr>
        <p:sp>
          <p:nvSpPr>
            <p:cNvPr id="44" name="TextBox 19">
              <a:extLst>
                <a:ext uri="{FF2B5EF4-FFF2-40B4-BE49-F238E27FC236}">
                  <a16:creationId xmlns:a16="http://schemas.microsoft.com/office/drawing/2014/main" xmlns="" id="{4BE98F80-A6B7-4EE8-8473-700E11F931A2}"/>
                </a:ext>
              </a:extLst>
            </p:cNvPr>
            <p:cNvSpPr txBox="1"/>
            <p:nvPr/>
          </p:nvSpPr>
          <p:spPr>
            <a:xfrm>
              <a:off x="6046354"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5" name="TextBox 20">
              <a:extLst>
                <a:ext uri="{FF2B5EF4-FFF2-40B4-BE49-F238E27FC236}">
                  <a16:creationId xmlns:a16="http://schemas.microsoft.com/office/drawing/2014/main" xmlns="" id="{710CE647-7463-4495-AD8A-B5BFD2F78EB5}"/>
                </a:ext>
              </a:extLst>
            </p:cNvPr>
            <p:cNvSpPr txBox="1"/>
            <p:nvPr/>
          </p:nvSpPr>
          <p:spPr>
            <a:xfrm>
              <a:off x="5614988"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6" name="组合 45">
            <a:extLst>
              <a:ext uri="{FF2B5EF4-FFF2-40B4-BE49-F238E27FC236}">
                <a16:creationId xmlns:a16="http://schemas.microsoft.com/office/drawing/2014/main" xmlns="" id="{E20F292E-2C0C-4E2E-B784-B511F2528DAD}"/>
              </a:ext>
            </a:extLst>
          </p:cNvPr>
          <p:cNvGrpSpPr/>
          <p:nvPr/>
        </p:nvGrpSpPr>
        <p:grpSpPr>
          <a:xfrm>
            <a:off x="7715226" y="3434407"/>
            <a:ext cx="1890045" cy="473379"/>
            <a:chOff x="7637736" y="2925435"/>
            <a:chExt cx="1890045" cy="473379"/>
          </a:xfrm>
        </p:grpSpPr>
        <p:sp>
          <p:nvSpPr>
            <p:cNvPr id="47" name="TextBox 21">
              <a:extLst>
                <a:ext uri="{FF2B5EF4-FFF2-40B4-BE49-F238E27FC236}">
                  <a16:creationId xmlns:a16="http://schemas.microsoft.com/office/drawing/2014/main" xmlns="" id="{7A954392-EC8D-4698-ABB6-C021630A3784}"/>
                </a:ext>
              </a:extLst>
            </p:cNvPr>
            <p:cNvSpPr txBox="1"/>
            <p:nvPr/>
          </p:nvSpPr>
          <p:spPr>
            <a:xfrm>
              <a:off x="8096376"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8" name="TextBox 23">
              <a:extLst>
                <a:ext uri="{FF2B5EF4-FFF2-40B4-BE49-F238E27FC236}">
                  <a16:creationId xmlns:a16="http://schemas.microsoft.com/office/drawing/2014/main" xmlns="" id="{0D082B4B-F2B1-4205-A358-704D4412D761}"/>
                </a:ext>
              </a:extLst>
            </p:cNvPr>
            <p:cNvSpPr txBox="1"/>
            <p:nvPr/>
          </p:nvSpPr>
          <p:spPr>
            <a:xfrm>
              <a:off x="7637736"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9" name="组合 48">
            <a:extLst>
              <a:ext uri="{FF2B5EF4-FFF2-40B4-BE49-F238E27FC236}">
                <a16:creationId xmlns:a16="http://schemas.microsoft.com/office/drawing/2014/main" xmlns="" id="{CF6B7B28-4D96-48DF-B984-879DCAC547DC}"/>
              </a:ext>
            </a:extLst>
          </p:cNvPr>
          <p:cNvGrpSpPr/>
          <p:nvPr/>
        </p:nvGrpSpPr>
        <p:grpSpPr>
          <a:xfrm>
            <a:off x="9728883" y="3434407"/>
            <a:ext cx="1890045" cy="473379"/>
            <a:chOff x="9651393" y="2925435"/>
            <a:chExt cx="1890045" cy="473379"/>
          </a:xfrm>
        </p:grpSpPr>
        <p:sp>
          <p:nvSpPr>
            <p:cNvPr id="50" name="TextBox 27">
              <a:extLst>
                <a:ext uri="{FF2B5EF4-FFF2-40B4-BE49-F238E27FC236}">
                  <a16:creationId xmlns:a16="http://schemas.microsoft.com/office/drawing/2014/main" xmlns="" id="{4C33462F-4027-401F-AD78-EDDD80A37DC3}"/>
                </a:ext>
              </a:extLst>
            </p:cNvPr>
            <p:cNvSpPr txBox="1"/>
            <p:nvPr/>
          </p:nvSpPr>
          <p:spPr>
            <a:xfrm>
              <a:off x="10110033"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1" name="TextBox 35">
              <a:extLst>
                <a:ext uri="{FF2B5EF4-FFF2-40B4-BE49-F238E27FC236}">
                  <a16:creationId xmlns:a16="http://schemas.microsoft.com/office/drawing/2014/main" xmlns="" id="{44873130-7C4E-47F9-AD3D-2185183A0B98}"/>
                </a:ext>
              </a:extLst>
            </p:cNvPr>
            <p:cNvSpPr txBox="1"/>
            <p:nvPr/>
          </p:nvSpPr>
          <p:spPr>
            <a:xfrm>
              <a:off x="9651393"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2" name="组合 51">
            <a:extLst>
              <a:ext uri="{FF2B5EF4-FFF2-40B4-BE49-F238E27FC236}">
                <a16:creationId xmlns:a16="http://schemas.microsoft.com/office/drawing/2014/main" xmlns="" id="{A8AA3730-B078-4807-98F0-297D0780E2C1}"/>
              </a:ext>
            </a:extLst>
          </p:cNvPr>
          <p:cNvGrpSpPr/>
          <p:nvPr/>
        </p:nvGrpSpPr>
        <p:grpSpPr>
          <a:xfrm>
            <a:off x="5692478" y="5873256"/>
            <a:ext cx="1890045" cy="473379"/>
            <a:chOff x="5614988" y="5873256"/>
            <a:chExt cx="1890045" cy="473379"/>
          </a:xfrm>
        </p:grpSpPr>
        <p:sp>
          <p:nvSpPr>
            <p:cNvPr id="53" name="TextBox 36">
              <a:extLst>
                <a:ext uri="{FF2B5EF4-FFF2-40B4-BE49-F238E27FC236}">
                  <a16:creationId xmlns:a16="http://schemas.microsoft.com/office/drawing/2014/main" xmlns="" id="{6C5963C7-8DD2-41E4-948F-64C1E6FE860D}"/>
                </a:ext>
              </a:extLst>
            </p:cNvPr>
            <p:cNvSpPr txBox="1"/>
            <p:nvPr/>
          </p:nvSpPr>
          <p:spPr>
            <a:xfrm>
              <a:off x="6046354"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4" name="TextBox 37">
              <a:extLst>
                <a:ext uri="{FF2B5EF4-FFF2-40B4-BE49-F238E27FC236}">
                  <a16:creationId xmlns:a16="http://schemas.microsoft.com/office/drawing/2014/main" xmlns="" id="{E1920089-1755-4297-AC6F-4C68C10522F1}"/>
                </a:ext>
              </a:extLst>
            </p:cNvPr>
            <p:cNvSpPr txBox="1"/>
            <p:nvPr/>
          </p:nvSpPr>
          <p:spPr>
            <a:xfrm>
              <a:off x="5614988"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5" name="组合 54">
            <a:extLst>
              <a:ext uri="{FF2B5EF4-FFF2-40B4-BE49-F238E27FC236}">
                <a16:creationId xmlns:a16="http://schemas.microsoft.com/office/drawing/2014/main" xmlns="" id="{FDFDCE69-B8FB-42FE-B8CF-E2C29580BAA9}"/>
              </a:ext>
            </a:extLst>
          </p:cNvPr>
          <p:cNvGrpSpPr/>
          <p:nvPr/>
        </p:nvGrpSpPr>
        <p:grpSpPr>
          <a:xfrm>
            <a:off x="7715226" y="5873256"/>
            <a:ext cx="1890045" cy="473379"/>
            <a:chOff x="7637736" y="5873256"/>
            <a:chExt cx="1890045" cy="473379"/>
          </a:xfrm>
        </p:grpSpPr>
        <p:sp>
          <p:nvSpPr>
            <p:cNvPr id="56" name="TextBox 38">
              <a:extLst>
                <a:ext uri="{FF2B5EF4-FFF2-40B4-BE49-F238E27FC236}">
                  <a16:creationId xmlns:a16="http://schemas.microsoft.com/office/drawing/2014/main" xmlns="" id="{2BD4A25C-BFEE-4077-A63B-C06CC258240E}"/>
                </a:ext>
              </a:extLst>
            </p:cNvPr>
            <p:cNvSpPr txBox="1"/>
            <p:nvPr/>
          </p:nvSpPr>
          <p:spPr>
            <a:xfrm>
              <a:off x="8096376"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7" name="TextBox 39">
              <a:extLst>
                <a:ext uri="{FF2B5EF4-FFF2-40B4-BE49-F238E27FC236}">
                  <a16:creationId xmlns:a16="http://schemas.microsoft.com/office/drawing/2014/main" xmlns="" id="{0FCBCC4A-342B-4C4C-B406-8726F948FCE4}"/>
                </a:ext>
              </a:extLst>
            </p:cNvPr>
            <p:cNvSpPr txBox="1"/>
            <p:nvPr/>
          </p:nvSpPr>
          <p:spPr>
            <a:xfrm>
              <a:off x="7637736"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8" name="组合 57">
            <a:extLst>
              <a:ext uri="{FF2B5EF4-FFF2-40B4-BE49-F238E27FC236}">
                <a16:creationId xmlns:a16="http://schemas.microsoft.com/office/drawing/2014/main" xmlns="" id="{91678FE9-9D4D-4EED-ABDF-B6B0BA5B02CC}"/>
              </a:ext>
            </a:extLst>
          </p:cNvPr>
          <p:cNvGrpSpPr/>
          <p:nvPr/>
        </p:nvGrpSpPr>
        <p:grpSpPr>
          <a:xfrm>
            <a:off x="9728883" y="5873256"/>
            <a:ext cx="1890045" cy="473379"/>
            <a:chOff x="9651393" y="5873256"/>
            <a:chExt cx="1890045" cy="473379"/>
          </a:xfrm>
        </p:grpSpPr>
        <p:sp>
          <p:nvSpPr>
            <p:cNvPr id="59" name="TextBox 40">
              <a:extLst>
                <a:ext uri="{FF2B5EF4-FFF2-40B4-BE49-F238E27FC236}">
                  <a16:creationId xmlns:a16="http://schemas.microsoft.com/office/drawing/2014/main" xmlns="" id="{113D5B71-5BE5-46FC-BA11-5631EF86B81A}"/>
                </a:ext>
              </a:extLst>
            </p:cNvPr>
            <p:cNvSpPr txBox="1"/>
            <p:nvPr/>
          </p:nvSpPr>
          <p:spPr>
            <a:xfrm>
              <a:off x="10110033"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60" name="TextBox 41">
              <a:extLst>
                <a:ext uri="{FF2B5EF4-FFF2-40B4-BE49-F238E27FC236}">
                  <a16:creationId xmlns:a16="http://schemas.microsoft.com/office/drawing/2014/main" xmlns="" id="{172B2BB7-20C5-48E6-9B81-92C7885CD47E}"/>
                </a:ext>
              </a:extLst>
            </p:cNvPr>
            <p:cNvSpPr txBox="1"/>
            <p:nvPr/>
          </p:nvSpPr>
          <p:spPr>
            <a:xfrm>
              <a:off x="9651393"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61" name="Group 42">
            <a:extLst>
              <a:ext uri="{FF2B5EF4-FFF2-40B4-BE49-F238E27FC236}">
                <a16:creationId xmlns:a16="http://schemas.microsoft.com/office/drawing/2014/main" xmlns="" id="{EEB4ACF0-3DFF-47BA-8B5D-9B3AAD67DF11}"/>
              </a:ext>
            </a:extLst>
          </p:cNvPr>
          <p:cNvGrpSpPr/>
          <p:nvPr/>
        </p:nvGrpSpPr>
        <p:grpSpPr>
          <a:xfrm>
            <a:off x="769725" y="1492455"/>
            <a:ext cx="5047309" cy="4268483"/>
            <a:chOff x="1916409" y="2326363"/>
            <a:chExt cx="10094618" cy="8536966"/>
          </a:xfrm>
        </p:grpSpPr>
        <p:sp>
          <p:nvSpPr>
            <p:cNvPr id="62" name="TextBox 43">
              <a:extLst>
                <a:ext uri="{FF2B5EF4-FFF2-40B4-BE49-F238E27FC236}">
                  <a16:creationId xmlns:a16="http://schemas.microsoft.com/office/drawing/2014/main" xmlns="" id="{1CF57D19-35D7-4A9D-AAF0-6AFE18F5066A}"/>
                </a:ext>
              </a:extLst>
            </p:cNvPr>
            <p:cNvSpPr txBox="1"/>
            <p:nvPr/>
          </p:nvSpPr>
          <p:spPr>
            <a:xfrm>
              <a:off x="1934757" y="3347911"/>
              <a:ext cx="10076270" cy="800220"/>
            </a:xfrm>
            <a:prstGeom prst="rect">
              <a:avLst/>
            </a:prstGeom>
            <a:noFill/>
          </p:spPr>
          <p:txBody>
            <a:bodyPr wrap="square" rtlCol="0">
              <a:spAutoFit/>
            </a:bodyPr>
            <a:lstStyle/>
            <a:p>
              <a:pPr defTabSz="914217">
                <a:defRPr/>
              </a:pPr>
              <a:r>
                <a:rPr lang="en-US" altLang="zh-CN" sz="2000" kern="0" dirty="0">
                  <a:solidFill>
                    <a:srgbClr val="4F4D50"/>
                  </a:solidFill>
                  <a:latin typeface="+mn-ea"/>
                  <a:cs typeface="Montserrat" charset="0"/>
                </a:rPr>
                <a:t>Team members</a:t>
              </a:r>
              <a:endParaRPr lang="en-US" sz="2000" kern="0" dirty="0">
                <a:solidFill>
                  <a:srgbClr val="4F4D50"/>
                </a:solidFill>
                <a:latin typeface="+mn-ea"/>
                <a:cs typeface="Montserrat" charset="0"/>
              </a:endParaRPr>
            </a:p>
          </p:txBody>
        </p:sp>
        <p:sp>
          <p:nvSpPr>
            <p:cNvPr id="63" name="TextBox 44">
              <a:extLst>
                <a:ext uri="{FF2B5EF4-FFF2-40B4-BE49-F238E27FC236}">
                  <a16:creationId xmlns:a16="http://schemas.microsoft.com/office/drawing/2014/main" xmlns="" id="{15BCA39C-A293-49B2-9B4F-6A4DF0283792}"/>
                </a:ext>
              </a:extLst>
            </p:cNvPr>
            <p:cNvSpPr txBox="1"/>
            <p:nvPr/>
          </p:nvSpPr>
          <p:spPr>
            <a:xfrm>
              <a:off x="2074457" y="4772469"/>
              <a:ext cx="6579366" cy="1015662"/>
            </a:xfrm>
            <a:prstGeom prst="rect">
              <a:avLst/>
            </a:prstGeom>
            <a:noFill/>
          </p:spPr>
          <p:txBody>
            <a:bodyPr wrap="none" rtlCol="0">
              <a:spAutoFit/>
            </a:bodyPr>
            <a:lstStyle/>
            <a:p>
              <a:pPr defTabSz="914217">
                <a:lnSpc>
                  <a:spcPct val="150000"/>
                </a:lnSpc>
                <a:defRPr/>
              </a:pPr>
              <a:r>
                <a:rPr lang="en-US" sz="900" kern="0" spc="150" dirty="0">
                  <a:solidFill>
                    <a:srgbClr val="4F4D50"/>
                  </a:solidFill>
                  <a:ea typeface="Montserrat" charset="0"/>
                  <a:cs typeface="Montserrat" charset="0"/>
                </a:rPr>
                <a:t>NOW YOU CAN WRITE SOMETHING REALLY</a:t>
              </a:r>
            </a:p>
            <a:p>
              <a:pPr defTabSz="914217">
                <a:lnSpc>
                  <a:spcPct val="150000"/>
                </a:lnSpc>
                <a:defRPr/>
              </a:pPr>
              <a:r>
                <a:rPr lang="en-US" sz="900" kern="0" spc="150" dirty="0">
                  <a:solidFill>
                    <a:srgbClr val="4F4D50"/>
                  </a:solidFill>
                  <a:ea typeface="Montserrat" charset="0"/>
                  <a:cs typeface="Montserrat" charset="0"/>
                </a:rPr>
                <a:t>AWESOME IN THIS AREA</a:t>
              </a:r>
            </a:p>
          </p:txBody>
        </p:sp>
        <p:cxnSp>
          <p:nvCxnSpPr>
            <p:cNvPr id="64" name="Straight Connector 45">
              <a:extLst>
                <a:ext uri="{FF2B5EF4-FFF2-40B4-BE49-F238E27FC236}">
                  <a16:creationId xmlns:a16="http://schemas.microsoft.com/office/drawing/2014/main" xmlns="" id="{AB5BBDD2-C2A5-4A1B-AB41-8974E0DB0B74}"/>
                </a:ext>
              </a:extLst>
            </p:cNvPr>
            <p:cNvCxnSpPr/>
            <p:nvPr/>
          </p:nvCxnSpPr>
          <p:spPr>
            <a:xfrm>
              <a:off x="2144587" y="4434692"/>
              <a:ext cx="4967413" cy="0"/>
            </a:xfrm>
            <a:prstGeom prst="line">
              <a:avLst/>
            </a:prstGeom>
            <a:noFill/>
            <a:ln w="6350" cap="flat" cmpd="sng" algn="ctr">
              <a:solidFill>
                <a:srgbClr val="000000"/>
              </a:solidFill>
              <a:prstDash val="solid"/>
              <a:miter lim="800000"/>
            </a:ln>
            <a:effectLst/>
          </p:spPr>
        </p:cxnSp>
        <p:sp>
          <p:nvSpPr>
            <p:cNvPr id="65" name="TextBox 46">
              <a:extLst>
                <a:ext uri="{FF2B5EF4-FFF2-40B4-BE49-F238E27FC236}">
                  <a16:creationId xmlns:a16="http://schemas.microsoft.com/office/drawing/2014/main" xmlns="" id="{E4CE6DA9-C6A9-4FCE-B4B3-E44E6D049965}"/>
                </a:ext>
              </a:extLst>
            </p:cNvPr>
            <p:cNvSpPr txBox="1"/>
            <p:nvPr/>
          </p:nvSpPr>
          <p:spPr>
            <a:xfrm>
              <a:off x="2041669" y="6254077"/>
              <a:ext cx="8924600" cy="2954656"/>
            </a:xfrm>
            <a:prstGeom prst="rect">
              <a:avLst/>
            </a:prstGeom>
            <a:noFill/>
          </p:spPr>
          <p:txBody>
            <a:bodyPr wrap="square" rtlCol="0">
              <a:spAutoFit/>
            </a:bodyPr>
            <a:lstStyle/>
            <a:p>
              <a:pPr defTabSz="914217">
                <a:lnSpc>
                  <a:spcPct val="150000"/>
                </a:lnSpc>
                <a:defRPr/>
              </a:pPr>
              <a:r>
                <a:rPr lang="zh-CN" altLang="en-US" sz="1000" kern="0" dirty="0">
                  <a:solidFill>
                    <a:srgbClr val="4F4D50"/>
                  </a:solidFill>
                  <a:latin typeface="方正黑体简体" panose="02010601030101010101" pitchFamily="2" charset="-122"/>
                  <a:ea typeface="方正黑体简体" panose="02010601030101010101" pitchFamily="2" charset="-122"/>
                  <a:cs typeface="Lato Light" charset="0"/>
                </a:rPr>
                <a:t>团队是指拥有共同目标，并且具有不同能力的一小群人有意识的协调行为或力的系统，这群人就如同人的五官一样，共同协作维持一个人的生存，缺一不可。</a:t>
              </a:r>
              <a:endParaRPr lang="en-US" altLang="zh-CN" sz="1000" kern="0" dirty="0">
                <a:solidFill>
                  <a:srgbClr val="4F4D50"/>
                </a:solidFill>
                <a:latin typeface="方正黑体简体" panose="02010601030101010101" pitchFamily="2" charset="-122"/>
                <a:ea typeface="方正黑体简体" panose="02010601030101010101" pitchFamily="2" charset="-122"/>
                <a:cs typeface="Lato Light" charset="0"/>
              </a:endParaRPr>
            </a:p>
            <a:p>
              <a:pPr defTabSz="914217">
                <a:lnSpc>
                  <a:spcPct val="150000"/>
                </a:lnSpc>
                <a:defRPr/>
              </a:pPr>
              <a:r>
                <a:rPr lang="zh-CN" altLang="en-US" sz="1000" kern="0" dirty="0">
                  <a:solidFill>
                    <a:srgbClr val="4F4D50"/>
                  </a:solidFill>
                  <a:latin typeface="方正黑体简体" panose="02010601030101010101" pitchFamily="2" charset="-122"/>
                  <a:ea typeface="方正黑体简体" panose="02010601030101010101" pitchFamily="2" charset="-122"/>
                  <a:cs typeface="Lato Light" charset="0"/>
                </a:rPr>
                <a:t>我们是一支专业的团队。我们的成员拥有多年的信息安全专业技术背景，来自国内知名安全公司的一线骨干。</a:t>
              </a:r>
            </a:p>
            <a:p>
              <a:pPr defTabSz="914217">
                <a:lnSpc>
                  <a:spcPct val="150000"/>
                </a:lnSpc>
                <a:defRPr/>
              </a:pPr>
              <a:endParaRPr lang="zh-CN" altLang="en-US" sz="1000" kern="0" dirty="0">
                <a:solidFill>
                  <a:srgbClr val="4F4D50"/>
                </a:solidFill>
                <a:latin typeface="方正黑体简体" panose="02010601030101010101" pitchFamily="2" charset="-122"/>
                <a:ea typeface="方正黑体简体" panose="02010601030101010101" pitchFamily="2" charset="-122"/>
                <a:cs typeface="Lato Light" charset="0"/>
              </a:endParaRPr>
            </a:p>
          </p:txBody>
        </p:sp>
        <p:grpSp>
          <p:nvGrpSpPr>
            <p:cNvPr id="66" name="Group 47">
              <a:extLst>
                <a:ext uri="{FF2B5EF4-FFF2-40B4-BE49-F238E27FC236}">
                  <a16:creationId xmlns:a16="http://schemas.microsoft.com/office/drawing/2014/main" xmlns="" id="{B1864E17-57DE-4121-AB42-83B8FF6BD2EF}"/>
                </a:ext>
              </a:extLst>
            </p:cNvPr>
            <p:cNvGrpSpPr/>
            <p:nvPr/>
          </p:nvGrpSpPr>
          <p:grpSpPr>
            <a:xfrm>
              <a:off x="2144587" y="10262889"/>
              <a:ext cx="3060659" cy="600440"/>
              <a:chOff x="5537205" y="12330609"/>
              <a:chExt cx="3060659" cy="600440"/>
            </a:xfrm>
          </p:grpSpPr>
          <p:sp>
            <p:nvSpPr>
              <p:cNvPr id="67" name="Rectangle 48">
                <a:extLst>
                  <a:ext uri="{FF2B5EF4-FFF2-40B4-BE49-F238E27FC236}">
                    <a16:creationId xmlns:a16="http://schemas.microsoft.com/office/drawing/2014/main" xmlns="" id="{5B6DDD61-6FCA-4C4E-9B7C-F3F685EC5F19}"/>
                  </a:ext>
                </a:extLst>
              </p:cNvPr>
              <p:cNvSpPr/>
              <p:nvPr/>
            </p:nvSpPr>
            <p:spPr>
              <a:xfrm>
                <a:off x="5537205" y="12330609"/>
                <a:ext cx="3060659" cy="600440"/>
              </a:xfrm>
              <a:prstGeom prst="rect">
                <a:avLst/>
              </a:prstGeom>
              <a:solidFill>
                <a:srgbClr val="4F4D50"/>
              </a:solidFill>
              <a:ln w="28575" cap="flat" cmpd="sng" algn="ctr">
                <a:noFill/>
                <a:prstDash val="solid"/>
                <a:miter lim="800000"/>
              </a:ln>
              <a:effectLst>
                <a:outerShdw blurRad="254000" dist="63500" dir="2700000" algn="tl" rotWithShape="0">
                  <a:prstClr val="black">
                    <a:alpha val="30000"/>
                  </a:prstClr>
                </a:outerShdw>
              </a:effectLst>
            </p:spPr>
            <p:txBody>
              <a:bodyPr rtlCol="0" anchor="ctr"/>
              <a:lstStyle/>
              <a:p>
                <a:pPr defTabSz="914217">
                  <a:defRPr/>
                </a:pPr>
                <a:endParaRPr lang="en-US" kern="0" dirty="0">
                  <a:solidFill>
                    <a:srgbClr val="4F4D50"/>
                  </a:solidFill>
                  <a:latin typeface="Lato Light"/>
                  <a:ea typeface="Lato Light" charset="0"/>
                  <a:cs typeface="Lato Light" charset="0"/>
                </a:endParaRPr>
              </a:p>
            </p:txBody>
          </p:sp>
          <p:sp>
            <p:nvSpPr>
              <p:cNvPr id="68" name="TextBox 49">
                <a:extLst>
                  <a:ext uri="{FF2B5EF4-FFF2-40B4-BE49-F238E27FC236}">
                    <a16:creationId xmlns:a16="http://schemas.microsoft.com/office/drawing/2014/main" xmlns="" id="{6849E595-AC76-43A1-9F95-5B3FF0B83C61}"/>
                  </a:ext>
                </a:extLst>
              </p:cNvPr>
              <p:cNvSpPr txBox="1"/>
              <p:nvPr/>
            </p:nvSpPr>
            <p:spPr>
              <a:xfrm>
                <a:off x="5669747" y="12399997"/>
                <a:ext cx="2795575" cy="461664"/>
              </a:xfrm>
              <a:prstGeom prst="rect">
                <a:avLst/>
              </a:prstGeom>
              <a:noFill/>
            </p:spPr>
            <p:txBody>
              <a:bodyPr wrap="square" rtlCol="0">
                <a:spAutoFit/>
              </a:bodyPr>
              <a:lstStyle/>
              <a:p>
                <a:pPr algn="ctr" defTabSz="914217">
                  <a:defRPr/>
                </a:pPr>
                <a:r>
                  <a:rPr lang="en-US" sz="900" b="1" kern="0" spc="150" dirty="0">
                    <a:solidFill>
                      <a:schemeClr val="bg1"/>
                    </a:solidFill>
                    <a:ea typeface="Montserrat" charset="0"/>
                    <a:cs typeface="Montserrat" charset="0"/>
                  </a:rPr>
                  <a:t>LEARN MORE</a:t>
                </a:r>
              </a:p>
            </p:txBody>
          </p:sp>
        </p:grpSp>
        <p:sp>
          <p:nvSpPr>
            <p:cNvPr id="36" name="TextBox 43">
              <a:extLst>
                <a:ext uri="{FF2B5EF4-FFF2-40B4-BE49-F238E27FC236}">
                  <a16:creationId xmlns:a16="http://schemas.microsoft.com/office/drawing/2014/main" xmlns="" id="{1CF57D19-35D7-4A9D-AAF0-6AFE18F5066A}"/>
                </a:ext>
              </a:extLst>
            </p:cNvPr>
            <p:cNvSpPr txBox="1"/>
            <p:nvPr/>
          </p:nvSpPr>
          <p:spPr>
            <a:xfrm>
              <a:off x="1916409" y="2326363"/>
              <a:ext cx="10076270" cy="1292662"/>
            </a:xfrm>
            <a:prstGeom prst="rect">
              <a:avLst/>
            </a:prstGeom>
            <a:noFill/>
          </p:spPr>
          <p:txBody>
            <a:bodyPr wrap="square" rtlCol="0">
              <a:spAutoFit/>
            </a:bodyPr>
            <a:lstStyle/>
            <a:p>
              <a:pPr defTabSz="914217">
                <a:defRPr/>
              </a:pPr>
              <a:r>
                <a:rPr lang="zh-CN" altLang="en-US" sz="3600" b="1" kern="0" spc="300" dirty="0">
                  <a:solidFill>
                    <a:srgbClr val="4F4D50"/>
                  </a:solidFill>
                  <a:ea typeface="Montserrat" charset="0"/>
                  <a:cs typeface="Montserrat" charset="0"/>
                </a:rPr>
                <a:t>团队成员</a:t>
              </a:r>
              <a:endParaRPr lang="en-US" sz="3600" b="1" kern="0" spc="300" dirty="0">
                <a:solidFill>
                  <a:srgbClr val="4F4D50"/>
                </a:solidFill>
                <a:ea typeface="Montserrat" charset="0"/>
                <a:cs typeface="Montserrat" charset="0"/>
              </a:endParaRPr>
            </a:p>
          </p:txBody>
        </p:sp>
      </p:grpSp>
      <p:pic>
        <p:nvPicPr>
          <p:cNvPr id="69" name="图片占位符 25">
            <a:extLst>
              <a:ext uri="{FF2B5EF4-FFF2-40B4-BE49-F238E27FC236}">
                <a16:creationId xmlns:a16="http://schemas.microsoft.com/office/drawing/2014/main" xmlns="" id="{B17FFC86-2B72-4E72-A9AB-56456E4690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900754" y="1492455"/>
            <a:ext cx="1546303" cy="1815407"/>
          </a:xfrm>
          <a:prstGeom prst="rect">
            <a:avLst/>
          </a:prstGeom>
          <a:solidFill>
            <a:srgbClr val="FFFFFF">
              <a:lumMod val="95000"/>
            </a:srgbClr>
          </a:solidFill>
          <a:effectLst>
            <a:outerShdw blurRad="254000" dist="63500" dir="2700000" algn="tl" rotWithShape="0">
              <a:prstClr val="black">
                <a:alpha val="30000"/>
              </a:prstClr>
            </a:outerShdw>
          </a:effectLst>
        </p:spPr>
      </p:pic>
      <p:pic>
        <p:nvPicPr>
          <p:cNvPr id="70" name="图片占位符 12">
            <a:extLst>
              <a:ext uri="{FF2B5EF4-FFF2-40B4-BE49-F238E27FC236}">
                <a16:creationId xmlns:a16="http://schemas.microsoft.com/office/drawing/2014/main" xmlns="" id="{23042562-4FF7-4DE9-947E-67DB15BE098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864349" y="1482221"/>
            <a:ext cx="1546303" cy="1815407"/>
          </a:xfrm>
          <a:prstGeom prst="rect">
            <a:avLst/>
          </a:prstGeom>
          <a:solidFill>
            <a:srgbClr val="FFFFFF">
              <a:lumMod val="95000"/>
            </a:srgbClr>
          </a:solidFill>
          <a:effectLst>
            <a:outerShdw blurRad="254000" dist="63500" dir="2700000" algn="tl" rotWithShape="0">
              <a:prstClr val="black">
                <a:alpha val="30000"/>
              </a:prstClr>
            </a:outerShdw>
          </a:effectLst>
        </p:spPr>
      </p:pic>
      <p:pic>
        <p:nvPicPr>
          <p:cNvPr id="71" name="图片占位符 28">
            <a:extLst>
              <a:ext uri="{FF2B5EF4-FFF2-40B4-BE49-F238E27FC236}">
                <a16:creationId xmlns:a16="http://schemas.microsoft.com/office/drawing/2014/main" xmlns="" id="{28477387-66C3-4714-817E-7963E66B92B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5864349" y="3910837"/>
            <a:ext cx="1546303" cy="1815407"/>
          </a:xfrm>
          <a:prstGeom prst="rect">
            <a:avLst/>
          </a:prstGeom>
          <a:solidFill>
            <a:srgbClr val="FFFFFF">
              <a:lumMod val="95000"/>
            </a:srgbClr>
          </a:solidFill>
          <a:effectLst>
            <a:outerShdw blurRad="254000" dist="63500" dir="2700000" algn="tl" rotWithShape="0">
              <a:prstClr val="black">
                <a:alpha val="30000"/>
              </a:prstClr>
            </a:outerShdw>
          </a:effectLst>
        </p:spPr>
      </p:pic>
      <p:pic>
        <p:nvPicPr>
          <p:cNvPr id="72" name="图片占位符 30">
            <a:extLst>
              <a:ext uri="{FF2B5EF4-FFF2-40B4-BE49-F238E27FC236}">
                <a16:creationId xmlns:a16="http://schemas.microsoft.com/office/drawing/2014/main" xmlns="" id="{1A7F00C6-4141-4586-8F61-396364D1EC8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7887097" y="3910837"/>
            <a:ext cx="1546303" cy="1815407"/>
          </a:xfrm>
          <a:prstGeom prst="rect">
            <a:avLst/>
          </a:prstGeom>
          <a:solidFill>
            <a:srgbClr val="FFFFFF">
              <a:lumMod val="95000"/>
            </a:srgbClr>
          </a:solidFill>
          <a:effectLst>
            <a:outerShdw blurRad="254000" dist="63500" dir="2700000" algn="tl" rotWithShape="0">
              <a:prstClr val="black">
                <a:alpha val="30000"/>
              </a:prstClr>
            </a:outerShdw>
          </a:effectLst>
        </p:spPr>
      </p:pic>
      <p:pic>
        <p:nvPicPr>
          <p:cNvPr id="73" name="图片占位符 32">
            <a:extLst>
              <a:ext uri="{FF2B5EF4-FFF2-40B4-BE49-F238E27FC236}">
                <a16:creationId xmlns:a16="http://schemas.microsoft.com/office/drawing/2014/main" xmlns="" id="{9D2E12CA-3FEB-4127-AB3F-880C593151B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9900754" y="3921071"/>
            <a:ext cx="1546303" cy="1815407"/>
          </a:xfrm>
          <a:prstGeom prst="rect">
            <a:avLst/>
          </a:prstGeom>
          <a:solidFill>
            <a:srgbClr val="FFFFFF">
              <a:lumMod val="95000"/>
            </a:srgbClr>
          </a:solidFill>
          <a:effectLst>
            <a:outerShdw blurRad="254000" dist="63500" dir="2700000" algn="tl" rotWithShape="0">
              <a:prstClr val="black">
                <a:alpha val="30000"/>
              </a:prstClr>
            </a:outerShdw>
          </a:effectLst>
        </p:spPr>
      </p:pic>
      <p:pic>
        <p:nvPicPr>
          <p:cNvPr id="74" name="图片占位符 22">
            <a:extLst>
              <a:ext uri="{FF2B5EF4-FFF2-40B4-BE49-F238E27FC236}">
                <a16:creationId xmlns:a16="http://schemas.microsoft.com/office/drawing/2014/main" xmlns="" id="{0A394502-A5F9-40EC-8F62-C57FF8BA1FA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7887097" y="1482221"/>
            <a:ext cx="1546303" cy="1815407"/>
          </a:xfrm>
          <a:prstGeom prst="rect">
            <a:avLst/>
          </a:prstGeom>
          <a:solidFill>
            <a:srgbClr val="FFFFFF">
              <a:lumMod val="95000"/>
            </a:srgbClr>
          </a:solidFill>
          <a:effectLst>
            <a:outerShdw blurRad="254000" dist="63500" dir="2700000" algn="tl" rotWithShape="0">
              <a:prstClr val="black">
                <a:alpha val="30000"/>
              </a:prstClr>
            </a:outerShdw>
          </a:effectLst>
        </p:spPr>
      </p:pic>
      <p:pic>
        <p:nvPicPr>
          <p:cNvPr id="85" name="图片 84">
            <a:extLst>
              <a:ext uri="{FF2B5EF4-FFF2-40B4-BE49-F238E27FC236}">
                <a16:creationId xmlns:a16="http://schemas.microsoft.com/office/drawing/2014/main" xmlns="" id="{984CFD15-5938-4BA4-AA3A-B90AA6FFCD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86" name="TextBox 6">
            <a:extLst>
              <a:ext uri="{FF2B5EF4-FFF2-40B4-BE49-F238E27FC236}">
                <a16:creationId xmlns:a16="http://schemas.microsoft.com/office/drawing/2014/main" xmlns="" id="{8083E77C-E488-400A-8503-359C6655BD40}"/>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87" name="TextBox 7">
            <a:extLst>
              <a:ext uri="{FF2B5EF4-FFF2-40B4-BE49-F238E27FC236}">
                <a16:creationId xmlns:a16="http://schemas.microsoft.com/office/drawing/2014/main" xmlns="" id="{BAF49D56-8FCD-4804-8411-594F1BC85F38}"/>
              </a:ext>
            </a:extLst>
          </p:cNvPr>
          <p:cNvSpPr txBox="1"/>
          <p:nvPr/>
        </p:nvSpPr>
        <p:spPr>
          <a:xfrm>
            <a:off x="539983" y="440281"/>
            <a:ext cx="1723549"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公司与团队</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8661759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300" fill="hold"/>
                                        <p:tgtEl>
                                          <p:spTgt spid="85"/>
                                        </p:tgtEl>
                                        <p:attrNameLst>
                                          <p:attrName>ppt_x</p:attrName>
                                        </p:attrNameLst>
                                      </p:cBhvr>
                                      <p:tavLst>
                                        <p:tav tm="0">
                                          <p:val>
                                            <p:strVal val="0-#ppt_w/2"/>
                                          </p:val>
                                        </p:tav>
                                        <p:tav tm="100000">
                                          <p:val>
                                            <p:strVal val="#ppt_x"/>
                                          </p:val>
                                        </p:tav>
                                      </p:tavLst>
                                    </p:anim>
                                    <p:anim calcmode="lin" valueType="num">
                                      <p:cBhvr additive="base">
                                        <p:cTn id="8" dur="300" fill="hold"/>
                                        <p:tgtEl>
                                          <p:spTgt spid="8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300" fill="hold"/>
                                        <p:tgtEl>
                                          <p:spTgt spid="86"/>
                                        </p:tgtEl>
                                        <p:attrNameLst>
                                          <p:attrName>ppt_x</p:attrName>
                                        </p:attrNameLst>
                                      </p:cBhvr>
                                      <p:tavLst>
                                        <p:tav tm="0">
                                          <p:val>
                                            <p:strVal val="0-#ppt_w/2"/>
                                          </p:val>
                                        </p:tav>
                                        <p:tav tm="100000">
                                          <p:val>
                                            <p:strVal val="#ppt_x"/>
                                          </p:val>
                                        </p:tav>
                                      </p:tavLst>
                                    </p:anim>
                                    <p:anim calcmode="lin" valueType="num">
                                      <p:cBhvr additive="base">
                                        <p:cTn id="12" dur="300" fill="hold"/>
                                        <p:tgtEl>
                                          <p:spTgt spid="8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300" fill="hold"/>
                                        <p:tgtEl>
                                          <p:spTgt spid="87"/>
                                        </p:tgtEl>
                                        <p:attrNameLst>
                                          <p:attrName>ppt_x</p:attrName>
                                        </p:attrNameLst>
                                      </p:cBhvr>
                                      <p:tavLst>
                                        <p:tav tm="0">
                                          <p:val>
                                            <p:strVal val="0-#ppt_w/2"/>
                                          </p:val>
                                        </p:tav>
                                        <p:tav tm="100000">
                                          <p:val>
                                            <p:strVal val="#ppt_x"/>
                                          </p:val>
                                        </p:tav>
                                      </p:tavLst>
                                    </p:anim>
                                    <p:anim calcmode="lin" valueType="num">
                                      <p:cBhvr additive="base">
                                        <p:cTn id="16" dur="300" fill="hold"/>
                                        <p:tgtEl>
                                          <p:spTgt spid="8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2" presetClass="entr" presetSubtype="1" fill="hold" nodeType="after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up)">
                                      <p:cBhvr>
                                        <p:cTn id="20" dur="500"/>
                                        <p:tgtEl>
                                          <p:spTgt spid="61"/>
                                        </p:tgtEl>
                                      </p:cBhvr>
                                    </p:animEffect>
                                  </p:childTnLst>
                                </p:cTn>
                              </p:par>
                            </p:childTnLst>
                          </p:cTn>
                        </p:par>
                        <p:par>
                          <p:cTn id="21" fill="hold">
                            <p:stCondLst>
                              <p:cond delay="1100"/>
                            </p:stCondLst>
                            <p:childTnLst>
                              <p:par>
                                <p:cTn id="22" presetID="53" presetClass="entr" presetSubtype="16"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 calcmode="lin" valueType="num">
                                      <p:cBhvr>
                                        <p:cTn id="24" dur="500" fill="hold"/>
                                        <p:tgtEl>
                                          <p:spTgt spid="70"/>
                                        </p:tgtEl>
                                        <p:attrNameLst>
                                          <p:attrName>ppt_w</p:attrName>
                                        </p:attrNameLst>
                                      </p:cBhvr>
                                      <p:tavLst>
                                        <p:tav tm="0">
                                          <p:val>
                                            <p:fltVal val="0"/>
                                          </p:val>
                                        </p:tav>
                                        <p:tav tm="100000">
                                          <p:val>
                                            <p:strVal val="#ppt_w"/>
                                          </p:val>
                                        </p:tav>
                                      </p:tavLst>
                                    </p:anim>
                                    <p:anim calcmode="lin" valueType="num">
                                      <p:cBhvr>
                                        <p:cTn id="25" dur="500" fill="hold"/>
                                        <p:tgtEl>
                                          <p:spTgt spid="70"/>
                                        </p:tgtEl>
                                        <p:attrNameLst>
                                          <p:attrName>ppt_h</p:attrName>
                                        </p:attrNameLst>
                                      </p:cBhvr>
                                      <p:tavLst>
                                        <p:tav tm="0">
                                          <p:val>
                                            <p:fltVal val="0"/>
                                          </p:val>
                                        </p:tav>
                                        <p:tav tm="100000">
                                          <p:val>
                                            <p:strVal val="#ppt_h"/>
                                          </p:val>
                                        </p:tav>
                                      </p:tavLst>
                                    </p:anim>
                                    <p:animEffect transition="in" filter="fade">
                                      <p:cBhvr>
                                        <p:cTn id="26" dur="500"/>
                                        <p:tgtEl>
                                          <p:spTgt spid="70"/>
                                        </p:tgtEl>
                                      </p:cBhvr>
                                    </p:animEffect>
                                  </p:childTnLst>
                                </p:cTn>
                              </p:par>
                              <p:par>
                                <p:cTn id="27" presetID="53" presetClass="entr" presetSubtype="16" fill="hold" nodeType="withEffect">
                                  <p:stCondLst>
                                    <p:cond delay="250"/>
                                  </p:stCondLst>
                                  <p:childTnLst>
                                    <p:set>
                                      <p:cBhvr>
                                        <p:cTn id="28" dur="1" fill="hold">
                                          <p:stCondLst>
                                            <p:cond delay="0"/>
                                          </p:stCondLst>
                                        </p:cTn>
                                        <p:tgtEl>
                                          <p:spTgt spid="74"/>
                                        </p:tgtEl>
                                        <p:attrNameLst>
                                          <p:attrName>style.visibility</p:attrName>
                                        </p:attrNameLst>
                                      </p:cBhvr>
                                      <p:to>
                                        <p:strVal val="visible"/>
                                      </p:to>
                                    </p:set>
                                    <p:anim calcmode="lin" valueType="num">
                                      <p:cBhvr>
                                        <p:cTn id="29" dur="500" fill="hold"/>
                                        <p:tgtEl>
                                          <p:spTgt spid="74"/>
                                        </p:tgtEl>
                                        <p:attrNameLst>
                                          <p:attrName>ppt_w</p:attrName>
                                        </p:attrNameLst>
                                      </p:cBhvr>
                                      <p:tavLst>
                                        <p:tav tm="0">
                                          <p:val>
                                            <p:fltVal val="0"/>
                                          </p:val>
                                        </p:tav>
                                        <p:tav tm="100000">
                                          <p:val>
                                            <p:strVal val="#ppt_w"/>
                                          </p:val>
                                        </p:tav>
                                      </p:tavLst>
                                    </p:anim>
                                    <p:anim calcmode="lin" valueType="num">
                                      <p:cBhvr>
                                        <p:cTn id="30" dur="500" fill="hold"/>
                                        <p:tgtEl>
                                          <p:spTgt spid="74"/>
                                        </p:tgtEl>
                                        <p:attrNameLst>
                                          <p:attrName>ppt_h</p:attrName>
                                        </p:attrNameLst>
                                      </p:cBhvr>
                                      <p:tavLst>
                                        <p:tav tm="0">
                                          <p:val>
                                            <p:fltVal val="0"/>
                                          </p:val>
                                        </p:tav>
                                        <p:tav tm="100000">
                                          <p:val>
                                            <p:strVal val="#ppt_h"/>
                                          </p:val>
                                        </p:tav>
                                      </p:tavLst>
                                    </p:anim>
                                    <p:animEffect transition="in" filter="fade">
                                      <p:cBhvr>
                                        <p:cTn id="31" dur="500"/>
                                        <p:tgtEl>
                                          <p:spTgt spid="74"/>
                                        </p:tgtEl>
                                      </p:cBhvr>
                                    </p:animEffect>
                                  </p:childTnLst>
                                </p:cTn>
                              </p:par>
                              <p:par>
                                <p:cTn id="32" presetID="53" presetClass="entr" presetSubtype="16" fill="hold" nodeType="withEffect">
                                  <p:stCondLst>
                                    <p:cond delay="500"/>
                                  </p:stCondLst>
                                  <p:childTnLst>
                                    <p:set>
                                      <p:cBhvr>
                                        <p:cTn id="33" dur="1" fill="hold">
                                          <p:stCondLst>
                                            <p:cond delay="0"/>
                                          </p:stCondLst>
                                        </p:cTn>
                                        <p:tgtEl>
                                          <p:spTgt spid="69"/>
                                        </p:tgtEl>
                                        <p:attrNameLst>
                                          <p:attrName>style.visibility</p:attrName>
                                        </p:attrNameLst>
                                      </p:cBhvr>
                                      <p:to>
                                        <p:strVal val="visible"/>
                                      </p:to>
                                    </p:set>
                                    <p:anim calcmode="lin" valueType="num">
                                      <p:cBhvr>
                                        <p:cTn id="34" dur="500" fill="hold"/>
                                        <p:tgtEl>
                                          <p:spTgt spid="69"/>
                                        </p:tgtEl>
                                        <p:attrNameLst>
                                          <p:attrName>ppt_w</p:attrName>
                                        </p:attrNameLst>
                                      </p:cBhvr>
                                      <p:tavLst>
                                        <p:tav tm="0">
                                          <p:val>
                                            <p:fltVal val="0"/>
                                          </p:val>
                                        </p:tav>
                                        <p:tav tm="100000">
                                          <p:val>
                                            <p:strVal val="#ppt_w"/>
                                          </p:val>
                                        </p:tav>
                                      </p:tavLst>
                                    </p:anim>
                                    <p:anim calcmode="lin" valueType="num">
                                      <p:cBhvr>
                                        <p:cTn id="35" dur="500" fill="hold"/>
                                        <p:tgtEl>
                                          <p:spTgt spid="69"/>
                                        </p:tgtEl>
                                        <p:attrNameLst>
                                          <p:attrName>ppt_h</p:attrName>
                                        </p:attrNameLst>
                                      </p:cBhvr>
                                      <p:tavLst>
                                        <p:tav tm="0">
                                          <p:val>
                                            <p:fltVal val="0"/>
                                          </p:val>
                                        </p:tav>
                                        <p:tav tm="100000">
                                          <p:val>
                                            <p:strVal val="#ppt_h"/>
                                          </p:val>
                                        </p:tav>
                                      </p:tavLst>
                                    </p:anim>
                                    <p:animEffect transition="in" filter="fade">
                                      <p:cBhvr>
                                        <p:cTn id="36" dur="500"/>
                                        <p:tgtEl>
                                          <p:spTgt spid="69"/>
                                        </p:tgtEl>
                                      </p:cBhvr>
                                    </p:animEffect>
                                  </p:childTnLst>
                                </p:cTn>
                              </p:par>
                              <p:par>
                                <p:cTn id="37" presetID="53" presetClass="entr" presetSubtype="16" fill="hold" nodeType="withEffect">
                                  <p:stCondLst>
                                    <p:cond delay="750"/>
                                  </p:stCondLst>
                                  <p:childTnLst>
                                    <p:set>
                                      <p:cBhvr>
                                        <p:cTn id="38" dur="1" fill="hold">
                                          <p:stCondLst>
                                            <p:cond delay="0"/>
                                          </p:stCondLst>
                                        </p:cTn>
                                        <p:tgtEl>
                                          <p:spTgt spid="71"/>
                                        </p:tgtEl>
                                        <p:attrNameLst>
                                          <p:attrName>style.visibility</p:attrName>
                                        </p:attrNameLst>
                                      </p:cBhvr>
                                      <p:to>
                                        <p:strVal val="visible"/>
                                      </p:to>
                                    </p:set>
                                    <p:anim calcmode="lin" valueType="num">
                                      <p:cBhvr>
                                        <p:cTn id="39" dur="500" fill="hold"/>
                                        <p:tgtEl>
                                          <p:spTgt spid="71"/>
                                        </p:tgtEl>
                                        <p:attrNameLst>
                                          <p:attrName>ppt_w</p:attrName>
                                        </p:attrNameLst>
                                      </p:cBhvr>
                                      <p:tavLst>
                                        <p:tav tm="0">
                                          <p:val>
                                            <p:fltVal val="0"/>
                                          </p:val>
                                        </p:tav>
                                        <p:tav tm="100000">
                                          <p:val>
                                            <p:strVal val="#ppt_w"/>
                                          </p:val>
                                        </p:tav>
                                      </p:tavLst>
                                    </p:anim>
                                    <p:anim calcmode="lin" valueType="num">
                                      <p:cBhvr>
                                        <p:cTn id="40" dur="500" fill="hold"/>
                                        <p:tgtEl>
                                          <p:spTgt spid="71"/>
                                        </p:tgtEl>
                                        <p:attrNameLst>
                                          <p:attrName>ppt_h</p:attrName>
                                        </p:attrNameLst>
                                      </p:cBhvr>
                                      <p:tavLst>
                                        <p:tav tm="0">
                                          <p:val>
                                            <p:fltVal val="0"/>
                                          </p:val>
                                        </p:tav>
                                        <p:tav tm="100000">
                                          <p:val>
                                            <p:strVal val="#ppt_h"/>
                                          </p:val>
                                        </p:tav>
                                      </p:tavLst>
                                    </p:anim>
                                    <p:animEffect transition="in" filter="fade">
                                      <p:cBhvr>
                                        <p:cTn id="41" dur="500"/>
                                        <p:tgtEl>
                                          <p:spTgt spid="71"/>
                                        </p:tgtEl>
                                      </p:cBhvr>
                                    </p:animEffect>
                                  </p:childTnLst>
                                </p:cTn>
                              </p:par>
                              <p:par>
                                <p:cTn id="42" presetID="53" presetClass="entr" presetSubtype="16" fill="hold" nodeType="withEffect">
                                  <p:stCondLst>
                                    <p:cond delay="10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53" presetClass="entr" presetSubtype="16" fill="hold" nodeType="withEffect">
                                  <p:stCondLst>
                                    <p:cond delay="125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Effect transition="in" filter="fade">
                                      <p:cBhvr>
                                        <p:cTn id="51" dur="500"/>
                                        <p:tgtEl>
                                          <p:spTgt spid="73"/>
                                        </p:tgtEl>
                                      </p:cBhvr>
                                    </p:animEffect>
                                  </p:childTnLst>
                                </p:cTn>
                              </p:par>
                              <p:par>
                                <p:cTn id="52" presetID="22" presetClass="entr" presetSubtype="1" fill="hold" nodeType="withEffect">
                                  <p:stCondLst>
                                    <p:cond delay="1500"/>
                                  </p:stCondLst>
                                  <p:childTnLst>
                                    <p:set>
                                      <p:cBhvr>
                                        <p:cTn id="53" dur="1" fill="hold">
                                          <p:stCondLst>
                                            <p:cond delay="0"/>
                                          </p:stCondLst>
                                        </p:cTn>
                                        <p:tgtEl>
                                          <p:spTgt spid="43"/>
                                        </p:tgtEl>
                                        <p:attrNameLst>
                                          <p:attrName>style.visibility</p:attrName>
                                        </p:attrNameLst>
                                      </p:cBhvr>
                                      <p:to>
                                        <p:strVal val="visible"/>
                                      </p:to>
                                    </p:set>
                                    <p:animEffect transition="in" filter="wipe(up)">
                                      <p:cBhvr>
                                        <p:cTn id="54" dur="500"/>
                                        <p:tgtEl>
                                          <p:spTgt spid="43"/>
                                        </p:tgtEl>
                                      </p:cBhvr>
                                    </p:animEffect>
                                  </p:childTnLst>
                                </p:cTn>
                              </p:par>
                              <p:par>
                                <p:cTn id="55" presetID="22" presetClass="entr" presetSubtype="1" fill="hold" nodeType="withEffect">
                                  <p:stCondLst>
                                    <p:cond delay="1750"/>
                                  </p:stCondLst>
                                  <p:childTnLst>
                                    <p:set>
                                      <p:cBhvr>
                                        <p:cTn id="56" dur="1" fill="hold">
                                          <p:stCondLst>
                                            <p:cond delay="0"/>
                                          </p:stCondLst>
                                        </p:cTn>
                                        <p:tgtEl>
                                          <p:spTgt spid="46"/>
                                        </p:tgtEl>
                                        <p:attrNameLst>
                                          <p:attrName>style.visibility</p:attrName>
                                        </p:attrNameLst>
                                      </p:cBhvr>
                                      <p:to>
                                        <p:strVal val="visible"/>
                                      </p:to>
                                    </p:set>
                                    <p:animEffect transition="in" filter="wipe(up)">
                                      <p:cBhvr>
                                        <p:cTn id="57" dur="500"/>
                                        <p:tgtEl>
                                          <p:spTgt spid="46"/>
                                        </p:tgtEl>
                                      </p:cBhvr>
                                    </p:animEffect>
                                  </p:childTnLst>
                                </p:cTn>
                              </p:par>
                              <p:par>
                                <p:cTn id="58" presetID="22" presetClass="entr" presetSubtype="1" fill="hold" nodeType="withEffect">
                                  <p:stCondLst>
                                    <p:cond delay="2000"/>
                                  </p:stCondLst>
                                  <p:childTnLst>
                                    <p:set>
                                      <p:cBhvr>
                                        <p:cTn id="59" dur="1" fill="hold">
                                          <p:stCondLst>
                                            <p:cond delay="0"/>
                                          </p:stCondLst>
                                        </p:cTn>
                                        <p:tgtEl>
                                          <p:spTgt spid="49"/>
                                        </p:tgtEl>
                                        <p:attrNameLst>
                                          <p:attrName>style.visibility</p:attrName>
                                        </p:attrNameLst>
                                      </p:cBhvr>
                                      <p:to>
                                        <p:strVal val="visible"/>
                                      </p:to>
                                    </p:set>
                                    <p:animEffect transition="in" filter="wipe(up)">
                                      <p:cBhvr>
                                        <p:cTn id="60" dur="500"/>
                                        <p:tgtEl>
                                          <p:spTgt spid="49"/>
                                        </p:tgtEl>
                                      </p:cBhvr>
                                    </p:animEffect>
                                  </p:childTnLst>
                                </p:cTn>
                              </p:par>
                              <p:par>
                                <p:cTn id="61" presetID="22" presetClass="entr" presetSubtype="1" fill="hold" nodeType="withEffect">
                                  <p:stCondLst>
                                    <p:cond delay="2250"/>
                                  </p:stCondLst>
                                  <p:childTnLst>
                                    <p:set>
                                      <p:cBhvr>
                                        <p:cTn id="62" dur="1" fill="hold">
                                          <p:stCondLst>
                                            <p:cond delay="0"/>
                                          </p:stCondLst>
                                        </p:cTn>
                                        <p:tgtEl>
                                          <p:spTgt spid="52"/>
                                        </p:tgtEl>
                                        <p:attrNameLst>
                                          <p:attrName>style.visibility</p:attrName>
                                        </p:attrNameLst>
                                      </p:cBhvr>
                                      <p:to>
                                        <p:strVal val="visible"/>
                                      </p:to>
                                    </p:set>
                                    <p:animEffect transition="in" filter="wipe(up)">
                                      <p:cBhvr>
                                        <p:cTn id="63" dur="500"/>
                                        <p:tgtEl>
                                          <p:spTgt spid="52"/>
                                        </p:tgtEl>
                                      </p:cBhvr>
                                    </p:animEffect>
                                  </p:childTnLst>
                                </p:cTn>
                              </p:par>
                              <p:par>
                                <p:cTn id="64" presetID="22" presetClass="entr" presetSubtype="1" fill="hold" nodeType="withEffect">
                                  <p:stCondLst>
                                    <p:cond delay="2500"/>
                                  </p:stCondLst>
                                  <p:childTnLst>
                                    <p:set>
                                      <p:cBhvr>
                                        <p:cTn id="65" dur="1" fill="hold">
                                          <p:stCondLst>
                                            <p:cond delay="0"/>
                                          </p:stCondLst>
                                        </p:cTn>
                                        <p:tgtEl>
                                          <p:spTgt spid="55"/>
                                        </p:tgtEl>
                                        <p:attrNameLst>
                                          <p:attrName>style.visibility</p:attrName>
                                        </p:attrNameLst>
                                      </p:cBhvr>
                                      <p:to>
                                        <p:strVal val="visible"/>
                                      </p:to>
                                    </p:set>
                                    <p:animEffect transition="in" filter="wipe(up)">
                                      <p:cBhvr>
                                        <p:cTn id="66" dur="500"/>
                                        <p:tgtEl>
                                          <p:spTgt spid="55"/>
                                        </p:tgtEl>
                                      </p:cBhvr>
                                    </p:animEffect>
                                  </p:childTnLst>
                                </p:cTn>
                              </p:par>
                              <p:par>
                                <p:cTn id="67" presetID="22" presetClass="entr" presetSubtype="1" fill="hold" nodeType="withEffect">
                                  <p:stCondLst>
                                    <p:cond delay="2750"/>
                                  </p:stCondLst>
                                  <p:childTnLst>
                                    <p:set>
                                      <p:cBhvr>
                                        <p:cTn id="68" dur="1" fill="hold">
                                          <p:stCondLst>
                                            <p:cond delay="0"/>
                                          </p:stCondLst>
                                        </p:cTn>
                                        <p:tgtEl>
                                          <p:spTgt spid="58"/>
                                        </p:tgtEl>
                                        <p:attrNameLst>
                                          <p:attrName>style.visibility</p:attrName>
                                        </p:attrNameLst>
                                      </p:cBhvr>
                                      <p:to>
                                        <p:strVal val="visible"/>
                                      </p:to>
                                    </p:set>
                                    <p:animEffect transition="in" filter="wipe(up)">
                                      <p:cBhvr>
                                        <p:cTn id="6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2050489" y="1791572"/>
            <a:ext cx="2214283" cy="2214000"/>
          </a:xfrm>
          <a:custGeom>
            <a:avLst/>
            <a:gdLst>
              <a:gd name="T0" fmla="*/ 610 w 1220"/>
              <a:gd name="T1" fmla="*/ 0 h 1222"/>
              <a:gd name="T2" fmla="*/ 1220 w 1220"/>
              <a:gd name="T3" fmla="*/ 612 h 1222"/>
              <a:gd name="T4" fmla="*/ 610 w 1220"/>
              <a:gd name="T5" fmla="*/ 1222 h 1222"/>
              <a:gd name="T6" fmla="*/ 0 w 1220"/>
              <a:gd name="T7" fmla="*/ 612 h 1222"/>
              <a:gd name="T8" fmla="*/ 610 w 1220"/>
              <a:gd name="T9" fmla="*/ 0 h 1222"/>
            </a:gdLst>
            <a:ahLst/>
            <a:cxnLst>
              <a:cxn ang="0">
                <a:pos x="T0" y="T1"/>
              </a:cxn>
              <a:cxn ang="0">
                <a:pos x="T2" y="T3"/>
              </a:cxn>
              <a:cxn ang="0">
                <a:pos x="T4" y="T5"/>
              </a:cxn>
              <a:cxn ang="0">
                <a:pos x="T6" y="T7"/>
              </a:cxn>
              <a:cxn ang="0">
                <a:pos x="T8" y="T9"/>
              </a:cxn>
            </a:cxnLst>
            <a:rect l="0" t="0" r="r" b="b"/>
            <a:pathLst>
              <a:path w="1220" h="1222">
                <a:moveTo>
                  <a:pt x="610" y="0"/>
                </a:moveTo>
                <a:lnTo>
                  <a:pt x="1220" y="612"/>
                </a:lnTo>
                <a:lnTo>
                  <a:pt x="610" y="1222"/>
                </a:lnTo>
                <a:lnTo>
                  <a:pt x="0" y="612"/>
                </a:lnTo>
                <a:lnTo>
                  <a:pt x="610" y="0"/>
                </a:lnTo>
                <a:close/>
              </a:path>
            </a:pathLst>
          </a:custGeom>
          <a:solidFill>
            <a:srgbClr val="4F4D50"/>
          </a:solidFill>
          <a:ln w="7938" cap="flat">
            <a:noFill/>
            <a:prstDash val="solid"/>
            <a:miter lim="800000"/>
            <a:headEnd/>
            <a:tailEnd/>
          </a:ln>
          <a:effectLst>
            <a:outerShdw blurRad="381000" dist="228600" dir="2700000" sx="95000" sy="95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690630" y="2170903"/>
            <a:ext cx="2934000" cy="2934000"/>
          </a:xfrm>
          <a:custGeom>
            <a:avLst/>
            <a:gdLst>
              <a:gd name="T0" fmla="*/ 809 w 1618"/>
              <a:gd name="T1" fmla="*/ 0 h 1617"/>
              <a:gd name="T2" fmla="*/ 1618 w 1618"/>
              <a:gd name="T3" fmla="*/ 809 h 1617"/>
              <a:gd name="T4" fmla="*/ 809 w 1618"/>
              <a:gd name="T5" fmla="*/ 1617 h 1617"/>
              <a:gd name="T6" fmla="*/ 0 w 1618"/>
              <a:gd name="T7" fmla="*/ 809 h 1617"/>
              <a:gd name="T8" fmla="*/ 809 w 1618"/>
              <a:gd name="T9" fmla="*/ 0 h 1617"/>
            </a:gdLst>
            <a:ahLst/>
            <a:cxnLst>
              <a:cxn ang="0">
                <a:pos x="T0" y="T1"/>
              </a:cxn>
              <a:cxn ang="0">
                <a:pos x="T2" y="T3"/>
              </a:cxn>
              <a:cxn ang="0">
                <a:pos x="T4" y="T5"/>
              </a:cxn>
              <a:cxn ang="0">
                <a:pos x="T6" y="T7"/>
              </a:cxn>
              <a:cxn ang="0">
                <a:pos x="T8" y="T9"/>
              </a:cxn>
            </a:cxnLst>
            <a:rect l="0" t="0" r="r" b="b"/>
            <a:pathLst>
              <a:path w="1618" h="1617">
                <a:moveTo>
                  <a:pt x="809" y="0"/>
                </a:moveTo>
                <a:lnTo>
                  <a:pt x="1618" y="809"/>
                </a:lnTo>
                <a:lnTo>
                  <a:pt x="809" y="1617"/>
                </a:lnTo>
                <a:lnTo>
                  <a:pt x="0" y="809"/>
                </a:lnTo>
                <a:lnTo>
                  <a:pt x="809"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w="7938" cap="flat">
            <a:noFill/>
            <a:prstDash val="solid"/>
            <a:miter lim="800000"/>
            <a:headEnd/>
            <a:tailEnd/>
          </a:ln>
          <a:effectLst>
            <a:outerShdw blurRad="381000" dist="228600" dir="2700000" sx="95000" sy="95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
          <p:cNvSpPr>
            <a:spLocks/>
          </p:cNvSpPr>
          <p:nvPr/>
        </p:nvSpPr>
        <p:spPr bwMode="auto">
          <a:xfrm>
            <a:off x="2935134" y="4817894"/>
            <a:ext cx="444992" cy="444935"/>
          </a:xfrm>
          <a:custGeom>
            <a:avLst/>
            <a:gdLst>
              <a:gd name="T0" fmla="*/ 610 w 1220"/>
              <a:gd name="T1" fmla="*/ 0 h 1222"/>
              <a:gd name="T2" fmla="*/ 1220 w 1220"/>
              <a:gd name="T3" fmla="*/ 612 h 1222"/>
              <a:gd name="T4" fmla="*/ 610 w 1220"/>
              <a:gd name="T5" fmla="*/ 1222 h 1222"/>
              <a:gd name="T6" fmla="*/ 0 w 1220"/>
              <a:gd name="T7" fmla="*/ 612 h 1222"/>
              <a:gd name="T8" fmla="*/ 610 w 1220"/>
              <a:gd name="T9" fmla="*/ 0 h 1222"/>
            </a:gdLst>
            <a:ahLst/>
            <a:cxnLst>
              <a:cxn ang="0">
                <a:pos x="T0" y="T1"/>
              </a:cxn>
              <a:cxn ang="0">
                <a:pos x="T2" y="T3"/>
              </a:cxn>
              <a:cxn ang="0">
                <a:pos x="T4" y="T5"/>
              </a:cxn>
              <a:cxn ang="0">
                <a:pos x="T6" y="T7"/>
              </a:cxn>
              <a:cxn ang="0">
                <a:pos x="T8" y="T9"/>
              </a:cxn>
            </a:cxnLst>
            <a:rect l="0" t="0" r="r" b="b"/>
            <a:pathLst>
              <a:path w="1220" h="1222">
                <a:moveTo>
                  <a:pt x="610" y="0"/>
                </a:moveTo>
                <a:lnTo>
                  <a:pt x="1220" y="612"/>
                </a:lnTo>
                <a:lnTo>
                  <a:pt x="610" y="1222"/>
                </a:lnTo>
                <a:lnTo>
                  <a:pt x="0" y="612"/>
                </a:lnTo>
                <a:lnTo>
                  <a:pt x="610" y="0"/>
                </a:lnTo>
                <a:close/>
              </a:path>
            </a:pathLst>
          </a:custGeom>
          <a:solidFill>
            <a:srgbClr val="C8B08A"/>
          </a:solidFill>
          <a:ln w="7938" cap="flat">
            <a:noFill/>
            <a:prstDash val="solid"/>
            <a:miter lim="800000"/>
            <a:headEnd/>
            <a:tailEnd/>
          </a:ln>
          <a:effectLst>
            <a:outerShdw blurRad="381000" dist="228600" dir="2700000" sx="95000" sy="95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pic>
        <p:nvPicPr>
          <p:cNvPr id="14" name="图片 13">
            <a:extLst>
              <a:ext uri="{FF2B5EF4-FFF2-40B4-BE49-F238E27FC236}">
                <a16:creationId xmlns:a16="http://schemas.microsoft.com/office/drawing/2014/main" xmlns="" id="{984CFD15-5938-4BA4-AA3A-B90AA6FFCD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15" name="TextBox 6">
            <a:extLst>
              <a:ext uri="{FF2B5EF4-FFF2-40B4-BE49-F238E27FC236}">
                <a16:creationId xmlns:a16="http://schemas.microsoft.com/office/drawing/2014/main" xmlns="" id="{8083E77C-E488-400A-8503-359C6655BD40}"/>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6" name="TextBox 7">
            <a:extLst>
              <a:ext uri="{FF2B5EF4-FFF2-40B4-BE49-F238E27FC236}">
                <a16:creationId xmlns:a16="http://schemas.microsoft.com/office/drawing/2014/main" xmlns="" id="{BAF49D56-8FCD-4804-8411-594F1BC85F38}"/>
              </a:ext>
            </a:extLst>
          </p:cNvPr>
          <p:cNvSpPr txBox="1"/>
          <p:nvPr/>
        </p:nvSpPr>
        <p:spPr>
          <a:xfrm>
            <a:off x="539983" y="440281"/>
            <a:ext cx="1723549"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公司与团队</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3" name="TextBox 3"/>
          <p:cNvSpPr txBox="1"/>
          <p:nvPr/>
        </p:nvSpPr>
        <p:spPr>
          <a:xfrm>
            <a:off x="6273150" y="1718869"/>
            <a:ext cx="2055713" cy="246221"/>
          </a:xfrm>
          <a:prstGeom prst="rect">
            <a:avLst/>
          </a:prstGeom>
        </p:spPr>
        <p:txBody>
          <a:bodyPr lIns="0" tIns="0" rIns="0" bIns="0" anchor="t">
            <a:spAutoFit/>
          </a:bodyPr>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600" b="0" dirty="0">
                <a:solidFill>
                  <a:schemeClr val="tx1">
                    <a:lumMod val="75000"/>
                    <a:lumOff val="25000"/>
                  </a:schemeClr>
                </a:solidFill>
              </a:rPr>
              <a:t>职务或头衔</a:t>
            </a:r>
            <a:endParaRPr lang="en-US" altLang="zh-CN" sz="1600" b="0" dirty="0">
              <a:solidFill>
                <a:schemeClr val="tx1">
                  <a:lumMod val="75000"/>
                  <a:lumOff val="25000"/>
                </a:schemeClr>
              </a:solidFill>
            </a:endParaRPr>
          </a:p>
        </p:txBody>
      </p:sp>
      <p:sp>
        <p:nvSpPr>
          <p:cNvPr id="24" name="矩形 23"/>
          <p:cNvSpPr>
            <a:spLocks noChangeArrowheads="1"/>
          </p:cNvSpPr>
          <p:nvPr/>
        </p:nvSpPr>
        <p:spPr bwMode="auto">
          <a:xfrm>
            <a:off x="5530986" y="1703480"/>
            <a:ext cx="1367896" cy="2769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spAutoFit/>
          </a:bodyPr>
          <a:lstStyle/>
          <a:p>
            <a:pPr>
              <a:spcBef>
                <a:spcPct val="0"/>
              </a:spcBef>
            </a:pPr>
            <a:r>
              <a:rPr lang="zh-CN" altLang="en-US" b="1" cap="all" dirty="0">
                <a:solidFill>
                  <a:schemeClr val="tx1">
                    <a:lumMod val="75000"/>
                    <a:lumOff val="25000"/>
                  </a:schemeClr>
                </a:solidFill>
                <a:latin typeface="微软雅黑" pitchFamily="34" charset="-122"/>
                <a:ea typeface="微软雅黑" pitchFamily="34" charset="-122"/>
                <a:cs typeface="+mj-cs"/>
              </a:rPr>
              <a:t>姓名</a:t>
            </a:r>
            <a:endParaRPr lang="en-US" altLang="zh-CN" b="1" cap="all" dirty="0">
              <a:solidFill>
                <a:schemeClr val="tx1">
                  <a:lumMod val="75000"/>
                  <a:lumOff val="25000"/>
                </a:schemeClr>
              </a:solidFill>
              <a:latin typeface="微软雅黑" pitchFamily="34" charset="-122"/>
              <a:ea typeface="微软雅黑" pitchFamily="34" charset="-122"/>
              <a:cs typeface="+mj-cs"/>
            </a:endParaRPr>
          </a:p>
        </p:txBody>
      </p:sp>
      <p:sp>
        <p:nvSpPr>
          <p:cNvPr id="25" name="TextBox 5"/>
          <p:cNvSpPr txBox="1"/>
          <p:nvPr/>
        </p:nvSpPr>
        <p:spPr>
          <a:xfrm>
            <a:off x="5509280" y="2170903"/>
            <a:ext cx="5034386" cy="769441"/>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主要的职业经验在这里输入，将介绍成员的主要经历用简成成员的主要经历用简短的文字员的主要经历用简短的文字短的文字描述，包括成员曾经的任职主要机构有哪些，从业的年份、行业经验等等。</a:t>
            </a:r>
            <a:endParaRPr lang="en-US" altLang="zh-CN" sz="1000" dirty="0">
              <a:latin typeface="方正黑体简体" panose="02010601030101010101" pitchFamily="2" charset="-122"/>
              <a:ea typeface="方正黑体简体" panose="02010601030101010101" pitchFamily="2" charset="-122"/>
            </a:endParaRPr>
          </a:p>
        </p:txBody>
      </p:sp>
      <p:sp>
        <p:nvSpPr>
          <p:cNvPr id="26" name="TextBox 8"/>
          <p:cNvSpPr txBox="1"/>
          <p:nvPr/>
        </p:nvSpPr>
        <p:spPr>
          <a:xfrm>
            <a:off x="5509279" y="4412883"/>
            <a:ext cx="2055713" cy="246221"/>
          </a:xfrm>
          <a:prstGeom prst="rect">
            <a:avLst/>
          </a:prstGeom>
        </p:spPr>
        <p:txBody>
          <a:bodyPr lIns="0" tIns="0" rIns="0" bIns="0" anchor="t">
            <a:spAutoFit/>
          </a:bodyPr>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600" dirty="0">
                <a:solidFill>
                  <a:schemeClr val="tx1">
                    <a:lumMod val="75000"/>
                    <a:lumOff val="25000"/>
                  </a:schemeClr>
                </a:solidFill>
              </a:rPr>
              <a:t>能力值</a:t>
            </a:r>
            <a:endParaRPr lang="en-US" altLang="zh-CN" sz="1600" dirty="0">
              <a:solidFill>
                <a:schemeClr val="tx1">
                  <a:lumMod val="75000"/>
                  <a:lumOff val="25000"/>
                </a:schemeClr>
              </a:solidFill>
            </a:endParaRPr>
          </a:p>
        </p:txBody>
      </p:sp>
      <p:sp>
        <p:nvSpPr>
          <p:cNvPr id="27" name="矩形 26"/>
          <p:cNvSpPr/>
          <p:nvPr/>
        </p:nvSpPr>
        <p:spPr>
          <a:xfrm>
            <a:off x="5509278" y="4998185"/>
            <a:ext cx="5040000" cy="775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509278" y="4998185"/>
            <a:ext cx="3723908" cy="77549"/>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1"/>
          <p:cNvSpPr txBox="1"/>
          <p:nvPr/>
        </p:nvSpPr>
        <p:spPr>
          <a:xfrm>
            <a:off x="5509276" y="4808626"/>
            <a:ext cx="657584" cy="16695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900" b="0" dirty="0">
                <a:solidFill>
                  <a:srgbClr val="4F4D50"/>
                </a:solidFill>
              </a:rPr>
              <a:t>创造力</a:t>
            </a:r>
            <a:endParaRPr lang="en-US" altLang="zh-CN" sz="900" b="0" dirty="0">
              <a:solidFill>
                <a:srgbClr val="4F4D50"/>
              </a:solidFill>
            </a:endParaRPr>
          </a:p>
        </p:txBody>
      </p:sp>
      <p:sp>
        <p:nvSpPr>
          <p:cNvPr id="30" name="矩形 29"/>
          <p:cNvSpPr/>
          <p:nvPr/>
        </p:nvSpPr>
        <p:spPr>
          <a:xfrm>
            <a:off x="5509278" y="5325314"/>
            <a:ext cx="5040000" cy="775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509277" y="5325314"/>
            <a:ext cx="4464499" cy="77549"/>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14"/>
          <p:cNvSpPr txBox="1"/>
          <p:nvPr/>
        </p:nvSpPr>
        <p:spPr>
          <a:xfrm>
            <a:off x="5509276" y="5135756"/>
            <a:ext cx="657584" cy="16695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900" b="0" dirty="0">
                <a:solidFill>
                  <a:srgbClr val="4F4D50"/>
                </a:solidFill>
              </a:rPr>
              <a:t>管理能力</a:t>
            </a:r>
            <a:endParaRPr lang="en-US" altLang="zh-CN" sz="900" b="0" dirty="0">
              <a:solidFill>
                <a:srgbClr val="4F4D50"/>
              </a:solidFill>
            </a:endParaRPr>
          </a:p>
        </p:txBody>
      </p:sp>
      <p:sp>
        <p:nvSpPr>
          <p:cNvPr id="33" name="矩形 32"/>
          <p:cNvSpPr/>
          <p:nvPr/>
        </p:nvSpPr>
        <p:spPr>
          <a:xfrm>
            <a:off x="5509278" y="5652444"/>
            <a:ext cx="5040000" cy="775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509279" y="5652444"/>
            <a:ext cx="2835358" cy="77549"/>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17"/>
          <p:cNvSpPr txBox="1"/>
          <p:nvPr/>
        </p:nvSpPr>
        <p:spPr>
          <a:xfrm>
            <a:off x="5509276" y="5462885"/>
            <a:ext cx="657584" cy="16695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900" b="0" dirty="0">
                <a:solidFill>
                  <a:srgbClr val="4F4D50"/>
                </a:solidFill>
              </a:rPr>
              <a:t>协调力</a:t>
            </a:r>
            <a:endParaRPr lang="en-US" altLang="zh-CN" sz="900" b="0" dirty="0">
              <a:solidFill>
                <a:srgbClr val="4F4D50"/>
              </a:solidFill>
            </a:endParaRPr>
          </a:p>
        </p:txBody>
      </p:sp>
      <p:sp>
        <p:nvSpPr>
          <p:cNvPr id="36" name="矩形 35"/>
          <p:cNvSpPr/>
          <p:nvPr/>
        </p:nvSpPr>
        <p:spPr>
          <a:xfrm>
            <a:off x="5509278" y="5979574"/>
            <a:ext cx="5040000" cy="7754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509278" y="5979574"/>
            <a:ext cx="3004119" cy="77549"/>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20"/>
          <p:cNvSpPr txBox="1"/>
          <p:nvPr/>
        </p:nvSpPr>
        <p:spPr>
          <a:xfrm>
            <a:off x="5509276" y="5790016"/>
            <a:ext cx="657584" cy="16695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900" b="0" dirty="0">
                <a:solidFill>
                  <a:srgbClr val="4F4D50"/>
                </a:solidFill>
              </a:rPr>
              <a:t>营销力</a:t>
            </a:r>
            <a:endParaRPr lang="en-US" altLang="zh-CN" sz="900" b="0" dirty="0">
              <a:solidFill>
                <a:srgbClr val="4F4D50"/>
              </a:solidFill>
            </a:endParaRPr>
          </a:p>
        </p:txBody>
      </p:sp>
      <p:sp>
        <p:nvSpPr>
          <p:cNvPr id="39" name="TextBox 5"/>
          <p:cNvSpPr txBox="1"/>
          <p:nvPr/>
        </p:nvSpPr>
        <p:spPr>
          <a:xfrm>
            <a:off x="5509280" y="3100520"/>
            <a:ext cx="5034386" cy="512961"/>
          </a:xfrm>
          <a:prstGeom prst="rect">
            <a:avLst/>
          </a:prstGeom>
          <a:noFill/>
        </p:spPr>
        <p:txBody>
          <a:bodyPr wrap="square" lIns="0" tIns="0" rIns="0" bIns="0" rtlCol="0">
            <a:spAutoFit/>
          </a:bodyPr>
          <a:lstStyle>
            <a:defPPr>
              <a:defRPr lang="zh-CN"/>
            </a:defPPr>
            <a:lvl1pPr algn="just">
              <a:lnSpc>
                <a:spcPts val="20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000" dirty="0">
                <a:latin typeface="方正黑体简体" panose="02010601030101010101" pitchFamily="2" charset="-122"/>
                <a:ea typeface="方正黑体简体" panose="02010601030101010101" pitchFamily="2" charset="-122"/>
              </a:rPr>
              <a:t>点击输入简要文字介绍，文字内容成员的主要经历用简短的文字需概括精炼，不用多余的文字修饰，言简意赅的说明分项内容</a:t>
            </a:r>
            <a:r>
              <a:rPr lang="en-US" altLang="zh-CN" sz="1000" dirty="0">
                <a:latin typeface="方正黑体简体" panose="02010601030101010101" pitchFamily="2" charset="-122"/>
                <a:ea typeface="方正黑体简体" panose="02010601030101010101" pitchFamily="2" charset="-122"/>
              </a:rPr>
              <a:t>……</a:t>
            </a:r>
          </a:p>
        </p:txBody>
      </p:sp>
    </p:spTree>
    <p:extLst>
      <p:ext uri="{BB962C8B-B14F-4D97-AF65-F5344CB8AC3E}">
        <p14:creationId xmlns:p14="http://schemas.microsoft.com/office/powerpoint/2010/main" val="3379540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300" fill="hold"/>
                                        <p:tgtEl>
                                          <p:spTgt spid="14"/>
                                        </p:tgtEl>
                                        <p:attrNameLst>
                                          <p:attrName>ppt_x</p:attrName>
                                        </p:attrNameLst>
                                      </p:cBhvr>
                                      <p:tavLst>
                                        <p:tav tm="0">
                                          <p:val>
                                            <p:strVal val="0-#ppt_w/2"/>
                                          </p:val>
                                        </p:tav>
                                        <p:tav tm="100000">
                                          <p:val>
                                            <p:strVal val="#ppt_x"/>
                                          </p:val>
                                        </p:tav>
                                      </p:tavLst>
                                    </p:anim>
                                    <p:anim calcmode="lin" valueType="num">
                                      <p:cBhvr additive="base">
                                        <p:cTn id="8" dur="3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300" fill="hold"/>
                                        <p:tgtEl>
                                          <p:spTgt spid="15"/>
                                        </p:tgtEl>
                                        <p:attrNameLst>
                                          <p:attrName>ppt_x</p:attrName>
                                        </p:attrNameLst>
                                      </p:cBhvr>
                                      <p:tavLst>
                                        <p:tav tm="0">
                                          <p:val>
                                            <p:strVal val="0-#ppt_w/2"/>
                                          </p:val>
                                        </p:tav>
                                        <p:tav tm="100000">
                                          <p:val>
                                            <p:strVal val="#ppt_x"/>
                                          </p:val>
                                        </p:tav>
                                      </p:tavLst>
                                    </p:anim>
                                    <p:anim calcmode="lin" valueType="num">
                                      <p:cBhvr additive="base">
                                        <p:cTn id="12" dur="3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300" fill="hold"/>
                                        <p:tgtEl>
                                          <p:spTgt spid="16"/>
                                        </p:tgtEl>
                                        <p:attrNameLst>
                                          <p:attrName>ppt_x</p:attrName>
                                        </p:attrNameLst>
                                      </p:cBhvr>
                                      <p:tavLst>
                                        <p:tav tm="0">
                                          <p:val>
                                            <p:strVal val="0-#ppt_w/2"/>
                                          </p:val>
                                        </p:tav>
                                        <p:tav tm="100000">
                                          <p:val>
                                            <p:strVal val="#ppt_x"/>
                                          </p:val>
                                        </p:tav>
                                      </p:tavLst>
                                    </p:anim>
                                    <p:anim calcmode="lin" valueType="num">
                                      <p:cBhvr additive="base">
                                        <p:cTn id="16" dur="300" fill="hold"/>
                                        <p:tgtEl>
                                          <p:spTgt spid="1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300" fill="hold"/>
                                        <p:tgtEl>
                                          <p:spTgt spid="6"/>
                                        </p:tgtEl>
                                        <p:attrNameLst>
                                          <p:attrName>ppt_w</p:attrName>
                                        </p:attrNameLst>
                                      </p:cBhvr>
                                      <p:tavLst>
                                        <p:tav tm="0">
                                          <p:val>
                                            <p:fltVal val="0"/>
                                          </p:val>
                                        </p:tav>
                                        <p:tav tm="100000">
                                          <p:val>
                                            <p:strVal val="#ppt_w"/>
                                          </p:val>
                                        </p:tav>
                                      </p:tavLst>
                                    </p:anim>
                                    <p:anim calcmode="lin" valueType="num">
                                      <p:cBhvr>
                                        <p:cTn id="21" dur="300" fill="hold"/>
                                        <p:tgtEl>
                                          <p:spTgt spid="6"/>
                                        </p:tgtEl>
                                        <p:attrNameLst>
                                          <p:attrName>ppt_h</p:attrName>
                                        </p:attrNameLst>
                                      </p:cBhvr>
                                      <p:tavLst>
                                        <p:tav tm="0">
                                          <p:val>
                                            <p:fltVal val="0"/>
                                          </p:val>
                                        </p:tav>
                                        <p:tav tm="100000">
                                          <p:val>
                                            <p:strVal val="#ppt_h"/>
                                          </p:val>
                                        </p:tav>
                                      </p:tavLst>
                                    </p:anim>
                                    <p:animEffect transition="in" filter="fade">
                                      <p:cBhvr>
                                        <p:cTn id="22" dur="300"/>
                                        <p:tgtEl>
                                          <p:spTgt spid="6"/>
                                        </p:tgtEl>
                                      </p:cBhvr>
                                    </p:animEffect>
                                  </p:childTnLst>
                                </p:cTn>
                              </p:par>
                            </p:childTnLst>
                          </p:cTn>
                        </p:par>
                        <p:par>
                          <p:cTn id="23" fill="hold">
                            <p:stCondLst>
                              <p:cond delay="9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300" fill="hold"/>
                                        <p:tgtEl>
                                          <p:spTgt spid="5"/>
                                        </p:tgtEl>
                                        <p:attrNameLst>
                                          <p:attrName>ppt_w</p:attrName>
                                        </p:attrNameLst>
                                      </p:cBhvr>
                                      <p:tavLst>
                                        <p:tav tm="0">
                                          <p:val>
                                            <p:fltVal val="0"/>
                                          </p:val>
                                        </p:tav>
                                        <p:tav tm="100000">
                                          <p:val>
                                            <p:strVal val="#ppt_w"/>
                                          </p:val>
                                        </p:tav>
                                      </p:tavLst>
                                    </p:anim>
                                    <p:anim calcmode="lin" valueType="num">
                                      <p:cBhvr>
                                        <p:cTn id="27" dur="300" fill="hold"/>
                                        <p:tgtEl>
                                          <p:spTgt spid="5"/>
                                        </p:tgtEl>
                                        <p:attrNameLst>
                                          <p:attrName>ppt_h</p:attrName>
                                        </p:attrNameLst>
                                      </p:cBhvr>
                                      <p:tavLst>
                                        <p:tav tm="0">
                                          <p:val>
                                            <p:fltVal val="0"/>
                                          </p:val>
                                        </p:tav>
                                        <p:tav tm="100000">
                                          <p:val>
                                            <p:strVal val="#ppt_h"/>
                                          </p:val>
                                        </p:tav>
                                      </p:tavLst>
                                    </p:anim>
                                    <p:animEffect transition="in" filter="fade">
                                      <p:cBhvr>
                                        <p:cTn id="28" dur="300"/>
                                        <p:tgtEl>
                                          <p:spTgt spid="5"/>
                                        </p:tgtEl>
                                      </p:cBhvr>
                                    </p:animEffect>
                                  </p:childTnLst>
                                </p:cTn>
                              </p:par>
                            </p:childTnLst>
                          </p:cTn>
                        </p:par>
                        <p:par>
                          <p:cTn id="29" fill="hold">
                            <p:stCondLst>
                              <p:cond delay="1200"/>
                            </p:stCondLst>
                            <p:childTnLst>
                              <p:par>
                                <p:cTn id="30" presetID="53" presetClass="entr" presetSubtype="16"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300" fill="hold"/>
                                        <p:tgtEl>
                                          <p:spTgt spid="22"/>
                                        </p:tgtEl>
                                        <p:attrNameLst>
                                          <p:attrName>ppt_w</p:attrName>
                                        </p:attrNameLst>
                                      </p:cBhvr>
                                      <p:tavLst>
                                        <p:tav tm="0">
                                          <p:val>
                                            <p:fltVal val="0"/>
                                          </p:val>
                                        </p:tav>
                                        <p:tav tm="100000">
                                          <p:val>
                                            <p:strVal val="#ppt_w"/>
                                          </p:val>
                                        </p:tav>
                                      </p:tavLst>
                                    </p:anim>
                                    <p:anim calcmode="lin" valueType="num">
                                      <p:cBhvr>
                                        <p:cTn id="33" dur="300" fill="hold"/>
                                        <p:tgtEl>
                                          <p:spTgt spid="22"/>
                                        </p:tgtEl>
                                        <p:attrNameLst>
                                          <p:attrName>ppt_h</p:attrName>
                                        </p:attrNameLst>
                                      </p:cBhvr>
                                      <p:tavLst>
                                        <p:tav tm="0">
                                          <p:val>
                                            <p:fltVal val="0"/>
                                          </p:val>
                                        </p:tav>
                                        <p:tav tm="100000">
                                          <p:val>
                                            <p:strVal val="#ppt_h"/>
                                          </p:val>
                                        </p:tav>
                                      </p:tavLst>
                                    </p:anim>
                                    <p:animEffect transition="in" filter="fade">
                                      <p:cBhvr>
                                        <p:cTn id="34" dur="300"/>
                                        <p:tgtEl>
                                          <p:spTgt spid="22"/>
                                        </p:tgtEl>
                                      </p:cBhvr>
                                    </p:animEffect>
                                  </p:childTnLst>
                                </p:cTn>
                              </p:par>
                            </p:childTnLst>
                          </p:cTn>
                        </p:par>
                        <p:par>
                          <p:cTn id="35" fill="hold">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24">
                                            <p:txEl>
                                              <p:pRg st="0" end="0"/>
                                            </p:txEl>
                                          </p:spTgt>
                                        </p:tgtEl>
                                        <p:attrNameLst>
                                          <p:attrName>style.visibility</p:attrName>
                                        </p:attrNameLst>
                                      </p:cBhvr>
                                      <p:to>
                                        <p:strVal val="visible"/>
                                      </p:to>
                                    </p:set>
                                    <p:anim calcmode="lin" valueType="num">
                                      <p:cBhvr additive="base">
                                        <p:cTn id="38" dur="250" fill="hold"/>
                                        <p:tgtEl>
                                          <p:spTgt spid="24">
                                            <p:txEl>
                                              <p:pRg st="0" end="0"/>
                                            </p:txEl>
                                          </p:spTgt>
                                        </p:tgtEl>
                                        <p:attrNameLst>
                                          <p:attrName>ppt_x</p:attrName>
                                        </p:attrNameLst>
                                      </p:cBhvr>
                                      <p:tavLst>
                                        <p:tav tm="0">
                                          <p:val>
                                            <p:strVal val="1+#ppt_w/2"/>
                                          </p:val>
                                        </p:tav>
                                        <p:tav tm="100000">
                                          <p:val>
                                            <p:strVal val="#ppt_x"/>
                                          </p:val>
                                        </p:tav>
                                      </p:tavLst>
                                    </p:anim>
                                    <p:anim calcmode="lin" valueType="num">
                                      <p:cBhvr additive="base">
                                        <p:cTn id="39" dur="25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175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2250"/>
                            </p:stCondLst>
                            <p:childTnLst>
                              <p:par>
                                <p:cTn id="45" presetID="2" presetClass="entr" presetSubtype="2" fill="hold" grpId="0" nodeType="afterEffect">
                                  <p:stCondLst>
                                    <p:cond delay="0"/>
                                  </p:stCondLst>
                                  <p:childTnLst>
                                    <p:set>
                                      <p:cBhvr>
                                        <p:cTn id="46" dur="1" fill="hold">
                                          <p:stCondLst>
                                            <p:cond delay="0"/>
                                          </p:stCondLst>
                                        </p:cTn>
                                        <p:tgtEl>
                                          <p:spTgt spid="25">
                                            <p:txEl>
                                              <p:pRg st="0" end="0"/>
                                            </p:txEl>
                                          </p:spTgt>
                                        </p:tgtEl>
                                        <p:attrNameLst>
                                          <p:attrName>style.visibility</p:attrName>
                                        </p:attrNameLst>
                                      </p:cBhvr>
                                      <p:to>
                                        <p:strVal val="visible"/>
                                      </p:to>
                                    </p:set>
                                    <p:anim calcmode="lin" valueType="num">
                                      <p:cBhvr additive="base">
                                        <p:cTn id="47" dur="1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48" dur="1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49" fill="hold">
                            <p:stCondLst>
                              <p:cond delay="2350"/>
                            </p:stCondLst>
                            <p:childTnLst>
                              <p:par>
                                <p:cTn id="50" presetID="2" presetClass="entr" presetSubtype="2" fill="hold" grpId="0" nodeType="afterEffect">
                                  <p:stCondLst>
                                    <p:cond delay="0"/>
                                  </p:stCondLst>
                                  <p:childTnLst>
                                    <p:set>
                                      <p:cBhvr>
                                        <p:cTn id="51" dur="1" fill="hold">
                                          <p:stCondLst>
                                            <p:cond delay="0"/>
                                          </p:stCondLst>
                                        </p:cTn>
                                        <p:tgtEl>
                                          <p:spTgt spid="39">
                                            <p:txEl>
                                              <p:pRg st="0" end="0"/>
                                            </p:txEl>
                                          </p:spTgt>
                                        </p:tgtEl>
                                        <p:attrNameLst>
                                          <p:attrName>style.visibility</p:attrName>
                                        </p:attrNameLst>
                                      </p:cBhvr>
                                      <p:to>
                                        <p:strVal val="visible"/>
                                      </p:to>
                                    </p:set>
                                    <p:anim calcmode="lin" valueType="num">
                                      <p:cBhvr additive="base">
                                        <p:cTn id="52" dur="100" fill="hold"/>
                                        <p:tgtEl>
                                          <p:spTgt spid="39">
                                            <p:txEl>
                                              <p:pRg st="0" end="0"/>
                                            </p:txEl>
                                          </p:spTgt>
                                        </p:tgtEl>
                                        <p:attrNameLst>
                                          <p:attrName>ppt_x</p:attrName>
                                        </p:attrNameLst>
                                      </p:cBhvr>
                                      <p:tavLst>
                                        <p:tav tm="0">
                                          <p:val>
                                            <p:strVal val="1+#ppt_w/2"/>
                                          </p:val>
                                        </p:tav>
                                        <p:tav tm="100000">
                                          <p:val>
                                            <p:strVal val="#ppt_x"/>
                                          </p:val>
                                        </p:tav>
                                      </p:tavLst>
                                    </p:anim>
                                    <p:anim calcmode="lin" valueType="num">
                                      <p:cBhvr additive="base">
                                        <p:cTn id="53" dur="100" fill="hold"/>
                                        <p:tgtEl>
                                          <p:spTgt spid="39">
                                            <p:txEl>
                                              <p:pRg st="0" end="0"/>
                                            </p:txEl>
                                          </p:spTgt>
                                        </p:tgtEl>
                                        <p:attrNameLst>
                                          <p:attrName>ppt_y</p:attrName>
                                        </p:attrNameLst>
                                      </p:cBhvr>
                                      <p:tavLst>
                                        <p:tav tm="0">
                                          <p:val>
                                            <p:strVal val="#ppt_y"/>
                                          </p:val>
                                        </p:tav>
                                        <p:tav tm="100000">
                                          <p:val>
                                            <p:strVal val="#ppt_y"/>
                                          </p:val>
                                        </p:tav>
                                      </p:tavLst>
                                    </p:anim>
                                  </p:childTnLst>
                                </p:cTn>
                              </p:par>
                            </p:childTnLst>
                          </p:cTn>
                        </p:par>
                        <p:par>
                          <p:cTn id="54" fill="hold">
                            <p:stCondLst>
                              <p:cond delay="245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childTnLst>
                          </p:cTn>
                        </p:par>
                        <p:par>
                          <p:cTn id="58" fill="hold">
                            <p:stCondLst>
                              <p:cond delay="2950"/>
                            </p:stCondLst>
                            <p:childTnLst>
                              <p:par>
                                <p:cTn id="59" presetID="2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wipe(left)">
                                      <p:cBhvr>
                                        <p:cTn id="70" dur="500"/>
                                        <p:tgtEl>
                                          <p:spTgt spid="3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left)">
                                      <p:cBhvr>
                                        <p:cTn id="76" dur="500"/>
                                        <p:tgtEl>
                                          <p:spTgt spid="32"/>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wipe(left)">
                                      <p:cBhvr>
                                        <p:cTn id="82" dur="500"/>
                                        <p:tgtEl>
                                          <p:spTgt spid="38"/>
                                        </p:tgtEl>
                                      </p:cBhvr>
                                    </p:animEffect>
                                  </p:childTnLst>
                                </p:cTn>
                              </p:par>
                            </p:childTnLst>
                          </p:cTn>
                        </p:par>
                        <p:par>
                          <p:cTn id="83" fill="hold">
                            <p:stCondLst>
                              <p:cond delay="3450"/>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400"/>
                                        <p:tgtEl>
                                          <p:spTgt spid="28"/>
                                        </p:tgtEl>
                                      </p:cBhvr>
                                    </p:animEffect>
                                  </p:childTnLst>
                                </p:cTn>
                              </p:par>
                            </p:childTnLst>
                          </p:cTn>
                        </p:par>
                        <p:par>
                          <p:cTn id="87" fill="hold">
                            <p:stCondLst>
                              <p:cond delay="385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400"/>
                                        <p:tgtEl>
                                          <p:spTgt spid="31"/>
                                        </p:tgtEl>
                                      </p:cBhvr>
                                    </p:animEffect>
                                  </p:childTnLst>
                                </p:cTn>
                              </p:par>
                            </p:childTnLst>
                          </p:cTn>
                        </p:par>
                        <p:par>
                          <p:cTn id="91" fill="hold">
                            <p:stCondLst>
                              <p:cond delay="4250"/>
                            </p:stCondLst>
                            <p:childTnLst>
                              <p:par>
                                <p:cTn id="92" presetID="22" presetClass="entr" presetSubtype="8" fill="hold" grpId="0"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left)">
                                      <p:cBhvr>
                                        <p:cTn id="94" dur="400"/>
                                        <p:tgtEl>
                                          <p:spTgt spid="34"/>
                                        </p:tgtEl>
                                      </p:cBhvr>
                                    </p:animEffect>
                                  </p:childTnLst>
                                </p:cTn>
                              </p:par>
                            </p:childTnLst>
                          </p:cTn>
                        </p:par>
                        <p:par>
                          <p:cTn id="95" fill="hold">
                            <p:stCondLst>
                              <p:cond delay="4650"/>
                            </p:stCondLst>
                            <p:childTnLst>
                              <p:par>
                                <p:cTn id="96" presetID="22" presetClass="entr" presetSubtype="8" fill="hold" grpId="0" nodeType="after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left)">
                                      <p:cBhvr>
                                        <p:cTn id="98"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2" grpId="0" animBg="1"/>
      <p:bldP spid="16" grpId="0"/>
      <p:bldP spid="23" grpId="0"/>
      <p:bldP spid="24" grpId="0" build="p"/>
      <p:bldP spid="25" grpId="0" build="p"/>
      <p:bldP spid="26" grpId="0"/>
      <p:bldP spid="27" grpId="0" animBg="1"/>
      <p:bldP spid="28" grpId="0" animBg="1"/>
      <p:bldP spid="29" grpId="0"/>
      <p:bldP spid="30" grpId="0" animBg="1"/>
      <p:bldP spid="31" grpId="0" animBg="1"/>
      <p:bldP spid="32" grpId="0"/>
      <p:bldP spid="33" grpId="0" animBg="1"/>
      <p:bldP spid="34" grpId="0" animBg="1"/>
      <p:bldP spid="35" grpId="0"/>
      <p:bldP spid="36" grpId="0" animBg="1"/>
      <p:bldP spid="37" grpId="0" animBg="1"/>
      <p:bldP spid="38" grpId="0"/>
      <p:bldP spid="3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7" y="1919905"/>
            <a:ext cx="4095111" cy="549292"/>
          </a:xfrm>
          <a:prstGeom prst="roundRect">
            <a:avLst>
              <a:gd name="adj" fmla="val 50000"/>
            </a:avLst>
          </a:prstGeom>
          <a:solidFill>
            <a:srgbClr val="4F4D50"/>
          </a:solidFill>
          <a:ln w="12700" cap="flat">
            <a:noFill/>
            <a:miter lim="400000"/>
          </a:ln>
          <a:effectLst>
            <a:outerShdw blurRad="254000" dist="63500" dir="2700000" algn="tl" rotWithShape="0">
              <a:prstClr val="black">
                <a:alpha val="30000"/>
              </a:prstClr>
            </a:outerShdw>
          </a:effectLst>
        </p:spPr>
        <p:txBody>
          <a:bodyPr wrap="none" lIns="25400" tIns="25400" rIns="25400" bIns="25400" anchor="ctr">
            <a:normAutofit/>
          </a:bodyPr>
          <a:lstStyle/>
          <a:p>
            <a:pPr lvl="0" algn="ctr"/>
            <a:endParaRPr lang="zh-CN" altLang="en-US" sz="2000" dirty="0">
              <a:solidFill>
                <a:schemeClr val="bg1"/>
              </a:solidFill>
              <a:cs typeface="+mn-ea"/>
              <a:sym typeface="+mn-lt"/>
            </a:endParaRPr>
          </a:p>
        </p:txBody>
      </p:sp>
      <p:sp>
        <p:nvSpPr>
          <p:cNvPr id="19" name="Rectangle: Rounded Corners 28"/>
          <p:cNvSpPr/>
          <p:nvPr/>
        </p:nvSpPr>
        <p:spPr>
          <a:xfrm>
            <a:off x="6711616" y="1919904"/>
            <a:ext cx="4095110" cy="549291"/>
          </a:xfrm>
          <a:prstGeom prst="roundRect">
            <a:avLst>
              <a:gd name="adj" fmla="val 50000"/>
            </a:avLst>
          </a:prstGeom>
          <a:solidFill>
            <a:srgbClr val="C8B08A"/>
          </a:solidFill>
          <a:ln w="12700" cap="flat">
            <a:noFill/>
            <a:miter lim="400000"/>
          </a:ln>
          <a:effectLst>
            <a:outerShdw blurRad="254000" dist="63500" dir="2700000" algn="tl" rotWithShape="0">
              <a:prstClr val="black">
                <a:alpha val="30000"/>
              </a:prstClr>
            </a:outerShdw>
          </a:effectLst>
        </p:spPr>
        <p:txBody>
          <a:bodyPr wrap="none" lIns="25400" tIns="25400" rIns="25400" bIns="25400" anchor="ctr">
            <a:normAutofit/>
          </a:bodyPr>
          <a:lstStyle/>
          <a:p>
            <a:pPr lvl="0" algn="ctr"/>
            <a:endParaRPr lang="zh-CN" altLang="en-US" sz="2000" dirty="0">
              <a:solidFill>
                <a:schemeClr val="bg1"/>
              </a:solidFill>
              <a:cs typeface="+mn-ea"/>
              <a:sym typeface="+mn-lt"/>
            </a:endParaRPr>
          </a:p>
        </p:txBody>
      </p:sp>
      <p:sp>
        <p:nvSpPr>
          <p:cNvPr id="39" name="矩形 38"/>
          <p:cNvSpPr/>
          <p:nvPr/>
        </p:nvSpPr>
        <p:spPr>
          <a:xfrm>
            <a:off x="1408617" y="1933053"/>
            <a:ext cx="4055057" cy="49911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cs typeface="+mn-ea"/>
                <a:sym typeface="+mn-lt"/>
              </a:rPr>
              <a:t>科技网络分公司</a:t>
            </a:r>
          </a:p>
        </p:txBody>
      </p:sp>
      <p:sp>
        <p:nvSpPr>
          <p:cNvPr id="44" name="矩形 43"/>
          <p:cNvSpPr/>
          <p:nvPr/>
        </p:nvSpPr>
        <p:spPr>
          <a:xfrm>
            <a:off x="6731642" y="1933053"/>
            <a:ext cx="4055057" cy="49911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cs typeface="+mn-ea"/>
                <a:sym typeface="+mn-lt"/>
              </a:rPr>
              <a:t>科技网络分公司</a:t>
            </a:r>
          </a:p>
        </p:txBody>
      </p:sp>
      <p:sp>
        <p:nvSpPr>
          <p:cNvPr id="45" name="矩形 44"/>
          <p:cNvSpPr/>
          <p:nvPr/>
        </p:nvSpPr>
        <p:spPr>
          <a:xfrm>
            <a:off x="1326734" y="2908518"/>
            <a:ext cx="9582566" cy="1000467"/>
          </a:xfrm>
          <a:prstGeom prst="rect">
            <a:avLst/>
          </a:prstGeom>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a:t>
            </a:r>
          </a:p>
          <a:p>
            <a:pPr>
              <a:lnSpc>
                <a:spcPct val="120000"/>
              </a:lnSpc>
            </a:pPr>
            <a:endParaRPr lang="zh-CN" altLang="en-US" sz="1000" dirty="0">
              <a:solidFill>
                <a:schemeClr val="bg1">
                  <a:lumMod val="50000"/>
                </a:schemeClr>
              </a:solidFill>
              <a:cs typeface="+mn-ea"/>
              <a:sym typeface="+mn-lt"/>
            </a:endParaRPr>
          </a:p>
        </p:txBody>
      </p:sp>
      <p:grpSp>
        <p:nvGrpSpPr>
          <p:cNvPr id="52" name="组合 51"/>
          <p:cNvGrpSpPr/>
          <p:nvPr/>
        </p:nvGrpSpPr>
        <p:grpSpPr>
          <a:xfrm>
            <a:off x="1383324" y="4436405"/>
            <a:ext cx="9425354" cy="1223002"/>
            <a:chOff x="1383324" y="4436405"/>
            <a:chExt cx="9425354" cy="1223002"/>
          </a:xfrm>
          <a:effectLst>
            <a:outerShdw blurRad="254000" dist="63500" dir="2700000" algn="tl" rotWithShape="0">
              <a:prstClr val="black">
                <a:alpha val="30000"/>
              </a:prstClr>
            </a:outerShdw>
          </a:effectLst>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8B08A"/>
              </a:solidFill>
              <a:ln w="12700">
                <a:noFill/>
                <a:miter lim="400000"/>
              </a:ln>
            </p:spPr>
            <p:txBody>
              <a:bodyPr anchor="ctr"/>
              <a:lstStyle/>
              <a:p>
                <a:pPr algn="ctr"/>
                <a:endParaRPr>
                  <a:solidFill>
                    <a:schemeClr val="bg1"/>
                  </a:solidFill>
                  <a:cs typeface="+mn-ea"/>
                  <a:sym typeface="+mn-lt"/>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bg1"/>
                  </a:solidFill>
                  <a:cs typeface="+mn-ea"/>
                  <a:sym typeface="+mn-lt"/>
                </a:endParaRPr>
              </a:p>
            </p:txBody>
          </p:sp>
        </p:grpSp>
        <p:sp>
          <p:nvSpPr>
            <p:cNvPr id="7" name="Rectangle 6"/>
            <p:cNvSpPr/>
            <p:nvPr/>
          </p:nvSpPr>
          <p:spPr>
            <a:xfrm>
              <a:off x="1383324" y="5318997"/>
              <a:ext cx="1355210" cy="339825"/>
            </a:xfrm>
            <a:prstGeom prst="rect">
              <a:avLst/>
            </a:prstGeom>
            <a:solidFill>
              <a:srgbClr val="C8B08A"/>
            </a:solidFill>
            <a:ln w="12700">
              <a:noFill/>
              <a:miter lim="400000"/>
            </a:ln>
          </p:spPr>
          <p:txBody>
            <a:bodyPr wrap="none" lIns="25400" tIns="25400" rIns="25400" bIns="25400" anchor="ctr" anchorCtr="1">
              <a:normAutofit/>
            </a:bodyPr>
            <a:lstStyle/>
            <a:p>
              <a:pPr lvl="0" algn="ctr"/>
              <a:endParaRPr lang="zh-CN" altLang="en-US" sz="1200" dirty="0">
                <a:solidFill>
                  <a:schemeClr val="bg1"/>
                </a:solidFill>
                <a:cs typeface="+mn-ea"/>
                <a:sym typeface="+mn-lt"/>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F4D50"/>
              </a:solidFill>
              <a:ln w="12700">
                <a:noFill/>
                <a:miter lim="400000"/>
              </a:ln>
            </p:spPr>
            <p:txBody>
              <a:bodyPr anchor="ctr"/>
              <a:lstStyle/>
              <a:p>
                <a:pPr algn="ctr"/>
                <a:endParaRPr>
                  <a:solidFill>
                    <a:schemeClr val="bg1"/>
                  </a:solidFill>
                  <a:cs typeface="+mn-ea"/>
                  <a:sym typeface="+mn-lt"/>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bg1"/>
                  </a:solidFill>
                  <a:cs typeface="+mn-ea"/>
                  <a:sym typeface="+mn-lt"/>
                </a:endParaRPr>
              </a:p>
            </p:txBody>
          </p:sp>
        </p:grpSp>
        <p:sp>
          <p:nvSpPr>
            <p:cNvPr id="9" name="Rectangle 10"/>
            <p:cNvSpPr/>
            <p:nvPr/>
          </p:nvSpPr>
          <p:spPr>
            <a:xfrm>
              <a:off x="2995819" y="5318997"/>
              <a:ext cx="1355209" cy="339825"/>
            </a:xfrm>
            <a:prstGeom prst="rect">
              <a:avLst/>
            </a:prstGeom>
            <a:solidFill>
              <a:srgbClr val="4F4D50"/>
            </a:solidFill>
            <a:ln w="12700">
              <a:noFill/>
              <a:miter lim="400000"/>
            </a:ln>
          </p:spPr>
          <p:txBody>
            <a:bodyPr wrap="none" lIns="25400" tIns="25400" rIns="25400" bIns="25400" anchor="ctr" anchorCtr="1">
              <a:normAutofit/>
            </a:bodyPr>
            <a:lstStyle/>
            <a:p>
              <a:pPr lvl="0" algn="ctr"/>
              <a:endParaRPr lang="zh-CN" altLang="en-US" sz="1200" dirty="0">
                <a:solidFill>
                  <a:schemeClr val="bg1"/>
                </a:solidFill>
                <a:cs typeface="+mn-ea"/>
                <a:sym typeface="+mn-lt"/>
              </a:endParaRPr>
            </a:p>
          </p:txBody>
        </p:sp>
        <p:sp>
          <p:nvSpPr>
            <p:cNvPr id="10" name="Rectangle 11"/>
            <p:cNvSpPr/>
            <p:nvPr/>
          </p:nvSpPr>
          <p:spPr>
            <a:xfrm>
              <a:off x="4610232" y="5318997"/>
              <a:ext cx="1355209" cy="339825"/>
            </a:xfrm>
            <a:prstGeom prst="rect">
              <a:avLst/>
            </a:prstGeom>
            <a:solidFill>
              <a:srgbClr val="C8B08A"/>
            </a:solidFill>
            <a:ln w="12700">
              <a:noFill/>
              <a:miter lim="400000"/>
            </a:ln>
          </p:spPr>
          <p:txBody>
            <a:bodyPr wrap="none" lIns="25400" tIns="25400" rIns="25400" bIns="25400" anchor="ctr" anchorCtr="1">
              <a:normAutofit/>
            </a:bodyPr>
            <a:lstStyle/>
            <a:p>
              <a:pPr lvl="0" algn="ctr"/>
              <a:endParaRPr lang="zh-CN" altLang="en-US" sz="1200" dirty="0">
                <a:solidFill>
                  <a:schemeClr val="bg1"/>
                </a:solidFill>
                <a:cs typeface="+mn-ea"/>
                <a:sym typeface="+mn-lt"/>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8B08A"/>
              </a:solidFill>
              <a:ln w="12700">
                <a:noFill/>
                <a:miter lim="400000"/>
              </a:ln>
            </p:spPr>
            <p:txBody>
              <a:bodyPr anchor="ctr"/>
              <a:lstStyle/>
              <a:p>
                <a:pPr algn="ctr"/>
                <a:endParaRPr>
                  <a:solidFill>
                    <a:schemeClr val="bg1"/>
                  </a:solidFill>
                  <a:cs typeface="+mn-ea"/>
                  <a:sym typeface="+mn-lt"/>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bg1"/>
                  </a:solidFill>
                  <a:cs typeface="+mn-ea"/>
                  <a:sym typeface="+mn-lt"/>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F4D50"/>
              </a:solidFill>
              <a:ln w="12700">
                <a:noFill/>
                <a:miter lim="400000"/>
              </a:ln>
            </p:spPr>
            <p:txBody>
              <a:bodyPr anchor="ctr"/>
              <a:lstStyle/>
              <a:p>
                <a:pPr algn="ctr"/>
                <a:endParaRPr>
                  <a:solidFill>
                    <a:schemeClr val="bg1"/>
                  </a:solidFill>
                  <a:cs typeface="+mn-ea"/>
                  <a:sym typeface="+mn-lt"/>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bg1"/>
                  </a:solidFill>
                  <a:cs typeface="+mn-ea"/>
                  <a:sym typeface="+mn-lt"/>
                </a:endParaRPr>
              </a:p>
            </p:txBody>
          </p:sp>
        </p:grpSp>
        <p:sp>
          <p:nvSpPr>
            <p:cNvPr id="13" name="Rectangle 18"/>
            <p:cNvSpPr/>
            <p:nvPr/>
          </p:nvSpPr>
          <p:spPr>
            <a:xfrm>
              <a:off x="6224644" y="5318997"/>
              <a:ext cx="1355209" cy="339825"/>
            </a:xfrm>
            <a:prstGeom prst="rect">
              <a:avLst/>
            </a:prstGeom>
            <a:solidFill>
              <a:srgbClr val="4F4D50"/>
            </a:solidFill>
            <a:ln w="12700">
              <a:noFill/>
              <a:miter lim="400000"/>
            </a:ln>
          </p:spPr>
          <p:txBody>
            <a:bodyPr wrap="none" lIns="25400" tIns="25400" rIns="25400" bIns="25400" anchor="ctr" anchorCtr="1">
              <a:normAutofit/>
            </a:bodyPr>
            <a:lstStyle/>
            <a:p>
              <a:pPr lvl="0" algn="ctr"/>
              <a:endParaRPr lang="zh-CN" altLang="en-US" sz="1200" dirty="0">
                <a:solidFill>
                  <a:schemeClr val="bg1"/>
                </a:solidFill>
                <a:cs typeface="+mn-ea"/>
                <a:sym typeface="+mn-lt"/>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8B08A"/>
              </a:solidFill>
              <a:ln w="12700">
                <a:noFill/>
                <a:miter lim="400000"/>
              </a:ln>
            </p:spPr>
            <p:txBody>
              <a:bodyPr anchor="ctr"/>
              <a:lstStyle/>
              <a:p>
                <a:pPr algn="ctr"/>
                <a:endParaRPr>
                  <a:solidFill>
                    <a:schemeClr val="bg1"/>
                  </a:solidFill>
                  <a:cs typeface="+mn-ea"/>
                  <a:sym typeface="+mn-lt"/>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bg1"/>
                  </a:solidFill>
                  <a:cs typeface="+mn-ea"/>
                  <a:sym typeface="+mn-lt"/>
                </a:endParaRPr>
              </a:p>
            </p:txBody>
          </p:sp>
        </p:grpSp>
        <p:sp>
          <p:nvSpPr>
            <p:cNvPr id="15" name="Rectangle 22"/>
            <p:cNvSpPr/>
            <p:nvPr/>
          </p:nvSpPr>
          <p:spPr>
            <a:xfrm>
              <a:off x="7839056" y="5318997"/>
              <a:ext cx="1355209" cy="339825"/>
            </a:xfrm>
            <a:prstGeom prst="rect">
              <a:avLst/>
            </a:prstGeom>
            <a:solidFill>
              <a:srgbClr val="C8B08A"/>
            </a:solidFill>
            <a:ln w="12700">
              <a:noFill/>
              <a:miter lim="400000"/>
            </a:ln>
          </p:spPr>
          <p:txBody>
            <a:bodyPr wrap="none" lIns="25400" tIns="25400" rIns="25400" bIns="25400" anchor="ctr" anchorCtr="1">
              <a:normAutofit/>
            </a:bodyPr>
            <a:lstStyle/>
            <a:p>
              <a:pPr lvl="0" algn="ctr"/>
              <a:endParaRPr lang="zh-CN" altLang="en-US" sz="1200" dirty="0">
                <a:solidFill>
                  <a:schemeClr val="bg1"/>
                </a:solidFill>
                <a:cs typeface="+mn-ea"/>
                <a:sym typeface="+mn-lt"/>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F4D50"/>
              </a:solidFill>
              <a:ln w="12700">
                <a:noFill/>
                <a:miter lim="400000"/>
              </a:ln>
            </p:spPr>
            <p:txBody>
              <a:bodyPr anchor="ctr"/>
              <a:lstStyle/>
              <a:p>
                <a:pPr algn="ctr"/>
                <a:endParaRPr>
                  <a:solidFill>
                    <a:schemeClr val="bg1"/>
                  </a:solidFill>
                  <a:cs typeface="+mn-ea"/>
                  <a:sym typeface="+mn-lt"/>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bg1"/>
                  </a:solidFill>
                  <a:cs typeface="+mn-ea"/>
                  <a:sym typeface="+mn-lt"/>
                </a:endParaRPr>
              </a:p>
            </p:txBody>
          </p:sp>
        </p:grpSp>
        <p:sp>
          <p:nvSpPr>
            <p:cNvPr id="17" name="Rectangle 26"/>
            <p:cNvSpPr/>
            <p:nvPr/>
          </p:nvSpPr>
          <p:spPr>
            <a:xfrm>
              <a:off x="9453468" y="5318997"/>
              <a:ext cx="1355210" cy="339825"/>
            </a:xfrm>
            <a:prstGeom prst="rect">
              <a:avLst/>
            </a:prstGeom>
            <a:solidFill>
              <a:srgbClr val="4F4D50"/>
            </a:solidFill>
            <a:ln w="12700">
              <a:noFill/>
              <a:miter lim="400000"/>
            </a:ln>
          </p:spPr>
          <p:txBody>
            <a:bodyPr wrap="none" lIns="25400" tIns="25400" rIns="25400" bIns="25400" anchor="ctr" anchorCtr="1">
              <a:normAutofit/>
            </a:bodyPr>
            <a:lstStyle/>
            <a:p>
              <a:pPr lvl="0" algn="ctr"/>
              <a:endParaRPr lang="zh-CN" altLang="en-US" sz="1200" dirty="0">
                <a:solidFill>
                  <a:schemeClr val="bg1"/>
                </a:solidFill>
                <a:cs typeface="+mn-ea"/>
                <a:sym typeface="+mn-lt"/>
              </a:endParaRPr>
            </a:p>
          </p:txBody>
        </p:sp>
        <p:sp>
          <p:nvSpPr>
            <p:cNvPr id="20" name="Straight Connector 29"/>
            <p:cNvSpPr/>
            <p:nvPr/>
          </p:nvSpPr>
          <p:spPr>
            <a:xfrm>
              <a:off x="2555623" y="4740943"/>
              <a:ext cx="623107" cy="1"/>
            </a:xfrm>
            <a:prstGeom prst="line">
              <a:avLst/>
            </a:prstGeom>
            <a:ln w="3175">
              <a:solidFill>
                <a:srgbClr val="C8B08A"/>
              </a:solidFill>
              <a:miter lim="400000"/>
              <a:tailEnd type="triangle"/>
            </a:ln>
          </p:spPr>
          <p:txBody>
            <a:bodyPr anchor="ctr"/>
            <a:lstStyle/>
            <a:p>
              <a:pPr algn="ctr"/>
              <a:endParaRPr>
                <a:solidFill>
                  <a:schemeClr val="bg1"/>
                </a:solidFill>
                <a:cs typeface="+mn-ea"/>
                <a:sym typeface="+mn-lt"/>
              </a:endParaRPr>
            </a:p>
          </p:txBody>
        </p:sp>
        <p:sp>
          <p:nvSpPr>
            <p:cNvPr id="21" name="Straight Connector 30"/>
            <p:cNvSpPr/>
            <p:nvPr/>
          </p:nvSpPr>
          <p:spPr>
            <a:xfrm>
              <a:off x="4177063" y="4740943"/>
              <a:ext cx="623107" cy="1"/>
            </a:xfrm>
            <a:prstGeom prst="line">
              <a:avLst/>
            </a:prstGeom>
            <a:ln w="3175">
              <a:solidFill>
                <a:srgbClr val="C8B08A"/>
              </a:solidFill>
              <a:miter lim="400000"/>
              <a:tailEnd type="triangle"/>
            </a:ln>
          </p:spPr>
          <p:txBody>
            <a:bodyPr anchor="ctr"/>
            <a:lstStyle/>
            <a:p>
              <a:pPr algn="ctr"/>
              <a:endParaRPr>
                <a:solidFill>
                  <a:schemeClr val="bg1"/>
                </a:solidFill>
                <a:cs typeface="+mn-ea"/>
                <a:sym typeface="+mn-lt"/>
              </a:endParaRPr>
            </a:p>
          </p:txBody>
        </p:sp>
        <p:sp>
          <p:nvSpPr>
            <p:cNvPr id="22" name="Straight Connector 31"/>
            <p:cNvSpPr/>
            <p:nvPr/>
          </p:nvSpPr>
          <p:spPr>
            <a:xfrm>
              <a:off x="5782998" y="4740943"/>
              <a:ext cx="623107" cy="1"/>
            </a:xfrm>
            <a:prstGeom prst="line">
              <a:avLst/>
            </a:prstGeom>
            <a:ln w="3175">
              <a:solidFill>
                <a:srgbClr val="C8B08A"/>
              </a:solidFill>
              <a:miter lim="400000"/>
              <a:tailEnd type="triangle"/>
            </a:ln>
          </p:spPr>
          <p:txBody>
            <a:bodyPr anchor="ctr"/>
            <a:lstStyle/>
            <a:p>
              <a:pPr algn="ctr"/>
              <a:endParaRPr>
                <a:solidFill>
                  <a:schemeClr val="bg1"/>
                </a:solidFill>
                <a:cs typeface="+mn-ea"/>
                <a:sym typeface="+mn-lt"/>
              </a:endParaRPr>
            </a:p>
          </p:txBody>
        </p:sp>
        <p:sp>
          <p:nvSpPr>
            <p:cNvPr id="23" name="Straight Connector 32"/>
            <p:cNvSpPr/>
            <p:nvPr/>
          </p:nvSpPr>
          <p:spPr>
            <a:xfrm>
              <a:off x="7394902" y="4740943"/>
              <a:ext cx="623107" cy="1"/>
            </a:xfrm>
            <a:prstGeom prst="line">
              <a:avLst/>
            </a:prstGeom>
            <a:ln w="3175">
              <a:solidFill>
                <a:srgbClr val="C8B08A"/>
              </a:solidFill>
              <a:miter lim="400000"/>
              <a:tailEnd type="triangle"/>
            </a:ln>
          </p:spPr>
          <p:txBody>
            <a:bodyPr anchor="ctr"/>
            <a:lstStyle/>
            <a:p>
              <a:pPr algn="ctr"/>
              <a:endParaRPr>
                <a:solidFill>
                  <a:schemeClr val="bg1"/>
                </a:solidFill>
                <a:cs typeface="+mn-ea"/>
                <a:sym typeface="+mn-lt"/>
              </a:endParaRPr>
            </a:p>
          </p:txBody>
        </p:sp>
        <p:sp>
          <p:nvSpPr>
            <p:cNvPr id="24" name="Straight Connector 33"/>
            <p:cNvSpPr/>
            <p:nvPr/>
          </p:nvSpPr>
          <p:spPr>
            <a:xfrm>
              <a:off x="8988343" y="4740943"/>
              <a:ext cx="623107" cy="1"/>
            </a:xfrm>
            <a:prstGeom prst="line">
              <a:avLst/>
            </a:prstGeom>
            <a:ln w="3175">
              <a:solidFill>
                <a:srgbClr val="C8B08A"/>
              </a:solidFill>
              <a:miter lim="400000"/>
              <a:tailEnd type="triangle"/>
            </a:ln>
          </p:spPr>
          <p:txBody>
            <a:bodyPr anchor="ctr"/>
            <a:lstStyle/>
            <a:p>
              <a:pPr algn="ctr"/>
              <a:endParaRPr>
                <a:solidFill>
                  <a:schemeClr val="bg1"/>
                </a:solidFill>
                <a:cs typeface="+mn-ea"/>
                <a:sym typeface="+mn-lt"/>
              </a:endParaRPr>
            </a:p>
          </p:txBody>
        </p:sp>
        <p:sp>
          <p:nvSpPr>
            <p:cNvPr id="46" name="矩形 45"/>
            <p:cNvSpPr/>
            <p:nvPr/>
          </p:nvSpPr>
          <p:spPr>
            <a:xfrm>
              <a:off x="1400085"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cs typeface="+mn-ea"/>
                  <a:sym typeface="+mn-lt"/>
                </a:rPr>
                <a:t>文字添加</a:t>
              </a:r>
            </a:p>
          </p:txBody>
        </p:sp>
        <p:sp>
          <p:nvSpPr>
            <p:cNvPr id="47" name="矩形 46"/>
            <p:cNvSpPr/>
            <p:nvPr/>
          </p:nvSpPr>
          <p:spPr>
            <a:xfrm>
              <a:off x="3006388"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cs typeface="+mn-ea"/>
                  <a:sym typeface="+mn-lt"/>
                </a:rPr>
                <a:t>文字添加</a:t>
              </a:r>
            </a:p>
          </p:txBody>
        </p:sp>
        <p:sp>
          <p:nvSpPr>
            <p:cNvPr id="48" name="矩形 47"/>
            <p:cNvSpPr/>
            <p:nvPr/>
          </p:nvSpPr>
          <p:spPr>
            <a:xfrm>
              <a:off x="4612691"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cs typeface="+mn-ea"/>
                  <a:sym typeface="+mn-lt"/>
                </a:rPr>
                <a:t>文字添加</a:t>
              </a:r>
            </a:p>
          </p:txBody>
        </p:sp>
        <p:sp>
          <p:nvSpPr>
            <p:cNvPr id="49" name="矩形 48"/>
            <p:cNvSpPr/>
            <p:nvPr/>
          </p:nvSpPr>
          <p:spPr>
            <a:xfrm>
              <a:off x="6218994"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cs typeface="+mn-ea"/>
                  <a:sym typeface="+mn-lt"/>
                </a:rPr>
                <a:t>文字添加</a:t>
              </a:r>
            </a:p>
          </p:txBody>
        </p:sp>
        <p:sp>
          <p:nvSpPr>
            <p:cNvPr id="50" name="矩形 49"/>
            <p:cNvSpPr/>
            <p:nvPr/>
          </p:nvSpPr>
          <p:spPr>
            <a:xfrm>
              <a:off x="7825297"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cs typeface="+mn-ea"/>
                  <a:sym typeface="+mn-lt"/>
                </a:rPr>
                <a:t>文字添加</a:t>
              </a:r>
            </a:p>
          </p:txBody>
        </p:sp>
        <p:sp>
          <p:nvSpPr>
            <p:cNvPr id="51" name="矩形 50"/>
            <p:cNvSpPr/>
            <p:nvPr/>
          </p:nvSpPr>
          <p:spPr>
            <a:xfrm>
              <a:off x="9431600"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cs typeface="+mn-ea"/>
                  <a:sym typeface="+mn-lt"/>
                </a:rPr>
                <a:t>文字添加</a:t>
              </a:r>
            </a:p>
          </p:txBody>
        </p:sp>
      </p:grpSp>
      <p:pic>
        <p:nvPicPr>
          <p:cNvPr id="53" name="图片 52">
            <a:extLst>
              <a:ext uri="{FF2B5EF4-FFF2-40B4-BE49-F238E27FC236}">
                <a16:creationId xmlns:a16="http://schemas.microsoft.com/office/drawing/2014/main" xmlns="" id="{984CFD15-5938-4BA4-AA3A-B90AA6FFCD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54" name="TextBox 6">
            <a:extLst>
              <a:ext uri="{FF2B5EF4-FFF2-40B4-BE49-F238E27FC236}">
                <a16:creationId xmlns:a16="http://schemas.microsoft.com/office/drawing/2014/main" xmlns="" id="{8083E77C-E488-400A-8503-359C6655BD40}"/>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55" name="TextBox 7">
            <a:extLst>
              <a:ext uri="{FF2B5EF4-FFF2-40B4-BE49-F238E27FC236}">
                <a16:creationId xmlns:a16="http://schemas.microsoft.com/office/drawing/2014/main" xmlns="" id="{BAF49D56-8FCD-4804-8411-594F1BC85F38}"/>
              </a:ext>
            </a:extLst>
          </p:cNvPr>
          <p:cNvSpPr txBox="1"/>
          <p:nvPr/>
        </p:nvSpPr>
        <p:spPr>
          <a:xfrm>
            <a:off x="539983" y="440281"/>
            <a:ext cx="1723549"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子公司概况</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1447293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300" fill="hold"/>
                                        <p:tgtEl>
                                          <p:spTgt spid="53"/>
                                        </p:tgtEl>
                                        <p:attrNameLst>
                                          <p:attrName>ppt_x</p:attrName>
                                        </p:attrNameLst>
                                      </p:cBhvr>
                                      <p:tavLst>
                                        <p:tav tm="0">
                                          <p:val>
                                            <p:strVal val="0-#ppt_w/2"/>
                                          </p:val>
                                        </p:tav>
                                        <p:tav tm="100000">
                                          <p:val>
                                            <p:strVal val="#ppt_x"/>
                                          </p:val>
                                        </p:tav>
                                      </p:tavLst>
                                    </p:anim>
                                    <p:anim calcmode="lin" valueType="num">
                                      <p:cBhvr additive="base">
                                        <p:cTn id="8" dur="3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300" fill="hold"/>
                                        <p:tgtEl>
                                          <p:spTgt spid="54"/>
                                        </p:tgtEl>
                                        <p:attrNameLst>
                                          <p:attrName>ppt_x</p:attrName>
                                        </p:attrNameLst>
                                      </p:cBhvr>
                                      <p:tavLst>
                                        <p:tav tm="0">
                                          <p:val>
                                            <p:strVal val="0-#ppt_w/2"/>
                                          </p:val>
                                        </p:tav>
                                        <p:tav tm="100000">
                                          <p:val>
                                            <p:strVal val="#ppt_x"/>
                                          </p:val>
                                        </p:tav>
                                      </p:tavLst>
                                    </p:anim>
                                    <p:anim calcmode="lin" valueType="num">
                                      <p:cBhvr additive="base">
                                        <p:cTn id="12" dur="30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300" fill="hold"/>
                                        <p:tgtEl>
                                          <p:spTgt spid="55"/>
                                        </p:tgtEl>
                                        <p:attrNameLst>
                                          <p:attrName>ppt_x</p:attrName>
                                        </p:attrNameLst>
                                      </p:cBhvr>
                                      <p:tavLst>
                                        <p:tav tm="0">
                                          <p:val>
                                            <p:strVal val="0-#ppt_w/2"/>
                                          </p:val>
                                        </p:tav>
                                        <p:tav tm="100000">
                                          <p:val>
                                            <p:strVal val="#ppt_x"/>
                                          </p:val>
                                        </p:tav>
                                      </p:tavLst>
                                    </p:anim>
                                    <p:anim calcmode="lin" valueType="num">
                                      <p:cBhvr additive="base">
                                        <p:cTn id="16" dur="300" fill="hold"/>
                                        <p:tgtEl>
                                          <p:spTgt spid="55"/>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fltVal val="0"/>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animEffect transition="in" filter="fade">
                                      <p:cBhvr>
                                        <p:cTn id="22" dur="500"/>
                                        <p:tgtEl>
                                          <p:spTgt spid="3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1100"/>
                            </p:stCondLst>
                            <p:childTnLst>
                              <p:par>
                                <p:cTn id="39" presetID="2" presetClass="entr" presetSubtype="4"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childTnLst>
                          </p:cTn>
                        </p:par>
                        <p:par>
                          <p:cTn id="43" fill="hold">
                            <p:stCondLst>
                              <p:cond delay="1600"/>
                            </p:stCondLst>
                            <p:childTnLst>
                              <p:par>
                                <p:cTn id="44" presetID="22" presetClass="entr" presetSubtype="8" fill="hold"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9" grpId="0"/>
      <p:bldP spid="44" grpId="0"/>
      <p:bldP spid="45"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10B48B36-4A98-4264-AC69-8DD2DC6A58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8331" y="1799347"/>
            <a:ext cx="4322068" cy="1851464"/>
          </a:xfrm>
          <a:prstGeom prst="rect">
            <a:avLst/>
          </a:prstGeom>
        </p:spPr>
      </p:pic>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公司业务简述</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2447595" y="2112335"/>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447595" y="2474023"/>
            <a:ext cx="2619991"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36" name="图片 35">
            <a:extLst>
              <a:ext uri="{FF2B5EF4-FFF2-40B4-BE49-F238E27FC236}">
                <a16:creationId xmlns:a16="http://schemas.microsoft.com/office/drawing/2014/main" xmlns="" id="{4AEB6924-5A46-4C95-B6A1-ABD0B88B15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8330" y="3987060"/>
            <a:ext cx="4322068" cy="1851464"/>
          </a:xfrm>
          <a:prstGeom prst="rect">
            <a:avLst/>
          </a:prstGeom>
        </p:spPr>
      </p:pic>
      <p:pic>
        <p:nvPicPr>
          <p:cNvPr id="37" name="图片 36">
            <a:extLst>
              <a:ext uri="{FF2B5EF4-FFF2-40B4-BE49-F238E27FC236}">
                <a16:creationId xmlns:a16="http://schemas.microsoft.com/office/drawing/2014/main" xmlns="" id="{C430C405-57C2-426E-A02F-D9661527CC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4033" y="3987060"/>
            <a:ext cx="4322068" cy="1851464"/>
          </a:xfrm>
          <a:prstGeom prst="rect">
            <a:avLst/>
          </a:prstGeom>
        </p:spPr>
      </p:pic>
      <p:pic>
        <p:nvPicPr>
          <p:cNvPr id="38" name="图片 37">
            <a:extLst>
              <a:ext uri="{FF2B5EF4-FFF2-40B4-BE49-F238E27FC236}">
                <a16:creationId xmlns:a16="http://schemas.microsoft.com/office/drawing/2014/main" xmlns="" id="{C4DE07B6-453A-40C5-9697-3E24B61CB1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4033" y="1796819"/>
            <a:ext cx="4322068" cy="1851464"/>
          </a:xfrm>
          <a:prstGeom prst="rect">
            <a:avLst/>
          </a:prstGeom>
        </p:spPr>
      </p:pic>
      <p:pic>
        <p:nvPicPr>
          <p:cNvPr id="10" name="图片 9">
            <a:extLst>
              <a:ext uri="{FF2B5EF4-FFF2-40B4-BE49-F238E27FC236}">
                <a16:creationId xmlns:a16="http://schemas.microsoft.com/office/drawing/2014/main" xmlns="" id="{5F3E1CDD-C7DD-43F7-8934-4D9AEC3D50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7823" y="2537845"/>
            <a:ext cx="2478783" cy="2500337"/>
          </a:xfrm>
          <a:prstGeom prst="rect">
            <a:avLst/>
          </a:prstGeom>
        </p:spPr>
      </p:pic>
      <p:cxnSp>
        <p:nvCxnSpPr>
          <p:cNvPr id="43" name="直接连接符 42">
            <a:extLst>
              <a:ext uri="{FF2B5EF4-FFF2-40B4-BE49-F238E27FC236}">
                <a16:creationId xmlns:a16="http://schemas.microsoft.com/office/drawing/2014/main" xmlns="" id="{B019FF47-DDC2-457A-8DCF-2CF80481F7B7}"/>
              </a:ext>
            </a:extLst>
          </p:cNvPr>
          <p:cNvCxnSpPr>
            <a:cxnSpLocks/>
          </p:cNvCxnSpPr>
          <p:nvPr/>
        </p:nvCxnSpPr>
        <p:spPr>
          <a:xfrm>
            <a:off x="2545662" y="2450889"/>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xmlns="" id="{08F06E3E-AF81-4B79-ADCB-44DA2B5F21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30885" y="2249971"/>
            <a:ext cx="520700" cy="488951"/>
          </a:xfrm>
          <a:prstGeom prst="rect">
            <a:avLst/>
          </a:prstGeom>
        </p:spPr>
      </p:pic>
      <p:pic>
        <p:nvPicPr>
          <p:cNvPr id="21" name="图片 20">
            <a:extLst>
              <a:ext uri="{FF2B5EF4-FFF2-40B4-BE49-F238E27FC236}">
                <a16:creationId xmlns:a16="http://schemas.microsoft.com/office/drawing/2014/main" xmlns="" id="{58C54845-FD6C-4E0F-88D8-F16C16B832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36427" y="2096811"/>
            <a:ext cx="533400" cy="546100"/>
          </a:xfrm>
          <a:prstGeom prst="rect">
            <a:avLst/>
          </a:prstGeom>
        </p:spPr>
      </p:pic>
      <p:pic>
        <p:nvPicPr>
          <p:cNvPr id="23" name="图片 22">
            <a:extLst>
              <a:ext uri="{FF2B5EF4-FFF2-40B4-BE49-F238E27FC236}">
                <a16:creationId xmlns:a16="http://schemas.microsoft.com/office/drawing/2014/main" xmlns="" id="{CCCCE712-B5D3-4F63-9828-8E09341F05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43583" y="4275093"/>
            <a:ext cx="495300" cy="520700"/>
          </a:xfrm>
          <a:prstGeom prst="rect">
            <a:avLst/>
          </a:prstGeom>
        </p:spPr>
      </p:pic>
      <p:pic>
        <p:nvPicPr>
          <p:cNvPr id="25" name="图片 24">
            <a:extLst>
              <a:ext uri="{FF2B5EF4-FFF2-40B4-BE49-F238E27FC236}">
                <a16:creationId xmlns:a16="http://schemas.microsoft.com/office/drawing/2014/main" xmlns="" id="{0F367577-8785-40E8-909F-F2EE08F9A4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40229" y="4464566"/>
            <a:ext cx="476251" cy="482601"/>
          </a:xfrm>
          <a:prstGeom prst="rect">
            <a:avLst/>
          </a:prstGeom>
        </p:spPr>
      </p:pic>
      <p:sp>
        <p:nvSpPr>
          <p:cNvPr id="55" name="TextBox 7">
            <a:extLst>
              <a:ext uri="{FF2B5EF4-FFF2-40B4-BE49-F238E27FC236}">
                <a16:creationId xmlns:a16="http://schemas.microsoft.com/office/drawing/2014/main" xmlns="" id="{1DB368AE-7436-41FB-B0F0-01F062A325A4}"/>
              </a:ext>
            </a:extLst>
          </p:cNvPr>
          <p:cNvSpPr txBox="1"/>
          <p:nvPr/>
        </p:nvSpPr>
        <p:spPr>
          <a:xfrm>
            <a:off x="2447595" y="4191196"/>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6" name="文本框 55">
            <a:extLst>
              <a:ext uri="{FF2B5EF4-FFF2-40B4-BE49-F238E27FC236}">
                <a16:creationId xmlns:a16="http://schemas.microsoft.com/office/drawing/2014/main" xmlns="" id="{0A2A686E-CC74-470D-B744-B97BE63F4889}"/>
              </a:ext>
            </a:extLst>
          </p:cNvPr>
          <p:cNvSpPr txBox="1"/>
          <p:nvPr/>
        </p:nvSpPr>
        <p:spPr>
          <a:xfrm>
            <a:off x="2447595" y="4552885"/>
            <a:ext cx="2619991"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7" name="直接连接符 56">
            <a:extLst>
              <a:ext uri="{FF2B5EF4-FFF2-40B4-BE49-F238E27FC236}">
                <a16:creationId xmlns:a16="http://schemas.microsoft.com/office/drawing/2014/main" xmlns="" id="{6D2CAFE0-BE6F-4974-8555-0AF47E51BF88}"/>
              </a:ext>
            </a:extLst>
          </p:cNvPr>
          <p:cNvCxnSpPr>
            <a:cxnSpLocks/>
          </p:cNvCxnSpPr>
          <p:nvPr/>
        </p:nvCxnSpPr>
        <p:spPr>
          <a:xfrm>
            <a:off x="2545662" y="4529751"/>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
        <p:nvSpPr>
          <p:cNvPr id="58" name="TextBox 7">
            <a:extLst>
              <a:ext uri="{FF2B5EF4-FFF2-40B4-BE49-F238E27FC236}">
                <a16:creationId xmlns:a16="http://schemas.microsoft.com/office/drawing/2014/main" xmlns="" id="{314E482D-4B70-4F04-A3CD-5BEB60FD3003}"/>
              </a:ext>
            </a:extLst>
          </p:cNvPr>
          <p:cNvSpPr txBox="1"/>
          <p:nvPr/>
        </p:nvSpPr>
        <p:spPr>
          <a:xfrm>
            <a:off x="8566885" y="4321484"/>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9" name="文本框 58">
            <a:extLst>
              <a:ext uri="{FF2B5EF4-FFF2-40B4-BE49-F238E27FC236}">
                <a16:creationId xmlns:a16="http://schemas.microsoft.com/office/drawing/2014/main" xmlns="" id="{CCEC28CF-7CAE-4E57-94D2-518AEA01353E}"/>
              </a:ext>
            </a:extLst>
          </p:cNvPr>
          <p:cNvSpPr txBox="1"/>
          <p:nvPr/>
        </p:nvSpPr>
        <p:spPr>
          <a:xfrm>
            <a:off x="7270333" y="4683173"/>
            <a:ext cx="2619991"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60" name="直接连接符 59">
            <a:extLst>
              <a:ext uri="{FF2B5EF4-FFF2-40B4-BE49-F238E27FC236}">
                <a16:creationId xmlns:a16="http://schemas.microsoft.com/office/drawing/2014/main" xmlns="" id="{91CC5675-9979-441A-B521-D714AFF32A41}"/>
              </a:ext>
            </a:extLst>
          </p:cNvPr>
          <p:cNvCxnSpPr>
            <a:cxnSpLocks/>
          </p:cNvCxnSpPr>
          <p:nvPr/>
        </p:nvCxnSpPr>
        <p:spPr>
          <a:xfrm>
            <a:off x="9360363" y="4660039"/>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
        <p:nvSpPr>
          <p:cNvPr id="64" name="TextBox 7">
            <a:extLst>
              <a:ext uri="{FF2B5EF4-FFF2-40B4-BE49-F238E27FC236}">
                <a16:creationId xmlns:a16="http://schemas.microsoft.com/office/drawing/2014/main" xmlns="" id="{7EDD08F6-A35B-435F-80F7-8B9C718A93F5}"/>
              </a:ext>
            </a:extLst>
          </p:cNvPr>
          <p:cNvSpPr txBox="1"/>
          <p:nvPr/>
        </p:nvSpPr>
        <p:spPr>
          <a:xfrm>
            <a:off x="8566885" y="2044183"/>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5" name="文本框 64">
            <a:extLst>
              <a:ext uri="{FF2B5EF4-FFF2-40B4-BE49-F238E27FC236}">
                <a16:creationId xmlns:a16="http://schemas.microsoft.com/office/drawing/2014/main" xmlns="" id="{1861DAE6-B03A-420F-AF13-68B60159014D}"/>
              </a:ext>
            </a:extLst>
          </p:cNvPr>
          <p:cNvSpPr txBox="1"/>
          <p:nvPr/>
        </p:nvSpPr>
        <p:spPr>
          <a:xfrm>
            <a:off x="7270333" y="2405871"/>
            <a:ext cx="2619991"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66" name="直接连接符 65">
            <a:extLst>
              <a:ext uri="{FF2B5EF4-FFF2-40B4-BE49-F238E27FC236}">
                <a16:creationId xmlns:a16="http://schemas.microsoft.com/office/drawing/2014/main" xmlns="" id="{C7E79A2B-FE5F-4394-8BD4-0ADA1E32D424}"/>
              </a:ext>
            </a:extLst>
          </p:cNvPr>
          <p:cNvCxnSpPr>
            <a:cxnSpLocks/>
          </p:cNvCxnSpPr>
          <p:nvPr/>
        </p:nvCxnSpPr>
        <p:spPr>
          <a:xfrm>
            <a:off x="9360363" y="2382737"/>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
        <p:nvSpPr>
          <p:cNvPr id="67" name="TextBox 6">
            <a:extLst>
              <a:ext uri="{FF2B5EF4-FFF2-40B4-BE49-F238E27FC236}">
                <a16:creationId xmlns:a16="http://schemas.microsoft.com/office/drawing/2014/main" xmlns="" id="{7A5D9A90-EEED-4908-859A-061EE529C7DC}"/>
              </a:ext>
            </a:extLst>
          </p:cNvPr>
          <p:cNvSpPr txBox="1"/>
          <p:nvPr/>
        </p:nvSpPr>
        <p:spPr>
          <a:xfrm>
            <a:off x="5352050" y="2968531"/>
            <a:ext cx="562975" cy="502766"/>
          </a:xfrm>
          <a:prstGeom prst="rect">
            <a:avLst/>
          </a:prstGeom>
          <a:noFill/>
        </p:spPr>
        <p:txBody>
          <a:bodyPr wrap="none" rtlCol="0">
            <a:spAutoFit/>
          </a:bodyPr>
          <a:lstStyle/>
          <a:p>
            <a:pPr defTabSz="1219020"/>
            <a:r>
              <a:rPr lang="en-US" altLang="zh-CN" sz="2667" dirty="0">
                <a:solidFill>
                  <a:prstClr val="white"/>
                </a:solidFill>
                <a:latin typeface="方正黑体简体" panose="02010601030101010101" pitchFamily="2" charset="-122"/>
                <a:ea typeface="方正黑体简体" panose="02010601030101010101" pitchFamily="2" charset="-122"/>
                <a:cs typeface="+mn-ea"/>
                <a:sym typeface="+mn-lt"/>
              </a:rPr>
              <a:t>01</a:t>
            </a:r>
          </a:p>
        </p:txBody>
      </p:sp>
      <p:sp>
        <p:nvSpPr>
          <p:cNvPr id="68" name="TextBox 6">
            <a:extLst>
              <a:ext uri="{FF2B5EF4-FFF2-40B4-BE49-F238E27FC236}">
                <a16:creationId xmlns:a16="http://schemas.microsoft.com/office/drawing/2014/main" xmlns="" id="{860790EB-4C45-4E9B-A6FC-5D01AAFE1D26}"/>
              </a:ext>
            </a:extLst>
          </p:cNvPr>
          <p:cNvSpPr txBox="1"/>
          <p:nvPr/>
        </p:nvSpPr>
        <p:spPr>
          <a:xfrm>
            <a:off x="6301605" y="2968531"/>
            <a:ext cx="562975" cy="502766"/>
          </a:xfrm>
          <a:prstGeom prst="rect">
            <a:avLst/>
          </a:prstGeom>
          <a:noFill/>
        </p:spPr>
        <p:txBody>
          <a:bodyPr wrap="none" rtlCol="0">
            <a:spAutoFit/>
          </a:bodyPr>
          <a:lstStyle/>
          <a:p>
            <a:pPr defTabSz="1219020"/>
            <a:r>
              <a:rPr lang="en-US" altLang="zh-CN" sz="2667" dirty="0">
                <a:solidFill>
                  <a:prstClr val="white"/>
                </a:solidFill>
                <a:latin typeface="方正黑体简体" panose="02010601030101010101" pitchFamily="2" charset="-122"/>
                <a:ea typeface="方正黑体简体" panose="02010601030101010101" pitchFamily="2" charset="-122"/>
                <a:cs typeface="+mn-ea"/>
                <a:sym typeface="+mn-lt"/>
              </a:rPr>
              <a:t>02</a:t>
            </a:r>
          </a:p>
        </p:txBody>
      </p:sp>
      <p:sp>
        <p:nvSpPr>
          <p:cNvPr id="69" name="TextBox 6">
            <a:extLst>
              <a:ext uri="{FF2B5EF4-FFF2-40B4-BE49-F238E27FC236}">
                <a16:creationId xmlns:a16="http://schemas.microsoft.com/office/drawing/2014/main" xmlns="" id="{44E9CC78-D26A-4F88-B7F3-2EFA52D8664F}"/>
              </a:ext>
            </a:extLst>
          </p:cNvPr>
          <p:cNvSpPr txBox="1"/>
          <p:nvPr/>
        </p:nvSpPr>
        <p:spPr>
          <a:xfrm>
            <a:off x="5352050" y="3795039"/>
            <a:ext cx="562975" cy="502766"/>
          </a:xfrm>
          <a:prstGeom prst="rect">
            <a:avLst/>
          </a:prstGeom>
          <a:noFill/>
        </p:spPr>
        <p:txBody>
          <a:bodyPr wrap="none" rtlCol="0">
            <a:spAutoFit/>
          </a:bodyPr>
          <a:lstStyle/>
          <a:p>
            <a:pPr defTabSz="1219020"/>
            <a:r>
              <a:rPr lang="en-US" altLang="zh-CN" sz="2667" dirty="0">
                <a:solidFill>
                  <a:prstClr val="white"/>
                </a:solidFill>
                <a:latin typeface="方正黑体简体" panose="02010601030101010101" pitchFamily="2" charset="-122"/>
                <a:ea typeface="方正黑体简体" panose="02010601030101010101" pitchFamily="2" charset="-122"/>
                <a:cs typeface="+mn-ea"/>
                <a:sym typeface="+mn-lt"/>
              </a:rPr>
              <a:t>03</a:t>
            </a:r>
          </a:p>
        </p:txBody>
      </p:sp>
      <p:sp>
        <p:nvSpPr>
          <p:cNvPr id="70" name="TextBox 6">
            <a:extLst>
              <a:ext uri="{FF2B5EF4-FFF2-40B4-BE49-F238E27FC236}">
                <a16:creationId xmlns:a16="http://schemas.microsoft.com/office/drawing/2014/main" xmlns="" id="{CFDCD096-EA3C-4EEC-9FD0-236F571B58A2}"/>
              </a:ext>
            </a:extLst>
          </p:cNvPr>
          <p:cNvSpPr txBox="1"/>
          <p:nvPr/>
        </p:nvSpPr>
        <p:spPr>
          <a:xfrm>
            <a:off x="6301605" y="3795039"/>
            <a:ext cx="562975" cy="502766"/>
          </a:xfrm>
          <a:prstGeom prst="rect">
            <a:avLst/>
          </a:prstGeom>
          <a:noFill/>
        </p:spPr>
        <p:txBody>
          <a:bodyPr wrap="none" rtlCol="0">
            <a:spAutoFit/>
          </a:bodyPr>
          <a:lstStyle/>
          <a:p>
            <a:pPr defTabSz="1219020"/>
            <a:r>
              <a:rPr lang="en-US" altLang="zh-CN" sz="2667" dirty="0">
                <a:solidFill>
                  <a:prstClr val="white"/>
                </a:solidFill>
                <a:latin typeface="方正黑体简体" panose="02010601030101010101" pitchFamily="2" charset="-122"/>
                <a:ea typeface="方正黑体简体" panose="02010601030101010101" pitchFamily="2" charset="-122"/>
                <a:cs typeface="+mn-ea"/>
                <a:sym typeface="+mn-lt"/>
              </a:rPr>
              <a:t>04</a:t>
            </a:r>
          </a:p>
        </p:txBody>
      </p:sp>
    </p:spTree>
    <p:extLst>
      <p:ext uri="{BB962C8B-B14F-4D97-AF65-F5344CB8AC3E}">
        <p14:creationId xmlns:p14="http://schemas.microsoft.com/office/powerpoint/2010/main" val="29516767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300" fill="hold"/>
                                        <p:tgtEl>
                                          <p:spTgt spid="67"/>
                                        </p:tgtEl>
                                        <p:attrNameLst>
                                          <p:attrName>ppt_x</p:attrName>
                                        </p:attrNameLst>
                                      </p:cBhvr>
                                      <p:tavLst>
                                        <p:tav tm="0">
                                          <p:val>
                                            <p:strVal val="0-#ppt_w/2"/>
                                          </p:val>
                                        </p:tav>
                                        <p:tav tm="100000">
                                          <p:val>
                                            <p:strVal val="#ppt_x"/>
                                          </p:val>
                                        </p:tav>
                                      </p:tavLst>
                                    </p:anim>
                                    <p:anim calcmode="lin" valueType="num">
                                      <p:cBhvr additive="base">
                                        <p:cTn id="20" dur="300" fill="hold"/>
                                        <p:tgtEl>
                                          <p:spTgt spid="67"/>
                                        </p:tgtEl>
                                        <p:attrNameLst>
                                          <p:attrName>ppt_y</p:attrName>
                                        </p:attrNameLst>
                                      </p:cBhvr>
                                      <p:tavLst>
                                        <p:tav tm="0">
                                          <p:val>
                                            <p:strVal val="#ppt_y"/>
                                          </p:val>
                                        </p:tav>
                                        <p:tav tm="100000">
                                          <p:val>
                                            <p:strVal val="#ppt_y"/>
                                          </p:val>
                                        </p:tav>
                                      </p:tavLst>
                                    </p:anim>
                                  </p:childTnLst>
                                </p:cTn>
                              </p:par>
                            </p:childTnLst>
                          </p:cTn>
                        </p:par>
                        <p:par>
                          <p:cTn id="21" fill="hold">
                            <p:stCondLst>
                              <p:cond delay="600"/>
                            </p:stCondLst>
                            <p:childTnLst>
                              <p:par>
                                <p:cTn id="22" presetID="2" presetClass="entr" presetSubtype="8"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300" fill="hold"/>
                                        <p:tgtEl>
                                          <p:spTgt spid="68"/>
                                        </p:tgtEl>
                                        <p:attrNameLst>
                                          <p:attrName>ppt_x</p:attrName>
                                        </p:attrNameLst>
                                      </p:cBhvr>
                                      <p:tavLst>
                                        <p:tav tm="0">
                                          <p:val>
                                            <p:strVal val="0-#ppt_w/2"/>
                                          </p:val>
                                        </p:tav>
                                        <p:tav tm="100000">
                                          <p:val>
                                            <p:strVal val="#ppt_x"/>
                                          </p:val>
                                        </p:tav>
                                      </p:tavLst>
                                    </p:anim>
                                    <p:anim calcmode="lin" valueType="num">
                                      <p:cBhvr additive="base">
                                        <p:cTn id="25" dur="300" fill="hold"/>
                                        <p:tgtEl>
                                          <p:spTgt spid="68"/>
                                        </p:tgtEl>
                                        <p:attrNameLst>
                                          <p:attrName>ppt_y</p:attrName>
                                        </p:attrNameLst>
                                      </p:cBhvr>
                                      <p:tavLst>
                                        <p:tav tm="0">
                                          <p:val>
                                            <p:strVal val="#ppt_y"/>
                                          </p:val>
                                        </p:tav>
                                        <p:tav tm="100000">
                                          <p:val>
                                            <p:strVal val="#ppt_y"/>
                                          </p:val>
                                        </p:tav>
                                      </p:tavLst>
                                    </p:anim>
                                  </p:childTnLst>
                                </p:cTn>
                              </p:par>
                            </p:childTnLst>
                          </p:cTn>
                        </p:par>
                        <p:par>
                          <p:cTn id="26" fill="hold">
                            <p:stCondLst>
                              <p:cond delay="900"/>
                            </p:stCondLst>
                            <p:childTnLst>
                              <p:par>
                                <p:cTn id="27" presetID="2" presetClass="entr" presetSubtype="8" fill="hold"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300" fill="hold"/>
                                        <p:tgtEl>
                                          <p:spTgt spid="69"/>
                                        </p:tgtEl>
                                        <p:attrNameLst>
                                          <p:attrName>ppt_x</p:attrName>
                                        </p:attrNameLst>
                                      </p:cBhvr>
                                      <p:tavLst>
                                        <p:tav tm="0">
                                          <p:val>
                                            <p:strVal val="0-#ppt_w/2"/>
                                          </p:val>
                                        </p:tav>
                                        <p:tav tm="100000">
                                          <p:val>
                                            <p:strVal val="#ppt_x"/>
                                          </p:val>
                                        </p:tav>
                                      </p:tavLst>
                                    </p:anim>
                                    <p:anim calcmode="lin" valueType="num">
                                      <p:cBhvr additive="base">
                                        <p:cTn id="30" dur="300" fill="hold"/>
                                        <p:tgtEl>
                                          <p:spTgt spid="69"/>
                                        </p:tgtEl>
                                        <p:attrNameLst>
                                          <p:attrName>ppt_y</p:attrName>
                                        </p:attrNameLst>
                                      </p:cBhvr>
                                      <p:tavLst>
                                        <p:tav tm="0">
                                          <p:val>
                                            <p:strVal val="#ppt_y"/>
                                          </p:val>
                                        </p:tav>
                                        <p:tav tm="100000">
                                          <p:val>
                                            <p:strVal val="#ppt_y"/>
                                          </p:val>
                                        </p:tav>
                                      </p:tavLst>
                                    </p:anim>
                                  </p:childTnLst>
                                </p:cTn>
                              </p:par>
                            </p:childTnLst>
                          </p:cTn>
                        </p:par>
                        <p:par>
                          <p:cTn id="31" fill="hold">
                            <p:stCondLst>
                              <p:cond delay="1200"/>
                            </p:stCondLst>
                            <p:childTnLst>
                              <p:par>
                                <p:cTn id="32" presetID="2" presetClass="entr" presetSubtype="8"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300" fill="hold"/>
                                        <p:tgtEl>
                                          <p:spTgt spid="70"/>
                                        </p:tgtEl>
                                        <p:attrNameLst>
                                          <p:attrName>ppt_x</p:attrName>
                                        </p:attrNameLst>
                                      </p:cBhvr>
                                      <p:tavLst>
                                        <p:tav tm="0">
                                          <p:val>
                                            <p:strVal val="0-#ppt_w/2"/>
                                          </p:val>
                                        </p:tav>
                                        <p:tav tm="100000">
                                          <p:val>
                                            <p:strVal val="#ppt_x"/>
                                          </p:val>
                                        </p:tav>
                                      </p:tavLst>
                                    </p:anim>
                                    <p:anim calcmode="lin" valueType="num">
                                      <p:cBhvr additive="base">
                                        <p:cTn id="35" dur="3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2043639" y="3685979"/>
            <a:ext cx="1091916" cy="1521488"/>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793" tIns="41396" rIns="82793" bIns="41396" anchor="ctr"/>
          <a:lstStyle/>
          <a:p>
            <a:pPr>
              <a:lnSpc>
                <a:spcPct val="130000"/>
              </a:lnSpc>
            </a:pPr>
            <a:endParaRPr lang="zh-CN" altLang="en-US" sz="1200" dirty="0">
              <a:solidFill>
                <a:srgbClr val="000000"/>
              </a:solidFill>
              <a:latin typeface="方正黑体简体" panose="02010601030101010101" pitchFamily="2" charset="-122"/>
              <a:ea typeface="方正黑体简体" panose="02010601030101010101" pitchFamily="2" charset="-122"/>
              <a:cs typeface="+mn-ea"/>
              <a:sym typeface="+mn-lt"/>
            </a:endParaRPr>
          </a:p>
        </p:txBody>
      </p:sp>
      <p:sp>
        <p:nvSpPr>
          <p:cNvPr id="28" name="箭头2"/>
          <p:cNvSpPr>
            <a:spLocks noChangeArrowheads="1"/>
          </p:cNvSpPr>
          <p:nvPr/>
        </p:nvSpPr>
        <p:spPr bwMode="auto">
          <a:xfrm rot="-5400000">
            <a:off x="2331435" y="3053261"/>
            <a:ext cx="325882" cy="1299295"/>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82793" tIns="41396" rIns="82793" bIns="41396" anchor="ctr"/>
          <a:lstStyle/>
          <a:p>
            <a:pPr>
              <a:lnSpc>
                <a:spcPct val="130000"/>
              </a:lnSpc>
            </a:pPr>
            <a:endParaRPr lang="zh-CN" altLang="en-US" sz="1200" dirty="0">
              <a:solidFill>
                <a:srgbClr val="000000"/>
              </a:solidFill>
              <a:latin typeface="方正黑体简体" panose="02010601030101010101" pitchFamily="2" charset="-122"/>
              <a:ea typeface="方正黑体简体" panose="02010601030101010101" pitchFamily="2" charset="-122"/>
              <a:cs typeface="+mn-ea"/>
              <a:sym typeface="+mn-lt"/>
            </a:endParaRPr>
          </a:p>
        </p:txBody>
      </p:sp>
      <p:sp>
        <p:nvSpPr>
          <p:cNvPr id="29" name="箭头1"/>
          <p:cNvSpPr>
            <a:spLocks noChangeArrowheads="1"/>
          </p:cNvSpPr>
          <p:nvPr/>
        </p:nvSpPr>
        <p:spPr bwMode="auto">
          <a:xfrm>
            <a:off x="2037290" y="2024829"/>
            <a:ext cx="1091916" cy="1762724"/>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a:effectLst>
            <a:outerShdw blurRad="254000" dist="63500" dir="2700000" algn="tl" rotWithShape="0">
              <a:prstClr val="black">
                <a:alpha val="30000"/>
              </a:prstClr>
            </a:outerShdw>
          </a:effectLst>
        </p:spPr>
        <p:txBody>
          <a:bodyPr wrap="none" lIns="82793" tIns="41396" rIns="82793" bIns="41396" anchor="ctr"/>
          <a:lstStyle/>
          <a:p>
            <a:pPr>
              <a:lnSpc>
                <a:spcPct val="130000"/>
              </a:lnSpc>
            </a:pPr>
            <a:endParaRPr lang="zh-CN" altLang="en-US" sz="1200" dirty="0">
              <a:solidFill>
                <a:srgbClr val="000000"/>
              </a:solidFill>
              <a:latin typeface="方正黑体简体" panose="02010601030101010101" pitchFamily="2" charset="-122"/>
              <a:ea typeface="方正黑体简体" panose="02010601030101010101" pitchFamily="2" charset="-122"/>
              <a:cs typeface="+mn-ea"/>
              <a:sym typeface="+mn-lt"/>
            </a:endParaRPr>
          </a:p>
        </p:txBody>
      </p:sp>
      <p:sp>
        <p:nvSpPr>
          <p:cNvPr id="30" name="文本1"/>
          <p:cNvSpPr>
            <a:spLocks noChangeArrowheads="1"/>
          </p:cNvSpPr>
          <p:nvPr/>
        </p:nvSpPr>
        <p:spPr bwMode="auto">
          <a:xfrm>
            <a:off x="4504683" y="1637579"/>
            <a:ext cx="5910312" cy="1195606"/>
          </a:xfrm>
          <a:prstGeom prst="roundRect">
            <a:avLst>
              <a:gd name="adj" fmla="val 11505"/>
            </a:avLst>
          </a:prstGeom>
          <a:noFill/>
          <a:ln w="15875">
            <a:solidFill>
              <a:schemeClr val="bg1">
                <a:lumMod val="75000"/>
              </a:schemeClr>
            </a:solidFill>
            <a:round/>
            <a:headEnd/>
            <a:tailEnd/>
          </a:ln>
        </p:spPr>
        <p:txBody>
          <a:bodyPr lIns="82793" tIns="41396" rIns="82793" bIns="41396" anchor="ctr"/>
          <a:lstStyle/>
          <a:p>
            <a:pPr>
              <a:lnSpc>
                <a:spcPct val="130000"/>
              </a:lnSpc>
            </a:pPr>
            <a:r>
              <a:rPr lang="zh-CN" altLang="en-US" sz="1000" dirty="0">
                <a:solidFill>
                  <a:schemeClr val="bg1">
                    <a:lumMod val="50000"/>
                  </a:scheme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打在这里，或者通过复制您的文本后您的内容打在这里，或者通过复制您的文本后，在此框中选择粘贴，并选择只保留文字。打在这里，或者通过复制您的文本后</a:t>
            </a:r>
            <a:endParaRPr lang="zh-CN" altLang="zh-CN" sz="1000" dirty="0">
              <a:solidFill>
                <a:schemeClr val="bg1">
                  <a:lumMod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31" name="标题1"/>
          <p:cNvSpPr>
            <a:spLocks noChangeArrowheads="1"/>
          </p:cNvSpPr>
          <p:nvPr/>
        </p:nvSpPr>
        <p:spPr bwMode="auto">
          <a:xfrm>
            <a:off x="3262523" y="1631230"/>
            <a:ext cx="1242160" cy="1201954"/>
          </a:xfrm>
          <a:prstGeom prst="roundRect">
            <a:avLst>
              <a:gd name="adj" fmla="val 11921"/>
            </a:avLst>
          </a:prstGeom>
          <a:solidFill>
            <a:srgbClr val="4F4D50"/>
          </a:solidFill>
          <a:ln w="25400">
            <a:noFill/>
            <a:round/>
            <a:headEnd/>
            <a:tailEnd/>
          </a:ln>
          <a:effectLst>
            <a:outerShdw blurRad="254000" dist="63500" dir="2700000" algn="tl" rotWithShape="0">
              <a:prstClr val="black">
                <a:alpha val="30000"/>
              </a:prstClr>
            </a:outerShdw>
          </a:effectLst>
        </p:spPr>
        <p:txBody>
          <a:bodyPr lIns="82793" tIns="41396" rIns="82793" bIns="41396" anchor="ctr"/>
          <a:lstStyle/>
          <a:p>
            <a:pPr algn="ctr">
              <a:lnSpc>
                <a:spcPct val="130000"/>
              </a:lnSpc>
            </a:pPr>
            <a:r>
              <a:rPr lang="zh-CN" altLang="en-US" sz="1600" b="1" dirty="0">
                <a:solidFill>
                  <a:srgbClr val="F2F2F2"/>
                </a:solidFill>
                <a:latin typeface="方正黑体简体" panose="02010601030101010101" pitchFamily="2" charset="-122"/>
                <a:ea typeface="方正黑体简体" panose="02010601030101010101" pitchFamily="2" charset="-122"/>
                <a:cs typeface="+mn-ea"/>
                <a:sym typeface="+mn-lt"/>
              </a:rPr>
              <a:t>北京项目</a:t>
            </a:r>
            <a:endParaRPr lang="zh-CN" altLang="zh-CN" sz="1600" b="1" dirty="0">
              <a:solidFill>
                <a:srgbClr val="F2F2F2"/>
              </a:solidFill>
              <a:latin typeface="方正黑体简体" panose="02010601030101010101" pitchFamily="2" charset="-122"/>
              <a:ea typeface="方正黑体简体" panose="02010601030101010101" pitchFamily="2" charset="-122"/>
              <a:cs typeface="+mn-ea"/>
              <a:sym typeface="+mn-lt"/>
            </a:endParaRPr>
          </a:p>
        </p:txBody>
      </p:sp>
      <p:sp>
        <p:nvSpPr>
          <p:cNvPr id="32" name="文本2"/>
          <p:cNvSpPr>
            <a:spLocks noChangeArrowheads="1"/>
          </p:cNvSpPr>
          <p:nvPr/>
        </p:nvSpPr>
        <p:spPr bwMode="auto">
          <a:xfrm>
            <a:off x="4504683" y="3089232"/>
            <a:ext cx="5910312" cy="1193489"/>
          </a:xfrm>
          <a:prstGeom prst="roundRect">
            <a:avLst>
              <a:gd name="adj" fmla="val 11505"/>
            </a:avLst>
          </a:prstGeom>
          <a:noFill/>
          <a:ln w="15875">
            <a:solidFill>
              <a:schemeClr val="bg1">
                <a:lumMod val="75000"/>
              </a:schemeClr>
            </a:solidFill>
            <a:round/>
            <a:headEnd/>
            <a:tailEnd/>
          </a:ln>
        </p:spPr>
        <p:txBody>
          <a:bodyPr lIns="82793" tIns="41396" rIns="82793" bIns="41396" anchor="ctr"/>
          <a:lstStyle/>
          <a:p>
            <a:pPr>
              <a:lnSpc>
                <a:spcPct val="130000"/>
              </a:lnSpc>
            </a:pPr>
            <a:r>
              <a:rPr lang="zh-CN" altLang="en-US" sz="1000" dirty="0">
                <a:solidFill>
                  <a:schemeClr val="bg1">
                    <a:lumMod val="50000"/>
                  </a:scheme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打在这里，或者通过复制您的文本后您的内容打在这里，或者通过复制您的文本后，在此框中选择粘贴，并选择只保留文字。打在这里，或者通过复制您的文本后</a:t>
            </a:r>
            <a:endParaRPr lang="zh-CN" altLang="zh-CN" sz="1000" dirty="0">
              <a:solidFill>
                <a:schemeClr val="bg1">
                  <a:lumMod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33" name="标题2"/>
          <p:cNvSpPr>
            <a:spLocks noChangeArrowheads="1"/>
          </p:cNvSpPr>
          <p:nvPr/>
        </p:nvSpPr>
        <p:spPr bwMode="auto">
          <a:xfrm>
            <a:off x="3262523" y="3089232"/>
            <a:ext cx="1242160" cy="1193489"/>
          </a:xfrm>
          <a:prstGeom prst="roundRect">
            <a:avLst>
              <a:gd name="adj" fmla="val 11921"/>
            </a:avLst>
          </a:prstGeom>
          <a:solidFill>
            <a:srgbClr val="C8B08A"/>
          </a:solidFill>
          <a:ln w="25400">
            <a:noFill/>
            <a:round/>
            <a:headEnd/>
            <a:tailEnd/>
          </a:ln>
          <a:effectLst>
            <a:outerShdw blurRad="254000" dist="63500" dir="2700000" algn="tl" rotWithShape="0">
              <a:prstClr val="black">
                <a:alpha val="30000"/>
              </a:prstClr>
            </a:outerShdw>
          </a:effectLst>
        </p:spPr>
        <p:txBody>
          <a:bodyPr lIns="82793" tIns="41396" rIns="82793" bIns="41396" anchor="ctr"/>
          <a:lstStyle/>
          <a:p>
            <a:pPr algn="ctr">
              <a:lnSpc>
                <a:spcPct val="130000"/>
              </a:lnSpc>
            </a:pPr>
            <a:r>
              <a:rPr lang="zh-CN" altLang="en-US" sz="1600" b="1" dirty="0">
                <a:solidFill>
                  <a:srgbClr val="F2F2F2"/>
                </a:solidFill>
                <a:latin typeface="方正黑体简体" panose="02010601030101010101" pitchFamily="2" charset="-122"/>
                <a:ea typeface="方正黑体简体" panose="02010601030101010101" pitchFamily="2" charset="-122"/>
                <a:cs typeface="+mn-ea"/>
                <a:sym typeface="+mn-lt"/>
              </a:rPr>
              <a:t>上海项目</a:t>
            </a:r>
            <a:endParaRPr lang="zh-CN" altLang="zh-CN" sz="1600" b="1" dirty="0">
              <a:solidFill>
                <a:srgbClr val="F2F2F2"/>
              </a:solidFill>
              <a:latin typeface="方正黑体简体" panose="02010601030101010101" pitchFamily="2" charset="-122"/>
              <a:ea typeface="方正黑体简体" panose="02010601030101010101" pitchFamily="2" charset="-122"/>
              <a:cs typeface="+mn-ea"/>
              <a:sym typeface="+mn-lt"/>
            </a:endParaRPr>
          </a:p>
        </p:txBody>
      </p:sp>
      <p:sp>
        <p:nvSpPr>
          <p:cNvPr id="34" name="文本3"/>
          <p:cNvSpPr>
            <a:spLocks noChangeArrowheads="1"/>
          </p:cNvSpPr>
          <p:nvPr/>
        </p:nvSpPr>
        <p:spPr bwMode="auto">
          <a:xfrm>
            <a:off x="4504683" y="4530308"/>
            <a:ext cx="5910312" cy="1180793"/>
          </a:xfrm>
          <a:prstGeom prst="roundRect">
            <a:avLst>
              <a:gd name="adj" fmla="val 11505"/>
            </a:avLst>
          </a:prstGeom>
          <a:noFill/>
          <a:ln w="15875">
            <a:solidFill>
              <a:schemeClr val="bg1">
                <a:lumMod val="75000"/>
              </a:schemeClr>
            </a:solidFill>
            <a:round/>
            <a:headEnd/>
            <a:tailEnd/>
          </a:ln>
        </p:spPr>
        <p:txBody>
          <a:bodyPr lIns="82793" tIns="41396" rIns="82793" bIns="41396" anchor="ctr"/>
          <a:lstStyle/>
          <a:p>
            <a:pPr>
              <a:lnSpc>
                <a:spcPct val="130000"/>
              </a:lnSpc>
            </a:pPr>
            <a:r>
              <a:rPr lang="zh-CN" altLang="en-US" sz="1000" dirty="0">
                <a:solidFill>
                  <a:schemeClr val="bg1">
                    <a:lumMod val="50000"/>
                  </a:scheme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打在这里，或者通过复制您的文本后您的内容打在这里，或者通过复制您的文本后，在此框中选择粘贴，并选择只保留文字。打在这里，或者通过复制您的文本后</a:t>
            </a:r>
            <a:endParaRPr lang="zh-CN" altLang="zh-CN" sz="1000" dirty="0">
              <a:solidFill>
                <a:schemeClr val="bg1">
                  <a:lumMod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35" name="标题3"/>
          <p:cNvSpPr>
            <a:spLocks noChangeArrowheads="1"/>
          </p:cNvSpPr>
          <p:nvPr/>
        </p:nvSpPr>
        <p:spPr bwMode="auto">
          <a:xfrm>
            <a:off x="3262523" y="4530308"/>
            <a:ext cx="1242160" cy="1180793"/>
          </a:xfrm>
          <a:prstGeom prst="roundRect">
            <a:avLst>
              <a:gd name="adj" fmla="val 11921"/>
            </a:avLst>
          </a:prstGeom>
          <a:solidFill>
            <a:srgbClr val="4F4D50"/>
          </a:solidFill>
          <a:ln w="25400">
            <a:noFill/>
            <a:round/>
            <a:headEnd/>
            <a:tailEnd/>
          </a:ln>
          <a:effectLst>
            <a:outerShdw blurRad="254000" dist="63500" dir="2700000" algn="tl" rotWithShape="0">
              <a:prstClr val="black">
                <a:alpha val="30000"/>
              </a:prstClr>
            </a:outerShdw>
          </a:effectLst>
        </p:spPr>
        <p:txBody>
          <a:bodyPr lIns="82793" tIns="41396" rIns="82793" bIns="41396" anchor="ctr"/>
          <a:lstStyle/>
          <a:p>
            <a:pPr algn="ctr">
              <a:lnSpc>
                <a:spcPct val="130000"/>
              </a:lnSpc>
            </a:pPr>
            <a:r>
              <a:rPr lang="zh-CN" altLang="en-US" sz="1600" b="1" dirty="0">
                <a:solidFill>
                  <a:srgbClr val="F2F2F2"/>
                </a:solidFill>
                <a:latin typeface="方正黑体简体" panose="02010601030101010101" pitchFamily="2" charset="-122"/>
                <a:ea typeface="方正黑体简体" panose="02010601030101010101" pitchFamily="2" charset="-122"/>
                <a:cs typeface="+mn-ea"/>
                <a:sym typeface="+mn-lt"/>
              </a:rPr>
              <a:t>深圳项目</a:t>
            </a:r>
            <a:endParaRPr lang="zh-CN" altLang="zh-CN" sz="1600" b="1" dirty="0">
              <a:solidFill>
                <a:srgbClr val="F2F2F2"/>
              </a:solidFill>
              <a:latin typeface="方正黑体简体" panose="02010601030101010101" pitchFamily="2" charset="-122"/>
              <a:ea typeface="方正黑体简体" panose="02010601030101010101" pitchFamily="2" charset="-122"/>
              <a:cs typeface="+mn-ea"/>
              <a:sym typeface="+mn-lt"/>
            </a:endParaRPr>
          </a:p>
        </p:txBody>
      </p:sp>
      <p:sp>
        <p:nvSpPr>
          <p:cNvPr id="36" name="Oval 19"/>
          <p:cNvSpPr>
            <a:spLocks noChangeArrowheads="1"/>
          </p:cNvSpPr>
          <p:nvPr/>
        </p:nvSpPr>
        <p:spPr bwMode="auto">
          <a:xfrm>
            <a:off x="1482870" y="3089232"/>
            <a:ext cx="1191374" cy="1193489"/>
          </a:xfrm>
          <a:prstGeom prst="ellipse">
            <a:avLst/>
          </a:prstGeom>
          <a:solidFill>
            <a:srgbClr val="C8B08A"/>
          </a:solidFill>
          <a:ln w="9525">
            <a:noFill/>
            <a:round/>
            <a:headEnd/>
            <a:tailEnd/>
          </a:ln>
          <a:effectLst>
            <a:outerShdw blurRad="254000" dist="63500" dir="2700000" algn="tl" rotWithShape="0">
              <a:prstClr val="black">
                <a:alpha val="30000"/>
              </a:prstClr>
            </a:outerShdw>
          </a:effectLst>
        </p:spPr>
        <p:txBody>
          <a:bodyPr lIns="82793" tIns="41396" rIns="82793" bIns="41396" anchor="ctr"/>
          <a:lstStyle/>
          <a:p>
            <a:pPr algn="ctr"/>
            <a:r>
              <a:rPr lang="zh-CN" altLang="en-US" sz="1999" b="1" dirty="0">
                <a:solidFill>
                  <a:schemeClr val="bg1"/>
                </a:solidFill>
                <a:latin typeface="方正黑体简体" panose="02010601030101010101" pitchFamily="2" charset="-122"/>
                <a:ea typeface="方正黑体简体" panose="02010601030101010101" pitchFamily="2" charset="-122"/>
                <a:cs typeface="+mn-ea"/>
                <a:sym typeface="+mn-lt"/>
              </a:rPr>
              <a:t>重点项目</a:t>
            </a:r>
          </a:p>
        </p:txBody>
      </p:sp>
      <p:pic>
        <p:nvPicPr>
          <p:cNvPr id="15" name="图片 14">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16"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7"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重点项目</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773644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300" fill="hold"/>
                                        <p:tgtEl>
                                          <p:spTgt spid="15"/>
                                        </p:tgtEl>
                                        <p:attrNameLst>
                                          <p:attrName>ppt_x</p:attrName>
                                        </p:attrNameLst>
                                      </p:cBhvr>
                                      <p:tavLst>
                                        <p:tav tm="0">
                                          <p:val>
                                            <p:strVal val="0-#ppt_w/2"/>
                                          </p:val>
                                        </p:tav>
                                        <p:tav tm="100000">
                                          <p:val>
                                            <p:strVal val="#ppt_x"/>
                                          </p:val>
                                        </p:tav>
                                      </p:tavLst>
                                    </p:anim>
                                    <p:anim calcmode="lin" valueType="num">
                                      <p:cBhvr additive="base">
                                        <p:cTn id="8" dur="3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300" fill="hold"/>
                                        <p:tgtEl>
                                          <p:spTgt spid="16"/>
                                        </p:tgtEl>
                                        <p:attrNameLst>
                                          <p:attrName>ppt_x</p:attrName>
                                        </p:attrNameLst>
                                      </p:cBhvr>
                                      <p:tavLst>
                                        <p:tav tm="0">
                                          <p:val>
                                            <p:strVal val="0-#ppt_w/2"/>
                                          </p:val>
                                        </p:tav>
                                        <p:tav tm="100000">
                                          <p:val>
                                            <p:strVal val="#ppt_x"/>
                                          </p:val>
                                        </p:tav>
                                      </p:tavLst>
                                    </p:anim>
                                    <p:anim calcmode="lin" valueType="num">
                                      <p:cBhvr additive="base">
                                        <p:cTn id="12" dur="3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300" fill="hold"/>
                                        <p:tgtEl>
                                          <p:spTgt spid="17"/>
                                        </p:tgtEl>
                                        <p:attrNameLst>
                                          <p:attrName>ppt_x</p:attrName>
                                        </p:attrNameLst>
                                      </p:cBhvr>
                                      <p:tavLst>
                                        <p:tav tm="0">
                                          <p:val>
                                            <p:strVal val="0-#ppt_w/2"/>
                                          </p:val>
                                        </p:tav>
                                        <p:tav tm="100000">
                                          <p:val>
                                            <p:strVal val="#ppt_x"/>
                                          </p:val>
                                        </p:tav>
                                      </p:tavLst>
                                    </p:anim>
                                    <p:anim calcmode="lin" valueType="num">
                                      <p:cBhvr additive="base">
                                        <p:cTn id="16" dur="300" fill="hold"/>
                                        <p:tgtEl>
                                          <p:spTgt spid="1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childTnLst>
                          </p:cTn>
                        </p:par>
                        <p:par>
                          <p:cTn id="23" fill="hold">
                            <p:stCondLst>
                              <p:cond delay="1100"/>
                            </p:stCondLst>
                            <p:childTnLst>
                              <p:par>
                                <p:cTn id="24" presetID="22" presetClass="entr" presetSubtype="8"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160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2100"/>
                            </p:stCondLst>
                            <p:childTnLst>
                              <p:par>
                                <p:cTn id="32" presetID="22" presetClass="entr" presetSubtype="8"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260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par>
                          <p:cTn id="43" fill="hold">
                            <p:stCondLst>
                              <p:cond delay="3600"/>
                            </p:stCondLst>
                            <p:childTnLst>
                              <p:par>
                                <p:cTn id="44" presetID="22" presetClass="entr" presetSubtype="8"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left)">
                                      <p:cBhvr>
                                        <p:cTn id="46" dur="500"/>
                                        <p:tgtEl>
                                          <p:spTgt spid="32"/>
                                        </p:tgtEl>
                                      </p:cBhvr>
                                    </p:animEffect>
                                  </p:childTnLst>
                                </p:cTn>
                              </p:par>
                            </p:childTnLst>
                          </p:cTn>
                        </p:par>
                        <p:par>
                          <p:cTn id="47" fill="hold">
                            <p:stCondLst>
                              <p:cond delay="41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par>
                          <p:cTn id="51" fill="hold">
                            <p:stCondLst>
                              <p:cond delay="4600"/>
                            </p:stCondLst>
                            <p:childTnLst>
                              <p:par>
                                <p:cTn id="52" presetID="22" presetClass="entr" presetSubtype="8"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par>
                          <p:cTn id="55" fill="hold">
                            <p:stCondLst>
                              <p:cond delay="5100"/>
                            </p:stCondLst>
                            <p:childTnLst>
                              <p:par>
                                <p:cTn id="56" presetID="22" presetClass="entr" presetSubtype="8"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left)">
                                      <p:cBhvr>
                                        <p:cTn id="5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8432192" y="1919682"/>
            <a:ext cx="2031471" cy="2031471"/>
            <a:chOff x="6324600" y="1506086"/>
            <a:chExt cx="1524000" cy="1524000"/>
          </a:xfrm>
          <a:effectLst>
            <a:outerShdw blurRad="254000" dist="63500" dir="2700000" algn="tl" rotWithShape="0">
              <a:prstClr val="black">
                <a:alpha val="30000"/>
              </a:prstClr>
            </a:outerShdw>
          </a:effectLst>
        </p:grpSpPr>
        <p:sp>
          <p:nvSpPr>
            <p:cNvPr id="34" name="Oval 55"/>
            <p:cNvSpPr/>
            <p:nvPr/>
          </p:nvSpPr>
          <p:spPr>
            <a:xfrm>
              <a:off x="6324600" y="1506086"/>
              <a:ext cx="1524000" cy="1524000"/>
            </a:xfrm>
            <a:prstGeom prst="ellipse">
              <a:avLst/>
            </a:prstGeom>
            <a:solidFill>
              <a:srgbClr val="4F4D50"/>
            </a:solidFill>
            <a:ln w="25400" cap="flat" cmpd="sng" algn="ctr">
              <a:noFill/>
              <a:prstDash val="solid"/>
            </a:ln>
            <a:effectLst/>
          </p:spPr>
          <p:txBody>
            <a:bodyPr anchor="ctr"/>
            <a:lstStyle/>
            <a:p>
              <a:pPr algn="ctr" defTabSz="1217967">
                <a:lnSpc>
                  <a:spcPct val="130000"/>
                </a:lnSpc>
                <a:defRPr/>
              </a:pPr>
              <a:endParaRPr lang="en-US" sz="3199" kern="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62518" tIns="81259" rIns="162518" bIns="81259"/>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grpSp>
      <p:grpSp>
        <p:nvGrpSpPr>
          <p:cNvPr id="3" name="Group 12"/>
          <p:cNvGrpSpPr>
            <a:grpSpLocks/>
          </p:cNvGrpSpPr>
          <p:nvPr/>
        </p:nvGrpSpPr>
        <p:grpSpPr bwMode="auto">
          <a:xfrm>
            <a:off x="6657829" y="1919682"/>
            <a:ext cx="2031471" cy="2031471"/>
            <a:chOff x="4993943" y="1506086"/>
            <a:chExt cx="1524000" cy="1524000"/>
          </a:xfrm>
          <a:effectLst>
            <a:outerShdw blurRad="254000" dist="63500" dir="2700000" algn="tl" rotWithShape="0">
              <a:prstClr val="black">
                <a:alpha val="30000"/>
              </a:prstClr>
            </a:outerShdw>
          </a:effectLst>
        </p:grpSpPr>
        <p:sp>
          <p:nvSpPr>
            <p:cNvPr id="37" name="Oval 50"/>
            <p:cNvSpPr/>
            <p:nvPr/>
          </p:nvSpPr>
          <p:spPr>
            <a:xfrm>
              <a:off x="4993943" y="1506086"/>
              <a:ext cx="1524000" cy="1524000"/>
            </a:xfrm>
            <a:prstGeom prst="ellipse">
              <a:avLst/>
            </a:prstGeom>
            <a:solidFill>
              <a:srgbClr val="C8B08A"/>
            </a:solidFill>
            <a:ln w="25400" cap="flat" cmpd="sng" algn="ctr">
              <a:noFill/>
              <a:prstDash val="solid"/>
            </a:ln>
            <a:effectLst/>
          </p:spPr>
          <p:txBody>
            <a:bodyPr anchor="ctr"/>
            <a:lstStyle/>
            <a:p>
              <a:pPr algn="ctr" defTabSz="1217967">
                <a:lnSpc>
                  <a:spcPct val="130000"/>
                </a:lnSpc>
                <a:defRPr/>
              </a:pPr>
              <a:endParaRPr lang="en-US" sz="3199" kern="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62518" tIns="81259" rIns="162518" bIns="81259"/>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grpSp>
      <p:grpSp>
        <p:nvGrpSpPr>
          <p:cNvPr id="4" name="Group 10"/>
          <p:cNvGrpSpPr>
            <a:grpSpLocks/>
          </p:cNvGrpSpPr>
          <p:nvPr/>
        </p:nvGrpSpPr>
        <p:grpSpPr bwMode="auto">
          <a:xfrm>
            <a:off x="4978691" y="1919682"/>
            <a:ext cx="2031471" cy="2031471"/>
            <a:chOff x="3733800" y="1506086"/>
            <a:chExt cx="1524000" cy="1524000"/>
          </a:xfrm>
          <a:effectLst>
            <a:outerShdw blurRad="254000" dist="63500" dir="2700000" algn="tl" rotWithShape="0">
              <a:prstClr val="black">
                <a:alpha val="30000"/>
              </a:prstClr>
            </a:outerShdw>
          </a:effectLst>
        </p:grpSpPr>
        <p:sp>
          <p:nvSpPr>
            <p:cNvPr id="57" name="Oval 49"/>
            <p:cNvSpPr/>
            <p:nvPr/>
          </p:nvSpPr>
          <p:spPr>
            <a:xfrm>
              <a:off x="3733800" y="1506086"/>
              <a:ext cx="1524000" cy="1524000"/>
            </a:xfrm>
            <a:prstGeom prst="ellipse">
              <a:avLst/>
            </a:prstGeom>
            <a:solidFill>
              <a:srgbClr val="4F4D50"/>
            </a:solidFill>
            <a:ln w="25400" cap="flat" cmpd="sng" algn="ctr">
              <a:noFill/>
              <a:prstDash val="solid"/>
            </a:ln>
            <a:effectLst/>
          </p:spPr>
          <p:txBody>
            <a:bodyPr anchor="ctr"/>
            <a:lstStyle/>
            <a:p>
              <a:pPr algn="ctr" defTabSz="1217967">
                <a:lnSpc>
                  <a:spcPct val="130000"/>
                </a:lnSpc>
                <a:defRPr/>
              </a:pPr>
              <a:endParaRPr lang="en-US" sz="3199" kern="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62518" tIns="81259" rIns="162518" bIns="81259"/>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grpSp>
      <p:grpSp>
        <p:nvGrpSpPr>
          <p:cNvPr id="5" name="Group 4"/>
          <p:cNvGrpSpPr>
            <a:grpSpLocks/>
          </p:cNvGrpSpPr>
          <p:nvPr/>
        </p:nvGrpSpPr>
        <p:grpSpPr bwMode="auto">
          <a:xfrm>
            <a:off x="3251941" y="1919682"/>
            <a:ext cx="2031471" cy="2031471"/>
            <a:chOff x="2438400" y="1506086"/>
            <a:chExt cx="1524000" cy="1524000"/>
          </a:xfrm>
          <a:effectLst>
            <a:outerShdw blurRad="254000" dist="63500" dir="2700000" algn="tl" rotWithShape="0">
              <a:prstClr val="black">
                <a:alpha val="30000"/>
              </a:prstClr>
            </a:outerShdw>
          </a:effectLst>
        </p:grpSpPr>
        <p:sp>
          <p:nvSpPr>
            <p:cNvPr id="60" name="Oval 47"/>
            <p:cNvSpPr/>
            <p:nvPr/>
          </p:nvSpPr>
          <p:spPr>
            <a:xfrm>
              <a:off x="2438400" y="1506086"/>
              <a:ext cx="1524000" cy="1524000"/>
            </a:xfrm>
            <a:prstGeom prst="ellipse">
              <a:avLst/>
            </a:prstGeom>
            <a:solidFill>
              <a:srgbClr val="C8B08A"/>
            </a:solidFill>
            <a:ln w="25400" cap="flat" cmpd="sng" algn="ctr">
              <a:noFill/>
              <a:prstDash val="solid"/>
            </a:ln>
            <a:effectLst/>
          </p:spPr>
          <p:txBody>
            <a:bodyPr anchor="ctr"/>
            <a:lstStyle/>
            <a:p>
              <a:pPr algn="ctr" defTabSz="1217967">
                <a:lnSpc>
                  <a:spcPct val="130000"/>
                </a:lnSpc>
                <a:defRPr/>
              </a:pPr>
              <a:endParaRPr lang="en-US" sz="3199" kern="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62518" tIns="81259" rIns="162518" bIns="81259"/>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grpSp>
      <p:grpSp>
        <p:nvGrpSpPr>
          <p:cNvPr id="6" name="Group 1"/>
          <p:cNvGrpSpPr>
            <a:grpSpLocks/>
          </p:cNvGrpSpPr>
          <p:nvPr/>
        </p:nvGrpSpPr>
        <p:grpSpPr bwMode="auto">
          <a:xfrm>
            <a:off x="1728338" y="1919682"/>
            <a:ext cx="2031471" cy="2031471"/>
            <a:chOff x="1295400" y="1506086"/>
            <a:chExt cx="1524000" cy="1524000"/>
          </a:xfrm>
          <a:effectLst>
            <a:outerShdw blurRad="254000" dist="63500" dir="2700000" algn="tl" rotWithShape="0">
              <a:prstClr val="black">
                <a:alpha val="30000"/>
              </a:prstClr>
            </a:outerShdw>
          </a:effectLst>
        </p:grpSpPr>
        <p:sp>
          <p:nvSpPr>
            <p:cNvPr id="63" name="Oval 2"/>
            <p:cNvSpPr/>
            <p:nvPr/>
          </p:nvSpPr>
          <p:spPr>
            <a:xfrm>
              <a:off x="1295400" y="1506086"/>
              <a:ext cx="1524000" cy="1524000"/>
            </a:xfrm>
            <a:prstGeom prst="ellipse">
              <a:avLst/>
            </a:prstGeom>
            <a:solidFill>
              <a:srgbClr val="4F4D50"/>
            </a:solidFill>
            <a:ln w="25400" cap="flat" cmpd="sng" algn="ctr">
              <a:noFill/>
              <a:prstDash val="solid"/>
            </a:ln>
            <a:effectLst/>
          </p:spPr>
          <p:txBody>
            <a:bodyPr anchor="ctr"/>
            <a:lstStyle/>
            <a:p>
              <a:pPr algn="ctr" defTabSz="1217967">
                <a:lnSpc>
                  <a:spcPct val="130000"/>
                </a:lnSpc>
                <a:defRPr/>
              </a:pPr>
              <a:endParaRPr lang="en-US" sz="3199" kern="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62518" tIns="81259" rIns="162518" bIns="81259"/>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grpSp>
      <p:sp>
        <p:nvSpPr>
          <p:cNvPr id="65" name="Content Placeholder 2"/>
          <p:cNvSpPr txBox="1">
            <a:spLocks noChangeArrowheads="1"/>
          </p:cNvSpPr>
          <p:nvPr/>
        </p:nvSpPr>
        <p:spPr bwMode="auto">
          <a:xfrm>
            <a:off x="1885460" y="5066876"/>
            <a:ext cx="8421085" cy="1088741"/>
          </a:xfrm>
          <a:prstGeom prst="rect">
            <a:avLst/>
          </a:prstGeom>
          <a:noFill/>
          <a:ln w="9525">
            <a:noFill/>
            <a:miter lim="800000"/>
            <a:headEnd/>
            <a:tailEnd/>
          </a:ln>
        </p:spPr>
        <p:txBody>
          <a:bodyPr lIns="121868" tIns="60933" rIns="121868" bIns="60933"/>
          <a:lstStyle/>
          <a:p>
            <a:pPr algn="ct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11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cxnSp>
        <p:nvCxnSpPr>
          <p:cNvPr id="66" name="Straight Connector 83"/>
          <p:cNvCxnSpPr>
            <a:cxnSpLocks noChangeShapeType="1"/>
          </p:cNvCxnSpPr>
          <p:nvPr/>
        </p:nvCxnSpPr>
        <p:spPr bwMode="auto">
          <a:xfrm flipH="1">
            <a:off x="891945" y="4863726"/>
            <a:ext cx="10203380"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2348603" y="4473099"/>
            <a:ext cx="697307" cy="360099"/>
          </a:xfrm>
          <a:prstGeom prst="rect">
            <a:avLst/>
          </a:prstGeom>
          <a:noFill/>
          <a:ln>
            <a:noFill/>
          </a:ln>
        </p:spPr>
        <p:txBody>
          <a:bodyPr wrap="none" lIns="0" tIns="0" rIns="0" bIns="0">
            <a:spAutoFit/>
          </a:bodyPr>
          <a:lstStyle/>
          <a:p>
            <a:pPr algn="ctr" defTabSz="1217967">
              <a:lnSpc>
                <a:spcPct val="130000"/>
              </a:lnSpc>
              <a:defRPr/>
            </a:pPr>
            <a:r>
              <a:rPr lang="zh-CN" altLang="en-US" b="1" kern="0" dirty="0">
                <a:solidFill>
                  <a:srgbClr val="404040"/>
                </a:solidFill>
                <a:latin typeface="方正黑体简体" panose="02010601030101010101" pitchFamily="2" charset="-122"/>
                <a:ea typeface="方正黑体简体" panose="02010601030101010101" pitchFamily="2" charset="-122"/>
                <a:cs typeface="+mn-ea"/>
                <a:sym typeface="+mn-lt"/>
              </a:rPr>
              <a:t>互联网</a:t>
            </a:r>
            <a:endParaRPr lang="en-US" b="1" kern="0" dirty="0">
              <a:solidFill>
                <a:srgbClr val="404040"/>
              </a:solidFill>
              <a:latin typeface="方正黑体简体" panose="02010601030101010101" pitchFamily="2" charset="-122"/>
              <a:ea typeface="方正黑体简体" panose="02010601030101010101" pitchFamily="2" charset="-122"/>
              <a:cs typeface="+mn-ea"/>
              <a:sym typeface="+mn-lt"/>
            </a:endParaRPr>
          </a:p>
        </p:txBody>
      </p:sp>
      <p:sp>
        <p:nvSpPr>
          <p:cNvPr id="68" name="Freeform 6"/>
          <p:cNvSpPr>
            <a:spLocks noEditPoints="1"/>
          </p:cNvSpPr>
          <p:nvPr/>
        </p:nvSpPr>
        <p:spPr bwMode="auto">
          <a:xfrm>
            <a:off x="2585366" y="4154300"/>
            <a:ext cx="222191" cy="19521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4F4D50"/>
          </a:solidFill>
          <a:ln>
            <a:noFill/>
          </a:ln>
        </p:spPr>
        <p:txBody>
          <a:bodyPr lIns="121868" tIns="60933" rIns="121868" bIns="60933"/>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sp>
        <p:nvSpPr>
          <p:cNvPr id="69" name="Rectangle 1436"/>
          <p:cNvSpPr>
            <a:spLocks noChangeArrowheads="1"/>
          </p:cNvSpPr>
          <p:nvPr/>
        </p:nvSpPr>
        <p:spPr bwMode="auto">
          <a:xfrm>
            <a:off x="3827407" y="4473099"/>
            <a:ext cx="929742" cy="360099"/>
          </a:xfrm>
          <a:prstGeom prst="rect">
            <a:avLst/>
          </a:prstGeom>
          <a:noFill/>
          <a:ln>
            <a:noFill/>
          </a:ln>
        </p:spPr>
        <p:txBody>
          <a:bodyPr wrap="none" lIns="0" tIns="0" rIns="0" bIns="0">
            <a:spAutoFit/>
          </a:bodyPr>
          <a:lstStyle/>
          <a:p>
            <a:pPr algn="ctr" defTabSz="1217967">
              <a:lnSpc>
                <a:spcPct val="130000"/>
              </a:lnSpc>
              <a:defRPr/>
            </a:pPr>
            <a:r>
              <a:rPr lang="zh-CN" altLang="en-US" b="1" kern="0" dirty="0">
                <a:solidFill>
                  <a:srgbClr val="404040"/>
                </a:solidFill>
                <a:latin typeface="方正黑体简体" panose="02010601030101010101" pitchFamily="2" charset="-122"/>
                <a:ea typeface="方正黑体简体" panose="02010601030101010101" pitchFamily="2" charset="-122"/>
                <a:cs typeface="+mn-ea"/>
                <a:sym typeface="+mn-lt"/>
              </a:rPr>
              <a:t>数码科技</a:t>
            </a:r>
            <a:endParaRPr lang="en-US" b="1" kern="0" dirty="0">
              <a:solidFill>
                <a:srgbClr val="404040"/>
              </a:solidFill>
              <a:latin typeface="方正黑体简体" panose="02010601030101010101" pitchFamily="2" charset="-122"/>
              <a:ea typeface="方正黑体简体" panose="02010601030101010101" pitchFamily="2" charset="-122"/>
              <a:cs typeface="+mn-ea"/>
              <a:sym typeface="+mn-lt"/>
            </a:endParaRPr>
          </a:p>
        </p:txBody>
      </p:sp>
      <p:sp>
        <p:nvSpPr>
          <p:cNvPr id="70" name="Freeform 6"/>
          <p:cNvSpPr>
            <a:spLocks noEditPoints="1"/>
          </p:cNvSpPr>
          <p:nvPr/>
        </p:nvSpPr>
        <p:spPr bwMode="auto">
          <a:xfrm>
            <a:off x="4180390" y="4154300"/>
            <a:ext cx="222191" cy="19521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C8B08A"/>
          </a:solidFill>
          <a:ln>
            <a:noFill/>
          </a:ln>
        </p:spPr>
        <p:txBody>
          <a:bodyPr lIns="121868" tIns="60933" rIns="121868" bIns="60933"/>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sp>
        <p:nvSpPr>
          <p:cNvPr id="71" name="Rectangle 1436"/>
          <p:cNvSpPr>
            <a:spLocks noChangeArrowheads="1"/>
          </p:cNvSpPr>
          <p:nvPr/>
        </p:nvSpPr>
        <p:spPr bwMode="auto">
          <a:xfrm>
            <a:off x="5618003" y="4473099"/>
            <a:ext cx="697307" cy="325858"/>
          </a:xfrm>
          <a:prstGeom prst="rect">
            <a:avLst/>
          </a:prstGeom>
          <a:noFill/>
          <a:ln>
            <a:noFill/>
          </a:ln>
        </p:spPr>
        <p:txBody>
          <a:bodyPr wrap="none" lIns="0" tIns="0" rIns="0" bIns="0">
            <a:spAutoFit/>
          </a:bodyPr>
          <a:lstStyle/>
          <a:p>
            <a:pPr algn="ctr" defTabSz="1217967">
              <a:lnSpc>
                <a:spcPct val="130000"/>
              </a:lnSpc>
              <a:defRPr/>
            </a:pPr>
            <a:r>
              <a:rPr lang="zh-CN" altLang="en-US" b="1" kern="0" dirty="0">
                <a:solidFill>
                  <a:srgbClr val="404040"/>
                </a:solidFill>
                <a:latin typeface="方正黑体简体" panose="02010601030101010101" pitchFamily="2" charset="-122"/>
                <a:ea typeface="方正黑体简体" panose="02010601030101010101" pitchFamily="2" charset="-122"/>
                <a:cs typeface="+mn-ea"/>
                <a:sym typeface="+mn-lt"/>
              </a:rPr>
              <a:t>大数据</a:t>
            </a:r>
            <a:endParaRPr lang="en-US" b="1" kern="0" dirty="0">
              <a:solidFill>
                <a:srgbClr val="404040"/>
              </a:solidFill>
              <a:latin typeface="方正黑体简体" panose="02010601030101010101" pitchFamily="2" charset="-122"/>
              <a:ea typeface="方正黑体简体" panose="02010601030101010101" pitchFamily="2" charset="-122"/>
              <a:cs typeface="+mn-ea"/>
              <a:sym typeface="+mn-lt"/>
            </a:endParaRPr>
          </a:p>
        </p:txBody>
      </p:sp>
      <p:sp>
        <p:nvSpPr>
          <p:cNvPr id="72" name="Freeform 6"/>
          <p:cNvSpPr>
            <a:spLocks noEditPoints="1"/>
          </p:cNvSpPr>
          <p:nvPr/>
        </p:nvSpPr>
        <p:spPr bwMode="auto">
          <a:xfrm>
            <a:off x="5854765" y="4154300"/>
            <a:ext cx="222191" cy="19521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4F4D50"/>
          </a:solidFill>
          <a:ln>
            <a:noFill/>
          </a:ln>
        </p:spPr>
        <p:txBody>
          <a:bodyPr lIns="121868" tIns="60933" rIns="121868" bIns="60933"/>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sp>
        <p:nvSpPr>
          <p:cNvPr id="73" name="Rectangle 1436"/>
          <p:cNvSpPr>
            <a:spLocks noChangeArrowheads="1"/>
          </p:cNvSpPr>
          <p:nvPr/>
        </p:nvSpPr>
        <p:spPr bwMode="auto">
          <a:xfrm>
            <a:off x="7442718" y="4473099"/>
            <a:ext cx="464871" cy="360099"/>
          </a:xfrm>
          <a:prstGeom prst="rect">
            <a:avLst/>
          </a:prstGeom>
          <a:noFill/>
          <a:ln>
            <a:noFill/>
          </a:ln>
        </p:spPr>
        <p:txBody>
          <a:bodyPr wrap="none" lIns="0" tIns="0" rIns="0" bIns="0">
            <a:spAutoFit/>
          </a:bodyPr>
          <a:lstStyle/>
          <a:p>
            <a:pPr algn="ctr" defTabSz="1217967">
              <a:lnSpc>
                <a:spcPct val="130000"/>
              </a:lnSpc>
              <a:defRPr/>
            </a:pPr>
            <a:r>
              <a:rPr lang="zh-CN" altLang="en-US" b="1" kern="0" dirty="0">
                <a:solidFill>
                  <a:srgbClr val="404040"/>
                </a:solidFill>
                <a:latin typeface="方正黑体简体" panose="02010601030101010101" pitchFamily="2" charset="-122"/>
                <a:ea typeface="方正黑体简体" panose="02010601030101010101" pitchFamily="2" charset="-122"/>
                <a:cs typeface="+mn-ea"/>
                <a:sym typeface="+mn-lt"/>
              </a:rPr>
              <a:t>通信</a:t>
            </a:r>
            <a:endParaRPr lang="en-US" b="1" kern="0" dirty="0">
              <a:solidFill>
                <a:srgbClr val="404040"/>
              </a:solidFill>
              <a:latin typeface="方正黑体简体" panose="02010601030101010101" pitchFamily="2" charset="-122"/>
              <a:ea typeface="方正黑体简体" panose="02010601030101010101" pitchFamily="2" charset="-122"/>
              <a:cs typeface="+mn-ea"/>
              <a:sym typeface="+mn-lt"/>
            </a:endParaRPr>
          </a:p>
        </p:txBody>
      </p:sp>
      <p:sp>
        <p:nvSpPr>
          <p:cNvPr id="74" name="Freeform 6"/>
          <p:cNvSpPr>
            <a:spLocks noEditPoints="1"/>
          </p:cNvSpPr>
          <p:nvPr/>
        </p:nvSpPr>
        <p:spPr bwMode="auto">
          <a:xfrm>
            <a:off x="7562469" y="4154300"/>
            <a:ext cx="223781" cy="19521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C8B08A"/>
          </a:solidFill>
          <a:ln>
            <a:noFill/>
          </a:ln>
        </p:spPr>
        <p:txBody>
          <a:bodyPr lIns="121868" tIns="60933" rIns="121868" bIns="60933"/>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sp>
        <p:nvSpPr>
          <p:cNvPr id="75" name="Rectangle 1436"/>
          <p:cNvSpPr>
            <a:spLocks noChangeArrowheads="1"/>
          </p:cNvSpPr>
          <p:nvPr/>
        </p:nvSpPr>
        <p:spPr bwMode="auto">
          <a:xfrm>
            <a:off x="9203592" y="4473099"/>
            <a:ext cx="464871" cy="360099"/>
          </a:xfrm>
          <a:prstGeom prst="rect">
            <a:avLst/>
          </a:prstGeom>
          <a:noFill/>
          <a:ln>
            <a:noFill/>
          </a:ln>
        </p:spPr>
        <p:txBody>
          <a:bodyPr wrap="none" lIns="0" tIns="0" rIns="0" bIns="0">
            <a:spAutoFit/>
          </a:bodyPr>
          <a:lstStyle/>
          <a:p>
            <a:pPr algn="ctr" defTabSz="1217967">
              <a:lnSpc>
                <a:spcPct val="130000"/>
              </a:lnSpc>
              <a:defRPr/>
            </a:pPr>
            <a:r>
              <a:rPr lang="zh-CN" altLang="en-US" b="1" kern="0" dirty="0">
                <a:solidFill>
                  <a:srgbClr val="404040"/>
                </a:solidFill>
                <a:latin typeface="方正黑体简体" panose="02010601030101010101" pitchFamily="2" charset="-122"/>
                <a:ea typeface="方正黑体简体" panose="02010601030101010101" pitchFamily="2" charset="-122"/>
                <a:cs typeface="+mn-ea"/>
                <a:sym typeface="+mn-lt"/>
              </a:rPr>
              <a:t>船舶</a:t>
            </a:r>
            <a:endParaRPr lang="en-US" b="1" kern="0" dirty="0">
              <a:solidFill>
                <a:srgbClr val="404040"/>
              </a:solidFill>
              <a:latin typeface="方正黑体简体" panose="02010601030101010101" pitchFamily="2" charset="-122"/>
              <a:ea typeface="方正黑体简体" panose="02010601030101010101" pitchFamily="2" charset="-122"/>
              <a:cs typeface="+mn-ea"/>
              <a:sym typeface="+mn-lt"/>
            </a:endParaRPr>
          </a:p>
        </p:txBody>
      </p:sp>
      <p:sp>
        <p:nvSpPr>
          <p:cNvPr id="76" name="Freeform 6"/>
          <p:cNvSpPr>
            <a:spLocks noEditPoints="1"/>
          </p:cNvSpPr>
          <p:nvPr/>
        </p:nvSpPr>
        <p:spPr bwMode="auto">
          <a:xfrm>
            <a:off x="9324137" y="4154300"/>
            <a:ext cx="222191" cy="19521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4F4D50"/>
          </a:solidFill>
          <a:ln>
            <a:noFill/>
          </a:ln>
        </p:spPr>
        <p:txBody>
          <a:bodyPr lIns="121868" tIns="60933" rIns="121868" bIns="60933"/>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pic>
        <p:nvPicPr>
          <p:cNvPr id="32" name="图片 3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服务项目</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6827411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300" fill="hold"/>
                                        <p:tgtEl>
                                          <p:spTgt spid="32"/>
                                        </p:tgtEl>
                                        <p:attrNameLst>
                                          <p:attrName>ppt_x</p:attrName>
                                        </p:attrNameLst>
                                      </p:cBhvr>
                                      <p:tavLst>
                                        <p:tav tm="0">
                                          <p:val>
                                            <p:strVal val="0-#ppt_w/2"/>
                                          </p:val>
                                        </p:tav>
                                        <p:tav tm="100000">
                                          <p:val>
                                            <p:strVal val="#ppt_x"/>
                                          </p:val>
                                        </p:tav>
                                      </p:tavLst>
                                    </p:anim>
                                    <p:anim calcmode="lin" valueType="num">
                                      <p:cBhvr additive="base">
                                        <p:cTn id="8" dur="3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 fill="hold"/>
                                        <p:tgtEl>
                                          <p:spTgt spid="33"/>
                                        </p:tgtEl>
                                        <p:attrNameLst>
                                          <p:attrName>ppt_x</p:attrName>
                                        </p:attrNameLst>
                                      </p:cBhvr>
                                      <p:tavLst>
                                        <p:tav tm="0">
                                          <p:val>
                                            <p:strVal val="0-#ppt_w/2"/>
                                          </p:val>
                                        </p:tav>
                                        <p:tav tm="100000">
                                          <p:val>
                                            <p:strVal val="#ppt_x"/>
                                          </p:val>
                                        </p:tav>
                                      </p:tavLst>
                                    </p:anim>
                                    <p:anim calcmode="lin" valueType="num">
                                      <p:cBhvr additive="base">
                                        <p:cTn id="12" dur="3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300" fill="hold"/>
                                        <p:tgtEl>
                                          <p:spTgt spid="36"/>
                                        </p:tgtEl>
                                        <p:attrNameLst>
                                          <p:attrName>ppt_x</p:attrName>
                                        </p:attrNameLst>
                                      </p:cBhvr>
                                      <p:tavLst>
                                        <p:tav tm="0">
                                          <p:val>
                                            <p:strVal val="0-#ppt_w/2"/>
                                          </p:val>
                                        </p:tav>
                                        <p:tav tm="100000">
                                          <p:val>
                                            <p:strVal val="#ppt_x"/>
                                          </p:val>
                                        </p:tav>
                                      </p:tavLst>
                                    </p:anim>
                                    <p:anim calcmode="lin" valueType="num">
                                      <p:cBhvr additive="base">
                                        <p:cTn id="16" dur="300" fill="hold"/>
                                        <p:tgtEl>
                                          <p:spTgt spid="3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nodeType="afterGroup">
                            <p:stCondLst>
                              <p:cond delay="1100"/>
                            </p:stCondLst>
                            <p:childTnLst>
                              <p:par>
                                <p:cTn id="24" presetID="53" presetClass="entr" presetSubtype="1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nodeType="afterGroup">
                            <p:stCondLst>
                              <p:cond delay="16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nodeType="afterGroup">
                            <p:stCondLst>
                              <p:cond delay="21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childTnLst>
                          </p:cTn>
                        </p:par>
                        <p:par>
                          <p:cTn id="41" fill="hold" nodeType="afterGroup">
                            <p:stCondLst>
                              <p:cond delay="2600"/>
                            </p:stCondLst>
                            <p:childTnLst>
                              <p:par>
                                <p:cTn id="42" presetID="53" presetClass="entr" presetSubtype="16"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childTnLst>
                          </p:cTn>
                        </p:par>
                        <p:par>
                          <p:cTn id="47" fill="hold" nodeType="afterGroup">
                            <p:stCondLst>
                              <p:cond delay="3100"/>
                            </p:stCondLst>
                            <p:childTnLst>
                              <p:par>
                                <p:cTn id="48" presetID="16" presetClass="entr" presetSubtype="37" fill="hold"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barn(outVertical)">
                                      <p:cBhvr>
                                        <p:cTn id="50" dur="500"/>
                                        <p:tgtEl>
                                          <p:spTgt spid="66"/>
                                        </p:tgtEl>
                                      </p:cBhvr>
                                    </p:animEffect>
                                  </p:childTnLst>
                                </p:cTn>
                              </p:par>
                            </p:childTnLst>
                          </p:cTn>
                        </p:par>
                        <p:par>
                          <p:cTn id="51" fill="hold" nodeType="afterGroup">
                            <p:stCondLst>
                              <p:cond delay="3600"/>
                            </p:stCondLst>
                            <p:childTnLst>
                              <p:par>
                                <p:cTn id="52" presetID="10" presetClass="entr" presetSubtype="0"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12" name="图片 11">
            <a:extLst>
              <a:ext uri="{FF2B5EF4-FFF2-40B4-BE49-F238E27FC236}">
                <a16:creationId xmlns:a16="http://schemas.microsoft.com/office/drawing/2014/main" xmlns="" id="{D2D8701D-78B8-4F07-8448-76DF0BCF5F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888" y="1468371"/>
            <a:ext cx="3225219" cy="4992555"/>
          </a:xfrm>
          <a:prstGeom prst="rect">
            <a:avLst/>
          </a:prstGeom>
        </p:spPr>
      </p:pic>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2323881" y="1664802"/>
            <a:ext cx="3249608" cy="584775"/>
          </a:xfrm>
          <a:prstGeom prst="rect">
            <a:avLst/>
          </a:prstGeom>
          <a:noFill/>
        </p:spPr>
        <p:txBody>
          <a:bodyPr wrap="none" rtlCol="0">
            <a:spAutoFit/>
          </a:bodyPr>
          <a:lstStyle/>
          <a:p>
            <a:pPr defTabSz="1219020"/>
            <a:r>
              <a:rPr lang="en-US" altLang="zh-CN" sz="3200" dirty="0">
                <a:solidFill>
                  <a:srgbClr val="E1E0D8"/>
                </a:solidFill>
                <a:latin typeface="方正黑体简体" panose="02010601030101010101" pitchFamily="2" charset="-122"/>
                <a:ea typeface="方正黑体简体" panose="02010601030101010101" pitchFamily="2" charset="-122"/>
                <a:cs typeface="+mn-ea"/>
                <a:sym typeface="+mn-lt"/>
              </a:rPr>
              <a:t>COMPETITOR 1</a:t>
            </a:r>
            <a:endParaRPr lang="zh-CN" altLang="en-US" sz="32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723549"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企业大事记</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2323882" y="4581128"/>
            <a:ext cx="2619991"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2019</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年 评为最佳诚信公司</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323882" y="4942817"/>
            <a:ext cx="2619991" cy="791435"/>
          </a:xfrm>
          <a:prstGeom prst="rect">
            <a:avLst/>
          </a:prstGeom>
          <a:noFill/>
        </p:spPr>
        <p:txBody>
          <a:bodyPr wrap="square" rtlCol="0">
            <a:spAutoFit/>
          </a:bodyPr>
          <a:lstStyle/>
          <a:p>
            <a:pP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7" name="图片 6">
            <a:extLst>
              <a:ext uri="{FF2B5EF4-FFF2-40B4-BE49-F238E27FC236}">
                <a16:creationId xmlns:a16="http://schemas.microsoft.com/office/drawing/2014/main" xmlns="" id="{9CCCBB7D-A193-47AA-8BFC-CA700DAC19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7326" y="3429000"/>
            <a:ext cx="297349" cy="3429000"/>
          </a:xfrm>
          <a:prstGeom prst="rect">
            <a:avLst/>
          </a:prstGeom>
        </p:spPr>
      </p:pic>
      <p:pic>
        <p:nvPicPr>
          <p:cNvPr id="40" name="图片 39">
            <a:extLst>
              <a:ext uri="{FF2B5EF4-FFF2-40B4-BE49-F238E27FC236}">
                <a16:creationId xmlns:a16="http://schemas.microsoft.com/office/drawing/2014/main" xmlns="" id="{6B7A9A52-9462-4099-8292-3E07037B10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3893" y="1468371"/>
            <a:ext cx="3225219" cy="4992555"/>
          </a:xfrm>
          <a:prstGeom prst="rect">
            <a:avLst/>
          </a:prstGeom>
        </p:spPr>
      </p:pic>
      <p:sp>
        <p:nvSpPr>
          <p:cNvPr id="41" name="TextBox 6">
            <a:extLst>
              <a:ext uri="{FF2B5EF4-FFF2-40B4-BE49-F238E27FC236}">
                <a16:creationId xmlns:a16="http://schemas.microsoft.com/office/drawing/2014/main" xmlns="" id="{F0679047-E796-42DD-A266-296D077F924D}"/>
              </a:ext>
            </a:extLst>
          </p:cNvPr>
          <p:cNvSpPr txBox="1"/>
          <p:nvPr/>
        </p:nvSpPr>
        <p:spPr>
          <a:xfrm>
            <a:off x="7384887" y="1664802"/>
            <a:ext cx="3249608" cy="584775"/>
          </a:xfrm>
          <a:prstGeom prst="rect">
            <a:avLst/>
          </a:prstGeom>
          <a:noFill/>
        </p:spPr>
        <p:txBody>
          <a:bodyPr wrap="none" rtlCol="0">
            <a:spAutoFit/>
          </a:bodyPr>
          <a:lstStyle/>
          <a:p>
            <a:pPr defTabSz="1219020"/>
            <a:r>
              <a:rPr lang="en-US" altLang="zh-CN" sz="3200" dirty="0">
                <a:solidFill>
                  <a:srgbClr val="E1E0D8"/>
                </a:solidFill>
                <a:latin typeface="方正黑体简体" panose="02010601030101010101" pitchFamily="2" charset="-122"/>
                <a:ea typeface="方正黑体简体" panose="02010601030101010101" pitchFamily="2" charset="-122"/>
                <a:cs typeface="+mn-ea"/>
                <a:sym typeface="+mn-lt"/>
              </a:rPr>
              <a:t>COMPETITOR 2</a:t>
            </a:r>
            <a:endParaRPr lang="zh-CN" altLang="en-US" sz="32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2" name="TextBox 7">
            <a:extLst>
              <a:ext uri="{FF2B5EF4-FFF2-40B4-BE49-F238E27FC236}">
                <a16:creationId xmlns:a16="http://schemas.microsoft.com/office/drawing/2014/main" xmlns="" id="{F4B159CB-3E94-462F-91D7-EFBC7A4D25BB}"/>
              </a:ext>
            </a:extLst>
          </p:cNvPr>
          <p:cNvSpPr txBox="1"/>
          <p:nvPr/>
        </p:nvSpPr>
        <p:spPr>
          <a:xfrm>
            <a:off x="7384887" y="4581128"/>
            <a:ext cx="2619991"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2019</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年 评为最佳诚信公司</a:t>
            </a:r>
          </a:p>
        </p:txBody>
      </p:sp>
      <p:sp>
        <p:nvSpPr>
          <p:cNvPr id="44" name="文本框 43">
            <a:extLst>
              <a:ext uri="{FF2B5EF4-FFF2-40B4-BE49-F238E27FC236}">
                <a16:creationId xmlns:a16="http://schemas.microsoft.com/office/drawing/2014/main" xmlns="" id="{81764ACA-6222-4289-8C8E-3313F9D50C12}"/>
              </a:ext>
            </a:extLst>
          </p:cNvPr>
          <p:cNvSpPr txBox="1"/>
          <p:nvPr/>
        </p:nvSpPr>
        <p:spPr>
          <a:xfrm>
            <a:off x="7384887" y="4942817"/>
            <a:ext cx="2619991" cy="791435"/>
          </a:xfrm>
          <a:prstGeom prst="rect">
            <a:avLst/>
          </a:prstGeom>
          <a:noFill/>
        </p:spPr>
        <p:txBody>
          <a:bodyPr wrap="square" rtlCol="0">
            <a:spAutoFit/>
          </a:bodyPr>
          <a:lstStyle/>
          <a:p>
            <a:pP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17" name="矩形 16"/>
          <p:cNvSpPr/>
          <p:nvPr/>
        </p:nvSpPr>
        <p:spPr>
          <a:xfrm>
            <a:off x="7442699" y="2532048"/>
            <a:ext cx="3083935" cy="156297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628750" y="2532048"/>
            <a:ext cx="3083935" cy="1562976"/>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069507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3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300" fill="hold"/>
                                        <p:tgtEl>
                                          <p:spTgt spid="46"/>
                                        </p:tgtEl>
                                        <p:attrNameLst>
                                          <p:attrName>ppt_x</p:attrName>
                                        </p:attrNameLst>
                                      </p:cBhvr>
                                      <p:tavLst>
                                        <p:tav tm="0">
                                          <p:val>
                                            <p:strVal val="0-#ppt_w/2"/>
                                          </p:val>
                                        </p:tav>
                                        <p:tav tm="100000">
                                          <p:val>
                                            <p:strVal val="#ppt_x"/>
                                          </p:val>
                                        </p:tav>
                                      </p:tavLst>
                                    </p:anim>
                                    <p:anim calcmode="lin" valueType="num">
                                      <p:cBhvr additive="base">
                                        <p:cTn id="20" dur="300" fill="hold"/>
                                        <p:tgtEl>
                                          <p:spTgt spid="46"/>
                                        </p:tgtEl>
                                        <p:attrNameLst>
                                          <p:attrName>ppt_y</p:attrName>
                                        </p:attrNameLst>
                                      </p:cBhvr>
                                      <p:tavLst>
                                        <p:tav tm="0">
                                          <p:val>
                                            <p:strVal val="#ppt_y"/>
                                          </p:val>
                                        </p:tav>
                                        <p:tav tm="100000">
                                          <p:val>
                                            <p:strVal val="#ppt_y"/>
                                          </p:val>
                                        </p:tav>
                                      </p:tavLst>
                                    </p:anim>
                                  </p:childTnLst>
                                </p:cTn>
                              </p:par>
                            </p:childTnLst>
                          </p:cTn>
                        </p:par>
                        <p:par>
                          <p:cTn id="21" fill="hold">
                            <p:stCondLst>
                              <p:cond delay="600"/>
                            </p:stCondLst>
                            <p:childTnLst>
                              <p:par>
                                <p:cTn id="22" presetID="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300" fill="hold"/>
                                        <p:tgtEl>
                                          <p:spTgt spid="41"/>
                                        </p:tgtEl>
                                        <p:attrNameLst>
                                          <p:attrName>ppt_x</p:attrName>
                                        </p:attrNameLst>
                                      </p:cBhvr>
                                      <p:tavLst>
                                        <p:tav tm="0">
                                          <p:val>
                                            <p:strVal val="1+#ppt_w/2"/>
                                          </p:val>
                                        </p:tav>
                                        <p:tav tm="100000">
                                          <p:val>
                                            <p:strVal val="#ppt_x"/>
                                          </p:val>
                                        </p:tav>
                                      </p:tavLst>
                                    </p:anim>
                                    <p:anim calcmode="lin" valueType="num">
                                      <p:cBhvr additive="base">
                                        <p:cTn id="29" dur="3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1100"/>
                            </p:stCondLst>
                            <p:childTnLst>
                              <p:par>
                                <p:cTn id="31" presetID="2" presetClass="entr" presetSubtype="4"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ppt_x"/>
                                          </p:val>
                                        </p:tav>
                                        <p:tav tm="100000">
                                          <p:val>
                                            <p:strVal val="#ppt_x"/>
                                          </p:val>
                                        </p:tav>
                                      </p:tavLst>
                                    </p:anim>
                                    <p:anim calcmode="lin" valueType="num">
                                      <p:cBhvr additive="base">
                                        <p:cTn id="34" dur="500" fill="hold"/>
                                        <p:tgtEl>
                                          <p:spTgt spid="40"/>
                                        </p:tgtEl>
                                        <p:attrNameLst>
                                          <p:attrName>ppt_y</p:attrName>
                                        </p:attrNameLst>
                                      </p:cBhvr>
                                      <p:tavLst>
                                        <p:tav tm="0">
                                          <p:val>
                                            <p:strVal val="1+#ppt_h/2"/>
                                          </p:val>
                                        </p:tav>
                                        <p:tav tm="100000">
                                          <p:val>
                                            <p:strVal val="#ppt_y"/>
                                          </p:val>
                                        </p:tav>
                                      </p:tavLst>
                                    </p:anim>
                                  </p:childTnLst>
                                </p:cTn>
                              </p:par>
                              <p:par>
                                <p:cTn id="35" presetID="14" presetClass="entr" presetSubtype="1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randombar(horizontal)">
                                      <p:cBhvr>
                                        <p:cTn id="37" dur="500"/>
                                        <p:tgtEl>
                                          <p:spTgt spid="5"/>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randombar(horizontal)">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22" presetClass="entr" presetSubtype="1"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up)">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42" grpId="0"/>
      <p:bldP spid="44" grpId="0"/>
      <p:bldP spid="17"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a:effectLst>
            <a:outerShdw blurRad="254000" dist="63500" dir="2700000" algn="tl" rotWithShape="0">
              <a:prstClr val="black">
                <a:alpha val="30000"/>
              </a:prstClr>
            </a:outerShdw>
          </a:effectLst>
        </p:grpSpPr>
        <p:sp>
          <p:nvSpPr>
            <p:cNvPr id="28" name="矩形 27"/>
            <p:cNvSpPr/>
            <p:nvPr/>
          </p:nvSpPr>
          <p:spPr>
            <a:xfrm>
              <a:off x="1270840" y="3443029"/>
              <a:ext cx="1326873" cy="132687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30" name="组合 29"/>
          <p:cNvGrpSpPr/>
          <p:nvPr/>
        </p:nvGrpSpPr>
        <p:grpSpPr>
          <a:xfrm>
            <a:off x="3345562" y="3506529"/>
            <a:ext cx="1326873" cy="1326873"/>
            <a:chOff x="1270840" y="3443029"/>
            <a:chExt cx="1326873" cy="1326873"/>
          </a:xfrm>
          <a:effectLst>
            <a:outerShdw blurRad="254000" dist="63500" dir="2700000" algn="tl" rotWithShape="0">
              <a:prstClr val="black">
                <a:alpha val="30000"/>
              </a:prstClr>
            </a:outerShdw>
          </a:effectLst>
        </p:grpSpPr>
        <p:sp>
          <p:nvSpPr>
            <p:cNvPr id="31" name="矩形 30"/>
            <p:cNvSpPr/>
            <p:nvPr/>
          </p:nvSpPr>
          <p:spPr>
            <a:xfrm>
              <a:off x="1270840" y="3443029"/>
              <a:ext cx="1326873" cy="132687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33" name="组合 32"/>
          <p:cNvGrpSpPr/>
          <p:nvPr/>
        </p:nvGrpSpPr>
        <p:grpSpPr>
          <a:xfrm>
            <a:off x="5432984" y="3506529"/>
            <a:ext cx="1326873" cy="1326873"/>
            <a:chOff x="1270840" y="3443029"/>
            <a:chExt cx="1326873" cy="1326873"/>
          </a:xfrm>
          <a:effectLst>
            <a:outerShdw blurRad="254000" dist="63500" dir="2700000" algn="tl" rotWithShape="0">
              <a:prstClr val="black">
                <a:alpha val="30000"/>
              </a:prstClr>
            </a:outerShdw>
          </a:effectLst>
        </p:grpSpPr>
        <p:sp>
          <p:nvSpPr>
            <p:cNvPr id="34" name="矩形 33"/>
            <p:cNvSpPr/>
            <p:nvPr/>
          </p:nvSpPr>
          <p:spPr>
            <a:xfrm>
              <a:off x="1270840" y="3443029"/>
              <a:ext cx="1326873" cy="132687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grpSp>
      <p:grpSp>
        <p:nvGrpSpPr>
          <p:cNvPr id="36" name="组合 35"/>
          <p:cNvGrpSpPr/>
          <p:nvPr/>
        </p:nvGrpSpPr>
        <p:grpSpPr>
          <a:xfrm>
            <a:off x="7520406" y="3506529"/>
            <a:ext cx="1326873" cy="1326873"/>
            <a:chOff x="1270840" y="3443029"/>
            <a:chExt cx="1326873" cy="1326873"/>
          </a:xfrm>
          <a:effectLst>
            <a:outerShdw blurRad="254000" dist="63500" dir="2700000" algn="tl" rotWithShape="0">
              <a:prstClr val="black">
                <a:alpha val="30000"/>
              </a:prstClr>
            </a:outerShdw>
          </a:effectLst>
        </p:grpSpPr>
        <p:sp>
          <p:nvSpPr>
            <p:cNvPr id="37" name="矩形 36"/>
            <p:cNvSpPr/>
            <p:nvPr/>
          </p:nvSpPr>
          <p:spPr>
            <a:xfrm>
              <a:off x="1270840" y="3443029"/>
              <a:ext cx="1326873" cy="132687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39" name="组合 38"/>
          <p:cNvGrpSpPr/>
          <p:nvPr/>
        </p:nvGrpSpPr>
        <p:grpSpPr>
          <a:xfrm>
            <a:off x="9607827" y="3506529"/>
            <a:ext cx="1326873" cy="1326873"/>
            <a:chOff x="1270840" y="3443029"/>
            <a:chExt cx="1326873" cy="1326873"/>
          </a:xfrm>
          <a:effectLst>
            <a:outerShdw blurRad="254000" dist="63500" dir="2700000" algn="tl" rotWithShape="0">
              <a:prstClr val="black">
                <a:alpha val="30000"/>
              </a:prstClr>
            </a:outerShdw>
          </a:effectLst>
        </p:grpSpPr>
        <p:sp>
          <p:nvSpPr>
            <p:cNvPr id="40" name="矩形 39"/>
            <p:cNvSpPr/>
            <p:nvPr/>
          </p:nvSpPr>
          <p:spPr>
            <a:xfrm>
              <a:off x="1270840" y="3443029"/>
              <a:ext cx="1326873" cy="132687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团队合作</a:t>
            </a: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经营理念</a:t>
            </a: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企业荣誉</a:t>
            </a: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经营策略</a:t>
            </a: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cs typeface="+mn-ea"/>
                <a:sym typeface="+mn-lt"/>
              </a:rPr>
              <a:t>诚信筑梦</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pPr>
                <a:lnSpc>
                  <a:spcPct val="120000"/>
                </a:lnSpc>
              </a:pPr>
              <a:r>
                <a:rPr lang="zh-CN" altLang="en-US" sz="1000" dirty="0">
                  <a:solidFill>
                    <a:schemeClr val="bg1">
                      <a:lumMod val="50000"/>
                    </a:schemeClr>
                  </a:solidFill>
                  <a:cs typeface="+mn-ea"/>
                  <a:sym typeface="+mn-lt"/>
                </a:rPr>
                <a:t>用户可以在投影仪或者计算机上进行演示也可以将演示文稿打印出来用户可以在投影仪或者计算机将演示文稿打印出来用户可以在投影仪或者计算机上进行演示也可以将演示文稿打印出来用户可以在投影仪或者计算机上进行演示也可以将演示文稿打印出来将演示文稿打印出来用户可以在投影仪或者计算机</a:t>
              </a:r>
            </a:p>
            <a:p>
              <a:pPr>
                <a:lnSpc>
                  <a:spcPct val="120000"/>
                </a:lnSpc>
              </a:pPr>
              <a:endParaRPr lang="zh-CN" altLang="en-US" sz="1000" dirty="0">
                <a:solidFill>
                  <a:schemeClr val="bg1">
                    <a:lumMod val="50000"/>
                  </a:schemeClr>
                </a:solidFill>
                <a:cs typeface="+mn-ea"/>
                <a:sym typeface="+mn-lt"/>
              </a:endParaRPr>
            </a:p>
            <a:p>
              <a:pPr>
                <a:lnSpc>
                  <a:spcPct val="120000"/>
                </a:lnSpc>
              </a:pPr>
              <a:endParaRPr lang="zh-CN" altLang="en-US" sz="1000" dirty="0">
                <a:solidFill>
                  <a:schemeClr val="bg1">
                    <a:lumMod val="50000"/>
                  </a:schemeClr>
                </a:solidFill>
                <a:cs typeface="+mn-ea"/>
                <a:sym typeface="+mn-lt"/>
              </a:endParaRPr>
            </a:p>
          </p:txBody>
        </p:sp>
        <p:sp>
          <p:nvSpPr>
            <p:cNvPr id="26" name="文本框 25"/>
            <p:cNvSpPr txBox="1"/>
            <p:nvPr/>
          </p:nvSpPr>
          <p:spPr>
            <a:xfrm>
              <a:off x="1155047" y="1914620"/>
              <a:ext cx="4466287"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诚信铸就品质   创新引领未来！</a:t>
              </a:r>
            </a:p>
          </p:txBody>
        </p:sp>
      </p:grpSp>
      <p:pic>
        <p:nvPicPr>
          <p:cNvPr id="42" name="图片 41">
            <a:extLst>
              <a:ext uri="{FF2B5EF4-FFF2-40B4-BE49-F238E27FC236}">
                <a16:creationId xmlns:a16="http://schemas.microsoft.com/office/drawing/2014/main" xmlns="" id="{984CFD15-5938-4BA4-AA3A-B90AA6FFCD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3" name="TextBox 6">
            <a:extLst>
              <a:ext uri="{FF2B5EF4-FFF2-40B4-BE49-F238E27FC236}">
                <a16:creationId xmlns:a16="http://schemas.microsoft.com/office/drawing/2014/main" xmlns="" id="{8083E77C-E488-400A-8503-359C6655BD40}"/>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4" name="TextBox 7">
            <a:extLst>
              <a:ext uri="{FF2B5EF4-FFF2-40B4-BE49-F238E27FC236}">
                <a16:creationId xmlns:a16="http://schemas.microsoft.com/office/drawing/2014/main" xmlns="" id="{BAF49D56-8FCD-4804-8411-594F1BC85F38}"/>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公司经营理念</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5102608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300" fill="hold"/>
                                        <p:tgtEl>
                                          <p:spTgt spid="42"/>
                                        </p:tgtEl>
                                        <p:attrNameLst>
                                          <p:attrName>ppt_x</p:attrName>
                                        </p:attrNameLst>
                                      </p:cBhvr>
                                      <p:tavLst>
                                        <p:tav tm="0">
                                          <p:val>
                                            <p:strVal val="0-#ppt_w/2"/>
                                          </p:val>
                                        </p:tav>
                                        <p:tav tm="100000">
                                          <p:val>
                                            <p:strVal val="#ppt_x"/>
                                          </p:val>
                                        </p:tav>
                                      </p:tavLst>
                                    </p:anim>
                                    <p:anim calcmode="lin" valueType="num">
                                      <p:cBhvr additive="base">
                                        <p:cTn id="8" dur="3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300" fill="hold"/>
                                        <p:tgtEl>
                                          <p:spTgt spid="43"/>
                                        </p:tgtEl>
                                        <p:attrNameLst>
                                          <p:attrName>ppt_x</p:attrName>
                                        </p:attrNameLst>
                                      </p:cBhvr>
                                      <p:tavLst>
                                        <p:tav tm="0">
                                          <p:val>
                                            <p:strVal val="0-#ppt_w/2"/>
                                          </p:val>
                                        </p:tav>
                                        <p:tav tm="100000">
                                          <p:val>
                                            <p:strVal val="#ppt_x"/>
                                          </p:val>
                                        </p:tav>
                                      </p:tavLst>
                                    </p:anim>
                                    <p:anim calcmode="lin" valueType="num">
                                      <p:cBhvr additive="base">
                                        <p:cTn id="12" dur="3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300" fill="hold"/>
                                        <p:tgtEl>
                                          <p:spTgt spid="44"/>
                                        </p:tgtEl>
                                        <p:attrNameLst>
                                          <p:attrName>ppt_x</p:attrName>
                                        </p:attrNameLst>
                                      </p:cBhvr>
                                      <p:tavLst>
                                        <p:tav tm="0">
                                          <p:val>
                                            <p:strVal val="0-#ppt_w/2"/>
                                          </p:val>
                                        </p:tav>
                                        <p:tav tm="100000">
                                          <p:val>
                                            <p:strVal val="#ppt_x"/>
                                          </p:val>
                                        </p:tav>
                                      </p:tavLst>
                                    </p:anim>
                                    <p:anim calcmode="lin" valueType="num">
                                      <p:cBhvr additive="base">
                                        <p:cTn id="16" dur="3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nodeType="withEffect">
                                  <p:stCondLst>
                                    <p:cond delay="2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fltVal val="0"/>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animEffect transition="in" filter="fade">
                                      <p:cBhvr>
                                        <p:cTn id="32" dur="500"/>
                                        <p:tgtEl>
                                          <p:spTgt spid="30"/>
                                        </p:tgtEl>
                                      </p:cBhvr>
                                    </p:animEffect>
                                  </p:childTnLst>
                                </p:cTn>
                              </p:par>
                              <p:par>
                                <p:cTn id="33" presetID="53" presetClass="entr" presetSubtype="16" fill="hold" nodeType="withEffect">
                                  <p:stCondLst>
                                    <p:cond delay="50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par>
                                <p:cTn id="38" presetID="53" presetClass="entr" presetSubtype="16" fill="hold" nodeType="withEffect">
                                  <p:stCondLst>
                                    <p:cond delay="75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53" presetClass="entr" presetSubtype="16" fill="hold" nodeType="withEffect">
                                  <p:stCondLst>
                                    <p:cond delay="100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childTnLst>
                          </p:cTn>
                        </p:par>
                        <p:par>
                          <p:cTn id="48" fill="hold">
                            <p:stCondLst>
                              <p:cond delay="26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randombar(horizontal)">
                                      <p:cBhvr>
                                        <p:cTn id="60" dur="500"/>
                                        <p:tgtEl>
                                          <p:spTgt spid="22"/>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randombar(horizontal)">
                                      <p:cBhvr>
                                        <p:cTn id="6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D2D8701D-78B8-4F07-8448-76DF0BCF5F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888" y="1220755"/>
            <a:ext cx="3225219" cy="4992555"/>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2323881" y="1417186"/>
            <a:ext cx="3249608" cy="584775"/>
          </a:xfrm>
          <a:prstGeom prst="rect">
            <a:avLst/>
          </a:prstGeom>
          <a:noFill/>
        </p:spPr>
        <p:txBody>
          <a:bodyPr wrap="none" rtlCol="0">
            <a:spAutoFit/>
          </a:bodyPr>
          <a:lstStyle/>
          <a:p>
            <a:pPr defTabSz="1219020"/>
            <a:r>
              <a:rPr lang="en-US" altLang="zh-CN" sz="3200" dirty="0">
                <a:solidFill>
                  <a:srgbClr val="E1E0D8"/>
                </a:solidFill>
                <a:latin typeface="方正黑体简体" panose="02010601030101010101" pitchFamily="2" charset="-122"/>
                <a:ea typeface="方正黑体简体" panose="02010601030101010101" pitchFamily="2" charset="-122"/>
                <a:cs typeface="+mn-ea"/>
                <a:sym typeface="+mn-lt"/>
              </a:rPr>
              <a:t>COMPETITOR 1</a:t>
            </a:r>
            <a:endParaRPr lang="zh-CN" altLang="en-US" sz="32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2323882" y="4333512"/>
            <a:ext cx="2619991"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年 评为最佳诚信公司</a:t>
            </a: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323882" y="4695201"/>
            <a:ext cx="2619991"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7" name="图片 6">
            <a:extLst>
              <a:ext uri="{FF2B5EF4-FFF2-40B4-BE49-F238E27FC236}">
                <a16:creationId xmlns:a16="http://schemas.microsoft.com/office/drawing/2014/main" xmlns="" id="{9CCCBB7D-A193-47AA-8BFC-CA700DAC19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5947326" y="0"/>
            <a:ext cx="297349" cy="3429000"/>
          </a:xfrm>
          <a:prstGeom prst="rect">
            <a:avLst/>
          </a:prstGeom>
        </p:spPr>
      </p:pic>
      <p:pic>
        <p:nvPicPr>
          <p:cNvPr id="40" name="图片 39">
            <a:extLst>
              <a:ext uri="{FF2B5EF4-FFF2-40B4-BE49-F238E27FC236}">
                <a16:creationId xmlns:a16="http://schemas.microsoft.com/office/drawing/2014/main" xmlns="" id="{6B7A9A52-9462-4099-8292-3E07037B10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3893" y="1220755"/>
            <a:ext cx="3225219" cy="4992555"/>
          </a:xfrm>
          <a:prstGeom prst="rect">
            <a:avLst/>
          </a:prstGeom>
        </p:spPr>
      </p:pic>
      <p:sp>
        <p:nvSpPr>
          <p:cNvPr id="41" name="TextBox 6">
            <a:extLst>
              <a:ext uri="{FF2B5EF4-FFF2-40B4-BE49-F238E27FC236}">
                <a16:creationId xmlns:a16="http://schemas.microsoft.com/office/drawing/2014/main" xmlns="" id="{F0679047-E796-42DD-A266-296D077F924D}"/>
              </a:ext>
            </a:extLst>
          </p:cNvPr>
          <p:cNvSpPr txBox="1"/>
          <p:nvPr/>
        </p:nvSpPr>
        <p:spPr>
          <a:xfrm>
            <a:off x="7384887" y="1417186"/>
            <a:ext cx="3249608" cy="584775"/>
          </a:xfrm>
          <a:prstGeom prst="rect">
            <a:avLst/>
          </a:prstGeom>
          <a:noFill/>
        </p:spPr>
        <p:txBody>
          <a:bodyPr wrap="none" rtlCol="0">
            <a:spAutoFit/>
          </a:bodyPr>
          <a:lstStyle/>
          <a:p>
            <a:pPr defTabSz="1219020"/>
            <a:r>
              <a:rPr lang="en-US" altLang="zh-CN" sz="3200" dirty="0">
                <a:solidFill>
                  <a:srgbClr val="E1E0D8"/>
                </a:solidFill>
                <a:latin typeface="方正黑体简体" panose="02010601030101010101" pitchFamily="2" charset="-122"/>
                <a:ea typeface="方正黑体简体" panose="02010601030101010101" pitchFamily="2" charset="-122"/>
                <a:cs typeface="+mn-ea"/>
                <a:sym typeface="+mn-lt"/>
              </a:rPr>
              <a:t>COMPETITOR 2</a:t>
            </a:r>
            <a:endParaRPr lang="zh-CN" altLang="en-US" sz="32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2" name="TextBox 7">
            <a:extLst>
              <a:ext uri="{FF2B5EF4-FFF2-40B4-BE49-F238E27FC236}">
                <a16:creationId xmlns:a16="http://schemas.microsoft.com/office/drawing/2014/main" xmlns="" id="{F4B159CB-3E94-462F-91D7-EFBC7A4D25BB}"/>
              </a:ext>
            </a:extLst>
          </p:cNvPr>
          <p:cNvSpPr txBox="1"/>
          <p:nvPr/>
        </p:nvSpPr>
        <p:spPr>
          <a:xfrm>
            <a:off x="7384887" y="4333512"/>
            <a:ext cx="2619991"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年 评为最佳诚信公司</a:t>
            </a:r>
          </a:p>
        </p:txBody>
      </p:sp>
      <p:sp>
        <p:nvSpPr>
          <p:cNvPr id="44" name="文本框 43">
            <a:extLst>
              <a:ext uri="{FF2B5EF4-FFF2-40B4-BE49-F238E27FC236}">
                <a16:creationId xmlns:a16="http://schemas.microsoft.com/office/drawing/2014/main" xmlns="" id="{81764ACA-6222-4289-8C8E-3313F9D50C12}"/>
              </a:ext>
            </a:extLst>
          </p:cNvPr>
          <p:cNvSpPr txBox="1"/>
          <p:nvPr/>
        </p:nvSpPr>
        <p:spPr>
          <a:xfrm>
            <a:off x="7384887" y="4695201"/>
            <a:ext cx="2619991"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13" name="矩形 12"/>
          <p:cNvSpPr/>
          <p:nvPr/>
        </p:nvSpPr>
        <p:spPr>
          <a:xfrm>
            <a:off x="1628750" y="2532048"/>
            <a:ext cx="3083935" cy="156297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442699" y="2532048"/>
            <a:ext cx="3083935" cy="156297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72542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300" fill="hold"/>
                                        <p:tgtEl>
                                          <p:spTgt spid="41"/>
                                        </p:tgtEl>
                                        <p:attrNameLst>
                                          <p:attrName>ppt_x</p:attrName>
                                        </p:attrNameLst>
                                      </p:cBhvr>
                                      <p:tavLst>
                                        <p:tav tm="0">
                                          <p:val>
                                            <p:strVal val="1+#ppt_w/2"/>
                                          </p:val>
                                        </p:tav>
                                        <p:tav tm="100000">
                                          <p:val>
                                            <p:strVal val="#ppt_x"/>
                                          </p:val>
                                        </p:tav>
                                      </p:tavLst>
                                    </p:anim>
                                    <p:anim calcmode="lin" valueType="num">
                                      <p:cBhvr additive="base">
                                        <p:cTn id="17" dur="300" fill="hold"/>
                                        <p:tgtEl>
                                          <p:spTgt spid="41"/>
                                        </p:tgtEl>
                                        <p:attrNameLst>
                                          <p:attrName>ppt_y</p:attrName>
                                        </p:attrNameLst>
                                      </p:cBhvr>
                                      <p:tavLst>
                                        <p:tav tm="0">
                                          <p:val>
                                            <p:strVal val="#ppt_y"/>
                                          </p:val>
                                        </p:tav>
                                        <p:tav tm="100000">
                                          <p:val>
                                            <p:strVal val="#ppt_y"/>
                                          </p:val>
                                        </p:tav>
                                      </p:tavLst>
                                    </p:anim>
                                  </p:childTnLst>
                                </p:cTn>
                              </p:par>
                            </p:childTnLst>
                          </p:cTn>
                        </p:par>
                        <p:par>
                          <p:cTn id="18" fill="hold">
                            <p:stCondLst>
                              <p:cond delay="800"/>
                            </p:stCondLst>
                            <p:childTnLst>
                              <p:par>
                                <p:cTn id="19" presetID="2" presetClass="entr" presetSubtype="4"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ppt_x"/>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childTnLst>
                          </p:cTn>
                        </p:par>
                        <p:par>
                          <p:cTn id="23" fill="hold">
                            <p:stCondLst>
                              <p:cond delay="1300"/>
                            </p:stCondLst>
                            <p:childTnLst>
                              <p:par>
                                <p:cTn id="24" presetID="14" presetClass="entr" presetSubtype="1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randombar(horizontal)">
                                      <p:cBhvr>
                                        <p:cTn id="26" dur="500"/>
                                        <p:tgtEl>
                                          <p:spTgt spid="1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par>
                          <p:cTn id="30" fill="hold">
                            <p:stCondLst>
                              <p:cond delay="18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42" grpId="0"/>
      <p:bldP spid="44" grpId="0"/>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a:extLst>
              <a:ext uri="{FF2B5EF4-FFF2-40B4-BE49-F238E27FC236}">
                <a16:creationId xmlns:a16="http://schemas.microsoft.com/office/drawing/2014/main" xmlns="" id="{E54F6243-AF4A-494A-9AA3-8F257EE514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75101"/>
            <a:ext cx="12192000" cy="2882900"/>
          </a:xfrm>
          <a:prstGeom prst="rect">
            <a:avLst/>
          </a:prstGeom>
        </p:spPr>
      </p:pic>
      <p:pic>
        <p:nvPicPr>
          <p:cNvPr id="42" name="图片 41">
            <a:extLst>
              <a:ext uri="{FF2B5EF4-FFF2-40B4-BE49-F238E27FC236}">
                <a16:creationId xmlns:a16="http://schemas.microsoft.com/office/drawing/2014/main" xmlns="" id="{984CFD15-5938-4BA4-AA3A-B90AA6FFCD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3" name="TextBox 6">
            <a:extLst>
              <a:ext uri="{FF2B5EF4-FFF2-40B4-BE49-F238E27FC236}">
                <a16:creationId xmlns:a16="http://schemas.microsoft.com/office/drawing/2014/main" xmlns="" id="{8083E77C-E488-400A-8503-359C6655BD40}"/>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4" name="TextBox 7">
            <a:extLst>
              <a:ext uri="{FF2B5EF4-FFF2-40B4-BE49-F238E27FC236}">
                <a16:creationId xmlns:a16="http://schemas.microsoft.com/office/drawing/2014/main" xmlns="" id="{BAF49D56-8FCD-4804-8411-594F1BC85F38}"/>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合作伙伴</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矩形 45"/>
          <p:cNvSpPr/>
          <p:nvPr/>
        </p:nvSpPr>
        <p:spPr>
          <a:xfrm>
            <a:off x="1006839" y="1790700"/>
            <a:ext cx="10178321" cy="4165599"/>
          </a:xfrm>
          <a:prstGeom prst="rect">
            <a:avLst/>
          </a:prstGeom>
          <a:solidFill>
            <a:srgbClr val="C8B08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753005" y="3446072"/>
            <a:ext cx="2035702" cy="885364"/>
            <a:chOff x="1058614" y="3356991"/>
            <a:chExt cx="2291910" cy="997357"/>
          </a:xfrm>
        </p:grpSpPr>
        <p:sp>
          <p:nvSpPr>
            <p:cNvPr id="48" name="矩形 47"/>
            <p:cNvSpPr/>
            <p:nvPr/>
          </p:nvSpPr>
          <p:spPr bwMode="auto">
            <a:xfrm>
              <a:off x="1058614" y="3356991"/>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49" name="Picture 2"/>
            <p:cNvPicPr>
              <a:picLocks noChangeAspect="1"/>
            </p:cNvPicPr>
            <p:nvPr/>
          </p:nvPicPr>
          <p:blipFill>
            <a:blip r:embed="rId6"/>
            <a:stretch>
              <a:fillRect/>
            </a:stretch>
          </p:blipFill>
          <p:spPr>
            <a:xfrm>
              <a:off x="1105469" y="3541912"/>
              <a:ext cx="2197290" cy="653563"/>
            </a:xfrm>
            <a:prstGeom prst="rect">
              <a:avLst/>
            </a:prstGeom>
            <a:noFill/>
            <a:ln w="9525">
              <a:noFill/>
            </a:ln>
          </p:spPr>
        </p:pic>
      </p:grpSp>
      <p:grpSp>
        <p:nvGrpSpPr>
          <p:cNvPr id="50" name="组合 49"/>
          <p:cNvGrpSpPr/>
          <p:nvPr/>
        </p:nvGrpSpPr>
        <p:grpSpPr>
          <a:xfrm>
            <a:off x="3987042" y="3446072"/>
            <a:ext cx="2035702" cy="885364"/>
            <a:chOff x="3506886" y="3356991"/>
            <a:chExt cx="2291910" cy="997357"/>
          </a:xfrm>
        </p:grpSpPr>
        <p:sp>
          <p:nvSpPr>
            <p:cNvPr id="51" name="矩形 50"/>
            <p:cNvSpPr/>
            <p:nvPr/>
          </p:nvSpPr>
          <p:spPr bwMode="auto">
            <a:xfrm>
              <a:off x="3506886" y="3356991"/>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52" name="Picture 3"/>
            <p:cNvPicPr>
              <a:picLocks noChangeAspect="1"/>
            </p:cNvPicPr>
            <p:nvPr/>
          </p:nvPicPr>
          <p:blipFill>
            <a:blip r:embed="rId7"/>
            <a:stretch>
              <a:fillRect/>
            </a:stretch>
          </p:blipFill>
          <p:spPr>
            <a:xfrm>
              <a:off x="3572566" y="3541912"/>
              <a:ext cx="2198935" cy="699392"/>
            </a:xfrm>
            <a:prstGeom prst="rect">
              <a:avLst/>
            </a:prstGeom>
            <a:noFill/>
            <a:ln w="9525">
              <a:noFill/>
            </a:ln>
          </p:spPr>
        </p:pic>
      </p:grpSp>
      <p:grpSp>
        <p:nvGrpSpPr>
          <p:cNvPr id="53" name="组合 52"/>
          <p:cNvGrpSpPr/>
          <p:nvPr/>
        </p:nvGrpSpPr>
        <p:grpSpPr>
          <a:xfrm>
            <a:off x="6198865" y="3446072"/>
            <a:ext cx="2035702" cy="885364"/>
            <a:chOff x="5955158" y="3356991"/>
            <a:chExt cx="2291910" cy="997357"/>
          </a:xfrm>
        </p:grpSpPr>
        <p:sp>
          <p:nvSpPr>
            <p:cNvPr id="54" name="矩形 53"/>
            <p:cNvSpPr/>
            <p:nvPr/>
          </p:nvSpPr>
          <p:spPr bwMode="auto">
            <a:xfrm>
              <a:off x="5955158" y="3356991"/>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55" name="Picture 4"/>
            <p:cNvPicPr>
              <a:picLocks noChangeAspect="1"/>
            </p:cNvPicPr>
            <p:nvPr/>
          </p:nvPicPr>
          <p:blipFill>
            <a:blip r:embed="rId8"/>
            <a:stretch>
              <a:fillRect/>
            </a:stretch>
          </p:blipFill>
          <p:spPr>
            <a:xfrm>
              <a:off x="6091365" y="3466531"/>
              <a:ext cx="2052659" cy="832868"/>
            </a:xfrm>
            <a:prstGeom prst="rect">
              <a:avLst/>
            </a:prstGeom>
            <a:noFill/>
            <a:ln w="9525">
              <a:noFill/>
            </a:ln>
          </p:spPr>
        </p:pic>
      </p:grpSp>
      <p:grpSp>
        <p:nvGrpSpPr>
          <p:cNvPr id="56" name="组合 55"/>
          <p:cNvGrpSpPr/>
          <p:nvPr/>
        </p:nvGrpSpPr>
        <p:grpSpPr>
          <a:xfrm>
            <a:off x="8412273" y="3446072"/>
            <a:ext cx="2035057" cy="885364"/>
            <a:chOff x="8403431" y="3356991"/>
            <a:chExt cx="2291910" cy="997357"/>
          </a:xfrm>
        </p:grpSpPr>
        <p:sp>
          <p:nvSpPr>
            <p:cNvPr id="57" name="矩形 56"/>
            <p:cNvSpPr/>
            <p:nvPr/>
          </p:nvSpPr>
          <p:spPr bwMode="auto">
            <a:xfrm>
              <a:off x="8403431" y="3356991"/>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58" name="Picture 5"/>
            <p:cNvPicPr>
              <a:picLocks noChangeAspect="1"/>
            </p:cNvPicPr>
            <p:nvPr/>
          </p:nvPicPr>
          <p:blipFill>
            <a:blip r:embed="rId9"/>
            <a:stretch>
              <a:fillRect/>
            </a:stretch>
          </p:blipFill>
          <p:spPr>
            <a:xfrm>
              <a:off x="8474978" y="3562066"/>
              <a:ext cx="2220362" cy="646614"/>
            </a:xfrm>
            <a:prstGeom prst="rect">
              <a:avLst/>
            </a:prstGeom>
            <a:noFill/>
            <a:ln w="9525">
              <a:noFill/>
            </a:ln>
          </p:spPr>
        </p:pic>
      </p:grpSp>
      <p:grpSp>
        <p:nvGrpSpPr>
          <p:cNvPr id="59" name="组合 58"/>
          <p:cNvGrpSpPr/>
          <p:nvPr/>
        </p:nvGrpSpPr>
        <p:grpSpPr>
          <a:xfrm>
            <a:off x="1753005" y="4537704"/>
            <a:ext cx="2035702" cy="885364"/>
            <a:chOff x="1058614" y="4725144"/>
            <a:chExt cx="2291910" cy="997357"/>
          </a:xfrm>
        </p:grpSpPr>
        <p:sp>
          <p:nvSpPr>
            <p:cNvPr id="60" name="矩形 59"/>
            <p:cNvSpPr/>
            <p:nvPr/>
          </p:nvSpPr>
          <p:spPr bwMode="auto">
            <a:xfrm>
              <a:off x="1058614" y="4725144"/>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61" name="Picture 7"/>
            <p:cNvPicPr>
              <a:picLocks noChangeAspect="1"/>
            </p:cNvPicPr>
            <p:nvPr/>
          </p:nvPicPr>
          <p:blipFill>
            <a:blip r:embed="rId10"/>
            <a:stretch>
              <a:fillRect/>
            </a:stretch>
          </p:blipFill>
          <p:spPr>
            <a:xfrm>
              <a:off x="1099557" y="4822320"/>
              <a:ext cx="2189553" cy="842136"/>
            </a:xfrm>
            <a:prstGeom prst="rect">
              <a:avLst/>
            </a:prstGeom>
            <a:noFill/>
            <a:ln w="9525">
              <a:noFill/>
            </a:ln>
          </p:spPr>
        </p:pic>
      </p:grpSp>
      <p:grpSp>
        <p:nvGrpSpPr>
          <p:cNvPr id="62" name="组合 61"/>
          <p:cNvGrpSpPr/>
          <p:nvPr/>
        </p:nvGrpSpPr>
        <p:grpSpPr>
          <a:xfrm>
            <a:off x="3987042" y="4537704"/>
            <a:ext cx="2035702" cy="885364"/>
            <a:chOff x="3506886" y="4725144"/>
            <a:chExt cx="2291910" cy="997357"/>
          </a:xfrm>
        </p:grpSpPr>
        <p:sp>
          <p:nvSpPr>
            <p:cNvPr id="63" name="矩形 62"/>
            <p:cNvSpPr/>
            <p:nvPr/>
          </p:nvSpPr>
          <p:spPr bwMode="auto">
            <a:xfrm>
              <a:off x="3506886" y="4725144"/>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64" name="Picture 9"/>
            <p:cNvPicPr>
              <a:picLocks noChangeAspect="1"/>
            </p:cNvPicPr>
            <p:nvPr/>
          </p:nvPicPr>
          <p:blipFill>
            <a:blip r:embed="rId11"/>
            <a:srcRect l="4906" r="7777"/>
            <a:stretch>
              <a:fillRect/>
            </a:stretch>
          </p:blipFill>
          <p:spPr>
            <a:xfrm>
              <a:off x="3641024" y="4844957"/>
              <a:ext cx="2088232" cy="734544"/>
            </a:xfrm>
            <a:prstGeom prst="rect">
              <a:avLst/>
            </a:prstGeom>
            <a:noFill/>
            <a:ln w="9525">
              <a:noFill/>
            </a:ln>
          </p:spPr>
        </p:pic>
      </p:grpSp>
      <p:grpSp>
        <p:nvGrpSpPr>
          <p:cNvPr id="65" name="组合 64"/>
          <p:cNvGrpSpPr/>
          <p:nvPr/>
        </p:nvGrpSpPr>
        <p:grpSpPr>
          <a:xfrm>
            <a:off x="6198865" y="4537704"/>
            <a:ext cx="2035702" cy="885364"/>
            <a:chOff x="5955158" y="4725144"/>
            <a:chExt cx="2291910" cy="997357"/>
          </a:xfrm>
        </p:grpSpPr>
        <p:sp>
          <p:nvSpPr>
            <p:cNvPr id="66" name="矩形 65"/>
            <p:cNvSpPr/>
            <p:nvPr/>
          </p:nvSpPr>
          <p:spPr bwMode="auto">
            <a:xfrm>
              <a:off x="5955158" y="4725144"/>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67" name="Picture 10"/>
            <p:cNvPicPr>
              <a:picLocks noChangeAspect="1"/>
            </p:cNvPicPr>
            <p:nvPr/>
          </p:nvPicPr>
          <p:blipFill>
            <a:blip r:embed="rId12"/>
            <a:stretch>
              <a:fillRect/>
            </a:stretch>
          </p:blipFill>
          <p:spPr>
            <a:xfrm>
              <a:off x="6253598" y="4779285"/>
              <a:ext cx="1728192" cy="885172"/>
            </a:xfrm>
            <a:prstGeom prst="rect">
              <a:avLst/>
            </a:prstGeom>
            <a:noFill/>
            <a:ln w="9525">
              <a:noFill/>
            </a:ln>
          </p:spPr>
        </p:pic>
      </p:grpSp>
      <p:grpSp>
        <p:nvGrpSpPr>
          <p:cNvPr id="68" name="组合 67"/>
          <p:cNvGrpSpPr/>
          <p:nvPr/>
        </p:nvGrpSpPr>
        <p:grpSpPr>
          <a:xfrm>
            <a:off x="8412274" y="4537704"/>
            <a:ext cx="2035703" cy="885364"/>
            <a:chOff x="8403431" y="4725144"/>
            <a:chExt cx="2291910" cy="997357"/>
          </a:xfrm>
        </p:grpSpPr>
        <p:sp>
          <p:nvSpPr>
            <p:cNvPr id="69" name="矩形 68"/>
            <p:cNvSpPr/>
            <p:nvPr/>
          </p:nvSpPr>
          <p:spPr bwMode="auto">
            <a:xfrm>
              <a:off x="8403431" y="4725144"/>
              <a:ext cx="2291910" cy="997357"/>
            </a:xfrm>
            <a:prstGeom prst="rect">
              <a:avLst/>
            </a:prstGeom>
            <a:solidFill>
              <a:srgbClr val="FFFFFF"/>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marL="0" marR="0" lvl="0" indent="0" algn="l" defTabSz="913943" rtl="0" eaLnBrk="1" fontAlgn="base" latinLnBrk="0" hangingPunct="1">
                <a:lnSpc>
                  <a:spcPct val="100000"/>
                </a:lnSpc>
                <a:spcBef>
                  <a:spcPct val="0"/>
                </a:spcBef>
                <a:spcAft>
                  <a:spcPct val="0"/>
                </a:spcAft>
                <a:buClrTx/>
                <a:buSzTx/>
                <a:buFontTx/>
                <a:buNone/>
                <a:tabLst/>
                <a:defRPr/>
              </a:pPr>
              <a:endParaRPr kumimoji="0" lang="zh-CN" altLang="en-US" sz="1799" b="0" i="0" u="none" strike="noStrike" kern="1200" cap="none" spc="0" normalizeH="0" baseline="0" noProof="0">
                <a:ln>
                  <a:noFill/>
                </a:ln>
                <a:solidFill>
                  <a:prstClr val="black"/>
                </a:solidFill>
                <a:effectLst/>
                <a:uLnTx/>
                <a:uFillTx/>
                <a:latin typeface="Arial" panose="020F0502020204030204"/>
                <a:ea typeface="Microsoft YaHei"/>
                <a:cs typeface="+mn-ea"/>
                <a:sym typeface="+mn-lt"/>
              </a:endParaRPr>
            </a:p>
          </p:txBody>
        </p:sp>
        <p:pic>
          <p:nvPicPr>
            <p:cNvPr id="70" name="Picture 11"/>
            <p:cNvPicPr>
              <a:picLocks noChangeAspect="1"/>
            </p:cNvPicPr>
            <p:nvPr/>
          </p:nvPicPr>
          <p:blipFill>
            <a:blip r:embed="rId13"/>
            <a:stretch>
              <a:fillRect/>
            </a:stretch>
          </p:blipFill>
          <p:spPr>
            <a:xfrm>
              <a:off x="8625385" y="4776716"/>
              <a:ext cx="1884735" cy="898770"/>
            </a:xfrm>
            <a:prstGeom prst="rect">
              <a:avLst/>
            </a:prstGeom>
            <a:noFill/>
            <a:ln w="9525">
              <a:noFill/>
            </a:ln>
          </p:spPr>
        </p:pic>
      </p:grpSp>
      <p:sp>
        <p:nvSpPr>
          <p:cNvPr id="73" name="MH_Desc_1"/>
          <p:cNvSpPr txBox="1">
            <a:spLocks noChangeArrowheads="1"/>
          </p:cNvSpPr>
          <p:nvPr>
            <p:custDataLst>
              <p:tags r:id="rId1"/>
            </p:custDataLst>
          </p:nvPr>
        </p:nvSpPr>
        <p:spPr bwMode="auto">
          <a:xfrm>
            <a:off x="1661465" y="2333452"/>
            <a:ext cx="8785864" cy="72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100" dirty="0">
                <a:solidFill>
                  <a:schemeClr val="bg1"/>
                </a:solidFill>
                <a:latin typeface="Arial"/>
                <a:ea typeface="微软雅黑"/>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1100" dirty="0">
              <a:solidFill>
                <a:schemeClr val="bg1"/>
              </a:solidFill>
            </a:endParaRPr>
          </a:p>
        </p:txBody>
      </p:sp>
    </p:spTree>
    <p:extLst>
      <p:ext uri="{BB962C8B-B14F-4D97-AF65-F5344CB8AC3E}">
        <p14:creationId xmlns:p14="http://schemas.microsoft.com/office/powerpoint/2010/main" val="3969320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300" fill="hold"/>
                                        <p:tgtEl>
                                          <p:spTgt spid="42"/>
                                        </p:tgtEl>
                                        <p:attrNameLst>
                                          <p:attrName>ppt_x</p:attrName>
                                        </p:attrNameLst>
                                      </p:cBhvr>
                                      <p:tavLst>
                                        <p:tav tm="0">
                                          <p:val>
                                            <p:strVal val="0-#ppt_w/2"/>
                                          </p:val>
                                        </p:tav>
                                        <p:tav tm="100000">
                                          <p:val>
                                            <p:strVal val="#ppt_x"/>
                                          </p:val>
                                        </p:tav>
                                      </p:tavLst>
                                    </p:anim>
                                    <p:anim calcmode="lin" valueType="num">
                                      <p:cBhvr additive="base">
                                        <p:cTn id="8" dur="3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300" fill="hold"/>
                                        <p:tgtEl>
                                          <p:spTgt spid="43"/>
                                        </p:tgtEl>
                                        <p:attrNameLst>
                                          <p:attrName>ppt_x</p:attrName>
                                        </p:attrNameLst>
                                      </p:cBhvr>
                                      <p:tavLst>
                                        <p:tav tm="0">
                                          <p:val>
                                            <p:strVal val="0-#ppt_w/2"/>
                                          </p:val>
                                        </p:tav>
                                        <p:tav tm="100000">
                                          <p:val>
                                            <p:strVal val="#ppt_x"/>
                                          </p:val>
                                        </p:tav>
                                      </p:tavLst>
                                    </p:anim>
                                    <p:anim calcmode="lin" valueType="num">
                                      <p:cBhvr additive="base">
                                        <p:cTn id="12" dur="3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300" fill="hold"/>
                                        <p:tgtEl>
                                          <p:spTgt spid="44"/>
                                        </p:tgtEl>
                                        <p:attrNameLst>
                                          <p:attrName>ppt_x</p:attrName>
                                        </p:attrNameLst>
                                      </p:cBhvr>
                                      <p:tavLst>
                                        <p:tav tm="0">
                                          <p:val>
                                            <p:strVal val="0-#ppt_w/2"/>
                                          </p:val>
                                        </p:tav>
                                        <p:tav tm="100000">
                                          <p:val>
                                            <p:strVal val="#ppt_x"/>
                                          </p:val>
                                        </p:tav>
                                      </p:tavLst>
                                    </p:anim>
                                    <p:anim calcmode="lin" valueType="num">
                                      <p:cBhvr additive="base">
                                        <p:cTn id="16" dur="300" fill="hold"/>
                                        <p:tgtEl>
                                          <p:spTgt spid="44"/>
                                        </p:tgtEl>
                                        <p:attrNameLst>
                                          <p:attrName>ppt_y</p:attrName>
                                        </p:attrNameLst>
                                      </p:cBhvr>
                                      <p:tavLst>
                                        <p:tav tm="0">
                                          <p:val>
                                            <p:strVal val="#ppt_y"/>
                                          </p:val>
                                        </p:tav>
                                        <p:tav tm="100000">
                                          <p:val>
                                            <p:strVal val="#ppt_y"/>
                                          </p:val>
                                        </p:tav>
                                      </p:tavLst>
                                    </p:anim>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600"/>
                            </p:stCondLst>
                            <p:childTnLst>
                              <p:par>
                                <p:cTn id="21" presetID="5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Scale>
                                      <p:cBhvr>
                                        <p:cTn id="23"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7"/>
                                        </p:tgtEl>
                                        <p:attrNameLst>
                                          <p:attrName>ppt_x</p:attrName>
                                          <p:attrName>ppt_y</p:attrName>
                                        </p:attrNameLst>
                                      </p:cBhvr>
                                    </p:animMotion>
                                    <p:animEffect transition="in" filter="fade">
                                      <p:cBhvr>
                                        <p:cTn id="25" dur="1000"/>
                                        <p:tgtEl>
                                          <p:spTgt spid="47"/>
                                        </p:tgtEl>
                                      </p:cBhvr>
                                    </p:animEffect>
                                  </p:childTnLst>
                                </p:cTn>
                              </p:par>
                              <p:par>
                                <p:cTn id="26" presetID="52" presetClass="entr" presetSubtype="0" fill="hold" nodeType="withEffect">
                                  <p:stCondLst>
                                    <p:cond delay="100"/>
                                  </p:stCondLst>
                                  <p:childTnLst>
                                    <p:set>
                                      <p:cBhvr>
                                        <p:cTn id="27" dur="1" fill="hold">
                                          <p:stCondLst>
                                            <p:cond delay="0"/>
                                          </p:stCondLst>
                                        </p:cTn>
                                        <p:tgtEl>
                                          <p:spTgt spid="50"/>
                                        </p:tgtEl>
                                        <p:attrNameLst>
                                          <p:attrName>style.visibility</p:attrName>
                                        </p:attrNameLst>
                                      </p:cBhvr>
                                      <p:to>
                                        <p:strVal val="visible"/>
                                      </p:to>
                                    </p:set>
                                    <p:animScale>
                                      <p:cBhvr>
                                        <p:cTn id="28"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0"/>
                                        </p:tgtEl>
                                        <p:attrNameLst>
                                          <p:attrName>ppt_x</p:attrName>
                                          <p:attrName>ppt_y</p:attrName>
                                        </p:attrNameLst>
                                      </p:cBhvr>
                                    </p:animMotion>
                                    <p:animEffect transition="in" filter="fade">
                                      <p:cBhvr>
                                        <p:cTn id="30" dur="1000"/>
                                        <p:tgtEl>
                                          <p:spTgt spid="50"/>
                                        </p:tgtEl>
                                      </p:cBhvr>
                                    </p:animEffect>
                                  </p:childTnLst>
                                </p:cTn>
                              </p:par>
                              <p:par>
                                <p:cTn id="31" presetID="52" presetClass="entr" presetSubtype="0" fill="hold" nodeType="withEffect">
                                  <p:stCondLst>
                                    <p:cond delay="200"/>
                                  </p:stCondLst>
                                  <p:childTnLst>
                                    <p:set>
                                      <p:cBhvr>
                                        <p:cTn id="32" dur="1" fill="hold">
                                          <p:stCondLst>
                                            <p:cond delay="0"/>
                                          </p:stCondLst>
                                        </p:cTn>
                                        <p:tgtEl>
                                          <p:spTgt spid="53"/>
                                        </p:tgtEl>
                                        <p:attrNameLst>
                                          <p:attrName>style.visibility</p:attrName>
                                        </p:attrNameLst>
                                      </p:cBhvr>
                                      <p:to>
                                        <p:strVal val="visible"/>
                                      </p:to>
                                    </p:set>
                                    <p:animScale>
                                      <p:cBhvr>
                                        <p:cTn id="33"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3"/>
                                        </p:tgtEl>
                                        <p:attrNameLst>
                                          <p:attrName>ppt_x</p:attrName>
                                          <p:attrName>ppt_y</p:attrName>
                                        </p:attrNameLst>
                                      </p:cBhvr>
                                    </p:animMotion>
                                    <p:animEffect transition="in" filter="fade">
                                      <p:cBhvr>
                                        <p:cTn id="35" dur="1000"/>
                                        <p:tgtEl>
                                          <p:spTgt spid="53"/>
                                        </p:tgtEl>
                                      </p:cBhvr>
                                    </p:animEffect>
                                  </p:childTnLst>
                                </p:cTn>
                              </p:par>
                              <p:par>
                                <p:cTn id="36" presetID="52" presetClass="entr" presetSubtype="0" fill="hold" nodeType="withEffect">
                                  <p:stCondLst>
                                    <p:cond delay="300"/>
                                  </p:stCondLst>
                                  <p:childTnLst>
                                    <p:set>
                                      <p:cBhvr>
                                        <p:cTn id="37" dur="1" fill="hold">
                                          <p:stCondLst>
                                            <p:cond delay="0"/>
                                          </p:stCondLst>
                                        </p:cTn>
                                        <p:tgtEl>
                                          <p:spTgt spid="56"/>
                                        </p:tgtEl>
                                        <p:attrNameLst>
                                          <p:attrName>style.visibility</p:attrName>
                                        </p:attrNameLst>
                                      </p:cBhvr>
                                      <p:to>
                                        <p:strVal val="visible"/>
                                      </p:to>
                                    </p:set>
                                    <p:animScale>
                                      <p:cBhvr>
                                        <p:cTn id="38"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56"/>
                                        </p:tgtEl>
                                        <p:attrNameLst>
                                          <p:attrName>ppt_x</p:attrName>
                                          <p:attrName>ppt_y</p:attrName>
                                        </p:attrNameLst>
                                      </p:cBhvr>
                                    </p:animMotion>
                                    <p:animEffect transition="in" filter="fade">
                                      <p:cBhvr>
                                        <p:cTn id="40" dur="1000"/>
                                        <p:tgtEl>
                                          <p:spTgt spid="56"/>
                                        </p:tgtEl>
                                      </p:cBhvr>
                                    </p:animEffect>
                                  </p:childTnLst>
                                </p:cTn>
                              </p:par>
                              <p:par>
                                <p:cTn id="41" presetID="52" presetClass="entr" presetSubtype="0" fill="hold" nodeType="withEffect">
                                  <p:stCondLst>
                                    <p:cond delay="400"/>
                                  </p:stCondLst>
                                  <p:childTnLst>
                                    <p:set>
                                      <p:cBhvr>
                                        <p:cTn id="42" dur="1" fill="hold">
                                          <p:stCondLst>
                                            <p:cond delay="0"/>
                                          </p:stCondLst>
                                        </p:cTn>
                                        <p:tgtEl>
                                          <p:spTgt spid="59"/>
                                        </p:tgtEl>
                                        <p:attrNameLst>
                                          <p:attrName>style.visibility</p:attrName>
                                        </p:attrNameLst>
                                      </p:cBhvr>
                                      <p:to>
                                        <p:strVal val="visible"/>
                                      </p:to>
                                    </p:set>
                                    <p:animScale>
                                      <p:cBhvr>
                                        <p:cTn id="43"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59"/>
                                        </p:tgtEl>
                                        <p:attrNameLst>
                                          <p:attrName>ppt_x</p:attrName>
                                          <p:attrName>ppt_y</p:attrName>
                                        </p:attrNameLst>
                                      </p:cBhvr>
                                    </p:animMotion>
                                    <p:animEffect transition="in" filter="fade">
                                      <p:cBhvr>
                                        <p:cTn id="45" dur="1000"/>
                                        <p:tgtEl>
                                          <p:spTgt spid="59"/>
                                        </p:tgtEl>
                                      </p:cBhvr>
                                    </p:animEffect>
                                  </p:childTnLst>
                                </p:cTn>
                              </p:par>
                              <p:par>
                                <p:cTn id="46" presetID="52" presetClass="entr" presetSubtype="0" fill="hold" nodeType="withEffect">
                                  <p:stCondLst>
                                    <p:cond delay="500"/>
                                  </p:stCondLst>
                                  <p:childTnLst>
                                    <p:set>
                                      <p:cBhvr>
                                        <p:cTn id="47" dur="1" fill="hold">
                                          <p:stCondLst>
                                            <p:cond delay="0"/>
                                          </p:stCondLst>
                                        </p:cTn>
                                        <p:tgtEl>
                                          <p:spTgt spid="62"/>
                                        </p:tgtEl>
                                        <p:attrNameLst>
                                          <p:attrName>style.visibility</p:attrName>
                                        </p:attrNameLst>
                                      </p:cBhvr>
                                      <p:to>
                                        <p:strVal val="visible"/>
                                      </p:to>
                                    </p:set>
                                    <p:animScale>
                                      <p:cBhvr>
                                        <p:cTn id="48"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62"/>
                                        </p:tgtEl>
                                        <p:attrNameLst>
                                          <p:attrName>ppt_x</p:attrName>
                                          <p:attrName>ppt_y</p:attrName>
                                        </p:attrNameLst>
                                      </p:cBhvr>
                                    </p:animMotion>
                                    <p:animEffect transition="in" filter="fade">
                                      <p:cBhvr>
                                        <p:cTn id="50" dur="1000"/>
                                        <p:tgtEl>
                                          <p:spTgt spid="62"/>
                                        </p:tgtEl>
                                      </p:cBhvr>
                                    </p:animEffect>
                                  </p:childTnLst>
                                </p:cTn>
                              </p:par>
                              <p:par>
                                <p:cTn id="51" presetID="52" presetClass="entr" presetSubtype="0" fill="hold" nodeType="withEffect">
                                  <p:stCondLst>
                                    <p:cond delay="600"/>
                                  </p:stCondLst>
                                  <p:childTnLst>
                                    <p:set>
                                      <p:cBhvr>
                                        <p:cTn id="52" dur="1" fill="hold">
                                          <p:stCondLst>
                                            <p:cond delay="0"/>
                                          </p:stCondLst>
                                        </p:cTn>
                                        <p:tgtEl>
                                          <p:spTgt spid="65"/>
                                        </p:tgtEl>
                                        <p:attrNameLst>
                                          <p:attrName>style.visibility</p:attrName>
                                        </p:attrNameLst>
                                      </p:cBhvr>
                                      <p:to>
                                        <p:strVal val="visible"/>
                                      </p:to>
                                    </p:set>
                                    <p:animScale>
                                      <p:cBhvr>
                                        <p:cTn id="53"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65"/>
                                        </p:tgtEl>
                                        <p:attrNameLst>
                                          <p:attrName>ppt_x</p:attrName>
                                          <p:attrName>ppt_y</p:attrName>
                                        </p:attrNameLst>
                                      </p:cBhvr>
                                    </p:animMotion>
                                    <p:animEffect transition="in" filter="fade">
                                      <p:cBhvr>
                                        <p:cTn id="55" dur="1000"/>
                                        <p:tgtEl>
                                          <p:spTgt spid="65"/>
                                        </p:tgtEl>
                                      </p:cBhvr>
                                    </p:animEffect>
                                  </p:childTnLst>
                                </p:cTn>
                              </p:par>
                              <p:par>
                                <p:cTn id="56" presetID="52" presetClass="entr" presetSubtype="0" fill="hold" nodeType="withEffect">
                                  <p:stCondLst>
                                    <p:cond delay="700"/>
                                  </p:stCondLst>
                                  <p:childTnLst>
                                    <p:set>
                                      <p:cBhvr>
                                        <p:cTn id="57" dur="1" fill="hold">
                                          <p:stCondLst>
                                            <p:cond delay="0"/>
                                          </p:stCondLst>
                                        </p:cTn>
                                        <p:tgtEl>
                                          <p:spTgt spid="68"/>
                                        </p:tgtEl>
                                        <p:attrNameLst>
                                          <p:attrName>style.visibility</p:attrName>
                                        </p:attrNameLst>
                                      </p:cBhvr>
                                      <p:to>
                                        <p:strVal val="visible"/>
                                      </p:to>
                                    </p:set>
                                    <p:animScale>
                                      <p:cBhvr>
                                        <p:cTn id="58"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68"/>
                                        </p:tgtEl>
                                        <p:attrNameLst>
                                          <p:attrName>ppt_x</p:attrName>
                                          <p:attrName>ppt_y</p:attrName>
                                        </p:attrNameLst>
                                      </p:cBhvr>
                                    </p:animMotion>
                                    <p:animEffect transition="in" filter="fade">
                                      <p:cBhvr>
                                        <p:cTn id="60" dur="1000"/>
                                        <p:tgtEl>
                                          <p:spTgt spid="68"/>
                                        </p:tgtEl>
                                      </p:cBhvr>
                                    </p:animEffect>
                                  </p:childTnLst>
                                </p:cTn>
                              </p:par>
                            </p:childTnLst>
                          </p:cTn>
                        </p:par>
                        <p:par>
                          <p:cTn id="61" fill="hold">
                            <p:stCondLst>
                              <p:cond delay="2300"/>
                            </p:stCondLst>
                            <p:childTnLst>
                              <p:par>
                                <p:cTn id="62" presetID="25" presetClass="entr" presetSubtype="0" fill="hold" grpId="0" nodeType="afterEffect">
                                  <p:stCondLst>
                                    <p:cond delay="0"/>
                                  </p:stCondLst>
                                  <p:childTnLst>
                                    <p:set>
                                      <p:cBhvr>
                                        <p:cTn id="63" dur="1" fill="hold">
                                          <p:stCondLst>
                                            <p:cond delay="0"/>
                                          </p:stCondLst>
                                        </p:cTn>
                                        <p:tgtEl>
                                          <p:spTgt spid="73"/>
                                        </p:tgtEl>
                                        <p:attrNameLst>
                                          <p:attrName>style.visibility</p:attrName>
                                        </p:attrNameLst>
                                      </p:cBhvr>
                                      <p:to>
                                        <p:strVal val="visible"/>
                                      </p:to>
                                    </p:set>
                                    <p:anim calcmode="lin" valueType="num">
                                      <p:cBhvr>
                                        <p:cTn id="64" dur="500" decel="50000" fill="hold">
                                          <p:stCondLst>
                                            <p:cond delay="0"/>
                                          </p:stCondLst>
                                        </p:cTn>
                                        <p:tgtEl>
                                          <p:spTgt spid="73"/>
                                        </p:tgtEl>
                                        <p:attrNameLst>
                                          <p:attrName>style.rotation</p:attrName>
                                        </p:attrNameLst>
                                      </p:cBhvr>
                                      <p:tavLst>
                                        <p:tav tm="0">
                                          <p:val>
                                            <p:fltVal val="-90"/>
                                          </p:val>
                                        </p:tav>
                                        <p:tav tm="100000">
                                          <p:val>
                                            <p:fltVal val="0"/>
                                          </p:val>
                                        </p:tav>
                                      </p:tavLst>
                                    </p:anim>
                                    <p:anim calcmode="lin" valueType="num">
                                      <p:cBhvr>
                                        <p:cTn id="65" dur="500" decel="50000" fill="hold">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66" dur="500" accel="50000" fill="hold">
                                          <p:stCondLst>
                                            <p:cond delay="500"/>
                                          </p:stCondLst>
                                        </p:cTn>
                                        <p:tgtEl>
                                          <p:spTgt spid="73"/>
                                        </p:tgtEl>
                                        <p:attrNameLst>
                                          <p:attrName>ppt_w</p:attrName>
                                        </p:attrNameLst>
                                      </p:cBhvr>
                                      <p:tavLst>
                                        <p:tav tm="0">
                                          <p:val>
                                            <p:strVal val="#ppt_w*.05"/>
                                          </p:val>
                                        </p:tav>
                                        <p:tav tm="100000">
                                          <p:val>
                                            <p:strVal val="#ppt_w"/>
                                          </p:val>
                                        </p:tav>
                                      </p:tavLst>
                                    </p:anim>
                                    <p:anim calcmode="lin" valueType="num">
                                      <p:cBhvr>
                                        <p:cTn id="67" dur="1000" fill="hold"/>
                                        <p:tgtEl>
                                          <p:spTgt spid="73"/>
                                        </p:tgtEl>
                                        <p:attrNameLst>
                                          <p:attrName>ppt_h</p:attrName>
                                        </p:attrNameLst>
                                      </p:cBhvr>
                                      <p:tavLst>
                                        <p:tav tm="0">
                                          <p:val>
                                            <p:strVal val="#ppt_h"/>
                                          </p:val>
                                        </p:tav>
                                        <p:tav tm="100000">
                                          <p:val>
                                            <p:strVal val="#ppt_h"/>
                                          </p:val>
                                        </p:tav>
                                      </p:tavLst>
                                    </p:anim>
                                    <p:anim calcmode="lin" valueType="num">
                                      <p:cBhvr>
                                        <p:cTn id="68" dur="500" decel="50000" fill="hold">
                                          <p:stCondLst>
                                            <p:cond delay="0"/>
                                          </p:stCondLst>
                                        </p:cTn>
                                        <p:tgtEl>
                                          <p:spTgt spid="73"/>
                                        </p:tgtEl>
                                        <p:attrNameLst>
                                          <p:attrName>ppt_x</p:attrName>
                                        </p:attrNameLst>
                                      </p:cBhvr>
                                      <p:tavLst>
                                        <p:tav tm="0">
                                          <p:val>
                                            <p:strVal val="#ppt_x+.4"/>
                                          </p:val>
                                        </p:tav>
                                        <p:tav tm="100000">
                                          <p:val>
                                            <p:strVal val="#ppt_x"/>
                                          </p:val>
                                        </p:tav>
                                      </p:tavLst>
                                    </p:anim>
                                    <p:anim calcmode="lin" valueType="num">
                                      <p:cBhvr>
                                        <p:cTn id="69" dur="500" decel="50000" fill="hold">
                                          <p:stCondLst>
                                            <p:cond delay="0"/>
                                          </p:stCondLst>
                                        </p:cTn>
                                        <p:tgtEl>
                                          <p:spTgt spid="73"/>
                                        </p:tgtEl>
                                        <p:attrNameLst>
                                          <p:attrName>ppt_y</p:attrName>
                                        </p:attrNameLst>
                                      </p:cBhvr>
                                      <p:tavLst>
                                        <p:tav tm="0">
                                          <p:val>
                                            <p:strVal val="#ppt_y-.2"/>
                                          </p:val>
                                        </p:tav>
                                        <p:tav tm="100000">
                                          <p:val>
                                            <p:strVal val="#ppt_y+.1"/>
                                          </p:val>
                                        </p:tav>
                                      </p:tavLst>
                                    </p:anim>
                                    <p:anim calcmode="lin" valueType="num">
                                      <p:cBhvr>
                                        <p:cTn id="70" dur="500" accel="50000" fill="hold">
                                          <p:stCondLst>
                                            <p:cond delay="500"/>
                                          </p:stCondLst>
                                        </p:cTn>
                                        <p:tgtEl>
                                          <p:spTgt spid="73"/>
                                        </p:tgtEl>
                                        <p:attrNameLst>
                                          <p:attrName>ppt_y</p:attrName>
                                        </p:attrNameLst>
                                      </p:cBhvr>
                                      <p:tavLst>
                                        <p:tav tm="0">
                                          <p:val>
                                            <p:strVal val="#ppt_y+.1"/>
                                          </p:val>
                                        </p:tav>
                                        <p:tav tm="100000">
                                          <p:val>
                                            <p:strVal val="#ppt_y"/>
                                          </p:val>
                                        </p:tav>
                                      </p:tavLst>
                                    </p:anim>
                                    <p:animEffect transition="in" filter="fade">
                                      <p:cBhvr>
                                        <p:cTn id="71" dur="1000" decel="50000">
                                          <p:stCondLst>
                                            <p:cond delay="0"/>
                                          </p:stCondLst>
                                        </p:cTn>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7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63F6583-FC68-4C1D-A80F-9E9E23752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949" y="0"/>
            <a:ext cx="5861051" cy="6858000"/>
          </a:xfrm>
          <a:prstGeom prst="rect">
            <a:avLst/>
          </a:prstGeom>
        </p:spPr>
      </p:pic>
      <p:pic>
        <p:nvPicPr>
          <p:cNvPr id="3" name="图片 2">
            <a:extLst>
              <a:ext uri="{FF2B5EF4-FFF2-40B4-BE49-F238E27FC236}">
                <a16:creationId xmlns:a16="http://schemas.microsoft.com/office/drawing/2014/main" xmlns="" id="{5D405D4A-9CEE-4F04-838A-B4FD713D0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1968" y="635721"/>
            <a:ext cx="4980032" cy="5915832"/>
          </a:xfrm>
          <a:prstGeom prst="rect">
            <a:avLst/>
          </a:prstGeom>
        </p:spPr>
      </p:pic>
      <p:sp>
        <p:nvSpPr>
          <p:cNvPr id="10" name="TextBox 6">
            <a:extLst>
              <a:ext uri="{FF2B5EF4-FFF2-40B4-BE49-F238E27FC236}">
                <a16:creationId xmlns:a16="http://schemas.microsoft.com/office/drawing/2014/main" xmlns="" id="{723E779C-3F67-4C55-AD01-F5B7C72092FC}"/>
              </a:ext>
            </a:extLst>
          </p:cNvPr>
          <p:cNvSpPr txBox="1"/>
          <p:nvPr/>
        </p:nvSpPr>
        <p:spPr>
          <a:xfrm>
            <a:off x="1007435" y="1892830"/>
            <a:ext cx="4330032"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PART 02</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09FD52BB-F97A-424A-9BEA-B4FAD72885EE}"/>
              </a:ext>
            </a:extLst>
          </p:cNvPr>
          <p:cNvSpPr txBox="1"/>
          <p:nvPr/>
        </p:nvSpPr>
        <p:spPr>
          <a:xfrm>
            <a:off x="2351584" y="2660915"/>
            <a:ext cx="2646878" cy="830997"/>
          </a:xfrm>
          <a:prstGeom prst="rect">
            <a:avLst/>
          </a:prstGeom>
          <a:noFill/>
        </p:spPr>
        <p:txBody>
          <a:bodyPr wrap="none" rtlCol="0">
            <a:spAutoFit/>
          </a:bodyPr>
          <a:lstStyle/>
          <a:p>
            <a:pPr defTabSz="1219020"/>
            <a:r>
              <a:rPr lang="zh-CN" altLang="en-US" sz="4800" dirty="0">
                <a:solidFill>
                  <a:srgbClr val="4F4D50"/>
                </a:solidFill>
                <a:latin typeface="方正黑体简体" panose="02010601030101010101" pitchFamily="2" charset="-122"/>
                <a:ea typeface="方正黑体简体" panose="02010601030101010101" pitchFamily="2" charset="-122"/>
                <a:cs typeface="+mn-ea"/>
                <a:sym typeface="+mn-lt"/>
              </a:rPr>
              <a:t>项目介绍</a:t>
            </a:r>
            <a:endParaRPr lang="en-US" altLang="zh-CN" sz="4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7D5594D6-5E42-446D-AAD6-259A55A3FF09}"/>
              </a:ext>
            </a:extLst>
          </p:cNvPr>
          <p:cNvSpPr txBox="1"/>
          <p:nvPr/>
        </p:nvSpPr>
        <p:spPr>
          <a:xfrm>
            <a:off x="2620874" y="3567458"/>
            <a:ext cx="1309974" cy="318100"/>
          </a:xfrm>
          <a:prstGeom prst="rect">
            <a:avLst/>
          </a:prstGeom>
          <a:noFill/>
        </p:spPr>
        <p:txBody>
          <a:bodyPr wrap="none" rtlCol="0">
            <a:spAutoFit/>
          </a:bodyPr>
          <a:lstStyle/>
          <a:p>
            <a:pPr defTabSz="1219020"/>
            <a:r>
              <a:rPr lang="zh-CN" altLang="en-US"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我们要做什么</a:t>
            </a:r>
            <a:endParaRPr lang="en-US" altLang="zh-CN"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4A2F89D-5A50-47A0-857E-1F7C790506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9152" y="3657338"/>
            <a:ext cx="176243" cy="119389"/>
          </a:xfrm>
          <a:prstGeom prst="rect">
            <a:avLst/>
          </a:prstGeom>
        </p:spPr>
      </p:pic>
      <p:pic>
        <p:nvPicPr>
          <p:cNvPr id="16" name="图片 15">
            <a:extLst>
              <a:ext uri="{FF2B5EF4-FFF2-40B4-BE49-F238E27FC236}">
                <a16:creationId xmlns:a16="http://schemas.microsoft.com/office/drawing/2014/main" xmlns="" id="{2D4D39E1-B2C2-480A-B252-707598CA59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91565" y="3717032"/>
            <a:ext cx="176243" cy="119389"/>
          </a:xfrm>
          <a:prstGeom prst="rect">
            <a:avLst/>
          </a:prstGeom>
        </p:spPr>
      </p:pic>
      <p:sp>
        <p:nvSpPr>
          <p:cNvPr id="13" name="TextBox 6">
            <a:extLst>
              <a:ext uri="{FF2B5EF4-FFF2-40B4-BE49-F238E27FC236}">
                <a16:creationId xmlns:a16="http://schemas.microsoft.com/office/drawing/2014/main" xmlns="" id="{723E779C-3F67-4C55-AD01-F5B7C72092FC}"/>
              </a:ext>
            </a:extLst>
          </p:cNvPr>
          <p:cNvSpPr txBox="1"/>
          <p:nvPr/>
        </p:nvSpPr>
        <p:spPr>
          <a:xfrm>
            <a:off x="9388833" y="2168473"/>
            <a:ext cx="2092239" cy="2646878"/>
          </a:xfrm>
          <a:prstGeom prst="rect">
            <a:avLst/>
          </a:prstGeom>
          <a:noFill/>
        </p:spPr>
        <p:txBody>
          <a:bodyPr wrap="none" rtlCol="0">
            <a:spAutoFit/>
          </a:bodyPr>
          <a:lstStyle/>
          <a:p>
            <a:pPr defTabSz="1219020"/>
            <a:r>
              <a:rPr lang="en-US" altLang="zh-CN"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rPr>
              <a:t>02</a:t>
            </a:r>
            <a:endParaRPr lang="zh-CN" altLang="en-US"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endParaRPr>
          </a:p>
        </p:txBody>
      </p:sp>
    </p:spTree>
    <p:extLst>
      <p:ext uri="{BB962C8B-B14F-4D97-AF65-F5344CB8AC3E}">
        <p14:creationId xmlns:p14="http://schemas.microsoft.com/office/powerpoint/2010/main" val="361879781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11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项目来源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a16="http://schemas.microsoft.com/office/drawing/2014/main" xmlns="" id="{D7253455-99BE-4A79-9EB1-0B3D08BBB575}"/>
              </a:ext>
            </a:extLst>
          </p:cNvPr>
          <p:cNvSpPr txBox="1"/>
          <p:nvPr/>
        </p:nvSpPr>
        <p:spPr>
          <a:xfrm>
            <a:off x="2497974" y="1407087"/>
            <a:ext cx="7296811" cy="831381"/>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gn="ctr" defTabSz="1219020">
              <a:lnSpc>
                <a:spcPct val="15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pic>
        <p:nvPicPr>
          <p:cNvPr id="7" name="图片 6">
            <a:extLst>
              <a:ext uri="{FF2B5EF4-FFF2-40B4-BE49-F238E27FC236}">
                <a16:creationId xmlns:a16="http://schemas.microsoft.com/office/drawing/2014/main" xmlns="" id="{E54F6243-AF4A-494A-9AA3-8F257EE514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75101"/>
            <a:ext cx="12192000" cy="2882900"/>
          </a:xfrm>
          <a:prstGeom prst="rect">
            <a:avLst/>
          </a:prstGeom>
        </p:spPr>
      </p:pic>
      <p:pic>
        <p:nvPicPr>
          <p:cNvPr id="18" name="图片 17">
            <a:extLst>
              <a:ext uri="{FF2B5EF4-FFF2-40B4-BE49-F238E27FC236}">
                <a16:creationId xmlns:a16="http://schemas.microsoft.com/office/drawing/2014/main" xmlns="" id="{FE228A0E-EE44-474A-A02C-DA696F3E78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7430" y="2850219"/>
            <a:ext cx="2638193" cy="4007781"/>
          </a:xfrm>
          <a:prstGeom prst="rect">
            <a:avLst/>
          </a:prstGeom>
        </p:spPr>
      </p:pic>
      <p:pic>
        <p:nvPicPr>
          <p:cNvPr id="20" name="图片 19">
            <a:extLst>
              <a:ext uri="{FF2B5EF4-FFF2-40B4-BE49-F238E27FC236}">
                <a16:creationId xmlns:a16="http://schemas.microsoft.com/office/drawing/2014/main" xmlns="" id="{92F13CA4-B9E4-474D-8A32-17EFE94D7D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197" y="2850219"/>
            <a:ext cx="2954496" cy="4007781"/>
          </a:xfrm>
          <a:prstGeom prst="rect">
            <a:avLst/>
          </a:prstGeom>
        </p:spPr>
      </p:pic>
      <p:pic>
        <p:nvPicPr>
          <p:cNvPr id="29" name="图片 28">
            <a:extLst>
              <a:ext uri="{FF2B5EF4-FFF2-40B4-BE49-F238E27FC236}">
                <a16:creationId xmlns:a16="http://schemas.microsoft.com/office/drawing/2014/main" xmlns="" id="{8561CE64-3CCA-4B3D-9601-CA3935FCB2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4285" y="2861119"/>
            <a:ext cx="2638193" cy="4007781"/>
          </a:xfrm>
          <a:prstGeom prst="rect">
            <a:avLst/>
          </a:prstGeom>
        </p:spPr>
      </p:pic>
      <p:pic>
        <p:nvPicPr>
          <p:cNvPr id="30" name="图片 29">
            <a:extLst>
              <a:ext uri="{FF2B5EF4-FFF2-40B4-BE49-F238E27FC236}">
                <a16:creationId xmlns:a16="http://schemas.microsoft.com/office/drawing/2014/main" xmlns="" id="{029D26C0-00EC-43B5-9E61-0549B40DFA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3052" y="2861119"/>
            <a:ext cx="2954496" cy="4007781"/>
          </a:xfrm>
          <a:prstGeom prst="rect">
            <a:avLst/>
          </a:prstGeom>
        </p:spPr>
      </p:pic>
      <p:sp>
        <p:nvSpPr>
          <p:cNvPr id="39" name="TextBox 7">
            <a:extLst>
              <a:ext uri="{FF2B5EF4-FFF2-40B4-BE49-F238E27FC236}">
                <a16:creationId xmlns:a16="http://schemas.microsoft.com/office/drawing/2014/main" xmlns="" id="{D560C46C-2D35-4D3B-AC62-10B674442350}"/>
              </a:ext>
            </a:extLst>
          </p:cNvPr>
          <p:cNvSpPr txBox="1"/>
          <p:nvPr/>
        </p:nvSpPr>
        <p:spPr>
          <a:xfrm>
            <a:off x="1679509" y="4677139"/>
            <a:ext cx="1515488"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1204538" y="3093073"/>
            <a:ext cx="1613369" cy="1246495"/>
          </a:xfrm>
          <a:prstGeom prst="rect">
            <a:avLst/>
          </a:prstGeom>
          <a:noFill/>
        </p:spPr>
        <p:txBody>
          <a:bodyPr wrap="square" rtlCol="0">
            <a:spAutoFit/>
          </a:bodyPr>
          <a:lstStyle/>
          <a:p>
            <a:pP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1" name="TextBox 7">
            <a:extLst>
              <a:ext uri="{FF2B5EF4-FFF2-40B4-BE49-F238E27FC236}">
                <a16:creationId xmlns:a16="http://schemas.microsoft.com/office/drawing/2014/main" xmlns="" id="{8D3DFAD3-9EA7-44A4-A79B-642536FC8D88}"/>
              </a:ext>
            </a:extLst>
          </p:cNvPr>
          <p:cNvSpPr txBox="1"/>
          <p:nvPr/>
        </p:nvSpPr>
        <p:spPr>
          <a:xfrm>
            <a:off x="7187596" y="4677139"/>
            <a:ext cx="1515488"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xmlns="" id="{B9F776A7-E295-4EA8-8D32-9BE7D8D75BDE}"/>
              </a:ext>
            </a:extLst>
          </p:cNvPr>
          <p:cNvSpPr txBox="1"/>
          <p:nvPr/>
        </p:nvSpPr>
        <p:spPr>
          <a:xfrm>
            <a:off x="6712625" y="3093073"/>
            <a:ext cx="1613369" cy="1246495"/>
          </a:xfrm>
          <a:prstGeom prst="rect">
            <a:avLst/>
          </a:prstGeom>
          <a:noFill/>
        </p:spPr>
        <p:txBody>
          <a:bodyPr wrap="square" rtlCol="0">
            <a:spAutoFit/>
          </a:bodyPr>
          <a:lstStyle/>
          <a:p>
            <a:pP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3" name="文本框 32">
            <a:extLst>
              <a:ext uri="{FF2B5EF4-FFF2-40B4-BE49-F238E27FC236}">
                <a16:creationId xmlns:a16="http://schemas.microsoft.com/office/drawing/2014/main" xmlns="" id="{472C4169-6324-4E7B-8E96-1C36B5824CE3}"/>
              </a:ext>
            </a:extLst>
          </p:cNvPr>
          <p:cNvSpPr txBox="1"/>
          <p:nvPr/>
        </p:nvSpPr>
        <p:spPr>
          <a:xfrm>
            <a:off x="3991140" y="3429001"/>
            <a:ext cx="1613369" cy="1246495"/>
          </a:xfrm>
          <a:prstGeom prst="rect">
            <a:avLst/>
          </a:prstGeom>
          <a:noFill/>
        </p:spPr>
        <p:txBody>
          <a:bodyPr wrap="square" rtlCol="0">
            <a:spAutoFit/>
          </a:bodyPr>
          <a:lstStyle/>
          <a:p>
            <a:pP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4" name="TextBox 7">
            <a:extLst>
              <a:ext uri="{FF2B5EF4-FFF2-40B4-BE49-F238E27FC236}">
                <a16:creationId xmlns:a16="http://schemas.microsoft.com/office/drawing/2014/main" xmlns="" id="{8CC1CC6C-1539-43BE-AE50-589324770CA5}"/>
              </a:ext>
            </a:extLst>
          </p:cNvPr>
          <p:cNvSpPr txBox="1"/>
          <p:nvPr/>
        </p:nvSpPr>
        <p:spPr>
          <a:xfrm>
            <a:off x="4446964" y="2923795"/>
            <a:ext cx="1515488"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35" name="文本框 34">
            <a:extLst>
              <a:ext uri="{FF2B5EF4-FFF2-40B4-BE49-F238E27FC236}">
                <a16:creationId xmlns:a16="http://schemas.microsoft.com/office/drawing/2014/main" xmlns="" id="{FA421797-3474-4333-84B4-D8A05134F4F5}"/>
              </a:ext>
            </a:extLst>
          </p:cNvPr>
          <p:cNvSpPr txBox="1"/>
          <p:nvPr/>
        </p:nvSpPr>
        <p:spPr>
          <a:xfrm>
            <a:off x="9550220" y="3429001"/>
            <a:ext cx="1613369" cy="1246495"/>
          </a:xfrm>
          <a:prstGeom prst="rect">
            <a:avLst/>
          </a:prstGeom>
          <a:noFill/>
        </p:spPr>
        <p:txBody>
          <a:bodyPr wrap="square" rtlCol="0">
            <a:spAutoFit/>
          </a:bodyPr>
          <a:lstStyle/>
          <a:p>
            <a:pP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6" name="TextBox 7">
            <a:extLst>
              <a:ext uri="{FF2B5EF4-FFF2-40B4-BE49-F238E27FC236}">
                <a16:creationId xmlns:a16="http://schemas.microsoft.com/office/drawing/2014/main" xmlns="" id="{992BC219-5702-45D9-BE09-15B647B233BB}"/>
              </a:ext>
            </a:extLst>
          </p:cNvPr>
          <p:cNvSpPr txBox="1"/>
          <p:nvPr/>
        </p:nvSpPr>
        <p:spPr>
          <a:xfrm>
            <a:off x="10006044" y="2923795"/>
            <a:ext cx="1515488"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pic>
        <p:nvPicPr>
          <p:cNvPr id="22" name="图片 21">
            <a:extLst>
              <a:ext uri="{FF2B5EF4-FFF2-40B4-BE49-F238E27FC236}">
                <a16:creationId xmlns:a16="http://schemas.microsoft.com/office/drawing/2014/main" xmlns="" id="{9DDE9A68-1D4B-46C8-A134-A9802FB5E8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6693" y="2159328"/>
            <a:ext cx="2239375" cy="694489"/>
          </a:xfrm>
          <a:prstGeom prst="rect">
            <a:avLst/>
          </a:prstGeom>
        </p:spPr>
      </p:pic>
      <p:pic>
        <p:nvPicPr>
          <p:cNvPr id="26" name="图片 25">
            <a:extLst>
              <a:ext uri="{FF2B5EF4-FFF2-40B4-BE49-F238E27FC236}">
                <a16:creationId xmlns:a16="http://schemas.microsoft.com/office/drawing/2014/main" xmlns="" id="{513C572D-699D-494B-9187-F4AC0AF086D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94722" y="5161343"/>
            <a:ext cx="2239375" cy="708663"/>
          </a:xfrm>
          <a:prstGeom prst="rect">
            <a:avLst/>
          </a:prstGeom>
        </p:spPr>
      </p:pic>
      <p:pic>
        <p:nvPicPr>
          <p:cNvPr id="43" name="图片 42">
            <a:extLst>
              <a:ext uri="{FF2B5EF4-FFF2-40B4-BE49-F238E27FC236}">
                <a16:creationId xmlns:a16="http://schemas.microsoft.com/office/drawing/2014/main" xmlns="" id="{4B952CF5-8E6F-4B9A-A201-03A44B899B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75290" y="5164849"/>
            <a:ext cx="2239375" cy="708663"/>
          </a:xfrm>
          <a:prstGeom prst="rect">
            <a:avLst/>
          </a:prstGeom>
        </p:spPr>
      </p:pic>
    </p:spTree>
    <p:extLst>
      <p:ext uri="{BB962C8B-B14F-4D97-AF65-F5344CB8AC3E}">
        <p14:creationId xmlns:p14="http://schemas.microsoft.com/office/powerpoint/2010/main" val="31959482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par>
                                <p:cTn id="33" presetID="53" presetClass="entr" presetSubtype="16"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par>
                                <p:cTn id="38" presetID="53" presetClass="entr" presetSubtype="16"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Effect transition="in" filter="fade">
                                      <p:cBhvr>
                                        <p:cTn id="42" dur="500"/>
                                        <p:tgtEl>
                                          <p:spTgt spid="3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fltVal val="0"/>
                                          </p:val>
                                        </p:tav>
                                        <p:tav tm="100000">
                                          <p:val>
                                            <p:strVal val="#ppt_h"/>
                                          </p:val>
                                        </p:tav>
                                      </p:tavLst>
                                    </p:anim>
                                    <p:animEffect transition="in" filter="fade">
                                      <p:cBhvr>
                                        <p:cTn id="62" dur="500"/>
                                        <p:tgtEl>
                                          <p:spTgt spid="32"/>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fltVal val="0"/>
                                          </p:val>
                                        </p:tav>
                                        <p:tav tm="100000">
                                          <p:val>
                                            <p:strVal val="#ppt_w"/>
                                          </p:val>
                                        </p:tav>
                                      </p:tavLst>
                                    </p:anim>
                                    <p:anim calcmode="lin" valueType="num">
                                      <p:cBhvr>
                                        <p:cTn id="71" dur="500" fill="hold"/>
                                        <p:tgtEl>
                                          <p:spTgt spid="34"/>
                                        </p:tgtEl>
                                        <p:attrNameLst>
                                          <p:attrName>ppt_h</p:attrName>
                                        </p:attrNameLst>
                                      </p:cBhvr>
                                      <p:tavLst>
                                        <p:tav tm="0">
                                          <p:val>
                                            <p:fltVal val="0"/>
                                          </p:val>
                                        </p:tav>
                                        <p:tav tm="100000">
                                          <p:val>
                                            <p:strVal val="#ppt_h"/>
                                          </p:val>
                                        </p:tav>
                                      </p:tavLst>
                                    </p:anim>
                                    <p:animEffect transition="in" filter="fade">
                                      <p:cBhvr>
                                        <p:cTn id="72" dur="500"/>
                                        <p:tgtEl>
                                          <p:spTgt spid="34"/>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p:cTn id="80" dur="500" fill="hold"/>
                                        <p:tgtEl>
                                          <p:spTgt spid="36"/>
                                        </p:tgtEl>
                                        <p:attrNameLst>
                                          <p:attrName>ppt_w</p:attrName>
                                        </p:attrNameLst>
                                      </p:cBhvr>
                                      <p:tavLst>
                                        <p:tav tm="0">
                                          <p:val>
                                            <p:fltVal val="0"/>
                                          </p:val>
                                        </p:tav>
                                        <p:tav tm="100000">
                                          <p:val>
                                            <p:strVal val="#ppt_w"/>
                                          </p:val>
                                        </p:tav>
                                      </p:tavLst>
                                    </p:anim>
                                    <p:anim calcmode="lin" valueType="num">
                                      <p:cBhvr>
                                        <p:cTn id="81" dur="500" fill="hold"/>
                                        <p:tgtEl>
                                          <p:spTgt spid="36"/>
                                        </p:tgtEl>
                                        <p:attrNameLst>
                                          <p:attrName>ppt_h</p:attrName>
                                        </p:attrNameLst>
                                      </p:cBhvr>
                                      <p:tavLst>
                                        <p:tav tm="0">
                                          <p:val>
                                            <p:fltVal val="0"/>
                                          </p:val>
                                        </p:tav>
                                        <p:tav tm="100000">
                                          <p:val>
                                            <p:strVal val="#ppt_h"/>
                                          </p:val>
                                        </p:tav>
                                      </p:tavLst>
                                    </p:anim>
                                    <p:animEffect transition="in" filter="fade">
                                      <p:cBhvr>
                                        <p:cTn id="82" dur="500"/>
                                        <p:tgtEl>
                                          <p:spTgt spid="36"/>
                                        </p:tgtEl>
                                      </p:cBhvr>
                                    </p:animEffect>
                                  </p:childTnLst>
                                </p:cTn>
                              </p:par>
                              <p:par>
                                <p:cTn id="83" presetID="53" presetClass="entr" presetSubtype="16"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nodeType="with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500" fill="hold"/>
                                        <p:tgtEl>
                                          <p:spTgt spid="26"/>
                                        </p:tgtEl>
                                        <p:attrNameLst>
                                          <p:attrName>ppt_w</p:attrName>
                                        </p:attrNameLst>
                                      </p:cBhvr>
                                      <p:tavLst>
                                        <p:tav tm="0">
                                          <p:val>
                                            <p:fltVal val="0"/>
                                          </p:val>
                                        </p:tav>
                                        <p:tav tm="100000">
                                          <p:val>
                                            <p:strVal val="#ppt_w"/>
                                          </p:val>
                                        </p:tav>
                                      </p:tavLst>
                                    </p:anim>
                                    <p:anim calcmode="lin" valueType="num">
                                      <p:cBhvr>
                                        <p:cTn id="91" dur="500" fill="hold"/>
                                        <p:tgtEl>
                                          <p:spTgt spid="26"/>
                                        </p:tgtEl>
                                        <p:attrNameLst>
                                          <p:attrName>ppt_h</p:attrName>
                                        </p:attrNameLst>
                                      </p:cBhvr>
                                      <p:tavLst>
                                        <p:tav tm="0">
                                          <p:val>
                                            <p:fltVal val="0"/>
                                          </p:val>
                                        </p:tav>
                                        <p:tav tm="100000">
                                          <p:val>
                                            <p:strVal val="#ppt_h"/>
                                          </p:val>
                                        </p:tav>
                                      </p:tavLst>
                                    </p:anim>
                                    <p:animEffect transition="in" filter="fade">
                                      <p:cBhvr>
                                        <p:cTn id="92" dur="500"/>
                                        <p:tgtEl>
                                          <p:spTgt spid="26"/>
                                        </p:tgtEl>
                                      </p:cBhvr>
                                    </p:animEffect>
                                  </p:childTnLst>
                                </p:cTn>
                              </p:par>
                              <p:par>
                                <p:cTn id="93" presetID="53" presetClass="entr" presetSubtype="16" fill="hold" nodeType="with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500" fill="hold"/>
                                        <p:tgtEl>
                                          <p:spTgt spid="43"/>
                                        </p:tgtEl>
                                        <p:attrNameLst>
                                          <p:attrName>ppt_w</p:attrName>
                                        </p:attrNameLst>
                                      </p:cBhvr>
                                      <p:tavLst>
                                        <p:tav tm="0">
                                          <p:val>
                                            <p:fltVal val="0"/>
                                          </p:val>
                                        </p:tav>
                                        <p:tav tm="100000">
                                          <p:val>
                                            <p:strVal val="#ppt_w"/>
                                          </p:val>
                                        </p:tav>
                                      </p:tavLst>
                                    </p:anim>
                                    <p:anim calcmode="lin" valueType="num">
                                      <p:cBhvr>
                                        <p:cTn id="96" dur="500" fill="hold"/>
                                        <p:tgtEl>
                                          <p:spTgt spid="43"/>
                                        </p:tgtEl>
                                        <p:attrNameLst>
                                          <p:attrName>ppt_h</p:attrName>
                                        </p:attrNameLst>
                                      </p:cBhvr>
                                      <p:tavLst>
                                        <p:tav tm="0">
                                          <p:val>
                                            <p:fltVal val="0"/>
                                          </p:val>
                                        </p:tav>
                                        <p:tav tm="100000">
                                          <p:val>
                                            <p:strVal val="#ppt_h"/>
                                          </p:val>
                                        </p:tav>
                                      </p:tavLst>
                                    </p:anim>
                                    <p:animEffect transition="in" filter="fade">
                                      <p:cBhvr>
                                        <p:cTn id="9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39" grpId="0"/>
      <p:bldP spid="40" grpId="0"/>
      <p:bldP spid="31" grpId="0"/>
      <p:bldP spid="32" grpId="0"/>
      <p:bldP spid="33" grpId="0"/>
      <p:bldP spid="34" grpId="0"/>
      <p:bldP spid="35"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978617542"/>
              </p:ext>
            </p:extLst>
          </p:nvPr>
        </p:nvGraphicFramePr>
        <p:xfrm>
          <a:off x="931863" y="1615546"/>
          <a:ext cx="5221287" cy="4347633"/>
        </p:xfrm>
        <a:graphic>
          <a:graphicData uri="http://schemas.openxmlformats.org/drawingml/2006/chart">
            <c:chart xmlns:c="http://schemas.openxmlformats.org/drawingml/2006/chart" xmlns:r="http://schemas.openxmlformats.org/officeDocument/2006/relationships" r:id="rId3"/>
          </a:graphicData>
        </a:graphic>
      </p:graphicFrame>
      <p:grpSp>
        <p:nvGrpSpPr>
          <p:cNvPr id="66" name="组合 65"/>
          <p:cNvGrpSpPr/>
          <p:nvPr/>
        </p:nvGrpSpPr>
        <p:grpSpPr>
          <a:xfrm>
            <a:off x="7060396" y="2196740"/>
            <a:ext cx="1900867" cy="785970"/>
            <a:chOff x="7060396" y="2196740"/>
            <a:chExt cx="1607355" cy="785970"/>
          </a:xfrm>
        </p:grpSpPr>
        <p:sp>
          <p:nvSpPr>
            <p:cNvPr id="14" name="矩形 13"/>
            <p:cNvSpPr/>
            <p:nvPr/>
          </p:nvSpPr>
          <p:spPr>
            <a:xfrm>
              <a:off x="7060397" y="2521045"/>
              <a:ext cx="1607354" cy="46166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a:t>
              </a:r>
            </a:p>
          </p:txBody>
        </p:sp>
        <p:sp>
          <p:nvSpPr>
            <p:cNvPr id="15" name="矩形 14"/>
            <p:cNvSpPr/>
            <p:nvPr/>
          </p:nvSpPr>
          <p:spPr>
            <a:xfrm>
              <a:off x="7060396" y="2196740"/>
              <a:ext cx="1474003" cy="4247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45" name="组合 44"/>
          <p:cNvGrpSpPr/>
          <p:nvPr/>
        </p:nvGrpSpPr>
        <p:grpSpPr>
          <a:xfrm>
            <a:off x="6433964" y="2376819"/>
            <a:ext cx="484300" cy="484300"/>
            <a:chOff x="1028700" y="1853169"/>
            <a:chExt cx="787400" cy="787400"/>
          </a:xfrm>
          <a:effectLst>
            <a:outerShdw blurRad="254000" dist="63500" dir="2700000" algn="tl" rotWithShape="0">
              <a:prstClr val="black">
                <a:alpha val="30000"/>
              </a:prstClr>
            </a:outerShdw>
          </a:effectLst>
        </p:grpSpPr>
        <p:sp>
          <p:nvSpPr>
            <p:cNvPr id="46" name="椭圆 45"/>
            <p:cNvSpPr/>
            <p:nvPr/>
          </p:nvSpPr>
          <p:spPr>
            <a:xfrm>
              <a:off x="1028700" y="1853169"/>
              <a:ext cx="787400" cy="787400"/>
            </a:xfrm>
            <a:prstGeom prst="ellips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47" name="椭圆 12"/>
            <p:cNvSpPr/>
            <p:nvPr/>
          </p:nvSpPr>
          <p:spPr>
            <a:xfrm>
              <a:off x="1259475" y="2062163"/>
              <a:ext cx="325849" cy="36941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69" name="组合 68"/>
          <p:cNvGrpSpPr/>
          <p:nvPr/>
        </p:nvGrpSpPr>
        <p:grpSpPr>
          <a:xfrm>
            <a:off x="7060397" y="3444515"/>
            <a:ext cx="1900866" cy="785970"/>
            <a:chOff x="7060397" y="3444515"/>
            <a:chExt cx="1607354" cy="785970"/>
          </a:xfrm>
        </p:grpSpPr>
        <p:sp>
          <p:nvSpPr>
            <p:cNvPr id="21" name="矩形 20"/>
            <p:cNvSpPr/>
            <p:nvPr/>
          </p:nvSpPr>
          <p:spPr>
            <a:xfrm>
              <a:off x="7060397" y="3768820"/>
              <a:ext cx="1607354" cy="46166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a:t>
              </a:r>
            </a:p>
          </p:txBody>
        </p:sp>
        <p:sp>
          <p:nvSpPr>
            <p:cNvPr id="22" name="矩形 21"/>
            <p:cNvSpPr/>
            <p:nvPr/>
          </p:nvSpPr>
          <p:spPr>
            <a:xfrm>
              <a:off x="7060397" y="3444515"/>
              <a:ext cx="1607354" cy="4247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54" name="组合 53"/>
          <p:cNvGrpSpPr/>
          <p:nvPr/>
        </p:nvGrpSpPr>
        <p:grpSpPr>
          <a:xfrm>
            <a:off x="6433964" y="3624594"/>
            <a:ext cx="484300" cy="484300"/>
            <a:chOff x="1028700" y="1853169"/>
            <a:chExt cx="787400" cy="787400"/>
          </a:xfrm>
          <a:effectLst>
            <a:outerShdw blurRad="254000" dist="63500" dir="2700000" algn="tl" rotWithShape="0">
              <a:prstClr val="black">
                <a:alpha val="30000"/>
              </a:prstClr>
            </a:outerShdw>
          </a:effectLst>
        </p:grpSpPr>
        <p:sp>
          <p:nvSpPr>
            <p:cNvPr id="55" name="椭圆 54"/>
            <p:cNvSpPr/>
            <p:nvPr/>
          </p:nvSpPr>
          <p:spPr>
            <a:xfrm>
              <a:off x="1028700" y="1853169"/>
              <a:ext cx="787400" cy="787400"/>
            </a:xfrm>
            <a:prstGeom prst="ellipse">
              <a:avLst/>
            </a:prstGeom>
            <a:solidFill>
              <a:srgbClr val="887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56" name="椭圆 19"/>
            <p:cNvSpPr/>
            <p:nvPr/>
          </p:nvSpPr>
          <p:spPr>
            <a:xfrm>
              <a:off x="1317849" y="2062163"/>
              <a:ext cx="209101" cy="369412"/>
            </a:xfrm>
            <a:custGeom>
              <a:avLst/>
              <a:gdLst>
                <a:gd name="connsiteX0" fmla="*/ 149226 w 190500"/>
                <a:gd name="connsiteY0" fmla="*/ 301625 h 336550"/>
                <a:gd name="connsiteX1" fmla="*/ 150815 w 190500"/>
                <a:gd name="connsiteY1" fmla="*/ 303213 h 336550"/>
                <a:gd name="connsiteX2" fmla="*/ 149226 w 190500"/>
                <a:gd name="connsiteY2" fmla="*/ 304802 h 336550"/>
                <a:gd name="connsiteX3" fmla="*/ 147638 w 190500"/>
                <a:gd name="connsiteY3" fmla="*/ 303213 h 336550"/>
                <a:gd name="connsiteX4" fmla="*/ 149226 w 190500"/>
                <a:gd name="connsiteY4" fmla="*/ 301625 h 336550"/>
                <a:gd name="connsiteX5" fmla="*/ 148828 w 190500"/>
                <a:gd name="connsiteY5" fmla="*/ 298450 h 336550"/>
                <a:gd name="connsiteX6" fmla="*/ 145256 w 190500"/>
                <a:gd name="connsiteY6" fmla="*/ 302532 h 336550"/>
                <a:gd name="connsiteX7" fmla="*/ 145256 w 190500"/>
                <a:gd name="connsiteY7" fmla="*/ 303893 h 336550"/>
                <a:gd name="connsiteX8" fmla="*/ 144065 w 190500"/>
                <a:gd name="connsiteY8" fmla="*/ 305254 h 336550"/>
                <a:gd name="connsiteX9" fmla="*/ 144065 w 190500"/>
                <a:gd name="connsiteY9" fmla="*/ 307975 h 336550"/>
                <a:gd name="connsiteX10" fmla="*/ 145256 w 190500"/>
                <a:gd name="connsiteY10" fmla="*/ 307975 h 336550"/>
                <a:gd name="connsiteX11" fmla="*/ 147637 w 190500"/>
                <a:gd name="connsiteY11" fmla="*/ 306615 h 336550"/>
                <a:gd name="connsiteX12" fmla="*/ 148828 w 190500"/>
                <a:gd name="connsiteY12" fmla="*/ 306615 h 336550"/>
                <a:gd name="connsiteX13" fmla="*/ 152400 w 190500"/>
                <a:gd name="connsiteY13" fmla="*/ 302532 h 336550"/>
                <a:gd name="connsiteX14" fmla="*/ 148828 w 190500"/>
                <a:gd name="connsiteY14" fmla="*/ 298450 h 336550"/>
                <a:gd name="connsiteX15" fmla="*/ 98426 w 190500"/>
                <a:gd name="connsiteY15" fmla="*/ 296863 h 336550"/>
                <a:gd name="connsiteX16" fmla="*/ 93663 w 190500"/>
                <a:gd name="connsiteY16" fmla="*/ 298450 h 336550"/>
                <a:gd name="connsiteX17" fmla="*/ 93663 w 190500"/>
                <a:gd name="connsiteY17" fmla="*/ 298450 h 336550"/>
                <a:gd name="connsiteX18" fmla="*/ 88900 w 190500"/>
                <a:gd name="connsiteY18" fmla="*/ 298450 h 336550"/>
                <a:gd name="connsiteX19" fmla="*/ 88900 w 190500"/>
                <a:gd name="connsiteY19" fmla="*/ 303213 h 336550"/>
                <a:gd name="connsiteX20" fmla="*/ 88900 w 190500"/>
                <a:gd name="connsiteY20" fmla="*/ 304801 h 336550"/>
                <a:gd name="connsiteX21" fmla="*/ 93663 w 190500"/>
                <a:gd name="connsiteY21" fmla="*/ 306388 h 336550"/>
                <a:gd name="connsiteX22" fmla="*/ 93663 w 190500"/>
                <a:gd name="connsiteY22" fmla="*/ 306389 h 336550"/>
                <a:gd name="connsiteX23" fmla="*/ 98426 w 190500"/>
                <a:gd name="connsiteY23" fmla="*/ 307976 h 336550"/>
                <a:gd name="connsiteX24" fmla="*/ 98426 w 190500"/>
                <a:gd name="connsiteY24" fmla="*/ 303213 h 336550"/>
                <a:gd name="connsiteX25" fmla="*/ 39007 w 190500"/>
                <a:gd name="connsiteY25" fmla="*/ 296863 h 336550"/>
                <a:gd name="connsiteX26" fmla="*/ 37646 w 190500"/>
                <a:gd name="connsiteY26" fmla="*/ 298223 h 336550"/>
                <a:gd name="connsiteX27" fmla="*/ 34925 w 190500"/>
                <a:gd name="connsiteY27" fmla="*/ 300945 h 336550"/>
                <a:gd name="connsiteX28" fmla="*/ 34925 w 190500"/>
                <a:gd name="connsiteY28" fmla="*/ 302306 h 336550"/>
                <a:gd name="connsiteX29" fmla="*/ 37646 w 190500"/>
                <a:gd name="connsiteY29" fmla="*/ 305028 h 336550"/>
                <a:gd name="connsiteX30" fmla="*/ 37646 w 190500"/>
                <a:gd name="connsiteY30" fmla="*/ 306388 h 336550"/>
                <a:gd name="connsiteX31" fmla="*/ 39007 w 190500"/>
                <a:gd name="connsiteY31" fmla="*/ 306388 h 336550"/>
                <a:gd name="connsiteX32" fmla="*/ 39007 w 190500"/>
                <a:gd name="connsiteY32" fmla="*/ 303667 h 336550"/>
                <a:gd name="connsiteX33" fmla="*/ 43089 w 190500"/>
                <a:gd name="connsiteY33" fmla="*/ 303667 h 336550"/>
                <a:gd name="connsiteX34" fmla="*/ 44450 w 190500"/>
                <a:gd name="connsiteY34" fmla="*/ 302306 h 336550"/>
                <a:gd name="connsiteX35" fmla="*/ 43089 w 190500"/>
                <a:gd name="connsiteY35" fmla="*/ 300945 h 336550"/>
                <a:gd name="connsiteX36" fmla="*/ 39007 w 190500"/>
                <a:gd name="connsiteY36" fmla="*/ 300945 h 336550"/>
                <a:gd name="connsiteX37" fmla="*/ 40368 w 190500"/>
                <a:gd name="connsiteY37" fmla="*/ 299584 h 336550"/>
                <a:gd name="connsiteX38" fmla="*/ 39007 w 190500"/>
                <a:gd name="connsiteY38" fmla="*/ 296863 h 336550"/>
                <a:gd name="connsiteX39" fmla="*/ 20638 w 190500"/>
                <a:gd name="connsiteY39" fmla="*/ 38100 h 336550"/>
                <a:gd name="connsiteX40" fmla="*/ 20638 w 190500"/>
                <a:gd name="connsiteY40" fmla="*/ 282575 h 336550"/>
                <a:gd name="connsiteX41" fmla="*/ 168276 w 190500"/>
                <a:gd name="connsiteY41" fmla="*/ 282575 h 336550"/>
                <a:gd name="connsiteX42" fmla="*/ 168276 w 190500"/>
                <a:gd name="connsiteY42" fmla="*/ 38100 h 336550"/>
                <a:gd name="connsiteX43" fmla="*/ 116609 w 190500"/>
                <a:gd name="connsiteY43" fmla="*/ 17463 h 336550"/>
                <a:gd name="connsiteX44" fmla="*/ 112713 w 190500"/>
                <a:gd name="connsiteY44" fmla="*/ 21273 h 336550"/>
                <a:gd name="connsiteX45" fmla="*/ 116609 w 190500"/>
                <a:gd name="connsiteY45" fmla="*/ 23813 h 336550"/>
                <a:gd name="connsiteX46" fmla="*/ 123104 w 190500"/>
                <a:gd name="connsiteY46" fmla="*/ 23813 h 336550"/>
                <a:gd name="connsiteX47" fmla="*/ 127001 w 190500"/>
                <a:gd name="connsiteY47" fmla="*/ 21273 h 336550"/>
                <a:gd name="connsiteX48" fmla="*/ 123104 w 190500"/>
                <a:gd name="connsiteY48" fmla="*/ 17463 h 336550"/>
                <a:gd name="connsiteX49" fmla="*/ 116609 w 190500"/>
                <a:gd name="connsiteY49" fmla="*/ 17463 h 336550"/>
                <a:gd name="connsiteX50" fmla="*/ 138907 w 190500"/>
                <a:gd name="connsiteY50" fmla="*/ 15875 h 336550"/>
                <a:gd name="connsiteX51" fmla="*/ 134938 w 190500"/>
                <a:gd name="connsiteY51" fmla="*/ 20638 h 336550"/>
                <a:gd name="connsiteX52" fmla="*/ 138907 w 190500"/>
                <a:gd name="connsiteY52" fmla="*/ 25402 h 336550"/>
                <a:gd name="connsiteX53" fmla="*/ 142876 w 190500"/>
                <a:gd name="connsiteY53" fmla="*/ 20638 h 336550"/>
                <a:gd name="connsiteX54" fmla="*/ 138907 w 190500"/>
                <a:gd name="connsiteY54" fmla="*/ 15875 h 336550"/>
                <a:gd name="connsiteX55" fmla="*/ 71438 w 190500"/>
                <a:gd name="connsiteY55" fmla="*/ 0 h 336550"/>
                <a:gd name="connsiteX56" fmla="*/ 107951 w 190500"/>
                <a:gd name="connsiteY56" fmla="*/ 0 h 336550"/>
                <a:gd name="connsiteX57" fmla="*/ 106363 w 190500"/>
                <a:gd name="connsiteY57" fmla="*/ 4763 h 336550"/>
                <a:gd name="connsiteX58" fmla="*/ 73025 w 190500"/>
                <a:gd name="connsiteY58" fmla="*/ 4763 h 336550"/>
                <a:gd name="connsiteX59" fmla="*/ 23812 w 190500"/>
                <a:gd name="connsiteY59" fmla="*/ 0 h 336550"/>
                <a:gd name="connsiteX60" fmla="*/ 66146 w 190500"/>
                <a:gd name="connsiteY60" fmla="*/ 0 h 336550"/>
                <a:gd name="connsiteX61" fmla="*/ 66146 w 190500"/>
                <a:gd name="connsiteY61" fmla="*/ 2629 h 336550"/>
                <a:gd name="connsiteX62" fmla="*/ 68791 w 190500"/>
                <a:gd name="connsiteY62" fmla="*/ 7888 h 336550"/>
                <a:gd name="connsiteX63" fmla="*/ 71437 w 190500"/>
                <a:gd name="connsiteY63" fmla="*/ 9202 h 336550"/>
                <a:gd name="connsiteX64" fmla="*/ 108479 w 190500"/>
                <a:gd name="connsiteY64" fmla="*/ 9202 h 336550"/>
                <a:gd name="connsiteX65" fmla="*/ 111125 w 190500"/>
                <a:gd name="connsiteY65" fmla="*/ 7888 h 336550"/>
                <a:gd name="connsiteX66" fmla="*/ 113771 w 190500"/>
                <a:gd name="connsiteY66" fmla="*/ 2629 h 336550"/>
                <a:gd name="connsiteX67" fmla="*/ 113771 w 190500"/>
                <a:gd name="connsiteY67" fmla="*/ 0 h 336550"/>
                <a:gd name="connsiteX68" fmla="*/ 166688 w 190500"/>
                <a:gd name="connsiteY68" fmla="*/ 0 h 336550"/>
                <a:gd name="connsiteX69" fmla="*/ 190500 w 190500"/>
                <a:gd name="connsiteY69" fmla="*/ 23663 h 336550"/>
                <a:gd name="connsiteX70" fmla="*/ 190500 w 190500"/>
                <a:gd name="connsiteY70" fmla="*/ 312887 h 336550"/>
                <a:gd name="connsiteX71" fmla="*/ 166688 w 190500"/>
                <a:gd name="connsiteY71" fmla="*/ 336550 h 336550"/>
                <a:gd name="connsiteX72" fmla="*/ 23812 w 190500"/>
                <a:gd name="connsiteY72" fmla="*/ 336550 h 336550"/>
                <a:gd name="connsiteX73" fmla="*/ 0 w 190500"/>
                <a:gd name="connsiteY73" fmla="*/ 312887 h 336550"/>
                <a:gd name="connsiteX74" fmla="*/ 0 w 190500"/>
                <a:gd name="connsiteY74" fmla="*/ 23663 h 336550"/>
                <a:gd name="connsiteX75" fmla="*/ 23812 w 190500"/>
                <a:gd name="connsiteY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336550">
                  <a:moveTo>
                    <a:pt x="149226" y="301625"/>
                  </a:moveTo>
                  <a:cubicBezTo>
                    <a:pt x="150104" y="301625"/>
                    <a:pt x="150815" y="302336"/>
                    <a:pt x="150815" y="303213"/>
                  </a:cubicBezTo>
                  <a:cubicBezTo>
                    <a:pt x="150815" y="304091"/>
                    <a:pt x="150104" y="304802"/>
                    <a:pt x="149226" y="304802"/>
                  </a:cubicBezTo>
                  <a:cubicBezTo>
                    <a:pt x="148349" y="304802"/>
                    <a:pt x="147638" y="304091"/>
                    <a:pt x="147638" y="303213"/>
                  </a:cubicBezTo>
                  <a:cubicBezTo>
                    <a:pt x="147638" y="302336"/>
                    <a:pt x="148349" y="301625"/>
                    <a:pt x="149226" y="301625"/>
                  </a:cubicBezTo>
                  <a:close/>
                  <a:moveTo>
                    <a:pt x="148828" y="298450"/>
                  </a:moveTo>
                  <a:cubicBezTo>
                    <a:pt x="146447" y="298450"/>
                    <a:pt x="145256" y="299810"/>
                    <a:pt x="145256" y="302532"/>
                  </a:cubicBezTo>
                  <a:cubicBezTo>
                    <a:pt x="145256" y="302532"/>
                    <a:pt x="145256" y="303893"/>
                    <a:pt x="145256" y="303893"/>
                  </a:cubicBezTo>
                  <a:cubicBezTo>
                    <a:pt x="145256" y="303893"/>
                    <a:pt x="145256" y="303893"/>
                    <a:pt x="144065" y="305254"/>
                  </a:cubicBezTo>
                  <a:cubicBezTo>
                    <a:pt x="144065" y="305254"/>
                    <a:pt x="142875" y="306615"/>
                    <a:pt x="144065" y="307975"/>
                  </a:cubicBezTo>
                  <a:cubicBezTo>
                    <a:pt x="144065" y="307975"/>
                    <a:pt x="144065" y="307975"/>
                    <a:pt x="145256" y="307975"/>
                  </a:cubicBezTo>
                  <a:cubicBezTo>
                    <a:pt x="145256" y="307975"/>
                    <a:pt x="145256" y="307975"/>
                    <a:pt x="147637" y="306615"/>
                  </a:cubicBezTo>
                  <a:cubicBezTo>
                    <a:pt x="147637" y="306615"/>
                    <a:pt x="148828" y="306615"/>
                    <a:pt x="148828" y="306615"/>
                  </a:cubicBezTo>
                  <a:cubicBezTo>
                    <a:pt x="151210" y="306615"/>
                    <a:pt x="152400" y="305254"/>
                    <a:pt x="152400" y="302532"/>
                  </a:cubicBezTo>
                  <a:cubicBezTo>
                    <a:pt x="152400" y="299810"/>
                    <a:pt x="151210" y="298450"/>
                    <a:pt x="148828" y="298450"/>
                  </a:cubicBezTo>
                  <a:close/>
                  <a:moveTo>
                    <a:pt x="98426" y="296863"/>
                  </a:moveTo>
                  <a:lnTo>
                    <a:pt x="93663" y="298450"/>
                  </a:lnTo>
                  <a:lnTo>
                    <a:pt x="93663" y="298450"/>
                  </a:lnTo>
                  <a:lnTo>
                    <a:pt x="88900" y="298450"/>
                  </a:lnTo>
                  <a:lnTo>
                    <a:pt x="88900" y="303213"/>
                  </a:lnTo>
                  <a:lnTo>
                    <a:pt x="88900" y="304801"/>
                  </a:lnTo>
                  <a:lnTo>
                    <a:pt x="93663" y="306388"/>
                  </a:lnTo>
                  <a:lnTo>
                    <a:pt x="93663" y="306389"/>
                  </a:lnTo>
                  <a:lnTo>
                    <a:pt x="98426" y="307976"/>
                  </a:lnTo>
                  <a:lnTo>
                    <a:pt x="98426" y="303213"/>
                  </a:lnTo>
                  <a:close/>
                  <a:moveTo>
                    <a:pt x="39007" y="296863"/>
                  </a:moveTo>
                  <a:cubicBezTo>
                    <a:pt x="39007" y="296863"/>
                    <a:pt x="37646" y="296863"/>
                    <a:pt x="37646" y="298223"/>
                  </a:cubicBezTo>
                  <a:cubicBezTo>
                    <a:pt x="37646" y="298223"/>
                    <a:pt x="37646" y="298223"/>
                    <a:pt x="34925" y="300945"/>
                  </a:cubicBezTo>
                  <a:cubicBezTo>
                    <a:pt x="34925" y="300945"/>
                    <a:pt x="34925" y="302306"/>
                    <a:pt x="34925" y="302306"/>
                  </a:cubicBezTo>
                  <a:cubicBezTo>
                    <a:pt x="34925" y="302306"/>
                    <a:pt x="34925" y="302306"/>
                    <a:pt x="37646" y="305028"/>
                  </a:cubicBezTo>
                  <a:cubicBezTo>
                    <a:pt x="37646" y="306388"/>
                    <a:pt x="37646" y="306388"/>
                    <a:pt x="37646" y="306388"/>
                  </a:cubicBezTo>
                  <a:cubicBezTo>
                    <a:pt x="39007" y="306388"/>
                    <a:pt x="39007" y="306388"/>
                    <a:pt x="39007" y="306388"/>
                  </a:cubicBezTo>
                  <a:cubicBezTo>
                    <a:pt x="40368" y="305028"/>
                    <a:pt x="40368" y="305028"/>
                    <a:pt x="39007" y="303667"/>
                  </a:cubicBezTo>
                  <a:cubicBezTo>
                    <a:pt x="39007" y="303667"/>
                    <a:pt x="39007" y="303667"/>
                    <a:pt x="43089" y="303667"/>
                  </a:cubicBezTo>
                  <a:cubicBezTo>
                    <a:pt x="43089" y="303667"/>
                    <a:pt x="44450" y="302306"/>
                    <a:pt x="44450" y="302306"/>
                  </a:cubicBezTo>
                  <a:cubicBezTo>
                    <a:pt x="44450" y="300945"/>
                    <a:pt x="43089" y="300945"/>
                    <a:pt x="43089" y="300945"/>
                  </a:cubicBezTo>
                  <a:cubicBezTo>
                    <a:pt x="43089" y="300945"/>
                    <a:pt x="43089" y="300945"/>
                    <a:pt x="39007" y="300945"/>
                  </a:cubicBezTo>
                  <a:cubicBezTo>
                    <a:pt x="39007" y="300945"/>
                    <a:pt x="39007" y="300945"/>
                    <a:pt x="40368" y="299584"/>
                  </a:cubicBezTo>
                  <a:cubicBezTo>
                    <a:pt x="40368" y="298223"/>
                    <a:pt x="40368" y="298223"/>
                    <a:pt x="39007" y="296863"/>
                  </a:cubicBezTo>
                  <a:close/>
                  <a:moveTo>
                    <a:pt x="20638" y="38100"/>
                  </a:moveTo>
                  <a:lnTo>
                    <a:pt x="20638" y="282575"/>
                  </a:lnTo>
                  <a:lnTo>
                    <a:pt x="168276" y="282575"/>
                  </a:lnTo>
                  <a:lnTo>
                    <a:pt x="168276" y="38100"/>
                  </a:lnTo>
                  <a:close/>
                  <a:moveTo>
                    <a:pt x="116609" y="17463"/>
                  </a:moveTo>
                  <a:cubicBezTo>
                    <a:pt x="114012" y="17463"/>
                    <a:pt x="112713" y="18733"/>
                    <a:pt x="112713" y="21273"/>
                  </a:cubicBezTo>
                  <a:cubicBezTo>
                    <a:pt x="112713" y="22543"/>
                    <a:pt x="114012" y="23813"/>
                    <a:pt x="116609" y="23813"/>
                  </a:cubicBezTo>
                  <a:cubicBezTo>
                    <a:pt x="116609" y="23813"/>
                    <a:pt x="116609" y="23813"/>
                    <a:pt x="123104" y="23813"/>
                  </a:cubicBezTo>
                  <a:cubicBezTo>
                    <a:pt x="124403" y="23813"/>
                    <a:pt x="127001" y="22543"/>
                    <a:pt x="127001" y="21273"/>
                  </a:cubicBezTo>
                  <a:cubicBezTo>
                    <a:pt x="127001" y="18733"/>
                    <a:pt x="124403" y="17463"/>
                    <a:pt x="123104" y="17463"/>
                  </a:cubicBezTo>
                  <a:cubicBezTo>
                    <a:pt x="123104" y="17463"/>
                    <a:pt x="123104" y="17463"/>
                    <a:pt x="116609" y="17463"/>
                  </a:cubicBezTo>
                  <a:close/>
                  <a:moveTo>
                    <a:pt x="138907" y="15875"/>
                  </a:moveTo>
                  <a:cubicBezTo>
                    <a:pt x="136715" y="15875"/>
                    <a:pt x="134938" y="18007"/>
                    <a:pt x="134938" y="20638"/>
                  </a:cubicBezTo>
                  <a:cubicBezTo>
                    <a:pt x="134938" y="23269"/>
                    <a:pt x="136715" y="25402"/>
                    <a:pt x="138907" y="25402"/>
                  </a:cubicBezTo>
                  <a:cubicBezTo>
                    <a:pt x="141098" y="25402"/>
                    <a:pt x="142876" y="23269"/>
                    <a:pt x="142876" y="20638"/>
                  </a:cubicBezTo>
                  <a:cubicBezTo>
                    <a:pt x="142876" y="18007"/>
                    <a:pt x="141098" y="15875"/>
                    <a:pt x="138907" y="15875"/>
                  </a:cubicBezTo>
                  <a:close/>
                  <a:moveTo>
                    <a:pt x="71438" y="0"/>
                  </a:moveTo>
                  <a:lnTo>
                    <a:pt x="107951" y="0"/>
                  </a:lnTo>
                  <a:lnTo>
                    <a:pt x="106363" y="4763"/>
                  </a:lnTo>
                  <a:lnTo>
                    <a:pt x="73025" y="4763"/>
                  </a:lnTo>
                  <a:close/>
                  <a:moveTo>
                    <a:pt x="23812" y="0"/>
                  </a:moveTo>
                  <a:cubicBezTo>
                    <a:pt x="23812" y="0"/>
                    <a:pt x="23812" y="0"/>
                    <a:pt x="66146" y="0"/>
                  </a:cubicBezTo>
                  <a:cubicBezTo>
                    <a:pt x="64823" y="1314"/>
                    <a:pt x="64823" y="1314"/>
                    <a:pt x="66146" y="2629"/>
                  </a:cubicBezTo>
                  <a:cubicBezTo>
                    <a:pt x="66146" y="2629"/>
                    <a:pt x="66146" y="2629"/>
                    <a:pt x="68791" y="7888"/>
                  </a:cubicBezTo>
                  <a:cubicBezTo>
                    <a:pt x="70114" y="9202"/>
                    <a:pt x="70114" y="9202"/>
                    <a:pt x="71437" y="9202"/>
                  </a:cubicBezTo>
                  <a:cubicBezTo>
                    <a:pt x="71437" y="9202"/>
                    <a:pt x="71437" y="9202"/>
                    <a:pt x="108479" y="9202"/>
                  </a:cubicBezTo>
                  <a:cubicBezTo>
                    <a:pt x="109802" y="9202"/>
                    <a:pt x="109802" y="9202"/>
                    <a:pt x="111125" y="7888"/>
                  </a:cubicBezTo>
                  <a:cubicBezTo>
                    <a:pt x="111125" y="7888"/>
                    <a:pt x="111125" y="7888"/>
                    <a:pt x="113771" y="2629"/>
                  </a:cubicBezTo>
                  <a:cubicBezTo>
                    <a:pt x="115094" y="1314"/>
                    <a:pt x="115094" y="1314"/>
                    <a:pt x="113771" y="0"/>
                  </a:cubicBezTo>
                  <a:cubicBezTo>
                    <a:pt x="113771" y="0"/>
                    <a:pt x="113771" y="0"/>
                    <a:pt x="166688" y="0"/>
                  </a:cubicBezTo>
                  <a:cubicBezTo>
                    <a:pt x="179917" y="0"/>
                    <a:pt x="190500" y="10517"/>
                    <a:pt x="190500" y="23663"/>
                  </a:cubicBezTo>
                  <a:cubicBezTo>
                    <a:pt x="190500" y="23663"/>
                    <a:pt x="190500" y="23663"/>
                    <a:pt x="190500" y="312887"/>
                  </a:cubicBezTo>
                  <a:cubicBezTo>
                    <a:pt x="190500" y="326033"/>
                    <a:pt x="179917" y="336550"/>
                    <a:pt x="166688" y="336550"/>
                  </a:cubicBezTo>
                  <a:cubicBezTo>
                    <a:pt x="166688" y="336550"/>
                    <a:pt x="166688" y="336550"/>
                    <a:pt x="23812" y="336550"/>
                  </a:cubicBezTo>
                  <a:cubicBezTo>
                    <a:pt x="10583" y="336550"/>
                    <a:pt x="0" y="326033"/>
                    <a:pt x="0" y="312887"/>
                  </a:cubicBezTo>
                  <a:cubicBezTo>
                    <a:pt x="0" y="312887"/>
                    <a:pt x="0" y="312887"/>
                    <a:pt x="0" y="23663"/>
                  </a:cubicBezTo>
                  <a:cubicBezTo>
                    <a:pt x="0" y="10517"/>
                    <a:pt x="10583" y="0"/>
                    <a:pt x="238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70" name="组合 69"/>
          <p:cNvGrpSpPr/>
          <p:nvPr/>
        </p:nvGrpSpPr>
        <p:grpSpPr>
          <a:xfrm>
            <a:off x="7060397" y="4692290"/>
            <a:ext cx="1900866" cy="785970"/>
            <a:chOff x="7060397" y="4692290"/>
            <a:chExt cx="1607354" cy="785970"/>
          </a:xfrm>
        </p:grpSpPr>
        <p:sp>
          <p:nvSpPr>
            <p:cNvPr id="28" name="矩形 27"/>
            <p:cNvSpPr/>
            <p:nvPr/>
          </p:nvSpPr>
          <p:spPr>
            <a:xfrm>
              <a:off x="7060397" y="5016595"/>
              <a:ext cx="1607354" cy="46166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a:t>
              </a:r>
            </a:p>
          </p:txBody>
        </p:sp>
        <p:sp>
          <p:nvSpPr>
            <p:cNvPr id="29" name="矩形 28"/>
            <p:cNvSpPr/>
            <p:nvPr/>
          </p:nvSpPr>
          <p:spPr>
            <a:xfrm>
              <a:off x="7060397" y="4692290"/>
              <a:ext cx="1607354" cy="4247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60" name="组合 59"/>
          <p:cNvGrpSpPr/>
          <p:nvPr/>
        </p:nvGrpSpPr>
        <p:grpSpPr>
          <a:xfrm>
            <a:off x="6433964" y="4872369"/>
            <a:ext cx="484300" cy="484300"/>
            <a:chOff x="1028700" y="1853169"/>
            <a:chExt cx="787400" cy="787400"/>
          </a:xfrm>
          <a:effectLst>
            <a:outerShdw blurRad="254000" dist="63500" dir="2700000" algn="tl" rotWithShape="0">
              <a:prstClr val="black">
                <a:alpha val="30000"/>
              </a:prstClr>
            </a:outerShdw>
          </a:effectLst>
        </p:grpSpPr>
        <p:sp>
          <p:nvSpPr>
            <p:cNvPr id="61" name="椭圆 60"/>
            <p:cNvSpPr/>
            <p:nvPr/>
          </p:nvSpPr>
          <p:spPr>
            <a:xfrm>
              <a:off x="1028700" y="1853169"/>
              <a:ext cx="787400" cy="787400"/>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62" name="椭圆 2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67" name="组合 66"/>
          <p:cNvGrpSpPr/>
          <p:nvPr/>
        </p:nvGrpSpPr>
        <p:grpSpPr>
          <a:xfrm>
            <a:off x="9587695" y="2196740"/>
            <a:ext cx="1900867" cy="785970"/>
            <a:chOff x="9587695" y="2196740"/>
            <a:chExt cx="1607355" cy="785970"/>
          </a:xfrm>
        </p:grpSpPr>
        <p:sp>
          <p:nvSpPr>
            <p:cNvPr id="30" name="矩形 29"/>
            <p:cNvSpPr/>
            <p:nvPr/>
          </p:nvSpPr>
          <p:spPr>
            <a:xfrm>
              <a:off x="9587696" y="2521045"/>
              <a:ext cx="1607354" cy="46166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a:t>
              </a:r>
            </a:p>
          </p:txBody>
        </p:sp>
        <p:sp>
          <p:nvSpPr>
            <p:cNvPr id="31" name="矩形 30"/>
            <p:cNvSpPr/>
            <p:nvPr/>
          </p:nvSpPr>
          <p:spPr>
            <a:xfrm>
              <a:off x="9587695" y="2196740"/>
              <a:ext cx="1474003" cy="4247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48" name="组合 47"/>
          <p:cNvGrpSpPr/>
          <p:nvPr/>
        </p:nvGrpSpPr>
        <p:grpSpPr>
          <a:xfrm>
            <a:off x="8961263" y="2376819"/>
            <a:ext cx="484300" cy="484300"/>
            <a:chOff x="1028700" y="1853169"/>
            <a:chExt cx="787400" cy="787400"/>
          </a:xfrm>
          <a:effectLst>
            <a:outerShdw blurRad="254000" dist="63500" dir="2700000" algn="tl" rotWithShape="0">
              <a:prstClr val="black">
                <a:alpha val="30000"/>
              </a:prstClr>
            </a:outerShdw>
          </a:effectLst>
        </p:grpSpPr>
        <p:sp>
          <p:nvSpPr>
            <p:cNvPr id="49" name="椭圆 48"/>
            <p:cNvSpPr/>
            <p:nvPr/>
          </p:nvSpPr>
          <p:spPr>
            <a:xfrm>
              <a:off x="1028700" y="1853169"/>
              <a:ext cx="787400" cy="787400"/>
            </a:xfrm>
            <a:prstGeom prst="ellips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50" name="椭圆 33"/>
            <p:cNvSpPr/>
            <p:nvPr/>
          </p:nvSpPr>
          <p:spPr>
            <a:xfrm>
              <a:off x="1258613" y="2062163"/>
              <a:ext cx="327574" cy="369412"/>
            </a:xfrm>
            <a:custGeom>
              <a:avLst/>
              <a:gdLst>
                <a:gd name="connsiteX0" fmla="*/ 83998 w 298823"/>
                <a:gd name="connsiteY0" fmla="*/ 191940 h 336988"/>
                <a:gd name="connsiteX1" fmla="*/ 75231 w 298823"/>
                <a:gd name="connsiteY1" fmla="*/ 198416 h 336988"/>
                <a:gd name="connsiteX2" fmla="*/ 73932 w 298823"/>
                <a:gd name="connsiteY2" fmla="*/ 208776 h 336988"/>
                <a:gd name="connsiteX3" fmla="*/ 80426 w 298823"/>
                <a:gd name="connsiteY3" fmla="*/ 217842 h 336988"/>
                <a:gd name="connsiteX4" fmla="*/ 115496 w 298823"/>
                <a:gd name="connsiteY4" fmla="*/ 238563 h 336988"/>
                <a:gd name="connsiteX5" fmla="*/ 114197 w 298823"/>
                <a:gd name="connsiteY5" fmla="*/ 233383 h 336988"/>
                <a:gd name="connsiteX6" fmla="*/ 98611 w 298823"/>
                <a:gd name="connsiteY6" fmla="*/ 195826 h 336988"/>
                <a:gd name="connsiteX7" fmla="*/ 94714 w 298823"/>
                <a:gd name="connsiteY7" fmla="*/ 193235 h 336988"/>
                <a:gd name="connsiteX8" fmla="*/ 83998 w 298823"/>
                <a:gd name="connsiteY8" fmla="*/ 191940 h 336988"/>
                <a:gd name="connsiteX9" fmla="*/ 73603 w 298823"/>
                <a:gd name="connsiteY9" fmla="*/ 53869 h 336988"/>
                <a:gd name="connsiteX10" fmla="*/ 65732 w 298823"/>
                <a:gd name="connsiteY10" fmla="*/ 70965 h 336988"/>
                <a:gd name="connsiteX11" fmla="*/ 127388 w 298823"/>
                <a:gd name="connsiteY11" fmla="*/ 227467 h 336988"/>
                <a:gd name="connsiteX12" fmla="*/ 178549 w 298823"/>
                <a:gd name="connsiteY12" fmla="*/ 274812 h 336988"/>
                <a:gd name="connsiteX13" fmla="*/ 183796 w 298823"/>
                <a:gd name="connsiteY13" fmla="*/ 278757 h 336988"/>
                <a:gd name="connsiteX14" fmla="*/ 199538 w 298823"/>
                <a:gd name="connsiteY14" fmla="*/ 319526 h 336988"/>
                <a:gd name="connsiteX15" fmla="*/ 282183 w 298823"/>
                <a:gd name="connsiteY15" fmla="*/ 286648 h 336988"/>
                <a:gd name="connsiteX16" fmla="*/ 266441 w 298823"/>
                <a:gd name="connsiteY16" fmla="*/ 245879 h 336988"/>
                <a:gd name="connsiteX17" fmla="*/ 266441 w 298823"/>
                <a:gd name="connsiteY17" fmla="*/ 239303 h 336988"/>
                <a:gd name="connsiteX18" fmla="*/ 271689 w 298823"/>
                <a:gd name="connsiteY18" fmla="*/ 170916 h 336988"/>
                <a:gd name="connsiteX19" fmla="*/ 244140 w 298823"/>
                <a:gd name="connsiteY19" fmla="*/ 99898 h 336988"/>
                <a:gd name="connsiteX20" fmla="*/ 225775 w 298823"/>
                <a:gd name="connsiteY20" fmla="*/ 92008 h 336988"/>
                <a:gd name="connsiteX21" fmla="*/ 217904 w 298823"/>
                <a:gd name="connsiteY21" fmla="*/ 110419 h 336988"/>
                <a:gd name="connsiteX22" fmla="*/ 229710 w 298823"/>
                <a:gd name="connsiteY22" fmla="*/ 138037 h 336988"/>
                <a:gd name="connsiteX23" fmla="*/ 225775 w 298823"/>
                <a:gd name="connsiteY23" fmla="*/ 147243 h 336988"/>
                <a:gd name="connsiteX24" fmla="*/ 215280 w 298823"/>
                <a:gd name="connsiteY24" fmla="*/ 143298 h 336988"/>
                <a:gd name="connsiteX25" fmla="*/ 204785 w 298823"/>
                <a:gd name="connsiteY25" fmla="*/ 115680 h 336988"/>
                <a:gd name="connsiteX26" fmla="*/ 203474 w 298823"/>
                <a:gd name="connsiteY26" fmla="*/ 113050 h 336988"/>
                <a:gd name="connsiteX27" fmla="*/ 200850 w 298823"/>
                <a:gd name="connsiteY27" fmla="*/ 105159 h 336988"/>
                <a:gd name="connsiteX28" fmla="*/ 192979 w 298823"/>
                <a:gd name="connsiteY28" fmla="*/ 98583 h 336988"/>
                <a:gd name="connsiteX29" fmla="*/ 182484 w 298823"/>
                <a:gd name="connsiteY29" fmla="*/ 97268 h 336988"/>
                <a:gd name="connsiteX30" fmla="*/ 174613 w 298823"/>
                <a:gd name="connsiteY30" fmla="*/ 105159 h 336988"/>
                <a:gd name="connsiteX31" fmla="*/ 174613 w 298823"/>
                <a:gd name="connsiteY31" fmla="*/ 115680 h 336988"/>
                <a:gd name="connsiteX32" fmla="*/ 190355 w 298823"/>
                <a:gd name="connsiteY32" fmla="*/ 155134 h 336988"/>
                <a:gd name="connsiteX33" fmla="*/ 186420 w 298823"/>
                <a:gd name="connsiteY33" fmla="*/ 164340 h 336988"/>
                <a:gd name="connsiteX34" fmla="*/ 177237 w 298823"/>
                <a:gd name="connsiteY34" fmla="*/ 160395 h 336988"/>
                <a:gd name="connsiteX35" fmla="*/ 157560 w 298823"/>
                <a:gd name="connsiteY35" fmla="*/ 111735 h 336988"/>
                <a:gd name="connsiteX36" fmla="*/ 149689 w 298823"/>
                <a:gd name="connsiteY36" fmla="*/ 103844 h 336988"/>
                <a:gd name="connsiteX37" fmla="*/ 139194 w 298823"/>
                <a:gd name="connsiteY37" fmla="*/ 103844 h 336988"/>
                <a:gd name="connsiteX38" fmla="*/ 131323 w 298823"/>
                <a:gd name="connsiteY38" fmla="*/ 122256 h 336988"/>
                <a:gd name="connsiteX39" fmla="*/ 149689 w 298823"/>
                <a:gd name="connsiteY39" fmla="*/ 169601 h 336988"/>
                <a:gd name="connsiteX40" fmla="*/ 145753 w 298823"/>
                <a:gd name="connsiteY40" fmla="*/ 178807 h 336988"/>
                <a:gd name="connsiteX41" fmla="*/ 136570 w 298823"/>
                <a:gd name="connsiteY41" fmla="*/ 174861 h 336988"/>
                <a:gd name="connsiteX42" fmla="*/ 118205 w 298823"/>
                <a:gd name="connsiteY42" fmla="*/ 127516 h 336988"/>
                <a:gd name="connsiteX43" fmla="*/ 91968 w 298823"/>
                <a:gd name="connsiteY43" fmla="*/ 61759 h 336988"/>
                <a:gd name="connsiteX44" fmla="*/ 84753 w 298823"/>
                <a:gd name="connsiteY44" fmla="*/ 53869 h 336988"/>
                <a:gd name="connsiteX45" fmla="*/ 73603 w 298823"/>
                <a:gd name="connsiteY45" fmla="*/ 53869 h 336988"/>
                <a:gd name="connsiteX46" fmla="*/ 56758 w 298823"/>
                <a:gd name="connsiteY46" fmla="*/ 49650 h 336988"/>
                <a:gd name="connsiteX47" fmla="*/ 49954 w 298823"/>
                <a:gd name="connsiteY47" fmla="*/ 55917 h 336988"/>
                <a:gd name="connsiteX48" fmla="*/ 48594 w 298823"/>
                <a:gd name="connsiteY48" fmla="*/ 67197 h 336988"/>
                <a:gd name="connsiteX49" fmla="*/ 51315 w 298823"/>
                <a:gd name="connsiteY49" fmla="*/ 73463 h 336988"/>
                <a:gd name="connsiteX50" fmla="*/ 56758 w 298823"/>
                <a:gd name="connsiteY50" fmla="*/ 49650 h 336988"/>
                <a:gd name="connsiteX51" fmla="*/ 46241 w 298823"/>
                <a:gd name="connsiteY51" fmla="*/ 18716 h 336988"/>
                <a:gd name="connsiteX52" fmla="*/ 18129 w 298823"/>
                <a:gd name="connsiteY52" fmla="*/ 45142 h 336988"/>
                <a:gd name="connsiteX53" fmla="*/ 44588 w 298823"/>
                <a:gd name="connsiteY53" fmla="*/ 109486 h 336988"/>
                <a:gd name="connsiteX54" fmla="*/ 67077 w 298823"/>
                <a:gd name="connsiteY54" fmla="*/ 113425 h 336988"/>
                <a:gd name="connsiteX55" fmla="*/ 59140 w 298823"/>
                <a:gd name="connsiteY55" fmla="*/ 95041 h 336988"/>
                <a:gd name="connsiteX56" fmla="*/ 48556 w 298823"/>
                <a:gd name="connsiteY56" fmla="*/ 91102 h 336988"/>
                <a:gd name="connsiteX57" fmla="*/ 34004 w 298823"/>
                <a:gd name="connsiteY57" fmla="*/ 71405 h 336988"/>
                <a:gd name="connsiteX58" fmla="*/ 37973 w 298823"/>
                <a:gd name="connsiteY58" fmla="*/ 47768 h 336988"/>
                <a:gd name="connsiteX59" fmla="*/ 81629 w 298823"/>
                <a:gd name="connsiteY59" fmla="*/ 37263 h 336988"/>
                <a:gd name="connsiteX60" fmla="*/ 84275 w 298823"/>
                <a:gd name="connsiteY60" fmla="*/ 38577 h 336988"/>
                <a:gd name="connsiteX61" fmla="*/ 105442 w 298823"/>
                <a:gd name="connsiteY61" fmla="*/ 56961 h 336988"/>
                <a:gd name="connsiteX62" fmla="*/ 113379 w 298823"/>
                <a:gd name="connsiteY62" fmla="*/ 75345 h 336988"/>
                <a:gd name="connsiteX63" fmla="*/ 84275 w 298823"/>
                <a:gd name="connsiteY63" fmla="*/ 18880 h 336988"/>
                <a:gd name="connsiteX64" fmla="*/ 46241 w 298823"/>
                <a:gd name="connsiteY64" fmla="*/ 18716 h 336988"/>
                <a:gd name="connsiteX65" fmla="*/ 64058 w 298823"/>
                <a:gd name="connsiteY65" fmla="*/ 0 h 336988"/>
                <a:gd name="connsiteX66" fmla="*/ 89065 w 298823"/>
                <a:gd name="connsiteY66" fmla="*/ 5387 h 336988"/>
                <a:gd name="connsiteX67" fmla="*/ 123284 w 298823"/>
                <a:gd name="connsiteY67" fmla="*/ 89604 h 336988"/>
                <a:gd name="connsiteX68" fmla="*/ 120652 w 298823"/>
                <a:gd name="connsiteY68" fmla="*/ 94867 h 336988"/>
                <a:gd name="connsiteX69" fmla="*/ 121968 w 298823"/>
                <a:gd name="connsiteY69" fmla="*/ 98815 h 336988"/>
                <a:gd name="connsiteX70" fmla="*/ 133813 w 298823"/>
                <a:gd name="connsiteY70" fmla="*/ 90920 h 336988"/>
                <a:gd name="connsiteX71" fmla="*/ 156188 w 298823"/>
                <a:gd name="connsiteY71" fmla="*/ 90920 h 336988"/>
                <a:gd name="connsiteX72" fmla="*/ 164084 w 298823"/>
                <a:gd name="connsiteY72" fmla="*/ 96183 h 336988"/>
                <a:gd name="connsiteX73" fmla="*/ 177246 w 298823"/>
                <a:gd name="connsiteY73" fmla="*/ 84340 h 336988"/>
                <a:gd name="connsiteX74" fmla="*/ 207517 w 298823"/>
                <a:gd name="connsiteY74" fmla="*/ 89604 h 336988"/>
                <a:gd name="connsiteX75" fmla="*/ 220678 w 298823"/>
                <a:gd name="connsiteY75" fmla="*/ 79077 h 336988"/>
                <a:gd name="connsiteX76" fmla="*/ 257530 w 298823"/>
                <a:gd name="connsiteY76" fmla="*/ 94867 h 336988"/>
                <a:gd name="connsiteX77" fmla="*/ 286485 w 298823"/>
                <a:gd name="connsiteY77" fmla="*/ 165925 h 336988"/>
                <a:gd name="connsiteX78" fmla="*/ 281220 w 298823"/>
                <a:gd name="connsiteY78" fmla="*/ 243561 h 336988"/>
                <a:gd name="connsiteX79" fmla="*/ 298330 w 298823"/>
                <a:gd name="connsiteY79" fmla="*/ 289617 h 336988"/>
                <a:gd name="connsiteX80" fmla="*/ 294382 w 298823"/>
                <a:gd name="connsiteY80" fmla="*/ 298828 h 336988"/>
                <a:gd name="connsiteX81" fmla="*/ 198304 w 298823"/>
                <a:gd name="connsiteY81" fmla="*/ 336988 h 336988"/>
                <a:gd name="connsiteX82" fmla="*/ 195672 w 298823"/>
                <a:gd name="connsiteY82" fmla="*/ 336988 h 336988"/>
                <a:gd name="connsiteX83" fmla="*/ 189091 w 298823"/>
                <a:gd name="connsiteY83" fmla="*/ 331725 h 336988"/>
                <a:gd name="connsiteX84" fmla="*/ 170665 w 298823"/>
                <a:gd name="connsiteY84" fmla="*/ 286985 h 336988"/>
                <a:gd name="connsiteX85" fmla="*/ 139078 w 298823"/>
                <a:gd name="connsiteY85" fmla="*/ 269879 h 336988"/>
                <a:gd name="connsiteX86" fmla="*/ 71955 w 298823"/>
                <a:gd name="connsiteY86" fmla="*/ 229087 h 336988"/>
                <a:gd name="connsiteX87" fmla="*/ 58794 w 298823"/>
                <a:gd name="connsiteY87" fmla="*/ 211980 h 336988"/>
                <a:gd name="connsiteX88" fmla="*/ 61426 w 298823"/>
                <a:gd name="connsiteY88" fmla="*/ 189610 h 336988"/>
                <a:gd name="connsiteX89" fmla="*/ 79852 w 298823"/>
                <a:gd name="connsiteY89" fmla="*/ 176452 h 336988"/>
                <a:gd name="connsiteX90" fmla="*/ 90381 w 298823"/>
                <a:gd name="connsiteY90" fmla="*/ 176452 h 336988"/>
                <a:gd name="connsiteX91" fmla="*/ 71955 w 298823"/>
                <a:gd name="connsiteY91" fmla="*/ 127764 h 336988"/>
                <a:gd name="connsiteX92" fmla="*/ 70639 w 298823"/>
                <a:gd name="connsiteY92" fmla="*/ 127764 h 336988"/>
                <a:gd name="connsiteX93" fmla="*/ 64058 w 298823"/>
                <a:gd name="connsiteY93" fmla="*/ 129080 h 336988"/>
                <a:gd name="connsiteX94" fmla="*/ 39052 w 298823"/>
                <a:gd name="connsiteY94" fmla="*/ 123817 h 336988"/>
                <a:gd name="connsiteX95" fmla="*/ 4832 w 298823"/>
                <a:gd name="connsiteY95" fmla="*/ 39600 h 336988"/>
                <a:gd name="connsiteX96" fmla="*/ 64058 w 298823"/>
                <a:gd name="connsiteY96" fmla="*/ 0 h 33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8823" h="336988">
                  <a:moveTo>
                    <a:pt x="83998" y="191940"/>
                  </a:moveTo>
                  <a:cubicBezTo>
                    <a:pt x="80426" y="192912"/>
                    <a:pt x="77179" y="195178"/>
                    <a:pt x="75231" y="198416"/>
                  </a:cubicBezTo>
                  <a:cubicBezTo>
                    <a:pt x="72633" y="201006"/>
                    <a:pt x="72633" y="204891"/>
                    <a:pt x="73932" y="208776"/>
                  </a:cubicBezTo>
                  <a:cubicBezTo>
                    <a:pt x="73932" y="212662"/>
                    <a:pt x="76530" y="215252"/>
                    <a:pt x="80426" y="217842"/>
                  </a:cubicBezTo>
                  <a:lnTo>
                    <a:pt x="115496" y="238563"/>
                  </a:lnTo>
                  <a:cubicBezTo>
                    <a:pt x="115496" y="237268"/>
                    <a:pt x="114197" y="235973"/>
                    <a:pt x="114197" y="233383"/>
                  </a:cubicBezTo>
                  <a:cubicBezTo>
                    <a:pt x="114197" y="233383"/>
                    <a:pt x="114197" y="233383"/>
                    <a:pt x="98611" y="195826"/>
                  </a:cubicBezTo>
                  <a:cubicBezTo>
                    <a:pt x="98611" y="195826"/>
                    <a:pt x="98611" y="195826"/>
                    <a:pt x="94714" y="193235"/>
                  </a:cubicBezTo>
                  <a:cubicBezTo>
                    <a:pt x="91467" y="191293"/>
                    <a:pt x="87570" y="190969"/>
                    <a:pt x="83998" y="191940"/>
                  </a:cubicBezTo>
                  <a:close/>
                  <a:moveTo>
                    <a:pt x="73603" y="53869"/>
                  </a:moveTo>
                  <a:cubicBezTo>
                    <a:pt x="65732" y="56499"/>
                    <a:pt x="63108" y="64390"/>
                    <a:pt x="65732" y="70965"/>
                  </a:cubicBezTo>
                  <a:cubicBezTo>
                    <a:pt x="65732" y="70965"/>
                    <a:pt x="65732" y="70965"/>
                    <a:pt x="127388" y="227467"/>
                  </a:cubicBezTo>
                  <a:cubicBezTo>
                    <a:pt x="136570" y="251139"/>
                    <a:pt x="154936" y="266921"/>
                    <a:pt x="178549" y="274812"/>
                  </a:cubicBezTo>
                  <a:cubicBezTo>
                    <a:pt x="181173" y="274812"/>
                    <a:pt x="182484" y="276127"/>
                    <a:pt x="183796" y="278757"/>
                  </a:cubicBezTo>
                  <a:cubicBezTo>
                    <a:pt x="183796" y="278757"/>
                    <a:pt x="183796" y="278757"/>
                    <a:pt x="199538" y="319526"/>
                  </a:cubicBezTo>
                  <a:lnTo>
                    <a:pt x="282183" y="286648"/>
                  </a:lnTo>
                  <a:cubicBezTo>
                    <a:pt x="282183" y="286648"/>
                    <a:pt x="282183" y="286648"/>
                    <a:pt x="266441" y="245879"/>
                  </a:cubicBezTo>
                  <a:cubicBezTo>
                    <a:pt x="265129" y="243248"/>
                    <a:pt x="265129" y="241933"/>
                    <a:pt x="266441" y="239303"/>
                  </a:cubicBezTo>
                  <a:cubicBezTo>
                    <a:pt x="279559" y="218261"/>
                    <a:pt x="280871" y="193273"/>
                    <a:pt x="271689" y="170916"/>
                  </a:cubicBezTo>
                  <a:cubicBezTo>
                    <a:pt x="271689" y="170916"/>
                    <a:pt x="271689" y="170916"/>
                    <a:pt x="244140" y="99898"/>
                  </a:cubicBezTo>
                  <a:cubicBezTo>
                    <a:pt x="241517" y="92008"/>
                    <a:pt x="233646" y="89377"/>
                    <a:pt x="225775" y="92008"/>
                  </a:cubicBezTo>
                  <a:cubicBezTo>
                    <a:pt x="219215" y="94638"/>
                    <a:pt x="215280" y="102529"/>
                    <a:pt x="217904" y="110419"/>
                  </a:cubicBezTo>
                  <a:cubicBezTo>
                    <a:pt x="217904" y="110419"/>
                    <a:pt x="217904" y="110419"/>
                    <a:pt x="229710" y="138037"/>
                  </a:cubicBezTo>
                  <a:cubicBezTo>
                    <a:pt x="231022" y="141983"/>
                    <a:pt x="228398" y="145928"/>
                    <a:pt x="225775" y="147243"/>
                  </a:cubicBezTo>
                  <a:cubicBezTo>
                    <a:pt x="221839" y="149874"/>
                    <a:pt x="217904" y="147243"/>
                    <a:pt x="215280" y="143298"/>
                  </a:cubicBezTo>
                  <a:cubicBezTo>
                    <a:pt x="215280" y="143298"/>
                    <a:pt x="215280" y="143298"/>
                    <a:pt x="204785" y="115680"/>
                  </a:cubicBezTo>
                  <a:cubicBezTo>
                    <a:pt x="204785" y="114365"/>
                    <a:pt x="204785" y="114365"/>
                    <a:pt x="203474" y="113050"/>
                  </a:cubicBezTo>
                  <a:cubicBezTo>
                    <a:pt x="203474" y="113050"/>
                    <a:pt x="203474" y="113050"/>
                    <a:pt x="200850" y="105159"/>
                  </a:cubicBezTo>
                  <a:cubicBezTo>
                    <a:pt x="199538" y="102529"/>
                    <a:pt x="196914" y="99898"/>
                    <a:pt x="192979" y="98583"/>
                  </a:cubicBezTo>
                  <a:cubicBezTo>
                    <a:pt x="190355" y="95953"/>
                    <a:pt x="186420" y="95953"/>
                    <a:pt x="182484" y="97268"/>
                  </a:cubicBezTo>
                  <a:cubicBezTo>
                    <a:pt x="178549" y="98583"/>
                    <a:pt x="175925" y="101213"/>
                    <a:pt x="174613" y="105159"/>
                  </a:cubicBezTo>
                  <a:cubicBezTo>
                    <a:pt x="173302" y="109104"/>
                    <a:pt x="173302" y="113050"/>
                    <a:pt x="174613" y="115680"/>
                  </a:cubicBezTo>
                  <a:cubicBezTo>
                    <a:pt x="174613" y="115680"/>
                    <a:pt x="174613" y="115680"/>
                    <a:pt x="190355" y="155134"/>
                  </a:cubicBezTo>
                  <a:cubicBezTo>
                    <a:pt x="191667" y="159080"/>
                    <a:pt x="190355" y="163025"/>
                    <a:pt x="186420" y="164340"/>
                  </a:cubicBezTo>
                  <a:cubicBezTo>
                    <a:pt x="182484" y="165655"/>
                    <a:pt x="178549" y="164340"/>
                    <a:pt x="177237" y="160395"/>
                  </a:cubicBezTo>
                  <a:cubicBezTo>
                    <a:pt x="177237" y="160395"/>
                    <a:pt x="177237" y="160395"/>
                    <a:pt x="157560" y="111735"/>
                  </a:cubicBezTo>
                  <a:cubicBezTo>
                    <a:pt x="156248" y="107789"/>
                    <a:pt x="153624" y="105159"/>
                    <a:pt x="149689" y="103844"/>
                  </a:cubicBezTo>
                  <a:cubicBezTo>
                    <a:pt x="147065" y="102529"/>
                    <a:pt x="143130" y="102529"/>
                    <a:pt x="139194" y="103844"/>
                  </a:cubicBezTo>
                  <a:cubicBezTo>
                    <a:pt x="132635" y="106474"/>
                    <a:pt x="128699" y="114365"/>
                    <a:pt x="131323" y="122256"/>
                  </a:cubicBezTo>
                  <a:cubicBezTo>
                    <a:pt x="131323" y="122256"/>
                    <a:pt x="131323" y="122256"/>
                    <a:pt x="149689" y="169601"/>
                  </a:cubicBezTo>
                  <a:cubicBezTo>
                    <a:pt x="151000" y="173546"/>
                    <a:pt x="149689" y="177491"/>
                    <a:pt x="145753" y="178807"/>
                  </a:cubicBezTo>
                  <a:cubicBezTo>
                    <a:pt x="141818" y="180122"/>
                    <a:pt x="137882" y="178807"/>
                    <a:pt x="136570" y="174861"/>
                  </a:cubicBezTo>
                  <a:cubicBezTo>
                    <a:pt x="136570" y="174861"/>
                    <a:pt x="136570" y="174861"/>
                    <a:pt x="118205" y="127516"/>
                  </a:cubicBezTo>
                  <a:cubicBezTo>
                    <a:pt x="118205" y="127516"/>
                    <a:pt x="118205" y="127516"/>
                    <a:pt x="91968" y="61759"/>
                  </a:cubicBezTo>
                  <a:cubicBezTo>
                    <a:pt x="90657" y="57814"/>
                    <a:pt x="88033" y="55184"/>
                    <a:pt x="84753" y="53869"/>
                  </a:cubicBezTo>
                  <a:cubicBezTo>
                    <a:pt x="81474" y="52554"/>
                    <a:pt x="77538" y="52554"/>
                    <a:pt x="73603" y="53869"/>
                  </a:cubicBezTo>
                  <a:close/>
                  <a:moveTo>
                    <a:pt x="56758" y="49650"/>
                  </a:moveTo>
                  <a:cubicBezTo>
                    <a:pt x="54036" y="50903"/>
                    <a:pt x="51315" y="53410"/>
                    <a:pt x="49954" y="55917"/>
                  </a:cubicBezTo>
                  <a:cubicBezTo>
                    <a:pt x="47233" y="59677"/>
                    <a:pt x="47233" y="63437"/>
                    <a:pt x="48594" y="67197"/>
                  </a:cubicBezTo>
                  <a:cubicBezTo>
                    <a:pt x="48594" y="69703"/>
                    <a:pt x="49954" y="72210"/>
                    <a:pt x="51315" y="73463"/>
                  </a:cubicBezTo>
                  <a:cubicBezTo>
                    <a:pt x="48594" y="64690"/>
                    <a:pt x="51315" y="55917"/>
                    <a:pt x="56758" y="49650"/>
                  </a:cubicBezTo>
                  <a:close/>
                  <a:moveTo>
                    <a:pt x="46241" y="18716"/>
                  </a:moveTo>
                  <a:cubicBezTo>
                    <a:pt x="34335" y="23476"/>
                    <a:pt x="24082" y="32668"/>
                    <a:pt x="18129" y="45142"/>
                  </a:cubicBezTo>
                  <a:cubicBezTo>
                    <a:pt x="7546" y="70092"/>
                    <a:pt x="19452" y="98981"/>
                    <a:pt x="44588" y="109486"/>
                  </a:cubicBezTo>
                  <a:cubicBezTo>
                    <a:pt x="52525" y="113425"/>
                    <a:pt x="59140" y="114738"/>
                    <a:pt x="67077" y="113425"/>
                  </a:cubicBezTo>
                  <a:cubicBezTo>
                    <a:pt x="67077" y="113425"/>
                    <a:pt x="67077" y="113425"/>
                    <a:pt x="59140" y="95041"/>
                  </a:cubicBezTo>
                  <a:cubicBezTo>
                    <a:pt x="55171" y="93728"/>
                    <a:pt x="52525" y="92415"/>
                    <a:pt x="48556" y="91102"/>
                  </a:cubicBezTo>
                  <a:cubicBezTo>
                    <a:pt x="41942" y="87163"/>
                    <a:pt x="36650" y="79284"/>
                    <a:pt x="34004" y="71405"/>
                  </a:cubicBezTo>
                  <a:cubicBezTo>
                    <a:pt x="31358" y="63526"/>
                    <a:pt x="32681" y="54335"/>
                    <a:pt x="37973" y="47768"/>
                  </a:cubicBezTo>
                  <a:cubicBezTo>
                    <a:pt x="47233" y="33324"/>
                    <a:pt x="65754" y="28072"/>
                    <a:pt x="81629" y="37263"/>
                  </a:cubicBezTo>
                  <a:cubicBezTo>
                    <a:pt x="81629" y="37263"/>
                    <a:pt x="82952" y="37263"/>
                    <a:pt x="84275" y="38577"/>
                  </a:cubicBezTo>
                  <a:cubicBezTo>
                    <a:pt x="93536" y="41203"/>
                    <a:pt x="101473" y="47768"/>
                    <a:pt x="105442" y="56961"/>
                  </a:cubicBezTo>
                  <a:cubicBezTo>
                    <a:pt x="105442" y="56961"/>
                    <a:pt x="105442" y="56961"/>
                    <a:pt x="113379" y="75345"/>
                  </a:cubicBezTo>
                  <a:cubicBezTo>
                    <a:pt x="118671" y="53021"/>
                    <a:pt x="106765" y="28072"/>
                    <a:pt x="84275" y="18880"/>
                  </a:cubicBezTo>
                  <a:cubicBezTo>
                    <a:pt x="71708" y="13627"/>
                    <a:pt x="58147" y="13956"/>
                    <a:pt x="46241" y="18716"/>
                  </a:cubicBezTo>
                  <a:close/>
                  <a:moveTo>
                    <a:pt x="64058" y="0"/>
                  </a:moveTo>
                  <a:cubicBezTo>
                    <a:pt x="72366" y="42"/>
                    <a:pt x="80839" y="1769"/>
                    <a:pt x="89065" y="5387"/>
                  </a:cubicBezTo>
                  <a:cubicBezTo>
                    <a:pt x="121968" y="18546"/>
                    <a:pt x="137762" y="56707"/>
                    <a:pt x="123284" y="89604"/>
                  </a:cubicBezTo>
                  <a:cubicBezTo>
                    <a:pt x="121968" y="90920"/>
                    <a:pt x="121968" y="93551"/>
                    <a:pt x="120652" y="94867"/>
                  </a:cubicBezTo>
                  <a:cubicBezTo>
                    <a:pt x="120652" y="94867"/>
                    <a:pt x="120652" y="94867"/>
                    <a:pt x="121968" y="98815"/>
                  </a:cubicBezTo>
                  <a:cubicBezTo>
                    <a:pt x="124601" y="94867"/>
                    <a:pt x="128549" y="92236"/>
                    <a:pt x="133813" y="90920"/>
                  </a:cubicBezTo>
                  <a:cubicBezTo>
                    <a:pt x="140394" y="88288"/>
                    <a:pt x="148291" y="88288"/>
                    <a:pt x="156188" y="90920"/>
                  </a:cubicBezTo>
                  <a:cubicBezTo>
                    <a:pt x="158820" y="92236"/>
                    <a:pt x="161452" y="93551"/>
                    <a:pt x="164084" y="96183"/>
                  </a:cubicBezTo>
                  <a:cubicBezTo>
                    <a:pt x="166717" y="90920"/>
                    <a:pt x="171981" y="86972"/>
                    <a:pt x="177246" y="84340"/>
                  </a:cubicBezTo>
                  <a:cubicBezTo>
                    <a:pt x="187775" y="80393"/>
                    <a:pt x="199620" y="83024"/>
                    <a:pt x="207517" y="89604"/>
                  </a:cubicBezTo>
                  <a:cubicBezTo>
                    <a:pt x="210149" y="85656"/>
                    <a:pt x="215414" y="80393"/>
                    <a:pt x="220678" y="79077"/>
                  </a:cubicBezTo>
                  <a:cubicBezTo>
                    <a:pt x="235156" y="72497"/>
                    <a:pt x="252265" y="80393"/>
                    <a:pt x="257530" y="94867"/>
                  </a:cubicBezTo>
                  <a:cubicBezTo>
                    <a:pt x="257530" y="94867"/>
                    <a:pt x="257530" y="94867"/>
                    <a:pt x="286485" y="165925"/>
                  </a:cubicBezTo>
                  <a:cubicBezTo>
                    <a:pt x="295698" y="190926"/>
                    <a:pt x="294382" y="219875"/>
                    <a:pt x="281220" y="243561"/>
                  </a:cubicBezTo>
                  <a:cubicBezTo>
                    <a:pt x="281220" y="243561"/>
                    <a:pt x="281220" y="243561"/>
                    <a:pt x="298330" y="289617"/>
                  </a:cubicBezTo>
                  <a:cubicBezTo>
                    <a:pt x="299646" y="292249"/>
                    <a:pt x="298330" y="297512"/>
                    <a:pt x="294382" y="298828"/>
                  </a:cubicBezTo>
                  <a:cubicBezTo>
                    <a:pt x="294382" y="298828"/>
                    <a:pt x="294382" y="298828"/>
                    <a:pt x="198304" y="336988"/>
                  </a:cubicBezTo>
                  <a:cubicBezTo>
                    <a:pt x="196988" y="336988"/>
                    <a:pt x="196988" y="336988"/>
                    <a:pt x="195672" y="336988"/>
                  </a:cubicBezTo>
                  <a:cubicBezTo>
                    <a:pt x="193039" y="336988"/>
                    <a:pt x="190407" y="335672"/>
                    <a:pt x="189091" y="331725"/>
                  </a:cubicBezTo>
                  <a:cubicBezTo>
                    <a:pt x="189091" y="331725"/>
                    <a:pt x="189091" y="331725"/>
                    <a:pt x="170665" y="286985"/>
                  </a:cubicBezTo>
                  <a:cubicBezTo>
                    <a:pt x="158820" y="284353"/>
                    <a:pt x="148291" y="277774"/>
                    <a:pt x="139078" y="269879"/>
                  </a:cubicBezTo>
                  <a:cubicBezTo>
                    <a:pt x="139078" y="269879"/>
                    <a:pt x="139078" y="269879"/>
                    <a:pt x="71955" y="229087"/>
                  </a:cubicBezTo>
                  <a:cubicBezTo>
                    <a:pt x="65375" y="225139"/>
                    <a:pt x="60110" y="218560"/>
                    <a:pt x="58794" y="211980"/>
                  </a:cubicBezTo>
                  <a:cubicBezTo>
                    <a:pt x="57477" y="204085"/>
                    <a:pt x="57477" y="196190"/>
                    <a:pt x="61426" y="189610"/>
                  </a:cubicBezTo>
                  <a:cubicBezTo>
                    <a:pt x="65375" y="183031"/>
                    <a:pt x="71955" y="179083"/>
                    <a:pt x="79852" y="176452"/>
                  </a:cubicBezTo>
                  <a:cubicBezTo>
                    <a:pt x="83800" y="176452"/>
                    <a:pt x="87749" y="175136"/>
                    <a:pt x="90381" y="176452"/>
                  </a:cubicBezTo>
                  <a:cubicBezTo>
                    <a:pt x="90381" y="176452"/>
                    <a:pt x="90381" y="176452"/>
                    <a:pt x="71955" y="127764"/>
                  </a:cubicBezTo>
                  <a:cubicBezTo>
                    <a:pt x="71955" y="127764"/>
                    <a:pt x="70639" y="127764"/>
                    <a:pt x="70639" y="127764"/>
                  </a:cubicBezTo>
                  <a:cubicBezTo>
                    <a:pt x="68007" y="129080"/>
                    <a:pt x="66691" y="129080"/>
                    <a:pt x="64058" y="129080"/>
                  </a:cubicBezTo>
                  <a:cubicBezTo>
                    <a:pt x="56161" y="129080"/>
                    <a:pt x="46948" y="126448"/>
                    <a:pt x="39052" y="123817"/>
                  </a:cubicBezTo>
                  <a:cubicBezTo>
                    <a:pt x="6148" y="109342"/>
                    <a:pt x="-8329" y="71182"/>
                    <a:pt x="4832" y="39600"/>
                  </a:cubicBezTo>
                  <a:cubicBezTo>
                    <a:pt x="15690" y="14928"/>
                    <a:pt x="39134" y="-123"/>
                    <a:pt x="640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68" name="组合 67"/>
          <p:cNvGrpSpPr/>
          <p:nvPr/>
        </p:nvGrpSpPr>
        <p:grpSpPr>
          <a:xfrm>
            <a:off x="9587696" y="3444515"/>
            <a:ext cx="1900866" cy="785970"/>
            <a:chOff x="9587696" y="3444515"/>
            <a:chExt cx="1607354" cy="785970"/>
          </a:xfrm>
        </p:grpSpPr>
        <p:sp>
          <p:nvSpPr>
            <p:cNvPr id="35" name="矩形 34"/>
            <p:cNvSpPr/>
            <p:nvPr/>
          </p:nvSpPr>
          <p:spPr>
            <a:xfrm>
              <a:off x="9587696" y="3768820"/>
              <a:ext cx="1607354" cy="46166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a:t>
              </a:r>
            </a:p>
          </p:txBody>
        </p:sp>
        <p:sp>
          <p:nvSpPr>
            <p:cNvPr id="36" name="矩形 35"/>
            <p:cNvSpPr/>
            <p:nvPr/>
          </p:nvSpPr>
          <p:spPr>
            <a:xfrm>
              <a:off x="9587696" y="3444515"/>
              <a:ext cx="1607354" cy="4247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57" name="组合 56"/>
          <p:cNvGrpSpPr/>
          <p:nvPr/>
        </p:nvGrpSpPr>
        <p:grpSpPr>
          <a:xfrm>
            <a:off x="8961263" y="3624594"/>
            <a:ext cx="484300" cy="484300"/>
            <a:chOff x="1028700" y="1853169"/>
            <a:chExt cx="787400" cy="787400"/>
          </a:xfrm>
          <a:effectLst>
            <a:outerShdw blurRad="254000" dist="63500" dir="2700000" algn="tl" rotWithShape="0">
              <a:prstClr val="black">
                <a:alpha val="30000"/>
              </a:prstClr>
            </a:outerShdw>
          </a:effectLst>
        </p:grpSpPr>
        <p:sp>
          <p:nvSpPr>
            <p:cNvPr id="58" name="椭圆 57"/>
            <p:cNvSpPr/>
            <p:nvPr/>
          </p:nvSpPr>
          <p:spPr>
            <a:xfrm>
              <a:off x="1028700" y="1853169"/>
              <a:ext cx="787400" cy="787400"/>
            </a:xfrm>
            <a:prstGeom prst="ellipse">
              <a:avLst/>
            </a:prstGeom>
            <a:solidFill>
              <a:srgbClr val="887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59" name="椭圆 38"/>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grpSp>
        <p:nvGrpSpPr>
          <p:cNvPr id="71" name="组合 70"/>
          <p:cNvGrpSpPr/>
          <p:nvPr/>
        </p:nvGrpSpPr>
        <p:grpSpPr>
          <a:xfrm>
            <a:off x="9587696" y="4692290"/>
            <a:ext cx="1900866" cy="785970"/>
            <a:chOff x="9587696" y="4692290"/>
            <a:chExt cx="1607354" cy="785970"/>
          </a:xfrm>
        </p:grpSpPr>
        <p:sp>
          <p:nvSpPr>
            <p:cNvPr id="40" name="矩形 39"/>
            <p:cNvSpPr/>
            <p:nvPr/>
          </p:nvSpPr>
          <p:spPr>
            <a:xfrm>
              <a:off x="9587696" y="5016595"/>
              <a:ext cx="1607354" cy="46166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用户可以在投影仪或者计算机上进行演示</a:t>
              </a:r>
            </a:p>
          </p:txBody>
        </p:sp>
        <p:sp>
          <p:nvSpPr>
            <p:cNvPr id="41" name="矩形 40"/>
            <p:cNvSpPr/>
            <p:nvPr/>
          </p:nvSpPr>
          <p:spPr>
            <a:xfrm>
              <a:off x="9587696" y="4692290"/>
              <a:ext cx="1607354" cy="4247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63" name="组合 62"/>
          <p:cNvGrpSpPr/>
          <p:nvPr/>
        </p:nvGrpSpPr>
        <p:grpSpPr>
          <a:xfrm>
            <a:off x="8961263" y="4872369"/>
            <a:ext cx="484300" cy="484300"/>
            <a:chOff x="1028700" y="1853169"/>
            <a:chExt cx="787400" cy="787400"/>
          </a:xfrm>
          <a:effectLst>
            <a:outerShdw blurRad="254000" dist="63500" dir="2700000" algn="tl" rotWithShape="0">
              <a:prstClr val="black">
                <a:alpha val="30000"/>
              </a:prstClr>
            </a:outerShdw>
          </a:effectLst>
        </p:grpSpPr>
        <p:sp>
          <p:nvSpPr>
            <p:cNvPr id="64" name="椭圆 63"/>
            <p:cNvSpPr/>
            <p:nvPr/>
          </p:nvSpPr>
          <p:spPr>
            <a:xfrm>
              <a:off x="1028700" y="1853169"/>
              <a:ext cx="787400" cy="787400"/>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65" name="椭圆 43"/>
            <p:cNvSpPr/>
            <p:nvPr/>
          </p:nvSpPr>
          <p:spPr>
            <a:xfrm>
              <a:off x="1238578" y="2062163"/>
              <a:ext cx="367643" cy="369412"/>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pic>
        <p:nvPicPr>
          <p:cNvPr id="42" name="图片 4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53"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需求分析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040024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300" fill="hold"/>
                                        <p:tgtEl>
                                          <p:spTgt spid="42"/>
                                        </p:tgtEl>
                                        <p:attrNameLst>
                                          <p:attrName>ppt_x</p:attrName>
                                        </p:attrNameLst>
                                      </p:cBhvr>
                                      <p:tavLst>
                                        <p:tav tm="0">
                                          <p:val>
                                            <p:strVal val="0-#ppt_w/2"/>
                                          </p:val>
                                        </p:tav>
                                        <p:tav tm="100000">
                                          <p:val>
                                            <p:strVal val="#ppt_x"/>
                                          </p:val>
                                        </p:tav>
                                      </p:tavLst>
                                    </p:anim>
                                    <p:anim calcmode="lin" valueType="num">
                                      <p:cBhvr additive="base">
                                        <p:cTn id="8" dur="3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300" fill="hold"/>
                                        <p:tgtEl>
                                          <p:spTgt spid="43"/>
                                        </p:tgtEl>
                                        <p:attrNameLst>
                                          <p:attrName>ppt_x</p:attrName>
                                        </p:attrNameLst>
                                      </p:cBhvr>
                                      <p:tavLst>
                                        <p:tav tm="0">
                                          <p:val>
                                            <p:strVal val="0-#ppt_w/2"/>
                                          </p:val>
                                        </p:tav>
                                        <p:tav tm="100000">
                                          <p:val>
                                            <p:strVal val="#ppt_x"/>
                                          </p:val>
                                        </p:tav>
                                      </p:tavLst>
                                    </p:anim>
                                    <p:anim calcmode="lin" valueType="num">
                                      <p:cBhvr additive="base">
                                        <p:cTn id="12" dur="3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300" fill="hold"/>
                                        <p:tgtEl>
                                          <p:spTgt spid="53"/>
                                        </p:tgtEl>
                                        <p:attrNameLst>
                                          <p:attrName>ppt_x</p:attrName>
                                        </p:attrNameLst>
                                      </p:cBhvr>
                                      <p:tavLst>
                                        <p:tav tm="0">
                                          <p:val>
                                            <p:strVal val="0-#ppt_w/2"/>
                                          </p:val>
                                        </p:tav>
                                        <p:tav tm="100000">
                                          <p:val>
                                            <p:strVal val="#ppt_x"/>
                                          </p:val>
                                        </p:tav>
                                      </p:tavLst>
                                    </p:anim>
                                    <p:anim calcmode="lin" valueType="num">
                                      <p:cBhvr additive="base">
                                        <p:cTn id="16" dur="300" fill="hold"/>
                                        <p:tgtEl>
                                          <p:spTgt spid="53"/>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1100"/>
                            </p:stCondLst>
                            <p:childTnLst>
                              <p:par>
                                <p:cTn id="22" presetID="53" presetClass="entr" presetSubtype="16" fill="hold"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p:cTn id="24" dur="500" fill="hold"/>
                                        <p:tgtEl>
                                          <p:spTgt spid="45"/>
                                        </p:tgtEl>
                                        <p:attrNameLst>
                                          <p:attrName>ppt_w</p:attrName>
                                        </p:attrNameLst>
                                      </p:cBhvr>
                                      <p:tavLst>
                                        <p:tav tm="0">
                                          <p:val>
                                            <p:fltVal val="0"/>
                                          </p:val>
                                        </p:tav>
                                        <p:tav tm="100000">
                                          <p:val>
                                            <p:strVal val="#ppt_w"/>
                                          </p:val>
                                        </p:tav>
                                      </p:tavLst>
                                    </p:anim>
                                    <p:anim calcmode="lin" valueType="num">
                                      <p:cBhvr>
                                        <p:cTn id="25" dur="500" fill="hold"/>
                                        <p:tgtEl>
                                          <p:spTgt spid="45"/>
                                        </p:tgtEl>
                                        <p:attrNameLst>
                                          <p:attrName>ppt_h</p:attrName>
                                        </p:attrNameLst>
                                      </p:cBhvr>
                                      <p:tavLst>
                                        <p:tav tm="0">
                                          <p:val>
                                            <p:fltVal val="0"/>
                                          </p:val>
                                        </p:tav>
                                        <p:tav tm="100000">
                                          <p:val>
                                            <p:strVal val="#ppt_h"/>
                                          </p:val>
                                        </p:tav>
                                      </p:tavLst>
                                    </p:anim>
                                    <p:animEffect transition="in" filter="fade">
                                      <p:cBhvr>
                                        <p:cTn id="26" dur="500"/>
                                        <p:tgtEl>
                                          <p:spTgt spid="45"/>
                                        </p:tgtEl>
                                      </p:cBhvr>
                                    </p:animEffect>
                                  </p:childTnLst>
                                </p:cTn>
                              </p:par>
                              <p:par>
                                <p:cTn id="27" presetID="53" presetClass="entr" presetSubtype="16"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Effect transition="in" filter="fade">
                                      <p:cBhvr>
                                        <p:cTn id="31" dur="500"/>
                                        <p:tgtEl>
                                          <p:spTgt spid="54"/>
                                        </p:tgtEl>
                                      </p:cBhvr>
                                    </p:animEffect>
                                  </p:childTnLst>
                                </p:cTn>
                              </p:par>
                              <p:par>
                                <p:cTn id="32" presetID="53" presetClass="entr" presetSubtype="16"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p:cTn id="34" dur="500" fill="hold"/>
                                        <p:tgtEl>
                                          <p:spTgt spid="60"/>
                                        </p:tgtEl>
                                        <p:attrNameLst>
                                          <p:attrName>ppt_w</p:attrName>
                                        </p:attrNameLst>
                                      </p:cBhvr>
                                      <p:tavLst>
                                        <p:tav tm="0">
                                          <p:val>
                                            <p:fltVal val="0"/>
                                          </p:val>
                                        </p:tav>
                                        <p:tav tm="100000">
                                          <p:val>
                                            <p:strVal val="#ppt_w"/>
                                          </p:val>
                                        </p:tav>
                                      </p:tavLst>
                                    </p:anim>
                                    <p:anim calcmode="lin" valueType="num">
                                      <p:cBhvr>
                                        <p:cTn id="35" dur="500" fill="hold"/>
                                        <p:tgtEl>
                                          <p:spTgt spid="60"/>
                                        </p:tgtEl>
                                        <p:attrNameLst>
                                          <p:attrName>ppt_h</p:attrName>
                                        </p:attrNameLst>
                                      </p:cBhvr>
                                      <p:tavLst>
                                        <p:tav tm="0">
                                          <p:val>
                                            <p:fltVal val="0"/>
                                          </p:val>
                                        </p:tav>
                                        <p:tav tm="100000">
                                          <p:val>
                                            <p:strVal val="#ppt_h"/>
                                          </p:val>
                                        </p:tav>
                                      </p:tavLst>
                                    </p:anim>
                                    <p:animEffect transition="in" filter="fade">
                                      <p:cBhvr>
                                        <p:cTn id="36" dur="500"/>
                                        <p:tgtEl>
                                          <p:spTgt spid="60"/>
                                        </p:tgtEl>
                                      </p:cBhvr>
                                    </p:animEffect>
                                  </p:childTnLst>
                                </p:cTn>
                              </p:par>
                              <p:par>
                                <p:cTn id="37" presetID="53" presetClass="entr" presetSubtype="16"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par>
                                <p:cTn id="42" presetID="53" presetClass="entr" presetSubtype="16"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animEffect transition="in" filter="fade">
                                      <p:cBhvr>
                                        <p:cTn id="46" dur="500"/>
                                        <p:tgtEl>
                                          <p:spTgt spid="57"/>
                                        </p:tgtEl>
                                      </p:cBhvr>
                                    </p:animEffect>
                                  </p:childTnLst>
                                </p:cTn>
                              </p:par>
                              <p:par>
                                <p:cTn id="47" presetID="53" presetClass="entr" presetSubtype="16"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childTnLst>
                          </p:cTn>
                        </p:par>
                        <p:par>
                          <p:cTn id="52" fill="hold">
                            <p:stCondLst>
                              <p:cond delay="1600"/>
                            </p:stCondLst>
                            <p:childTnLst>
                              <p:par>
                                <p:cTn id="53" presetID="12" presetClass="entr" presetSubtype="8"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additive="base">
                                        <p:cTn id="55" dur="500"/>
                                        <p:tgtEl>
                                          <p:spTgt spid="66"/>
                                        </p:tgtEl>
                                        <p:attrNameLst>
                                          <p:attrName>ppt_x</p:attrName>
                                        </p:attrNameLst>
                                      </p:cBhvr>
                                      <p:tavLst>
                                        <p:tav tm="0">
                                          <p:val>
                                            <p:strVal val="#ppt_x-#ppt_w*1.125000"/>
                                          </p:val>
                                        </p:tav>
                                        <p:tav tm="100000">
                                          <p:val>
                                            <p:strVal val="#ppt_x"/>
                                          </p:val>
                                        </p:tav>
                                      </p:tavLst>
                                    </p:anim>
                                    <p:animEffect transition="in" filter="wipe(right)">
                                      <p:cBhvr>
                                        <p:cTn id="56" dur="500"/>
                                        <p:tgtEl>
                                          <p:spTgt spid="66"/>
                                        </p:tgtEl>
                                      </p:cBhvr>
                                    </p:animEffect>
                                  </p:childTnLst>
                                </p:cTn>
                              </p:par>
                              <p:par>
                                <p:cTn id="57" presetID="12" presetClass="entr" presetSubtype="8"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anim calcmode="lin" valueType="num">
                                      <p:cBhvr additive="base">
                                        <p:cTn id="59" dur="500"/>
                                        <p:tgtEl>
                                          <p:spTgt spid="69"/>
                                        </p:tgtEl>
                                        <p:attrNameLst>
                                          <p:attrName>ppt_x</p:attrName>
                                        </p:attrNameLst>
                                      </p:cBhvr>
                                      <p:tavLst>
                                        <p:tav tm="0">
                                          <p:val>
                                            <p:strVal val="#ppt_x-#ppt_w*1.125000"/>
                                          </p:val>
                                        </p:tav>
                                        <p:tav tm="100000">
                                          <p:val>
                                            <p:strVal val="#ppt_x"/>
                                          </p:val>
                                        </p:tav>
                                      </p:tavLst>
                                    </p:anim>
                                    <p:animEffect transition="in" filter="wipe(right)">
                                      <p:cBhvr>
                                        <p:cTn id="60" dur="500"/>
                                        <p:tgtEl>
                                          <p:spTgt spid="69"/>
                                        </p:tgtEl>
                                      </p:cBhvr>
                                    </p:animEffect>
                                  </p:childTnLst>
                                </p:cTn>
                              </p:par>
                              <p:par>
                                <p:cTn id="61" presetID="12" presetClass="entr" presetSubtype="8" fill="hold" nodeType="with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additive="base">
                                        <p:cTn id="63" dur="500"/>
                                        <p:tgtEl>
                                          <p:spTgt spid="70"/>
                                        </p:tgtEl>
                                        <p:attrNameLst>
                                          <p:attrName>ppt_x</p:attrName>
                                        </p:attrNameLst>
                                      </p:cBhvr>
                                      <p:tavLst>
                                        <p:tav tm="0">
                                          <p:val>
                                            <p:strVal val="#ppt_x-#ppt_w*1.125000"/>
                                          </p:val>
                                        </p:tav>
                                        <p:tav tm="100000">
                                          <p:val>
                                            <p:strVal val="#ppt_x"/>
                                          </p:val>
                                        </p:tav>
                                      </p:tavLst>
                                    </p:anim>
                                    <p:animEffect transition="in" filter="wipe(right)">
                                      <p:cBhvr>
                                        <p:cTn id="64" dur="500"/>
                                        <p:tgtEl>
                                          <p:spTgt spid="70"/>
                                        </p:tgtEl>
                                      </p:cBhvr>
                                    </p:animEffect>
                                  </p:childTnLst>
                                </p:cTn>
                              </p:par>
                              <p:par>
                                <p:cTn id="65" presetID="12" presetClass="entr" presetSubtype="8" fill="hold" nodeType="withEffect">
                                  <p:stCondLst>
                                    <p:cond delay="0"/>
                                  </p:stCondLst>
                                  <p:childTnLst>
                                    <p:set>
                                      <p:cBhvr>
                                        <p:cTn id="66" dur="1" fill="hold">
                                          <p:stCondLst>
                                            <p:cond delay="0"/>
                                          </p:stCondLst>
                                        </p:cTn>
                                        <p:tgtEl>
                                          <p:spTgt spid="67"/>
                                        </p:tgtEl>
                                        <p:attrNameLst>
                                          <p:attrName>style.visibility</p:attrName>
                                        </p:attrNameLst>
                                      </p:cBhvr>
                                      <p:to>
                                        <p:strVal val="visible"/>
                                      </p:to>
                                    </p:set>
                                    <p:anim calcmode="lin" valueType="num">
                                      <p:cBhvr additive="base">
                                        <p:cTn id="67" dur="500"/>
                                        <p:tgtEl>
                                          <p:spTgt spid="67"/>
                                        </p:tgtEl>
                                        <p:attrNameLst>
                                          <p:attrName>ppt_x</p:attrName>
                                        </p:attrNameLst>
                                      </p:cBhvr>
                                      <p:tavLst>
                                        <p:tav tm="0">
                                          <p:val>
                                            <p:strVal val="#ppt_x-#ppt_w*1.125000"/>
                                          </p:val>
                                        </p:tav>
                                        <p:tav tm="100000">
                                          <p:val>
                                            <p:strVal val="#ppt_x"/>
                                          </p:val>
                                        </p:tav>
                                      </p:tavLst>
                                    </p:anim>
                                    <p:animEffect transition="in" filter="wipe(right)">
                                      <p:cBhvr>
                                        <p:cTn id="68" dur="500"/>
                                        <p:tgtEl>
                                          <p:spTgt spid="67"/>
                                        </p:tgtEl>
                                      </p:cBhvr>
                                    </p:animEffect>
                                  </p:childTnLst>
                                </p:cTn>
                              </p:par>
                              <p:par>
                                <p:cTn id="69" presetID="12" presetClass="entr" presetSubtype="8"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anim calcmode="lin" valueType="num">
                                      <p:cBhvr additive="base">
                                        <p:cTn id="71" dur="500"/>
                                        <p:tgtEl>
                                          <p:spTgt spid="68"/>
                                        </p:tgtEl>
                                        <p:attrNameLst>
                                          <p:attrName>ppt_x</p:attrName>
                                        </p:attrNameLst>
                                      </p:cBhvr>
                                      <p:tavLst>
                                        <p:tav tm="0">
                                          <p:val>
                                            <p:strVal val="#ppt_x-#ppt_w*1.125000"/>
                                          </p:val>
                                        </p:tav>
                                        <p:tav tm="100000">
                                          <p:val>
                                            <p:strVal val="#ppt_x"/>
                                          </p:val>
                                        </p:tav>
                                      </p:tavLst>
                                    </p:anim>
                                    <p:animEffect transition="in" filter="wipe(right)">
                                      <p:cBhvr>
                                        <p:cTn id="72" dur="500"/>
                                        <p:tgtEl>
                                          <p:spTgt spid="68"/>
                                        </p:tgtEl>
                                      </p:cBhvr>
                                    </p:animEffect>
                                  </p:childTnLst>
                                </p:cTn>
                              </p:par>
                              <p:par>
                                <p:cTn id="73" presetID="12" presetClass="entr" presetSubtype="8" fill="hold" nodeType="withEffect">
                                  <p:stCondLst>
                                    <p:cond delay="0"/>
                                  </p:stCondLst>
                                  <p:childTnLst>
                                    <p:set>
                                      <p:cBhvr>
                                        <p:cTn id="74" dur="1" fill="hold">
                                          <p:stCondLst>
                                            <p:cond delay="0"/>
                                          </p:stCondLst>
                                        </p:cTn>
                                        <p:tgtEl>
                                          <p:spTgt spid="71"/>
                                        </p:tgtEl>
                                        <p:attrNameLst>
                                          <p:attrName>style.visibility</p:attrName>
                                        </p:attrNameLst>
                                      </p:cBhvr>
                                      <p:to>
                                        <p:strVal val="visible"/>
                                      </p:to>
                                    </p:set>
                                    <p:anim calcmode="lin" valueType="num">
                                      <p:cBhvr additive="base">
                                        <p:cTn id="75" dur="500"/>
                                        <p:tgtEl>
                                          <p:spTgt spid="71"/>
                                        </p:tgtEl>
                                        <p:attrNameLst>
                                          <p:attrName>ppt_x</p:attrName>
                                        </p:attrNameLst>
                                      </p:cBhvr>
                                      <p:tavLst>
                                        <p:tav tm="0">
                                          <p:val>
                                            <p:strVal val="#ppt_x-#ppt_w*1.125000"/>
                                          </p:val>
                                        </p:tav>
                                        <p:tav tm="100000">
                                          <p:val>
                                            <p:strVal val="#ppt_x"/>
                                          </p:val>
                                        </p:tav>
                                      </p:tavLst>
                                    </p:anim>
                                    <p:animEffect transition="in" filter="wipe(right)">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graphicFrame>
        <p:nvGraphicFramePr>
          <p:cNvPr id="32" name="图表 31"/>
          <p:cNvGraphicFramePr/>
          <p:nvPr/>
        </p:nvGraphicFramePr>
        <p:xfrm>
          <a:off x="6480043" y="1407780"/>
          <a:ext cx="4503212" cy="4777541"/>
        </p:xfrm>
        <a:graphic>
          <a:graphicData uri="http://schemas.openxmlformats.org/drawingml/2006/chart">
            <c:chart xmlns:c="http://schemas.openxmlformats.org/drawingml/2006/chart" xmlns:r="http://schemas.openxmlformats.org/officeDocument/2006/relationships" r:id="rId3"/>
          </a:graphicData>
        </a:graphic>
      </p:graphicFrame>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pic>
        <p:nvPicPr>
          <p:cNvPr id="15" name="图片 14">
            <a:extLst>
              <a:ext uri="{FF2B5EF4-FFF2-40B4-BE49-F238E27FC236}">
                <a16:creationId xmlns:a16="http://schemas.microsoft.com/office/drawing/2014/main" xmlns="" id="{C965301A-9122-4951-918D-00A4240A9A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0274" y="3109194"/>
            <a:ext cx="590285" cy="488261"/>
          </a:xfrm>
          <a:prstGeom prst="rect">
            <a:avLst/>
          </a:prstGeom>
        </p:spPr>
      </p:pic>
      <p:sp>
        <p:nvSpPr>
          <p:cNvPr id="18" name="TextBox 7">
            <a:extLst>
              <a:ext uri="{FF2B5EF4-FFF2-40B4-BE49-F238E27FC236}">
                <a16:creationId xmlns:a16="http://schemas.microsoft.com/office/drawing/2014/main" xmlns="" id="{8DE6CD62-A5CF-42EF-B6BB-0447C20B7252}"/>
              </a:ext>
            </a:extLst>
          </p:cNvPr>
          <p:cNvSpPr txBox="1"/>
          <p:nvPr/>
        </p:nvSpPr>
        <p:spPr>
          <a:xfrm>
            <a:off x="1796203" y="1965653"/>
            <a:ext cx="1261884" cy="307777"/>
          </a:xfrm>
          <a:prstGeom prst="rect">
            <a:avLst/>
          </a:prstGeom>
          <a:noFill/>
        </p:spPr>
        <p:txBody>
          <a:bodyPr wrap="non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1796203" y="2220891"/>
            <a:ext cx="4203787"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3" name="TextBox 7">
            <a:extLst>
              <a:ext uri="{FF2B5EF4-FFF2-40B4-BE49-F238E27FC236}">
                <a16:creationId xmlns:a16="http://schemas.microsoft.com/office/drawing/2014/main" xmlns="" id="{8A0EC2AC-36AC-47AE-82D5-84E6BC193292}"/>
              </a:ext>
            </a:extLst>
          </p:cNvPr>
          <p:cNvSpPr txBox="1"/>
          <p:nvPr/>
        </p:nvSpPr>
        <p:spPr>
          <a:xfrm>
            <a:off x="1796203" y="2925760"/>
            <a:ext cx="1261884" cy="307777"/>
          </a:xfrm>
          <a:prstGeom prst="rect">
            <a:avLst/>
          </a:prstGeom>
          <a:noFill/>
        </p:spPr>
        <p:txBody>
          <a:bodyPr wrap="non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文本框 33">
            <a:extLst>
              <a:ext uri="{FF2B5EF4-FFF2-40B4-BE49-F238E27FC236}">
                <a16:creationId xmlns:a16="http://schemas.microsoft.com/office/drawing/2014/main" xmlns="" id="{C43FDB60-641B-4314-9123-84B7BB807516}"/>
              </a:ext>
            </a:extLst>
          </p:cNvPr>
          <p:cNvSpPr txBox="1"/>
          <p:nvPr/>
        </p:nvSpPr>
        <p:spPr>
          <a:xfrm>
            <a:off x="1796203" y="3180998"/>
            <a:ext cx="4203787"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9" name="TextBox 7">
            <a:extLst>
              <a:ext uri="{FF2B5EF4-FFF2-40B4-BE49-F238E27FC236}">
                <a16:creationId xmlns:a16="http://schemas.microsoft.com/office/drawing/2014/main" xmlns="" id="{F5FCCFE4-0252-4BA3-87A1-FBD5057754FC}"/>
              </a:ext>
            </a:extLst>
          </p:cNvPr>
          <p:cNvSpPr txBox="1"/>
          <p:nvPr/>
        </p:nvSpPr>
        <p:spPr>
          <a:xfrm>
            <a:off x="1796203" y="3952976"/>
            <a:ext cx="1261884" cy="307777"/>
          </a:xfrm>
          <a:prstGeom prst="rect">
            <a:avLst/>
          </a:prstGeom>
          <a:noFill/>
        </p:spPr>
        <p:txBody>
          <a:bodyPr wrap="non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CE2913BC-6B04-4A1E-A806-559244DE4FE4}"/>
              </a:ext>
            </a:extLst>
          </p:cNvPr>
          <p:cNvSpPr txBox="1"/>
          <p:nvPr/>
        </p:nvSpPr>
        <p:spPr>
          <a:xfrm>
            <a:off x="1796203" y="4208214"/>
            <a:ext cx="4203787"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45" name="TextBox 7">
            <a:extLst>
              <a:ext uri="{FF2B5EF4-FFF2-40B4-BE49-F238E27FC236}">
                <a16:creationId xmlns:a16="http://schemas.microsoft.com/office/drawing/2014/main" xmlns="" id="{42EB2968-4406-4916-B0BA-82ACE5C5D47B}"/>
              </a:ext>
            </a:extLst>
          </p:cNvPr>
          <p:cNvSpPr txBox="1"/>
          <p:nvPr/>
        </p:nvSpPr>
        <p:spPr>
          <a:xfrm>
            <a:off x="1796203" y="4980192"/>
            <a:ext cx="1261884" cy="307777"/>
          </a:xfrm>
          <a:prstGeom prst="rect">
            <a:avLst/>
          </a:prstGeom>
          <a:noFill/>
        </p:spPr>
        <p:txBody>
          <a:bodyPr wrap="non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43ABA1E2-F469-4BC5-B7AB-71B5C9FCBE61}"/>
              </a:ext>
            </a:extLst>
          </p:cNvPr>
          <p:cNvSpPr txBox="1"/>
          <p:nvPr/>
        </p:nvSpPr>
        <p:spPr>
          <a:xfrm>
            <a:off x="1796203" y="5235430"/>
            <a:ext cx="4203787"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47" name="TextBox 7">
            <a:extLst>
              <a:ext uri="{FF2B5EF4-FFF2-40B4-BE49-F238E27FC236}">
                <a16:creationId xmlns:a16="http://schemas.microsoft.com/office/drawing/2014/main" xmlns="" id="{6F1B8FB3-A0A4-4E6F-9C86-B0511D0326FB}"/>
              </a:ext>
            </a:extLst>
          </p:cNvPr>
          <p:cNvSpPr txBox="1"/>
          <p:nvPr/>
        </p:nvSpPr>
        <p:spPr>
          <a:xfrm>
            <a:off x="8274010" y="3685408"/>
            <a:ext cx="902811" cy="307777"/>
          </a:xfrm>
          <a:prstGeom prst="rect">
            <a:avLst/>
          </a:prstGeom>
          <a:noFill/>
        </p:spPr>
        <p:txBody>
          <a:bodyPr wrap="non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8" name="TextBox 10">
            <a:extLst>
              <a:ext uri="{FF2B5EF4-FFF2-40B4-BE49-F238E27FC236}">
                <a16:creationId xmlns:a16="http://schemas.microsoft.com/office/drawing/2014/main" xmlns="" id="{BABBC618-06A2-4AD1-BD50-402900544CE6}"/>
              </a:ext>
            </a:extLst>
          </p:cNvPr>
          <p:cNvSpPr txBox="1"/>
          <p:nvPr/>
        </p:nvSpPr>
        <p:spPr>
          <a:xfrm>
            <a:off x="7964633" y="3911149"/>
            <a:ext cx="1521570" cy="256545"/>
          </a:xfrm>
          <a:prstGeom prst="rect">
            <a:avLst/>
          </a:prstGeom>
          <a:noFill/>
        </p:spPr>
        <p:txBody>
          <a:bodyPr wrap="none" rtlCol="0">
            <a:spAutoFit/>
          </a:bodyPr>
          <a:lstStyle/>
          <a:p>
            <a:pPr algn="ctr" defTabSz="1219020"/>
            <a:r>
              <a:rPr lang="en-US" altLang="zh-CN" sz="1067" dirty="0">
                <a:solidFill>
                  <a:srgbClr val="686769"/>
                </a:solidFill>
                <a:latin typeface="方正黑体简体" panose="02010601030101010101" pitchFamily="2" charset="-122"/>
                <a:ea typeface="方正黑体简体" panose="02010601030101010101" pitchFamily="2" charset="-122"/>
                <a:cs typeface="+mn-ea"/>
                <a:sym typeface="+mn-lt"/>
              </a:rPr>
              <a:t>RENYUANZUCHENG</a:t>
            </a:r>
          </a:p>
        </p:txBody>
      </p:sp>
      <p:sp>
        <p:nvSpPr>
          <p:cNvPr id="49" name="TextBox 6">
            <a:extLst>
              <a:ext uri="{FF2B5EF4-FFF2-40B4-BE49-F238E27FC236}">
                <a16:creationId xmlns:a16="http://schemas.microsoft.com/office/drawing/2014/main" xmlns="" id="{2F039D0B-16FB-48F2-B76E-9C35947D7ECD}"/>
              </a:ext>
            </a:extLst>
          </p:cNvPr>
          <p:cNvSpPr txBox="1"/>
          <p:nvPr/>
        </p:nvSpPr>
        <p:spPr>
          <a:xfrm>
            <a:off x="7932034" y="1800643"/>
            <a:ext cx="559769" cy="318100"/>
          </a:xfrm>
          <a:prstGeom prst="rect">
            <a:avLst/>
          </a:prstGeom>
          <a:noFill/>
        </p:spPr>
        <p:txBody>
          <a:bodyPr wrap="none" rtlCol="0">
            <a:spAutoFit/>
          </a:bodyPr>
          <a:lstStyle/>
          <a:p>
            <a:pPr defTabSz="1219020"/>
            <a:r>
              <a:rPr lang="en-US" altLang="zh-CN" sz="1467" dirty="0">
                <a:solidFill>
                  <a:prstClr val="white"/>
                </a:solidFill>
                <a:latin typeface="方正黑体简体" panose="02010601030101010101" pitchFamily="2" charset="-122"/>
                <a:ea typeface="方正黑体简体" panose="02010601030101010101" pitchFamily="2" charset="-122"/>
                <a:cs typeface="+mn-ea"/>
                <a:sym typeface="+mn-lt"/>
              </a:rPr>
              <a:t>20%</a:t>
            </a:r>
            <a:endParaRPr lang="zh-CN" altLang="en-US" sz="1467"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0" name="TextBox 6">
            <a:extLst>
              <a:ext uri="{FF2B5EF4-FFF2-40B4-BE49-F238E27FC236}">
                <a16:creationId xmlns:a16="http://schemas.microsoft.com/office/drawing/2014/main" xmlns="" id="{013713F4-0F93-4D72-9149-C737692451BF}"/>
              </a:ext>
            </a:extLst>
          </p:cNvPr>
          <p:cNvSpPr txBox="1"/>
          <p:nvPr/>
        </p:nvSpPr>
        <p:spPr>
          <a:xfrm>
            <a:off x="7152118" y="2309848"/>
            <a:ext cx="559769" cy="318100"/>
          </a:xfrm>
          <a:prstGeom prst="rect">
            <a:avLst/>
          </a:prstGeom>
          <a:noFill/>
        </p:spPr>
        <p:txBody>
          <a:bodyPr wrap="none" rtlCol="0">
            <a:spAutoFit/>
          </a:bodyPr>
          <a:lstStyle/>
          <a:p>
            <a:pPr defTabSz="1219020"/>
            <a:r>
              <a:rPr lang="en-US" altLang="zh-CN" sz="1467" dirty="0">
                <a:solidFill>
                  <a:prstClr val="white"/>
                </a:solidFill>
                <a:latin typeface="方正黑体简体" panose="02010601030101010101" pitchFamily="2" charset="-122"/>
                <a:ea typeface="方正黑体简体" panose="02010601030101010101" pitchFamily="2" charset="-122"/>
                <a:cs typeface="+mn-ea"/>
                <a:sym typeface="+mn-lt"/>
              </a:rPr>
              <a:t>20%</a:t>
            </a:r>
            <a:endParaRPr lang="zh-CN" altLang="en-US" sz="1467"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1" name="TextBox 6">
            <a:extLst>
              <a:ext uri="{FF2B5EF4-FFF2-40B4-BE49-F238E27FC236}">
                <a16:creationId xmlns:a16="http://schemas.microsoft.com/office/drawing/2014/main" xmlns="" id="{1DD50088-99CD-4A52-9DCC-670BF27AC5AE}"/>
              </a:ext>
            </a:extLst>
          </p:cNvPr>
          <p:cNvSpPr txBox="1"/>
          <p:nvPr/>
        </p:nvSpPr>
        <p:spPr>
          <a:xfrm>
            <a:off x="6840922" y="4117123"/>
            <a:ext cx="559769" cy="318100"/>
          </a:xfrm>
          <a:prstGeom prst="rect">
            <a:avLst/>
          </a:prstGeom>
          <a:noFill/>
        </p:spPr>
        <p:txBody>
          <a:bodyPr wrap="none" rtlCol="0">
            <a:spAutoFit/>
          </a:bodyPr>
          <a:lstStyle/>
          <a:p>
            <a:pPr defTabSz="1219020"/>
            <a:r>
              <a:rPr lang="en-US" altLang="zh-CN" sz="1467" dirty="0">
                <a:solidFill>
                  <a:prstClr val="white"/>
                </a:solidFill>
                <a:latin typeface="方正黑体简体" panose="02010601030101010101" pitchFamily="2" charset="-122"/>
                <a:ea typeface="方正黑体简体" panose="02010601030101010101" pitchFamily="2" charset="-122"/>
                <a:cs typeface="+mn-ea"/>
                <a:sym typeface="+mn-lt"/>
              </a:rPr>
              <a:t>20%</a:t>
            </a:r>
            <a:endParaRPr lang="zh-CN" altLang="en-US" sz="1467"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2" name="TextBox 6">
            <a:extLst>
              <a:ext uri="{FF2B5EF4-FFF2-40B4-BE49-F238E27FC236}">
                <a16:creationId xmlns:a16="http://schemas.microsoft.com/office/drawing/2014/main" xmlns="" id="{EF89A752-BEE2-4293-82D4-57BAF64DCD24}"/>
              </a:ext>
            </a:extLst>
          </p:cNvPr>
          <p:cNvSpPr txBox="1"/>
          <p:nvPr/>
        </p:nvSpPr>
        <p:spPr>
          <a:xfrm>
            <a:off x="10201323" y="3918336"/>
            <a:ext cx="559769" cy="318100"/>
          </a:xfrm>
          <a:prstGeom prst="rect">
            <a:avLst/>
          </a:prstGeom>
          <a:noFill/>
        </p:spPr>
        <p:txBody>
          <a:bodyPr wrap="none" rtlCol="0">
            <a:spAutoFit/>
          </a:bodyPr>
          <a:lstStyle/>
          <a:p>
            <a:pPr defTabSz="1219020"/>
            <a:r>
              <a:rPr lang="en-US" altLang="zh-CN" sz="1467" dirty="0">
                <a:solidFill>
                  <a:srgbClr val="4F4D50"/>
                </a:solidFill>
                <a:latin typeface="方正黑体简体" panose="02010601030101010101" pitchFamily="2" charset="-122"/>
                <a:ea typeface="方正黑体简体" panose="02010601030101010101" pitchFamily="2" charset="-122"/>
                <a:cs typeface="+mn-ea"/>
                <a:sym typeface="+mn-lt"/>
              </a:rPr>
              <a:t>20%</a:t>
            </a:r>
            <a:endParaRPr lang="zh-CN" altLang="en-US" sz="1467"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 name="矩形 4"/>
          <p:cNvSpPr/>
          <p:nvPr/>
        </p:nvSpPr>
        <p:spPr>
          <a:xfrm>
            <a:off x="1364155" y="2038919"/>
            <a:ext cx="192021" cy="192021"/>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37" name="矩形 36"/>
          <p:cNvSpPr/>
          <p:nvPr/>
        </p:nvSpPr>
        <p:spPr>
          <a:xfrm>
            <a:off x="1364155" y="3039542"/>
            <a:ext cx="192021" cy="192021"/>
          </a:xfrm>
          <a:prstGeom prst="rect">
            <a:avLst/>
          </a:prstGeom>
          <a:solidFill>
            <a:srgbClr val="C8B08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38" name="矩形 37"/>
          <p:cNvSpPr/>
          <p:nvPr/>
        </p:nvSpPr>
        <p:spPr>
          <a:xfrm>
            <a:off x="1364155" y="4040164"/>
            <a:ext cx="192021" cy="192021"/>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
        <p:nvSpPr>
          <p:cNvPr id="43" name="矩形 42"/>
          <p:cNvSpPr/>
          <p:nvPr/>
        </p:nvSpPr>
        <p:spPr>
          <a:xfrm>
            <a:off x="1364155" y="5040787"/>
            <a:ext cx="192021" cy="192021"/>
          </a:xfrm>
          <a:prstGeom prst="rect">
            <a:avLst/>
          </a:prstGeom>
          <a:solidFill>
            <a:srgbClr val="C8B08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Tree>
    <p:extLst>
      <p:ext uri="{BB962C8B-B14F-4D97-AF65-F5344CB8AC3E}">
        <p14:creationId xmlns:p14="http://schemas.microsoft.com/office/powerpoint/2010/main" val="2281362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0" presetClass="entr" presetSubtype="0"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childTnLst>
                          </p:cTn>
                        </p:par>
                        <p:par>
                          <p:cTn id="21" fill="hold">
                            <p:stCondLst>
                              <p:cond delay="1100"/>
                            </p:stCondLst>
                            <p:childTnLst>
                              <p:par>
                                <p:cTn id="22" presetID="10" presetClass="entr" presetSubtype="0"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2100"/>
                            </p:stCondLst>
                            <p:childTnLst>
                              <p:par>
                                <p:cTn id="30" presetID="10"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par>
                          <p:cTn id="33" fill="hold">
                            <p:stCondLst>
                              <p:cond delay="2600"/>
                            </p:stCondLst>
                            <p:childTnLst>
                              <p:par>
                                <p:cTn id="34" presetID="21"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heel(1)">
                                      <p:cBhvr>
                                        <p:cTn id="36"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2" grpId="0">
        <p:bldAsOne/>
      </p:bldGraphic>
      <p:bldP spid="4"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529" y="1594330"/>
            <a:ext cx="8113187" cy="4402578"/>
            <a:chOff x="80963" y="1593850"/>
            <a:chExt cx="8115300" cy="4403725"/>
          </a:xfrm>
          <a:effectLst>
            <a:outerShdw blurRad="254000" dist="63500" dir="2700000" algn="tl" rotWithShape="0">
              <a:prstClr val="black">
                <a:alpha val="30000"/>
              </a:prstClr>
            </a:outerShdw>
          </a:effectLst>
        </p:grpSpPr>
        <p:sp>
          <p:nvSpPr>
            <p:cNvPr id="23556" name="椭圆 1"/>
            <p:cNvSpPr>
              <a:spLocks noChangeAspect="1" noChangeArrowheads="1"/>
            </p:cNvSpPr>
            <p:nvPr/>
          </p:nvSpPr>
          <p:spPr bwMode="auto">
            <a:xfrm>
              <a:off x="801688" y="2355850"/>
              <a:ext cx="2879725" cy="2879725"/>
            </a:xfrm>
            <a:prstGeom prst="ellipse">
              <a:avLst/>
            </a:prstGeom>
            <a:solidFill>
              <a:srgbClr val="C8B0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57" name="空心弧 2"/>
            <p:cNvSpPr>
              <a:spLocks noChangeAspect="1"/>
            </p:cNvSpPr>
            <p:nvPr/>
          </p:nvSpPr>
          <p:spPr bwMode="auto">
            <a:xfrm>
              <a:off x="80963" y="1636713"/>
              <a:ext cx="4321175" cy="4319587"/>
            </a:xfrm>
            <a:custGeom>
              <a:avLst/>
              <a:gdLst>
                <a:gd name="T0" fmla="*/ 2160000 w 4320000"/>
                <a:gd name="T1" fmla="*/ 0 h 4320000"/>
                <a:gd name="T2" fmla="*/ 4320000 w 4320000"/>
                <a:gd name="T3" fmla="*/ 2160000 h 4320000"/>
                <a:gd name="T4" fmla="*/ 2160000 w 4320000"/>
                <a:gd name="T5" fmla="*/ 4320000 h 4320000"/>
                <a:gd name="T6" fmla="*/ 2160000 w 4320000"/>
                <a:gd name="T7" fmla="*/ 4190400 h 4320000"/>
                <a:gd name="T8" fmla="*/ 4190400 w 4320000"/>
                <a:gd name="T9" fmla="*/ 2160000 h 4320000"/>
                <a:gd name="T10" fmla="*/ 2160000 w 4320000"/>
                <a:gd name="T11" fmla="*/ 129600 h 4320000"/>
                <a:gd name="T12" fmla="*/ 2160000 w 4320000"/>
                <a:gd name="T13" fmla="*/ 0 h 4320000"/>
              </a:gdLst>
              <a:ahLst/>
              <a:cxnLst>
                <a:cxn ang="0">
                  <a:pos x="T0" y="T1"/>
                </a:cxn>
                <a:cxn ang="0">
                  <a:pos x="T2" y="T3"/>
                </a:cxn>
                <a:cxn ang="0">
                  <a:pos x="T4" y="T5"/>
                </a:cxn>
                <a:cxn ang="0">
                  <a:pos x="T6" y="T7"/>
                </a:cxn>
                <a:cxn ang="0">
                  <a:pos x="T8" y="T9"/>
                </a:cxn>
                <a:cxn ang="0">
                  <a:pos x="T10" y="T11"/>
                </a:cxn>
                <a:cxn ang="0">
                  <a:pos x="T12" y="T13"/>
                </a:cxn>
              </a:cxnLst>
              <a:rect l="0" t="0" r="r" b="b"/>
              <a:pathLst>
                <a:path w="4320000" h="4320000">
                  <a:moveTo>
                    <a:pt x="2160000" y="0"/>
                  </a:moveTo>
                  <a:cubicBezTo>
                    <a:pt x="3352935" y="0"/>
                    <a:pt x="4320000" y="967065"/>
                    <a:pt x="4320000" y="2160000"/>
                  </a:cubicBezTo>
                  <a:cubicBezTo>
                    <a:pt x="4320000" y="3352935"/>
                    <a:pt x="3352935" y="4320000"/>
                    <a:pt x="2160000" y="4320000"/>
                  </a:cubicBezTo>
                  <a:lnTo>
                    <a:pt x="2160000" y="4190400"/>
                  </a:lnTo>
                  <a:cubicBezTo>
                    <a:pt x="3281359" y="4190400"/>
                    <a:pt x="4190400" y="3281359"/>
                    <a:pt x="4190400" y="2160000"/>
                  </a:cubicBezTo>
                  <a:cubicBezTo>
                    <a:pt x="4190400" y="1038641"/>
                    <a:pt x="3281359" y="129600"/>
                    <a:pt x="2160000" y="129600"/>
                  </a:cubicBezTo>
                  <a:lnTo>
                    <a:pt x="2160000"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nSpc>
                  <a:spcPct val="130000"/>
                </a:lnSpc>
              </a:pPr>
              <a:endParaRPr lang="zh-CN" altLang="en-US" sz="1799">
                <a:cs typeface="+mn-ea"/>
                <a:sym typeface="+mn-lt"/>
              </a:endParaRPr>
            </a:p>
          </p:txBody>
        </p:sp>
        <p:sp>
          <p:nvSpPr>
            <p:cNvPr id="23558" name="椭圆 5"/>
            <p:cNvSpPr>
              <a:spLocks noChangeAspect="1" noChangeArrowheads="1"/>
            </p:cNvSpPr>
            <p:nvPr/>
          </p:nvSpPr>
          <p:spPr bwMode="auto">
            <a:xfrm>
              <a:off x="3135313" y="1819275"/>
              <a:ext cx="449262" cy="449263"/>
            </a:xfrm>
            <a:prstGeom prst="ellipse">
              <a:avLst/>
            </a:prstGeom>
            <a:solidFill>
              <a:srgbClr val="4F4D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59" name="椭圆 6"/>
            <p:cNvSpPr>
              <a:spLocks noChangeAspect="1" noChangeArrowheads="1"/>
            </p:cNvSpPr>
            <p:nvPr/>
          </p:nvSpPr>
          <p:spPr bwMode="auto">
            <a:xfrm>
              <a:off x="4033838" y="2987675"/>
              <a:ext cx="450850" cy="449263"/>
            </a:xfrm>
            <a:prstGeom prst="ellipse">
              <a:avLst/>
            </a:prstGeom>
            <a:solidFill>
              <a:srgbClr val="C8B0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60" name="椭圆 7"/>
            <p:cNvSpPr>
              <a:spLocks noChangeAspect="1" noChangeArrowheads="1"/>
            </p:cNvSpPr>
            <p:nvPr/>
          </p:nvSpPr>
          <p:spPr bwMode="auto">
            <a:xfrm>
              <a:off x="4033838" y="4154488"/>
              <a:ext cx="450850" cy="450850"/>
            </a:xfrm>
            <a:prstGeom prst="ellipse">
              <a:avLst/>
            </a:prstGeom>
            <a:solidFill>
              <a:srgbClr val="4F4D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61" name="椭圆 10"/>
            <p:cNvSpPr>
              <a:spLocks noChangeAspect="1" noChangeArrowheads="1"/>
            </p:cNvSpPr>
            <p:nvPr/>
          </p:nvSpPr>
          <p:spPr bwMode="auto">
            <a:xfrm>
              <a:off x="3135313" y="5322888"/>
              <a:ext cx="449262" cy="449262"/>
            </a:xfrm>
            <a:prstGeom prst="ellipse">
              <a:avLst/>
            </a:prstGeom>
            <a:solidFill>
              <a:srgbClr val="C8B0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62" name="椭圆 11"/>
            <p:cNvSpPr>
              <a:spLocks noChangeAspect="1" noChangeArrowheads="1"/>
            </p:cNvSpPr>
            <p:nvPr/>
          </p:nvSpPr>
          <p:spPr bwMode="auto">
            <a:xfrm>
              <a:off x="5591175" y="1593850"/>
              <a:ext cx="900113" cy="900113"/>
            </a:xfrm>
            <a:prstGeom prst="ellipse">
              <a:avLst/>
            </a:prstGeom>
            <a:solidFill>
              <a:srgbClr val="4F4D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63" name="椭圆 12"/>
            <p:cNvSpPr>
              <a:spLocks noChangeAspect="1" noChangeArrowheads="1"/>
            </p:cNvSpPr>
            <p:nvPr/>
          </p:nvSpPr>
          <p:spPr bwMode="auto">
            <a:xfrm>
              <a:off x="7296150" y="2762250"/>
              <a:ext cx="900113" cy="900113"/>
            </a:xfrm>
            <a:prstGeom prst="ellipse">
              <a:avLst/>
            </a:prstGeom>
            <a:solidFill>
              <a:srgbClr val="C8B0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64" name="椭圆 13"/>
            <p:cNvSpPr>
              <a:spLocks noChangeAspect="1" noChangeArrowheads="1"/>
            </p:cNvSpPr>
            <p:nvPr/>
          </p:nvSpPr>
          <p:spPr bwMode="auto">
            <a:xfrm>
              <a:off x="7296150" y="3930650"/>
              <a:ext cx="900113" cy="898525"/>
            </a:xfrm>
            <a:prstGeom prst="ellipse">
              <a:avLst/>
            </a:prstGeom>
            <a:solidFill>
              <a:srgbClr val="4F4D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sp>
          <p:nvSpPr>
            <p:cNvPr id="23565" name="椭圆 14"/>
            <p:cNvSpPr>
              <a:spLocks noChangeAspect="1" noChangeArrowheads="1"/>
            </p:cNvSpPr>
            <p:nvPr/>
          </p:nvSpPr>
          <p:spPr bwMode="auto">
            <a:xfrm>
              <a:off x="5591175" y="5097463"/>
              <a:ext cx="900113" cy="900112"/>
            </a:xfrm>
            <a:prstGeom prst="ellipse">
              <a:avLst/>
            </a:prstGeom>
            <a:solidFill>
              <a:srgbClr val="C8B08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30000"/>
                </a:lnSpc>
              </a:pPr>
              <a:endParaRPr lang="zh-CN" altLang="en-US" sz="1799">
                <a:solidFill>
                  <a:srgbClr val="FFFFFF"/>
                </a:solidFill>
                <a:latin typeface="+mn-lt"/>
                <a:ea typeface="+mn-ea"/>
                <a:cs typeface="+mn-ea"/>
                <a:sym typeface="+mn-lt"/>
              </a:endParaRPr>
            </a:p>
          </p:txBody>
        </p:sp>
        <p:cxnSp>
          <p:nvCxnSpPr>
            <p:cNvPr id="23566" name="直接连接符 4"/>
            <p:cNvCxnSpPr>
              <a:cxnSpLocks noChangeShapeType="1"/>
              <a:stCxn id="23558" idx="6"/>
              <a:endCxn id="23562" idx="2"/>
            </p:cNvCxnSpPr>
            <p:nvPr/>
          </p:nvCxnSpPr>
          <p:spPr bwMode="auto">
            <a:xfrm>
              <a:off x="3584575" y="2044700"/>
              <a:ext cx="2006600" cy="0"/>
            </a:xfrm>
            <a:prstGeom prst="line">
              <a:avLst/>
            </a:prstGeom>
            <a:noFill/>
            <a:ln w="9525" cmpd="sng">
              <a:solidFill>
                <a:srgbClr val="BFBFBF"/>
              </a:solidFill>
              <a:round/>
              <a:headEnd/>
              <a:tailEnd/>
            </a:ln>
            <a:extLst>
              <a:ext uri="{909E8E84-426E-40DD-AFC4-6F175D3DCCD1}">
                <a14:hiddenFill xmlns:a14="http://schemas.microsoft.com/office/drawing/2010/main">
                  <a:noFill/>
                </a14:hiddenFill>
              </a:ext>
            </a:extLst>
          </p:spPr>
        </p:cxnSp>
        <p:cxnSp>
          <p:nvCxnSpPr>
            <p:cNvPr id="23567" name="直接连接符 16"/>
            <p:cNvCxnSpPr>
              <a:cxnSpLocks noChangeShapeType="1"/>
              <a:stCxn id="23559" idx="6"/>
              <a:endCxn id="23563" idx="2"/>
            </p:cNvCxnSpPr>
            <p:nvPr/>
          </p:nvCxnSpPr>
          <p:spPr bwMode="auto">
            <a:xfrm>
              <a:off x="4484688" y="3211513"/>
              <a:ext cx="2811462" cy="0"/>
            </a:xfrm>
            <a:prstGeom prst="line">
              <a:avLst/>
            </a:prstGeom>
            <a:noFill/>
            <a:ln w="9525" cmpd="sng">
              <a:solidFill>
                <a:srgbClr val="BFBFBF"/>
              </a:solidFill>
              <a:round/>
              <a:headEnd/>
              <a:tailEnd/>
            </a:ln>
            <a:extLst>
              <a:ext uri="{909E8E84-426E-40DD-AFC4-6F175D3DCCD1}">
                <a14:hiddenFill xmlns:a14="http://schemas.microsoft.com/office/drawing/2010/main">
                  <a:noFill/>
                </a14:hiddenFill>
              </a:ext>
            </a:extLst>
          </p:spPr>
        </p:cxnSp>
        <p:cxnSp>
          <p:nvCxnSpPr>
            <p:cNvPr id="23568" name="直接连接符 18"/>
            <p:cNvCxnSpPr>
              <a:cxnSpLocks noChangeShapeType="1"/>
              <a:stCxn id="23560" idx="6"/>
              <a:endCxn id="23564" idx="2"/>
            </p:cNvCxnSpPr>
            <p:nvPr/>
          </p:nvCxnSpPr>
          <p:spPr bwMode="auto">
            <a:xfrm>
              <a:off x="4484688" y="4379913"/>
              <a:ext cx="2811462" cy="0"/>
            </a:xfrm>
            <a:prstGeom prst="line">
              <a:avLst/>
            </a:prstGeom>
            <a:noFill/>
            <a:ln w="9525" cmpd="sng">
              <a:solidFill>
                <a:srgbClr val="BFBFBF"/>
              </a:solidFill>
              <a:round/>
              <a:headEnd/>
              <a:tailEnd/>
            </a:ln>
            <a:extLst>
              <a:ext uri="{909E8E84-426E-40DD-AFC4-6F175D3DCCD1}">
                <a14:hiddenFill xmlns:a14="http://schemas.microsoft.com/office/drawing/2010/main">
                  <a:noFill/>
                </a14:hiddenFill>
              </a:ext>
            </a:extLst>
          </p:spPr>
        </p:cxnSp>
        <p:cxnSp>
          <p:nvCxnSpPr>
            <p:cNvPr id="23569" name="直接连接符 20"/>
            <p:cNvCxnSpPr>
              <a:cxnSpLocks noChangeShapeType="1"/>
              <a:stCxn id="23561" idx="6"/>
              <a:endCxn id="23565" idx="2"/>
            </p:cNvCxnSpPr>
            <p:nvPr/>
          </p:nvCxnSpPr>
          <p:spPr bwMode="auto">
            <a:xfrm>
              <a:off x="3584575" y="5548313"/>
              <a:ext cx="2006600" cy="0"/>
            </a:xfrm>
            <a:prstGeom prst="line">
              <a:avLst/>
            </a:prstGeom>
            <a:noFill/>
            <a:ln w="9525" cmpd="sng">
              <a:solidFill>
                <a:srgbClr val="BFBFBF"/>
              </a:solidFill>
              <a:round/>
              <a:headEnd/>
              <a:tailEnd/>
            </a:ln>
            <a:extLst>
              <a:ext uri="{909E8E84-426E-40DD-AFC4-6F175D3DCCD1}">
                <a14:hiddenFill xmlns:a14="http://schemas.microsoft.com/office/drawing/2010/main">
                  <a:noFill/>
                </a14:hiddenFill>
              </a:ext>
            </a:extLst>
          </p:spPr>
        </p:cxnSp>
        <p:sp>
          <p:nvSpPr>
            <p:cNvPr id="23578" name="KSO_Shape"/>
            <p:cNvSpPr>
              <a:spLocks noChangeAspect="1"/>
            </p:cNvSpPr>
            <p:nvPr/>
          </p:nvSpPr>
          <p:spPr bwMode="auto">
            <a:xfrm>
              <a:off x="5759450" y="1795463"/>
              <a:ext cx="539750" cy="534987"/>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nSpc>
                  <a:spcPct val="130000"/>
                </a:lnSpc>
              </a:pPr>
              <a:endParaRPr lang="zh-CN" altLang="en-US" sz="1799">
                <a:cs typeface="+mn-ea"/>
                <a:sym typeface="+mn-lt"/>
              </a:endParaRPr>
            </a:p>
          </p:txBody>
        </p:sp>
        <p:sp>
          <p:nvSpPr>
            <p:cNvPr id="23579" name="KSO_Shape"/>
            <p:cNvSpPr>
              <a:spLocks noChangeAspect="1"/>
            </p:cNvSpPr>
            <p:nvPr/>
          </p:nvSpPr>
          <p:spPr bwMode="auto">
            <a:xfrm>
              <a:off x="7567613" y="4110038"/>
              <a:ext cx="396875" cy="53975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nSpc>
                  <a:spcPct val="130000"/>
                </a:lnSpc>
              </a:pPr>
              <a:endParaRPr lang="zh-CN" altLang="en-US" sz="1799">
                <a:cs typeface="+mn-ea"/>
                <a:sym typeface="+mn-lt"/>
              </a:endParaRPr>
            </a:p>
          </p:txBody>
        </p:sp>
        <p:sp>
          <p:nvSpPr>
            <p:cNvPr id="23580" name="KSO_Shape"/>
            <p:cNvSpPr>
              <a:spLocks noChangeAspect="1"/>
            </p:cNvSpPr>
            <p:nvPr/>
          </p:nvSpPr>
          <p:spPr bwMode="auto">
            <a:xfrm>
              <a:off x="7545388" y="2925763"/>
              <a:ext cx="400050" cy="539750"/>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nSpc>
                  <a:spcPct val="130000"/>
                </a:lnSpc>
              </a:pPr>
              <a:endParaRPr lang="zh-CN" altLang="en-US" sz="1799">
                <a:cs typeface="+mn-ea"/>
                <a:sym typeface="+mn-lt"/>
              </a:endParaRPr>
            </a:p>
          </p:txBody>
        </p:sp>
        <p:sp>
          <p:nvSpPr>
            <p:cNvPr id="23581" name="KSO_Shape"/>
            <p:cNvSpPr>
              <a:spLocks noChangeAspect="1"/>
            </p:cNvSpPr>
            <p:nvPr/>
          </p:nvSpPr>
          <p:spPr bwMode="auto">
            <a:xfrm>
              <a:off x="5789613" y="5300663"/>
              <a:ext cx="536575" cy="539750"/>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nSpc>
                  <a:spcPct val="130000"/>
                </a:lnSpc>
              </a:pPr>
              <a:endParaRPr lang="zh-CN" altLang="en-US" sz="1799">
                <a:cs typeface="+mn-ea"/>
                <a:sym typeface="+mn-lt"/>
              </a:endParaRPr>
            </a:p>
          </p:txBody>
        </p:sp>
        <p:sp>
          <p:nvSpPr>
            <p:cNvPr id="23582" name="KSO_Shape"/>
            <p:cNvSpPr>
              <a:spLocks noChangeAspect="1"/>
            </p:cNvSpPr>
            <p:nvPr/>
          </p:nvSpPr>
          <p:spPr bwMode="auto">
            <a:xfrm>
              <a:off x="1701800" y="2987675"/>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nSpc>
                  <a:spcPct val="130000"/>
                </a:lnSpc>
              </a:pPr>
              <a:endParaRPr lang="zh-CN" altLang="en-US" sz="1799">
                <a:cs typeface="+mn-ea"/>
                <a:sym typeface="+mn-lt"/>
              </a:endParaRPr>
            </a:p>
          </p:txBody>
        </p:sp>
        <p:sp>
          <p:nvSpPr>
            <p:cNvPr id="23583" name="文本框 34"/>
            <p:cNvSpPr txBox="1">
              <a:spLocks noChangeArrowheads="1"/>
            </p:cNvSpPr>
            <p:nvPr/>
          </p:nvSpPr>
          <p:spPr bwMode="auto">
            <a:xfrm>
              <a:off x="1636258" y="4160838"/>
              <a:ext cx="1210588" cy="49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lnSpc>
                  <a:spcPct val="130000"/>
                </a:lnSpc>
              </a:pPr>
              <a:r>
                <a:rPr lang="zh-CN" altLang="en-US" sz="1999" dirty="0">
                  <a:solidFill>
                    <a:schemeClr val="bg1"/>
                  </a:solidFill>
                  <a:latin typeface="+mn-lt"/>
                  <a:ea typeface="+mn-ea"/>
                  <a:cs typeface="+mn-ea"/>
                  <a:sym typeface="+mn-lt"/>
                </a:rPr>
                <a:t>添加标题</a:t>
              </a:r>
            </a:p>
          </p:txBody>
        </p:sp>
      </p:grpSp>
      <p:grpSp>
        <p:nvGrpSpPr>
          <p:cNvPr id="32" name="组合 31"/>
          <p:cNvGrpSpPr/>
          <p:nvPr/>
        </p:nvGrpSpPr>
        <p:grpSpPr>
          <a:xfrm>
            <a:off x="6638784" y="1569169"/>
            <a:ext cx="2928284" cy="844847"/>
            <a:chOff x="6798184" y="1678126"/>
            <a:chExt cx="3368150" cy="845067"/>
          </a:xfrm>
        </p:grpSpPr>
        <p:sp>
          <p:nvSpPr>
            <p:cNvPr id="33" name="矩形 32"/>
            <p:cNvSpPr/>
            <p:nvPr/>
          </p:nvSpPr>
          <p:spPr>
            <a:xfrm>
              <a:off x="6798184" y="2030750"/>
              <a:ext cx="3368150" cy="492443"/>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50000"/>
                      <a:lumOff val="50000"/>
                    </a:schemeClr>
                  </a:solidFill>
                  <a:cs typeface="+mn-ea"/>
                  <a:sym typeface="+mn-lt"/>
                </a:rPr>
                <a:t>用户可以在投影仪或者计算机上进行演示也可以将演示文稿打印出来</a:t>
              </a:r>
            </a:p>
          </p:txBody>
        </p:sp>
        <p:sp>
          <p:nvSpPr>
            <p:cNvPr id="34" name="矩形 33"/>
            <p:cNvSpPr/>
            <p:nvPr/>
          </p:nvSpPr>
          <p:spPr>
            <a:xfrm>
              <a:off x="6798184" y="1678126"/>
              <a:ext cx="2241974" cy="372410"/>
            </a:xfrm>
            <a:prstGeom prst="rect">
              <a:avLst/>
            </a:prstGeom>
          </p:spPr>
          <p:txBody>
            <a:bodyPr wrap="square">
              <a:spAutoFit/>
              <a:scene3d>
                <a:camera prst="orthographicFront"/>
                <a:lightRig rig="threePt" dir="t"/>
              </a:scene3d>
              <a:sp3d contourW="12700"/>
            </a:bodyPr>
            <a:lstStyle/>
            <a:p>
              <a:pPr>
                <a:lnSpc>
                  <a:spcPct val="130000"/>
                </a:lnSpc>
              </a:pPr>
              <a:r>
                <a:rPr lang="zh-CN" altLang="en-US" sz="1400" b="1" dirty="0">
                  <a:solidFill>
                    <a:srgbClr val="404040"/>
                  </a:solidFill>
                  <a:cs typeface="+mn-ea"/>
                  <a:sym typeface="+mn-lt"/>
                </a:rPr>
                <a:t>标题文字添加</a:t>
              </a:r>
            </a:p>
          </p:txBody>
        </p:sp>
      </p:grpSp>
      <p:grpSp>
        <p:nvGrpSpPr>
          <p:cNvPr id="42" name="组合 41"/>
          <p:cNvGrpSpPr/>
          <p:nvPr/>
        </p:nvGrpSpPr>
        <p:grpSpPr>
          <a:xfrm>
            <a:off x="6524515" y="5075720"/>
            <a:ext cx="2928284" cy="844847"/>
            <a:chOff x="6798184" y="1678126"/>
            <a:chExt cx="3368150" cy="845067"/>
          </a:xfrm>
        </p:grpSpPr>
        <p:sp>
          <p:nvSpPr>
            <p:cNvPr id="43" name="矩形 42"/>
            <p:cNvSpPr/>
            <p:nvPr/>
          </p:nvSpPr>
          <p:spPr>
            <a:xfrm>
              <a:off x="6798184" y="2030750"/>
              <a:ext cx="3368150" cy="492443"/>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50000"/>
                      <a:lumOff val="50000"/>
                    </a:schemeClr>
                  </a:solidFill>
                  <a:cs typeface="+mn-ea"/>
                  <a:sym typeface="+mn-lt"/>
                </a:rPr>
                <a:t>用户可以在投影仪或者计算机上进行演示也可以将演示文稿打印出来</a:t>
              </a:r>
            </a:p>
          </p:txBody>
        </p:sp>
        <p:sp>
          <p:nvSpPr>
            <p:cNvPr id="44" name="矩形 43"/>
            <p:cNvSpPr/>
            <p:nvPr/>
          </p:nvSpPr>
          <p:spPr>
            <a:xfrm>
              <a:off x="6798184" y="1678126"/>
              <a:ext cx="2241974" cy="372410"/>
            </a:xfrm>
            <a:prstGeom prst="rect">
              <a:avLst/>
            </a:prstGeom>
          </p:spPr>
          <p:txBody>
            <a:bodyPr wrap="square">
              <a:spAutoFit/>
              <a:scene3d>
                <a:camera prst="orthographicFront"/>
                <a:lightRig rig="threePt" dir="t"/>
              </a:scene3d>
              <a:sp3d contourW="12700"/>
            </a:bodyPr>
            <a:lstStyle/>
            <a:p>
              <a:pPr>
                <a:lnSpc>
                  <a:spcPct val="130000"/>
                </a:lnSpc>
              </a:pPr>
              <a:r>
                <a:rPr lang="zh-CN" altLang="en-US" sz="1400" b="1" dirty="0">
                  <a:solidFill>
                    <a:srgbClr val="404040"/>
                  </a:solidFill>
                  <a:cs typeface="+mn-ea"/>
                  <a:sym typeface="+mn-lt"/>
                </a:rPr>
                <a:t>标题文字添加</a:t>
              </a:r>
            </a:p>
          </p:txBody>
        </p:sp>
      </p:grpSp>
      <p:grpSp>
        <p:nvGrpSpPr>
          <p:cNvPr id="45" name="组合 44"/>
          <p:cNvGrpSpPr/>
          <p:nvPr/>
        </p:nvGrpSpPr>
        <p:grpSpPr>
          <a:xfrm>
            <a:off x="8422932" y="3909210"/>
            <a:ext cx="2928284" cy="844847"/>
            <a:chOff x="6798184" y="1678126"/>
            <a:chExt cx="3368150" cy="845067"/>
          </a:xfrm>
        </p:grpSpPr>
        <p:sp>
          <p:nvSpPr>
            <p:cNvPr id="46" name="矩形 45"/>
            <p:cNvSpPr/>
            <p:nvPr/>
          </p:nvSpPr>
          <p:spPr>
            <a:xfrm>
              <a:off x="6798184" y="2030750"/>
              <a:ext cx="3368150" cy="492443"/>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50000"/>
                      <a:lumOff val="50000"/>
                    </a:schemeClr>
                  </a:solidFill>
                  <a:cs typeface="+mn-ea"/>
                  <a:sym typeface="+mn-lt"/>
                </a:rPr>
                <a:t>用户可以在投影仪或者计算机上进行演示也可以将演示文稿打印出来</a:t>
              </a:r>
            </a:p>
          </p:txBody>
        </p:sp>
        <p:sp>
          <p:nvSpPr>
            <p:cNvPr id="47" name="矩形 46"/>
            <p:cNvSpPr/>
            <p:nvPr/>
          </p:nvSpPr>
          <p:spPr>
            <a:xfrm>
              <a:off x="6798184" y="1678126"/>
              <a:ext cx="2241974" cy="372410"/>
            </a:xfrm>
            <a:prstGeom prst="rect">
              <a:avLst/>
            </a:prstGeom>
          </p:spPr>
          <p:txBody>
            <a:bodyPr wrap="square">
              <a:spAutoFit/>
              <a:scene3d>
                <a:camera prst="orthographicFront"/>
                <a:lightRig rig="threePt" dir="t"/>
              </a:scene3d>
              <a:sp3d contourW="12700"/>
            </a:bodyPr>
            <a:lstStyle/>
            <a:p>
              <a:pPr>
                <a:lnSpc>
                  <a:spcPct val="130000"/>
                </a:lnSpc>
              </a:pPr>
              <a:r>
                <a:rPr lang="zh-CN" altLang="en-US" sz="1400" b="1" dirty="0">
                  <a:solidFill>
                    <a:srgbClr val="404040"/>
                  </a:solidFill>
                  <a:cs typeface="+mn-ea"/>
                  <a:sym typeface="+mn-lt"/>
                </a:rPr>
                <a:t>标题文字添加</a:t>
              </a:r>
            </a:p>
          </p:txBody>
        </p:sp>
      </p:grpSp>
      <p:grpSp>
        <p:nvGrpSpPr>
          <p:cNvPr id="48" name="组合 47"/>
          <p:cNvGrpSpPr/>
          <p:nvPr/>
        </p:nvGrpSpPr>
        <p:grpSpPr>
          <a:xfrm>
            <a:off x="8422932" y="2735676"/>
            <a:ext cx="2928284" cy="844847"/>
            <a:chOff x="6798184" y="1678126"/>
            <a:chExt cx="3368150" cy="845067"/>
          </a:xfrm>
        </p:grpSpPr>
        <p:sp>
          <p:nvSpPr>
            <p:cNvPr id="49" name="矩形 48"/>
            <p:cNvSpPr/>
            <p:nvPr/>
          </p:nvSpPr>
          <p:spPr>
            <a:xfrm>
              <a:off x="6798184" y="2030750"/>
              <a:ext cx="3368150" cy="492443"/>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50000"/>
                      <a:lumOff val="50000"/>
                    </a:schemeClr>
                  </a:solidFill>
                  <a:cs typeface="+mn-ea"/>
                  <a:sym typeface="+mn-lt"/>
                </a:rPr>
                <a:t>用户可以在投影仪或者计算机上进行演示也可以将演示文稿打印出来</a:t>
              </a:r>
            </a:p>
          </p:txBody>
        </p:sp>
        <p:sp>
          <p:nvSpPr>
            <p:cNvPr id="50" name="矩形 49"/>
            <p:cNvSpPr/>
            <p:nvPr/>
          </p:nvSpPr>
          <p:spPr>
            <a:xfrm>
              <a:off x="6798184" y="1678126"/>
              <a:ext cx="2241974" cy="372410"/>
            </a:xfrm>
            <a:prstGeom prst="rect">
              <a:avLst/>
            </a:prstGeom>
          </p:spPr>
          <p:txBody>
            <a:bodyPr wrap="square">
              <a:spAutoFit/>
              <a:scene3d>
                <a:camera prst="orthographicFront"/>
                <a:lightRig rig="threePt" dir="t"/>
              </a:scene3d>
              <a:sp3d contourW="12700"/>
            </a:bodyPr>
            <a:lstStyle/>
            <a:p>
              <a:pPr>
                <a:lnSpc>
                  <a:spcPct val="130000"/>
                </a:lnSpc>
              </a:pPr>
              <a:r>
                <a:rPr lang="zh-CN" altLang="en-US" sz="1400" b="1" dirty="0">
                  <a:solidFill>
                    <a:srgbClr val="404040"/>
                  </a:solidFill>
                  <a:cs typeface="+mn-ea"/>
                  <a:sym typeface="+mn-lt"/>
                </a:rPr>
                <a:t>标题文字添加</a:t>
              </a:r>
            </a:p>
          </p:txBody>
        </p:sp>
      </p:grpSp>
      <p:sp>
        <p:nvSpPr>
          <p:cNvPr id="38"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39" name="图片 38">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0"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411837183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300" fill="hold"/>
                                            <p:tgtEl>
                                              <p:spTgt spid="39"/>
                                            </p:tgtEl>
                                            <p:attrNameLst>
                                              <p:attrName>ppt_x</p:attrName>
                                            </p:attrNameLst>
                                          </p:cBhvr>
                                          <p:tavLst>
                                            <p:tav tm="0">
                                              <p:val>
                                                <p:strVal val="0-#ppt_w/2"/>
                                              </p:val>
                                            </p:tav>
                                            <p:tav tm="100000">
                                              <p:val>
                                                <p:strVal val="#ppt_x"/>
                                              </p:val>
                                            </p:tav>
                                          </p:tavLst>
                                        </p:anim>
                                        <p:anim calcmode="lin" valueType="num">
                                          <p:cBhvr additive="base">
                                            <p:cTn id="8" dur="3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300" fill="hold"/>
                                            <p:tgtEl>
                                              <p:spTgt spid="40"/>
                                            </p:tgtEl>
                                            <p:attrNameLst>
                                              <p:attrName>ppt_x</p:attrName>
                                            </p:attrNameLst>
                                          </p:cBhvr>
                                          <p:tavLst>
                                            <p:tav tm="0">
                                              <p:val>
                                                <p:strVal val="0-#ppt_w/2"/>
                                              </p:val>
                                            </p:tav>
                                            <p:tav tm="100000">
                                              <p:val>
                                                <p:strVal val="#ppt_x"/>
                                              </p:val>
                                            </p:tav>
                                          </p:tavLst>
                                        </p:anim>
                                        <p:anim calcmode="lin" valueType="num">
                                          <p:cBhvr additive="base">
                                            <p:cTn id="12" dur="3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300" fill="hold"/>
                                            <p:tgtEl>
                                              <p:spTgt spid="38"/>
                                            </p:tgtEl>
                                            <p:attrNameLst>
                                              <p:attrName>ppt_x</p:attrName>
                                            </p:attrNameLst>
                                          </p:cBhvr>
                                          <p:tavLst>
                                            <p:tav tm="0">
                                              <p:val>
                                                <p:strVal val="0-#ppt_w/2"/>
                                              </p:val>
                                            </p:tav>
                                            <p:tav tm="100000">
                                              <p:val>
                                                <p:strVal val="#ppt_x"/>
                                              </p:val>
                                            </p:tav>
                                          </p:tavLst>
                                        </p:anim>
                                        <p:anim calcmode="lin" valueType="num">
                                          <p:cBhvr additive="base">
                                            <p:cTn id="16" dur="3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nodeType="afterEffect" p14:presetBounceEnd="60000">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10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1000" fill="hold"/>
                                            <p:tgtEl>
                                              <p:spTgt spid="32"/>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60000">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14:bounceEnd="60000">
                                          <p:cBhvr additive="base">
                                            <p:cTn id="28" dur="10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29" dur="1000" fill="hold"/>
                                            <p:tgtEl>
                                              <p:spTgt spid="4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60000">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14:bounceEnd="60000">
                                          <p:cBhvr additive="base">
                                            <p:cTn id="32" dur="10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33" dur="1000" fill="hold"/>
                                            <p:tgtEl>
                                              <p:spTgt spid="4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60000">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14:bounceEnd="60000">
                                          <p:cBhvr additive="base">
                                            <p:cTn id="36" dur="1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37"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300" fill="hold"/>
                                            <p:tgtEl>
                                              <p:spTgt spid="39"/>
                                            </p:tgtEl>
                                            <p:attrNameLst>
                                              <p:attrName>ppt_x</p:attrName>
                                            </p:attrNameLst>
                                          </p:cBhvr>
                                          <p:tavLst>
                                            <p:tav tm="0">
                                              <p:val>
                                                <p:strVal val="0-#ppt_w/2"/>
                                              </p:val>
                                            </p:tav>
                                            <p:tav tm="100000">
                                              <p:val>
                                                <p:strVal val="#ppt_x"/>
                                              </p:val>
                                            </p:tav>
                                          </p:tavLst>
                                        </p:anim>
                                        <p:anim calcmode="lin" valueType="num">
                                          <p:cBhvr additive="base">
                                            <p:cTn id="8" dur="3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300" fill="hold"/>
                                            <p:tgtEl>
                                              <p:spTgt spid="40"/>
                                            </p:tgtEl>
                                            <p:attrNameLst>
                                              <p:attrName>ppt_x</p:attrName>
                                            </p:attrNameLst>
                                          </p:cBhvr>
                                          <p:tavLst>
                                            <p:tav tm="0">
                                              <p:val>
                                                <p:strVal val="0-#ppt_w/2"/>
                                              </p:val>
                                            </p:tav>
                                            <p:tav tm="100000">
                                              <p:val>
                                                <p:strVal val="#ppt_x"/>
                                              </p:val>
                                            </p:tav>
                                          </p:tavLst>
                                        </p:anim>
                                        <p:anim calcmode="lin" valueType="num">
                                          <p:cBhvr additive="base">
                                            <p:cTn id="12" dur="3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300" fill="hold"/>
                                            <p:tgtEl>
                                              <p:spTgt spid="38"/>
                                            </p:tgtEl>
                                            <p:attrNameLst>
                                              <p:attrName>ppt_x</p:attrName>
                                            </p:attrNameLst>
                                          </p:cBhvr>
                                          <p:tavLst>
                                            <p:tav tm="0">
                                              <p:val>
                                                <p:strVal val="0-#ppt_w/2"/>
                                              </p:val>
                                            </p:tav>
                                            <p:tav tm="100000">
                                              <p:val>
                                                <p:strVal val="#ppt_x"/>
                                              </p:val>
                                            </p:tav>
                                          </p:tavLst>
                                        </p:anim>
                                        <p:anim calcmode="lin" valueType="num">
                                          <p:cBhvr additive="base">
                                            <p:cTn id="16" dur="3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1000" fill="hold"/>
                                            <p:tgtEl>
                                              <p:spTgt spid="32"/>
                                            </p:tgtEl>
                                            <p:attrNameLst>
                                              <p:attrName>ppt_x</p:attrName>
                                            </p:attrNameLst>
                                          </p:cBhvr>
                                          <p:tavLst>
                                            <p:tav tm="0">
                                              <p:val>
                                                <p:strVal val="1+#ppt_w/2"/>
                                              </p:val>
                                            </p:tav>
                                            <p:tav tm="100000">
                                              <p:val>
                                                <p:strVal val="#ppt_x"/>
                                              </p:val>
                                            </p:tav>
                                          </p:tavLst>
                                        </p:anim>
                                        <p:anim calcmode="lin" valueType="num">
                                          <p:cBhvr additive="base">
                                            <p:cTn id="25" dur="1000" fill="hold"/>
                                            <p:tgtEl>
                                              <p:spTgt spid="32"/>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1000" fill="hold"/>
                                            <p:tgtEl>
                                              <p:spTgt spid="42"/>
                                            </p:tgtEl>
                                            <p:attrNameLst>
                                              <p:attrName>ppt_x</p:attrName>
                                            </p:attrNameLst>
                                          </p:cBhvr>
                                          <p:tavLst>
                                            <p:tav tm="0">
                                              <p:val>
                                                <p:strVal val="1+#ppt_w/2"/>
                                              </p:val>
                                            </p:tav>
                                            <p:tav tm="100000">
                                              <p:val>
                                                <p:strVal val="#ppt_x"/>
                                              </p:val>
                                            </p:tav>
                                          </p:tavLst>
                                        </p:anim>
                                        <p:anim calcmode="lin" valueType="num">
                                          <p:cBhvr additive="base">
                                            <p:cTn id="29" dur="1000" fill="hold"/>
                                            <p:tgtEl>
                                              <p:spTgt spid="4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1000" fill="hold"/>
                                            <p:tgtEl>
                                              <p:spTgt spid="45"/>
                                            </p:tgtEl>
                                            <p:attrNameLst>
                                              <p:attrName>ppt_x</p:attrName>
                                            </p:attrNameLst>
                                          </p:cBhvr>
                                          <p:tavLst>
                                            <p:tav tm="0">
                                              <p:val>
                                                <p:strVal val="1+#ppt_w/2"/>
                                              </p:val>
                                            </p:tav>
                                            <p:tav tm="100000">
                                              <p:val>
                                                <p:strVal val="#ppt_x"/>
                                              </p:val>
                                            </p:tav>
                                          </p:tavLst>
                                        </p:anim>
                                        <p:anim calcmode="lin" valueType="num">
                                          <p:cBhvr additive="base">
                                            <p:cTn id="33" dur="1000" fill="hold"/>
                                            <p:tgtEl>
                                              <p:spTgt spid="4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1000" fill="hold"/>
                                            <p:tgtEl>
                                              <p:spTgt spid="48"/>
                                            </p:tgtEl>
                                            <p:attrNameLst>
                                              <p:attrName>ppt_x</p:attrName>
                                            </p:attrNameLst>
                                          </p:cBhvr>
                                          <p:tavLst>
                                            <p:tav tm="0">
                                              <p:val>
                                                <p:strVal val="1+#ppt_w/2"/>
                                              </p:val>
                                            </p:tav>
                                            <p:tav tm="100000">
                                              <p:val>
                                                <p:strVal val="#ppt_x"/>
                                              </p:val>
                                            </p:tav>
                                          </p:tavLst>
                                        </p:anim>
                                        <p:anim calcmode="lin" valueType="num">
                                          <p:cBhvr additive="base">
                                            <p:cTn id="37"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03f37d8-515c-4526-bc60-5f0deb8e19b3"/>
          <p:cNvGrpSpPr>
            <a:grpSpLocks noChangeAspect="1"/>
          </p:cNvGrpSpPr>
          <p:nvPr/>
        </p:nvGrpSpPr>
        <p:grpSpPr>
          <a:xfrm>
            <a:off x="1020759" y="1658542"/>
            <a:ext cx="10070768" cy="3275557"/>
            <a:chOff x="1019436" y="1230064"/>
            <a:chExt cx="10073391" cy="3276410"/>
          </a:xfrm>
          <a:effectLst>
            <a:outerShdw blurRad="254000" dist="63500" dir="2700000" algn="tl" rotWithShape="0">
              <a:prstClr val="black">
                <a:alpha val="30000"/>
              </a:prstClr>
            </a:outerShdw>
          </a:effectLst>
        </p:grpSpPr>
        <p:grpSp>
          <p:nvGrpSpPr>
            <p:cNvPr id="4" name="Group 51"/>
            <p:cNvGrpSpPr/>
            <p:nvPr/>
          </p:nvGrpSpPr>
          <p:grpSpPr>
            <a:xfrm>
              <a:off x="1019436" y="1230064"/>
              <a:ext cx="10073391" cy="2753656"/>
              <a:chOff x="1199456" y="998508"/>
              <a:chExt cx="10073391" cy="2949207"/>
            </a:xfrm>
          </p:grpSpPr>
          <p:sp>
            <p:nvSpPr>
              <p:cNvPr id="29" name="Freeform: Shape 2"/>
              <p:cNvSpPr>
                <a:spLocks/>
              </p:cNvSpPr>
              <p:nvPr/>
            </p:nvSpPr>
            <p:spPr bwMode="auto">
              <a:xfrm>
                <a:off x="1199456" y="3402143"/>
                <a:ext cx="2556284" cy="54556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rgbClr val="4F4D50"/>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30" name="TextBox 7"/>
              <p:cNvSpPr txBox="1">
                <a:spLocks/>
              </p:cNvSpPr>
              <p:nvPr/>
            </p:nvSpPr>
            <p:spPr bwMode="auto">
              <a:xfrm>
                <a:off x="2269208" y="2789877"/>
                <a:ext cx="416781" cy="395560"/>
              </a:xfrm>
              <a:prstGeom prst="rect">
                <a:avLst/>
              </a:prstGeom>
              <a:noFill/>
              <a:ln w="9525">
                <a:noFill/>
                <a:miter lim="800000"/>
                <a:headEnd/>
                <a:tailEnd/>
              </a:ln>
            </p:spPr>
            <p:txBody>
              <a:bodyPr wrap="none" lIns="0" tIns="0" rIns="0" bIns="0" anchor="t" anchorCtr="0">
                <a:normAutofit fontScale="92500" lnSpcReduction="20000"/>
                <a:scene3d>
                  <a:camera prst="orthographicFront"/>
                  <a:lightRig rig="threePt" dir="t"/>
                </a:scene3d>
                <a:sp3d>
                  <a:bevelT w="0" h="0"/>
                </a:sp3d>
              </a:bodyPr>
              <a:lstStyle/>
              <a:p>
                <a:pPr marL="0" lvl="1" algn="ctr">
                  <a:lnSpc>
                    <a:spcPct val="130000"/>
                  </a:lnSpc>
                </a:pPr>
                <a:r>
                  <a:rPr lang="en-US" altLang="ko-KR" sz="2399" dirty="0">
                    <a:solidFill>
                      <a:schemeClr val="tx1">
                        <a:lumMod val="65000"/>
                        <a:lumOff val="35000"/>
                      </a:schemeClr>
                    </a:solidFill>
                    <a:cs typeface="+mn-ea"/>
                    <a:sym typeface="+mn-lt"/>
                  </a:rPr>
                  <a:t>20%</a:t>
                </a:r>
              </a:p>
            </p:txBody>
          </p:sp>
          <p:sp>
            <p:nvSpPr>
              <p:cNvPr id="31" name="Freeform: Shape 3"/>
              <p:cNvSpPr>
                <a:spLocks/>
              </p:cNvSpPr>
              <p:nvPr/>
            </p:nvSpPr>
            <p:spPr bwMode="auto">
              <a:xfrm>
                <a:off x="3078733" y="2311000"/>
                <a:ext cx="2556284" cy="163671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rgbClr val="C8B08A"/>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32" name="TextBox 8"/>
              <p:cNvSpPr txBox="1">
                <a:spLocks/>
              </p:cNvSpPr>
              <p:nvPr/>
            </p:nvSpPr>
            <p:spPr bwMode="auto">
              <a:xfrm>
                <a:off x="4142073" y="1751958"/>
                <a:ext cx="429605" cy="395560"/>
              </a:xfrm>
              <a:prstGeom prst="rect">
                <a:avLst/>
              </a:prstGeom>
              <a:noFill/>
              <a:ln w="9525">
                <a:noFill/>
                <a:miter lim="800000"/>
                <a:headEnd/>
                <a:tailEnd/>
              </a:ln>
            </p:spPr>
            <p:txBody>
              <a:bodyPr wrap="none" lIns="0" tIns="0" rIns="0" bIns="0" anchor="t" anchorCtr="0">
                <a:normAutofit fontScale="92500" lnSpcReduction="20000"/>
                <a:scene3d>
                  <a:camera prst="orthographicFront"/>
                  <a:lightRig rig="threePt" dir="t"/>
                </a:scene3d>
                <a:sp3d>
                  <a:bevelT w="0" h="0"/>
                </a:sp3d>
              </a:bodyPr>
              <a:lstStyle/>
              <a:p>
                <a:pPr marL="0" lvl="1" algn="ctr">
                  <a:lnSpc>
                    <a:spcPct val="130000"/>
                  </a:lnSpc>
                </a:pPr>
                <a:r>
                  <a:rPr lang="en-US" altLang="ko-KR" sz="2399" dirty="0">
                    <a:solidFill>
                      <a:schemeClr val="tx1">
                        <a:lumMod val="65000"/>
                        <a:lumOff val="35000"/>
                      </a:schemeClr>
                    </a:solidFill>
                    <a:cs typeface="+mn-ea"/>
                    <a:sym typeface="+mn-lt"/>
                  </a:rPr>
                  <a:t>60%</a:t>
                </a:r>
              </a:p>
            </p:txBody>
          </p:sp>
          <p:sp>
            <p:nvSpPr>
              <p:cNvPr id="33" name="Freeform: Shape 4"/>
              <p:cNvSpPr>
                <a:spLocks/>
              </p:cNvSpPr>
              <p:nvPr/>
            </p:nvSpPr>
            <p:spPr bwMode="auto">
              <a:xfrm>
                <a:off x="4958010" y="2580143"/>
                <a:ext cx="2556284" cy="136756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rgbClr val="4F4D50"/>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34" name="TextBox 9"/>
              <p:cNvSpPr txBox="1">
                <a:spLocks/>
              </p:cNvSpPr>
              <p:nvPr/>
            </p:nvSpPr>
            <p:spPr bwMode="auto">
              <a:xfrm>
                <a:off x="6022148" y="2045811"/>
                <a:ext cx="428002" cy="395560"/>
              </a:xfrm>
              <a:prstGeom prst="rect">
                <a:avLst/>
              </a:prstGeom>
              <a:noFill/>
              <a:ln w="9525">
                <a:noFill/>
                <a:miter lim="800000"/>
                <a:headEnd/>
                <a:tailEnd/>
              </a:ln>
            </p:spPr>
            <p:txBody>
              <a:bodyPr wrap="none" lIns="0" tIns="0" rIns="0" bIns="0" anchor="t" anchorCtr="0">
                <a:normAutofit fontScale="92500" lnSpcReduction="20000"/>
                <a:scene3d>
                  <a:camera prst="orthographicFront"/>
                  <a:lightRig rig="threePt" dir="t"/>
                </a:scene3d>
                <a:sp3d>
                  <a:bevelT w="0" h="0"/>
                </a:sp3d>
              </a:bodyPr>
              <a:lstStyle/>
              <a:p>
                <a:pPr marL="0" lvl="1" algn="ctr">
                  <a:lnSpc>
                    <a:spcPct val="130000"/>
                  </a:lnSpc>
                </a:pPr>
                <a:r>
                  <a:rPr lang="en-US" altLang="ko-KR" sz="2399">
                    <a:solidFill>
                      <a:schemeClr val="tx1">
                        <a:lumMod val="65000"/>
                        <a:lumOff val="35000"/>
                      </a:schemeClr>
                    </a:solidFill>
                    <a:cs typeface="+mn-ea"/>
                    <a:sym typeface="+mn-lt"/>
                  </a:rPr>
                  <a:t>50%</a:t>
                </a:r>
              </a:p>
            </p:txBody>
          </p:sp>
          <p:sp>
            <p:nvSpPr>
              <p:cNvPr id="35" name="Freeform: Shape 5"/>
              <p:cNvSpPr>
                <a:spLocks/>
              </p:cNvSpPr>
              <p:nvPr/>
            </p:nvSpPr>
            <p:spPr bwMode="auto">
              <a:xfrm>
                <a:off x="6837287" y="1514815"/>
                <a:ext cx="2556284" cy="243289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rgbClr val="C8B08A"/>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36" name="TextBox 10"/>
              <p:cNvSpPr txBox="1">
                <a:spLocks/>
              </p:cNvSpPr>
              <p:nvPr/>
            </p:nvSpPr>
            <p:spPr bwMode="auto">
              <a:xfrm>
                <a:off x="7900625" y="998508"/>
                <a:ext cx="429605" cy="395560"/>
              </a:xfrm>
              <a:prstGeom prst="rect">
                <a:avLst/>
              </a:prstGeom>
              <a:noFill/>
              <a:ln w="9525">
                <a:noFill/>
                <a:miter lim="800000"/>
                <a:headEnd/>
                <a:tailEnd/>
              </a:ln>
            </p:spPr>
            <p:txBody>
              <a:bodyPr wrap="none" lIns="0" tIns="0" rIns="0" bIns="0" anchor="t" anchorCtr="0">
                <a:normAutofit fontScale="92500" lnSpcReduction="20000"/>
                <a:scene3d>
                  <a:camera prst="orthographicFront"/>
                  <a:lightRig rig="threePt" dir="t"/>
                </a:scene3d>
                <a:sp3d>
                  <a:bevelT w="0" h="0"/>
                </a:sp3d>
              </a:bodyPr>
              <a:lstStyle/>
              <a:p>
                <a:pPr marL="0" lvl="1" algn="ctr">
                  <a:lnSpc>
                    <a:spcPct val="130000"/>
                  </a:lnSpc>
                </a:pPr>
                <a:r>
                  <a:rPr lang="en-US" altLang="ko-KR" sz="2399">
                    <a:solidFill>
                      <a:schemeClr val="tx1">
                        <a:lumMod val="65000"/>
                        <a:lumOff val="35000"/>
                      </a:schemeClr>
                    </a:solidFill>
                    <a:cs typeface="+mn-ea"/>
                    <a:sym typeface="+mn-lt"/>
                  </a:rPr>
                  <a:t>90%</a:t>
                </a:r>
              </a:p>
            </p:txBody>
          </p:sp>
          <p:sp>
            <p:nvSpPr>
              <p:cNvPr id="37" name="Freeform: Shape 6"/>
              <p:cNvSpPr>
                <a:spLocks/>
              </p:cNvSpPr>
              <p:nvPr/>
            </p:nvSpPr>
            <p:spPr bwMode="auto">
              <a:xfrm>
                <a:off x="8716563" y="2041280"/>
                <a:ext cx="2556284" cy="1906434"/>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rgbClr val="4F4D50"/>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38" name="TextBox 11"/>
              <p:cNvSpPr txBox="1">
                <a:spLocks/>
              </p:cNvSpPr>
              <p:nvPr/>
            </p:nvSpPr>
            <p:spPr bwMode="auto">
              <a:xfrm>
                <a:off x="9803146" y="1500238"/>
                <a:ext cx="383118" cy="395560"/>
              </a:xfrm>
              <a:prstGeom prst="rect">
                <a:avLst/>
              </a:prstGeom>
              <a:noFill/>
              <a:ln w="9525">
                <a:noFill/>
                <a:miter lim="800000"/>
                <a:headEnd/>
                <a:tailEnd/>
              </a:ln>
            </p:spPr>
            <p:txBody>
              <a:bodyPr wrap="none" lIns="0" tIns="0" rIns="0" bIns="0" anchor="t" anchorCtr="0">
                <a:normAutofit fontScale="92500" lnSpcReduction="20000"/>
                <a:scene3d>
                  <a:camera prst="orthographicFront"/>
                  <a:lightRig rig="threePt" dir="t"/>
                </a:scene3d>
                <a:sp3d>
                  <a:bevelT w="0" h="0"/>
                </a:sp3d>
              </a:bodyPr>
              <a:lstStyle/>
              <a:p>
                <a:pPr marL="0" lvl="1" algn="ctr">
                  <a:lnSpc>
                    <a:spcPct val="130000"/>
                  </a:lnSpc>
                </a:pPr>
                <a:r>
                  <a:rPr lang="en-US" altLang="ko-KR" sz="2399">
                    <a:solidFill>
                      <a:schemeClr val="tx1">
                        <a:lumMod val="65000"/>
                        <a:lumOff val="35000"/>
                      </a:schemeClr>
                    </a:solidFill>
                    <a:cs typeface="+mn-ea"/>
                    <a:sym typeface="+mn-lt"/>
                  </a:rPr>
                  <a:t>70%</a:t>
                </a:r>
              </a:p>
            </p:txBody>
          </p:sp>
        </p:grpSp>
        <p:sp>
          <p:nvSpPr>
            <p:cNvPr id="5" name="Freeform: Shape 46"/>
            <p:cNvSpPr>
              <a:spLocks/>
            </p:cNvSpPr>
            <p:nvPr/>
          </p:nvSpPr>
          <p:spPr bwMode="auto">
            <a:xfrm>
              <a:off x="9624384" y="4125872"/>
              <a:ext cx="380602" cy="3806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4F4D50"/>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6" name="Freeform: Shape 47"/>
            <p:cNvSpPr>
              <a:spLocks/>
            </p:cNvSpPr>
            <p:nvPr/>
          </p:nvSpPr>
          <p:spPr bwMode="auto">
            <a:xfrm>
              <a:off x="5844362" y="4125872"/>
              <a:ext cx="380602" cy="3806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4F4D50"/>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7" name="Freeform: Shape 48"/>
            <p:cNvSpPr>
              <a:spLocks/>
            </p:cNvSpPr>
            <p:nvPr/>
          </p:nvSpPr>
          <p:spPr bwMode="auto">
            <a:xfrm>
              <a:off x="7734374" y="4125872"/>
              <a:ext cx="380602" cy="38060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C8B08A"/>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8" name="Freeform: Shape 49"/>
            <p:cNvSpPr>
              <a:spLocks/>
            </p:cNvSpPr>
            <p:nvPr/>
          </p:nvSpPr>
          <p:spPr bwMode="auto">
            <a:xfrm>
              <a:off x="2064338" y="4125872"/>
              <a:ext cx="380602" cy="38060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4F4D50"/>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sp>
          <p:nvSpPr>
            <p:cNvPr id="9" name="Freeform: Shape 50"/>
            <p:cNvSpPr>
              <a:spLocks/>
            </p:cNvSpPr>
            <p:nvPr/>
          </p:nvSpPr>
          <p:spPr bwMode="auto">
            <a:xfrm>
              <a:off x="3954350" y="4125872"/>
              <a:ext cx="380602" cy="3806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C8B08A"/>
            </a:solidFill>
            <a:ln>
              <a:noFill/>
            </a:ln>
          </p:spPr>
          <p:txBody>
            <a:bodyPr anchor="ctr"/>
            <a:lstStyle/>
            <a:p>
              <a:pPr algn="ctr">
                <a:lnSpc>
                  <a:spcPct val="130000"/>
                </a:lnSpc>
              </a:pPr>
              <a:endParaRPr sz="1799">
                <a:solidFill>
                  <a:schemeClr val="tx1">
                    <a:lumMod val="65000"/>
                    <a:lumOff val="35000"/>
                  </a:schemeClr>
                </a:solidFill>
                <a:cs typeface="+mn-ea"/>
                <a:sym typeface="+mn-lt"/>
              </a:endParaRPr>
            </a:p>
          </p:txBody>
        </p:sp>
        <p:cxnSp>
          <p:nvCxnSpPr>
            <p:cNvPr id="10" name="Straight Connector 54"/>
            <p:cNvCxnSpPr/>
            <p:nvPr/>
          </p:nvCxnSpPr>
          <p:spPr>
            <a:xfrm>
              <a:off x="2551573"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1" name="Straight Connector 55"/>
            <p:cNvCxnSpPr/>
            <p:nvPr/>
          </p:nvCxnSpPr>
          <p:spPr>
            <a:xfrm>
              <a:off x="4441585" y="4313126"/>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2" name="Straight Connector 56"/>
            <p:cNvCxnSpPr/>
            <p:nvPr/>
          </p:nvCxnSpPr>
          <p:spPr>
            <a:xfrm>
              <a:off x="6331597"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3" name="Straight Connector 57"/>
            <p:cNvCxnSpPr/>
            <p:nvPr/>
          </p:nvCxnSpPr>
          <p:spPr>
            <a:xfrm>
              <a:off x="8221609"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grpSp>
      <p:sp>
        <p:nvSpPr>
          <p:cNvPr id="40" name="矩形 39"/>
          <p:cNvSpPr/>
          <p:nvPr/>
        </p:nvSpPr>
        <p:spPr>
          <a:xfrm>
            <a:off x="1140012" y="5207230"/>
            <a:ext cx="9419322" cy="692317"/>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用户可以在投影仪或者计算机上进行演示也可以将演示文稿打印出来制作用户可以在投影仪或者计算机上进行演示也可以将演示文稿打印出来制作</a:t>
            </a:r>
          </a:p>
          <a:p>
            <a:pPr>
              <a:lnSpc>
                <a:spcPct val="130000"/>
              </a:lnSpc>
              <a:defRPr/>
            </a:pPr>
            <a:endParaRPr lang="zh-CN" altLang="en-US" sz="1000" dirty="0">
              <a:solidFill>
                <a:schemeClr val="tx1">
                  <a:lumMod val="65000"/>
                  <a:lumOff val="35000"/>
                </a:schemeClr>
              </a:solidFill>
              <a:latin typeface="方正黑体简体" panose="02010601030101010101" pitchFamily="2" charset="-122"/>
              <a:ea typeface="方正黑体简体" panose="02010601030101010101" pitchFamily="2" charset="-122"/>
              <a:cs typeface="+mn-ea"/>
              <a:sym typeface="+mn-lt"/>
            </a:endParaRPr>
          </a:p>
        </p:txBody>
      </p:sp>
      <p:sp>
        <p:nvSpPr>
          <p:cNvPr id="27"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8" name="图片 27">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9"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5288239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300" fill="hold"/>
                                        <p:tgtEl>
                                          <p:spTgt spid="28"/>
                                        </p:tgtEl>
                                        <p:attrNameLst>
                                          <p:attrName>ppt_x</p:attrName>
                                        </p:attrNameLst>
                                      </p:cBhvr>
                                      <p:tavLst>
                                        <p:tav tm="0">
                                          <p:val>
                                            <p:strVal val="0-#ppt_w/2"/>
                                          </p:val>
                                        </p:tav>
                                        <p:tav tm="100000">
                                          <p:val>
                                            <p:strVal val="#ppt_x"/>
                                          </p:val>
                                        </p:tav>
                                      </p:tavLst>
                                    </p:anim>
                                    <p:anim calcmode="lin" valueType="num">
                                      <p:cBhvr additive="base">
                                        <p:cTn id="8" dur="3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300" fill="hold"/>
                                        <p:tgtEl>
                                          <p:spTgt spid="39"/>
                                        </p:tgtEl>
                                        <p:attrNameLst>
                                          <p:attrName>ppt_x</p:attrName>
                                        </p:attrNameLst>
                                      </p:cBhvr>
                                      <p:tavLst>
                                        <p:tav tm="0">
                                          <p:val>
                                            <p:strVal val="0-#ppt_w/2"/>
                                          </p:val>
                                        </p:tav>
                                        <p:tav tm="100000">
                                          <p:val>
                                            <p:strVal val="#ppt_x"/>
                                          </p:val>
                                        </p:tav>
                                      </p:tavLst>
                                    </p:anim>
                                    <p:anim calcmode="lin" valueType="num">
                                      <p:cBhvr additive="base">
                                        <p:cTn id="12" dur="3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300" fill="hold"/>
                                        <p:tgtEl>
                                          <p:spTgt spid="27"/>
                                        </p:tgtEl>
                                        <p:attrNameLst>
                                          <p:attrName>ppt_x</p:attrName>
                                        </p:attrNameLst>
                                      </p:cBhvr>
                                      <p:tavLst>
                                        <p:tav tm="0">
                                          <p:val>
                                            <p:strVal val="0-#ppt_w/2"/>
                                          </p:val>
                                        </p:tav>
                                        <p:tav tm="100000">
                                          <p:val>
                                            <p:strVal val="#ppt_x"/>
                                          </p:val>
                                        </p:tav>
                                      </p:tavLst>
                                    </p:anim>
                                    <p:anim calcmode="lin" valueType="num">
                                      <p:cBhvr additive="base">
                                        <p:cTn id="16" dur="300" fill="hold"/>
                                        <p:tgtEl>
                                          <p:spTgt spid="2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42"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60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21" name="矩形 20"/>
          <p:cNvSpPr/>
          <p:nvPr/>
        </p:nvSpPr>
        <p:spPr>
          <a:xfrm>
            <a:off x="3759804" y="1236576"/>
            <a:ext cx="5207619" cy="499111"/>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en-US" altLang="zh-CN" sz="2400" dirty="0">
                <a:solidFill>
                  <a:schemeClr val="bg1">
                    <a:lumMod val="85000"/>
                  </a:schemeClr>
                </a:solidFill>
                <a:cs typeface="+mn-ea"/>
                <a:sym typeface="+mn-lt"/>
              </a:rPr>
              <a:t>WHAT ARE OUR STRENGTHS?</a:t>
            </a:r>
            <a:endParaRPr lang="zh-CN" altLang="en-US" sz="2400" dirty="0">
              <a:solidFill>
                <a:schemeClr val="bg1">
                  <a:lumMod val="85000"/>
                </a:schemeClr>
              </a:solidFill>
              <a:cs typeface="+mn-ea"/>
              <a:sym typeface="+mn-lt"/>
            </a:endParaRPr>
          </a:p>
        </p:txBody>
      </p:sp>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优势分析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2452015" y="2292495"/>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452015" y="2496091"/>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5" name="图片 4">
            <a:extLst>
              <a:ext uri="{FF2B5EF4-FFF2-40B4-BE49-F238E27FC236}">
                <a16:creationId xmlns:a16="http://schemas.microsoft.com/office/drawing/2014/main" xmlns="" id="{65C307CF-DA50-4457-921E-108CAB5CE9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1461" y="2292495"/>
            <a:ext cx="4115897" cy="4098181"/>
          </a:xfrm>
          <a:prstGeom prst="rect">
            <a:avLst/>
          </a:prstGeom>
        </p:spPr>
      </p:pic>
      <p:pic>
        <p:nvPicPr>
          <p:cNvPr id="7" name="图片 6">
            <a:extLst>
              <a:ext uri="{FF2B5EF4-FFF2-40B4-BE49-F238E27FC236}">
                <a16:creationId xmlns:a16="http://schemas.microsoft.com/office/drawing/2014/main" xmlns="" id="{4E2F06C7-81B4-48BC-94FA-D932CE77E8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3564" y="2355594"/>
            <a:ext cx="738544" cy="243720"/>
          </a:xfrm>
          <a:prstGeom prst="rect">
            <a:avLst/>
          </a:prstGeom>
        </p:spPr>
      </p:pic>
      <p:pic>
        <p:nvPicPr>
          <p:cNvPr id="9" name="图片 8">
            <a:extLst>
              <a:ext uri="{FF2B5EF4-FFF2-40B4-BE49-F238E27FC236}">
                <a16:creationId xmlns:a16="http://schemas.microsoft.com/office/drawing/2014/main" xmlns="" id="{1ABCD54B-0187-4B8B-B1D8-851ABF2BA6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7214" y="3405909"/>
            <a:ext cx="745929" cy="243720"/>
          </a:xfrm>
          <a:prstGeom prst="rect">
            <a:avLst/>
          </a:prstGeom>
        </p:spPr>
      </p:pic>
      <p:pic>
        <p:nvPicPr>
          <p:cNvPr id="11" name="图片 10">
            <a:extLst>
              <a:ext uri="{FF2B5EF4-FFF2-40B4-BE49-F238E27FC236}">
                <a16:creationId xmlns:a16="http://schemas.microsoft.com/office/drawing/2014/main" xmlns="" id="{7FB8196C-7E5C-4DBD-92E3-955336FFA91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0863" y="4456223"/>
            <a:ext cx="753315" cy="243720"/>
          </a:xfrm>
          <a:prstGeom prst="rect">
            <a:avLst/>
          </a:prstGeom>
        </p:spPr>
      </p:pic>
      <p:pic>
        <p:nvPicPr>
          <p:cNvPr id="13" name="图片 12">
            <a:extLst>
              <a:ext uri="{FF2B5EF4-FFF2-40B4-BE49-F238E27FC236}">
                <a16:creationId xmlns:a16="http://schemas.microsoft.com/office/drawing/2014/main" xmlns="" id="{CF9FB7B5-041E-40D6-ACC9-4857C4C454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48164" y="5506539"/>
            <a:ext cx="768085" cy="243720"/>
          </a:xfrm>
          <a:prstGeom prst="rect">
            <a:avLst/>
          </a:prstGeom>
        </p:spPr>
      </p:pic>
      <p:sp>
        <p:nvSpPr>
          <p:cNvPr id="23" name="TextBox 7">
            <a:extLst>
              <a:ext uri="{FF2B5EF4-FFF2-40B4-BE49-F238E27FC236}">
                <a16:creationId xmlns:a16="http://schemas.microsoft.com/office/drawing/2014/main" xmlns="" id="{F50A4F61-528B-45AB-8FF7-992EF2C1A857}"/>
              </a:ext>
            </a:extLst>
          </p:cNvPr>
          <p:cNvSpPr txBox="1"/>
          <p:nvPr/>
        </p:nvSpPr>
        <p:spPr>
          <a:xfrm>
            <a:off x="2452015" y="3338446"/>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4" name="文本框 23">
            <a:extLst>
              <a:ext uri="{FF2B5EF4-FFF2-40B4-BE49-F238E27FC236}">
                <a16:creationId xmlns:a16="http://schemas.microsoft.com/office/drawing/2014/main" xmlns="" id="{338DB222-C806-46B2-91CD-F9E6F4F44A37}"/>
              </a:ext>
            </a:extLst>
          </p:cNvPr>
          <p:cNvSpPr txBox="1"/>
          <p:nvPr/>
        </p:nvSpPr>
        <p:spPr>
          <a:xfrm>
            <a:off x="2452015" y="3542041"/>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25" name="TextBox 7">
            <a:extLst>
              <a:ext uri="{FF2B5EF4-FFF2-40B4-BE49-F238E27FC236}">
                <a16:creationId xmlns:a16="http://schemas.microsoft.com/office/drawing/2014/main" xmlns="" id="{61CAA751-C385-4ED3-9C28-425AB805B0BA}"/>
              </a:ext>
            </a:extLst>
          </p:cNvPr>
          <p:cNvSpPr txBox="1"/>
          <p:nvPr/>
        </p:nvSpPr>
        <p:spPr>
          <a:xfrm>
            <a:off x="2452015" y="4384397"/>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6" name="文本框 25">
            <a:extLst>
              <a:ext uri="{FF2B5EF4-FFF2-40B4-BE49-F238E27FC236}">
                <a16:creationId xmlns:a16="http://schemas.microsoft.com/office/drawing/2014/main" xmlns="" id="{7545E601-964C-4687-AD44-46520B86A921}"/>
              </a:ext>
            </a:extLst>
          </p:cNvPr>
          <p:cNvSpPr txBox="1"/>
          <p:nvPr/>
        </p:nvSpPr>
        <p:spPr>
          <a:xfrm>
            <a:off x="2452015" y="4587992"/>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27" name="TextBox 7">
            <a:extLst>
              <a:ext uri="{FF2B5EF4-FFF2-40B4-BE49-F238E27FC236}">
                <a16:creationId xmlns:a16="http://schemas.microsoft.com/office/drawing/2014/main" xmlns="" id="{476F80B6-0E32-4A8A-BDE7-2AFCC9D58366}"/>
              </a:ext>
            </a:extLst>
          </p:cNvPr>
          <p:cNvSpPr txBox="1"/>
          <p:nvPr/>
        </p:nvSpPr>
        <p:spPr>
          <a:xfrm>
            <a:off x="2447595" y="5430349"/>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a16="http://schemas.microsoft.com/office/drawing/2014/main" xmlns="" id="{B9DC0586-E791-4AC3-946B-794698B5C400}"/>
              </a:ext>
            </a:extLst>
          </p:cNvPr>
          <p:cNvSpPr txBox="1"/>
          <p:nvPr/>
        </p:nvSpPr>
        <p:spPr>
          <a:xfrm>
            <a:off x="2447595" y="5633944"/>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20" name="矩形 19"/>
          <p:cNvSpPr/>
          <p:nvPr/>
        </p:nvSpPr>
        <p:spPr>
          <a:xfrm>
            <a:off x="4921377" y="1480756"/>
            <a:ext cx="2884475"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cs typeface="+mn-ea"/>
                <a:sym typeface="+mn-lt"/>
              </a:rPr>
              <a:t>我们的优势在哪里？</a:t>
            </a:r>
          </a:p>
        </p:txBody>
      </p:sp>
    </p:spTree>
    <p:extLst>
      <p:ext uri="{BB962C8B-B14F-4D97-AF65-F5344CB8AC3E}">
        <p14:creationId xmlns:p14="http://schemas.microsoft.com/office/powerpoint/2010/main" val="14766866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1350"/>
                            </p:stCondLst>
                            <p:childTnLst>
                              <p:par>
                                <p:cTn id="29" presetID="2" presetClass="entr" presetSubtype="4"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ppt_x"/>
                                          </p:val>
                                        </p:tav>
                                        <p:tav tm="100000">
                                          <p:val>
                                            <p:strVal val="#ppt_x"/>
                                          </p:val>
                                        </p:tav>
                                      </p:tavLst>
                                    </p:anim>
                                    <p:anim calcmode="lin" valueType="num">
                                      <p:cBhvr additive="base">
                                        <p:cTn id="68" dur="500" fill="hold"/>
                                        <p:tgtEl>
                                          <p:spTgt spid="2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fill="hold"/>
                                        <p:tgtEl>
                                          <p:spTgt spid="26"/>
                                        </p:tgtEl>
                                        <p:attrNameLst>
                                          <p:attrName>ppt_x</p:attrName>
                                        </p:attrNameLst>
                                      </p:cBhvr>
                                      <p:tavLst>
                                        <p:tav tm="0">
                                          <p:val>
                                            <p:strVal val="#ppt_x"/>
                                          </p:val>
                                        </p:tav>
                                        <p:tav tm="100000">
                                          <p:val>
                                            <p:strVal val="#ppt_x"/>
                                          </p:val>
                                        </p:tav>
                                      </p:tavLst>
                                    </p:anim>
                                    <p:anim calcmode="lin" valueType="num">
                                      <p:cBhvr additive="base">
                                        <p:cTn id="72" dur="500" fill="hold"/>
                                        <p:tgtEl>
                                          <p:spTgt spid="2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p:bldP spid="18" grpId="0"/>
      <p:bldP spid="19" grpId="0"/>
      <p:bldP spid="23" grpId="0"/>
      <p:bldP spid="24" grpId="0"/>
      <p:bldP spid="25" grpId="0"/>
      <p:bldP spid="26" grpId="0"/>
      <p:bldP spid="27" grpId="0"/>
      <p:bldP spid="28"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a:effectLst>
            <a:outerShdw blurRad="254000" dist="63500" dir="2700000" algn="tl" rotWithShape="0">
              <a:prstClr val="black">
                <a:alpha val="30000"/>
              </a:prstClr>
            </a:outerShdw>
          </a:effectLst>
        </p:grpSpPr>
        <p:sp>
          <p:nvSpPr>
            <p:cNvPr id="32" name="矩形 31"/>
            <p:cNvSpPr/>
            <p:nvPr/>
          </p:nvSpPr>
          <p:spPr>
            <a:xfrm>
              <a:off x="9266662" y="787400"/>
              <a:ext cx="2912637" cy="2556042"/>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cs typeface="+mn-ea"/>
                <a:sym typeface="+mn-lt"/>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p:spPr>
          <p:txBody>
            <a:bodyPr wrap="none" anchor="ctr"/>
            <a:lstStyle/>
            <a:p>
              <a:pPr eaLnBrk="1" hangingPunct="1">
                <a:defRPr/>
              </a:pPr>
              <a:endParaRPr lang="zh-CN" altLang="en-US">
                <a:cs typeface="+mn-ea"/>
                <a:sym typeface="+mn-lt"/>
              </a:endParaRPr>
            </a:p>
          </p:txBody>
        </p:sp>
      </p:grpSp>
      <p:grpSp>
        <p:nvGrpSpPr>
          <p:cNvPr id="8" name="组合 7"/>
          <p:cNvGrpSpPr/>
          <p:nvPr/>
        </p:nvGrpSpPr>
        <p:grpSpPr>
          <a:xfrm>
            <a:off x="1360388" y="4879975"/>
            <a:ext cx="4038926" cy="996648"/>
            <a:chOff x="1157188" y="5013498"/>
            <a:chExt cx="3458574" cy="853440"/>
          </a:xfrm>
          <a:effectLst>
            <a:outerShdw blurRad="254000" dist="63500" dir="2700000" algn="tl" rotWithShape="0">
              <a:prstClr val="black">
                <a:alpha val="30000"/>
              </a:prstClr>
            </a:outerShdw>
          </a:effectLst>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cs typeface="+mn-ea"/>
                  <a:sym typeface="+mn-lt"/>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p:spPr>
            <p:txBody>
              <a:bodyPr wrap="none" anchor="ctr"/>
              <a:lstStyle/>
              <a:p>
                <a:pPr eaLnBrk="1" hangingPunct="1">
                  <a:defRPr/>
                </a:pPr>
                <a:endParaRPr lang="zh-CN" altLang="en-US">
                  <a:cs typeface="+mn-ea"/>
                  <a:sym typeface="+mn-lt"/>
                </a:endParaRPr>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rgbClr val="887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cs typeface="+mn-ea"/>
                  <a:sym typeface="+mn-lt"/>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p:spPr>
            <p:txBody>
              <a:bodyPr wrap="none" anchor="ctr"/>
              <a:lstStyle/>
              <a:p>
                <a:pPr eaLnBrk="1" hangingPunct="1">
                  <a:defRPr/>
                </a:pPr>
                <a:endParaRPr lang="zh-CN" altLang="en-US">
                  <a:cs typeface="+mn-ea"/>
                  <a:sym typeface="+mn-lt"/>
                </a:endParaRPr>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cs typeface="+mn-ea"/>
                  <a:sym typeface="+mn-lt"/>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p:spPr>
            <p:txBody>
              <a:bodyPr wrap="none" anchor="ctr"/>
              <a:lstStyle/>
              <a:p>
                <a:pPr eaLnBrk="1" hangingPunct="1">
                  <a:defRPr/>
                </a:pPr>
                <a:endParaRPr lang="zh-CN" altLang="en-US">
                  <a:cs typeface="+mn-ea"/>
                  <a:sym typeface="+mn-lt"/>
                </a:endParaRPr>
              </a:p>
            </p:txBody>
          </p:sp>
        </p:gr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6257050" y="1606159"/>
            <a:ext cx="2538589" cy="2124622"/>
          </a:xfrm>
          <a:effectLst>
            <a:outerShdw blurRad="254000" dist="63500" dir="2700000" algn="tl" rotWithShape="0">
              <a:prstClr val="black">
                <a:alpha val="30000"/>
              </a:prstClr>
            </a:outerShdw>
          </a:effectLst>
        </p:spPr>
      </p:pic>
      <p:pic>
        <p:nvPicPr>
          <p:cNvPr id="16" name="图片占位符 15"/>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a:stretch/>
        </p:blipFill>
        <p:spPr>
          <a:xfrm>
            <a:off x="6257050" y="3813408"/>
            <a:ext cx="5049650" cy="2133134"/>
          </a:xfrm>
          <a:effectLst>
            <a:outerShdw blurRad="254000" dist="63500" dir="2700000" algn="tl" rotWithShape="0">
              <a:prstClr val="black">
                <a:alpha val="30000"/>
              </a:prstClr>
            </a:outerShdw>
          </a:effectLst>
        </p:spPr>
      </p:pic>
      <p:grpSp>
        <p:nvGrpSpPr>
          <p:cNvPr id="49" name="组合 48"/>
          <p:cNvGrpSpPr/>
          <p:nvPr/>
        </p:nvGrpSpPr>
        <p:grpSpPr>
          <a:xfrm>
            <a:off x="1246088" y="1912474"/>
            <a:ext cx="4405412" cy="892402"/>
            <a:chOff x="7483989" y="3301782"/>
            <a:chExt cx="4405412" cy="892402"/>
          </a:xfrm>
        </p:grpSpPr>
        <p:sp>
          <p:nvSpPr>
            <p:cNvPr id="50" name="矩形 49"/>
            <p:cNvSpPr/>
            <p:nvPr/>
          </p:nvSpPr>
          <p:spPr>
            <a:xfrm>
              <a:off x="7483989" y="3732519"/>
              <a:ext cx="440541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bg1">
                      <a:lumMod val="50000"/>
                    </a:schemeClr>
                  </a:solidFill>
                  <a:cs typeface="+mn-ea"/>
                  <a:sym typeface="+mn-lt"/>
                </a:rPr>
                <a:t>用户可以在投影仪或者计算机上进行演示也可以将演示文稿打印出来制作成胶片可以将演示文稿打印</a:t>
              </a:r>
            </a:p>
          </p:txBody>
        </p:sp>
        <p:sp>
          <p:nvSpPr>
            <p:cNvPr id="51" name="矩形 50"/>
            <p:cNvSpPr/>
            <p:nvPr/>
          </p:nvSpPr>
          <p:spPr>
            <a:xfrm>
              <a:off x="7483989" y="3301782"/>
              <a:ext cx="2050552" cy="5170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cs typeface="+mn-ea"/>
                  <a:sym typeface="+mn-lt"/>
                </a:rPr>
                <a:t>行业分析</a:t>
              </a:r>
            </a:p>
          </p:txBody>
        </p:sp>
      </p:grpSp>
      <p:grpSp>
        <p:nvGrpSpPr>
          <p:cNvPr id="52" name="组合 51"/>
          <p:cNvGrpSpPr/>
          <p:nvPr/>
        </p:nvGrpSpPr>
        <p:grpSpPr>
          <a:xfrm>
            <a:off x="1246088" y="3256010"/>
            <a:ext cx="4405412" cy="892402"/>
            <a:chOff x="7483989" y="3301782"/>
            <a:chExt cx="4405412" cy="892402"/>
          </a:xfrm>
        </p:grpSpPr>
        <p:sp>
          <p:nvSpPr>
            <p:cNvPr id="53" name="矩形 52"/>
            <p:cNvSpPr/>
            <p:nvPr/>
          </p:nvSpPr>
          <p:spPr>
            <a:xfrm>
              <a:off x="7483989" y="3732519"/>
              <a:ext cx="440541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bg1">
                      <a:lumMod val="50000"/>
                    </a:schemeClr>
                  </a:solidFill>
                  <a:cs typeface="+mn-ea"/>
                  <a:sym typeface="+mn-lt"/>
                </a:rPr>
                <a:t>用户可以在投影仪或者计算机上进行演示也可以将演示文稿打印出来制作成胶片可以将演示文稿打印</a:t>
              </a:r>
            </a:p>
          </p:txBody>
        </p:sp>
        <p:sp>
          <p:nvSpPr>
            <p:cNvPr id="54" name="矩形 53"/>
            <p:cNvSpPr/>
            <p:nvPr/>
          </p:nvSpPr>
          <p:spPr>
            <a:xfrm>
              <a:off x="7483989" y="3301782"/>
              <a:ext cx="2050552" cy="5170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cs typeface="+mn-ea"/>
                  <a:sym typeface="+mn-lt"/>
                </a:rPr>
                <a:t>市场分析</a:t>
              </a:r>
            </a:p>
          </p:txBody>
        </p:sp>
      </p:grpSp>
      <p:sp>
        <p:nvSpPr>
          <p:cNvPr id="2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30" name="图片 29">
            <a:extLst>
              <a:ext uri="{FF2B5EF4-FFF2-40B4-BE49-F238E27FC236}">
                <a16:creationId xmlns:a16="http://schemas.microsoft.com/office/drawing/2014/main" xmlns="" id="{AB57C0F8-B204-4584-AB17-3A4B989238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1"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行业调研</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2429943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300" fill="hold"/>
                                        <p:tgtEl>
                                          <p:spTgt spid="30"/>
                                        </p:tgtEl>
                                        <p:attrNameLst>
                                          <p:attrName>ppt_x</p:attrName>
                                        </p:attrNameLst>
                                      </p:cBhvr>
                                      <p:tavLst>
                                        <p:tav tm="0">
                                          <p:val>
                                            <p:strVal val="0-#ppt_w/2"/>
                                          </p:val>
                                        </p:tav>
                                        <p:tav tm="100000">
                                          <p:val>
                                            <p:strVal val="#ppt_x"/>
                                          </p:val>
                                        </p:tav>
                                      </p:tavLst>
                                    </p:anim>
                                    <p:anim calcmode="lin" valueType="num">
                                      <p:cBhvr additive="base">
                                        <p:cTn id="8" dur="3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300" fill="hold"/>
                                        <p:tgtEl>
                                          <p:spTgt spid="31"/>
                                        </p:tgtEl>
                                        <p:attrNameLst>
                                          <p:attrName>ppt_x</p:attrName>
                                        </p:attrNameLst>
                                      </p:cBhvr>
                                      <p:tavLst>
                                        <p:tav tm="0">
                                          <p:val>
                                            <p:strVal val="0-#ppt_w/2"/>
                                          </p:val>
                                        </p:tav>
                                        <p:tav tm="100000">
                                          <p:val>
                                            <p:strVal val="#ppt_x"/>
                                          </p:val>
                                        </p:tav>
                                      </p:tavLst>
                                    </p:anim>
                                    <p:anim calcmode="lin" valueType="num">
                                      <p:cBhvr additive="base">
                                        <p:cTn id="12" dur="3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300" fill="hold"/>
                                        <p:tgtEl>
                                          <p:spTgt spid="26"/>
                                        </p:tgtEl>
                                        <p:attrNameLst>
                                          <p:attrName>ppt_x</p:attrName>
                                        </p:attrNameLst>
                                      </p:cBhvr>
                                      <p:tavLst>
                                        <p:tav tm="0">
                                          <p:val>
                                            <p:strVal val="0-#ppt_w/2"/>
                                          </p:val>
                                        </p:tav>
                                        <p:tav tm="100000">
                                          <p:val>
                                            <p:strVal val="#ppt_x"/>
                                          </p:val>
                                        </p:tav>
                                      </p:tavLst>
                                    </p:anim>
                                    <p:anim calcmode="lin" valueType="num">
                                      <p:cBhvr additive="base">
                                        <p:cTn id="16" dur="3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42"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1600"/>
                            </p:stCondLst>
                            <p:childTnLst>
                              <p:par>
                                <p:cTn id="34" presetID="2" presetClass="entr" presetSubtype="8"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0-#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0-#ppt_w/2"/>
                                          </p:val>
                                        </p:tav>
                                        <p:tav tm="100000">
                                          <p:val>
                                            <p:strVal val="#ppt_x"/>
                                          </p:val>
                                        </p:tav>
                                      </p:tavLst>
                                    </p:anim>
                                    <p:anim calcmode="lin" valueType="num">
                                      <p:cBhvr additive="base">
                                        <p:cTn id="41" dur="500" fill="hold"/>
                                        <p:tgtEl>
                                          <p:spTgt spid="52"/>
                                        </p:tgtEl>
                                        <p:attrNameLst>
                                          <p:attrName>ppt_y</p:attrName>
                                        </p:attrNameLst>
                                      </p:cBhvr>
                                      <p:tavLst>
                                        <p:tav tm="0">
                                          <p:val>
                                            <p:strVal val="#ppt_y"/>
                                          </p:val>
                                        </p:tav>
                                        <p:tav tm="100000">
                                          <p:val>
                                            <p:strVal val="#ppt_y"/>
                                          </p:val>
                                        </p:tav>
                                      </p:tavLst>
                                    </p:anim>
                                  </p:childTnLst>
                                </p:cTn>
                              </p:par>
                            </p:childTnLst>
                          </p:cTn>
                        </p:par>
                        <p:par>
                          <p:cTn id="42" fill="hold">
                            <p:stCondLst>
                              <p:cond delay="2100"/>
                            </p:stCondLst>
                            <p:childTnLst>
                              <p:par>
                                <p:cTn id="43" presetID="42"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圆角 58"/>
          <p:cNvSpPr/>
          <p:nvPr/>
        </p:nvSpPr>
        <p:spPr>
          <a:xfrm>
            <a:off x="4870339" y="5013633"/>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0" name="矩形: 圆角 59"/>
          <p:cNvSpPr/>
          <p:nvPr/>
        </p:nvSpPr>
        <p:spPr>
          <a:xfrm>
            <a:off x="4870339" y="5299249"/>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1" name="矩形: 圆角 60"/>
          <p:cNvSpPr/>
          <p:nvPr/>
        </p:nvSpPr>
        <p:spPr>
          <a:xfrm>
            <a:off x="4870339" y="5603780"/>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2" name="矩形: 圆角 61"/>
          <p:cNvSpPr/>
          <p:nvPr/>
        </p:nvSpPr>
        <p:spPr>
          <a:xfrm>
            <a:off x="1615149" y="5013633"/>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3" name="矩形: 圆角 62"/>
          <p:cNvSpPr/>
          <p:nvPr/>
        </p:nvSpPr>
        <p:spPr>
          <a:xfrm>
            <a:off x="1615149" y="5299249"/>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4" name="矩形: 圆角 63"/>
          <p:cNvSpPr/>
          <p:nvPr/>
        </p:nvSpPr>
        <p:spPr>
          <a:xfrm>
            <a:off x="1615149" y="5603780"/>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5" name="矩形: 圆角 64"/>
          <p:cNvSpPr/>
          <p:nvPr/>
        </p:nvSpPr>
        <p:spPr>
          <a:xfrm>
            <a:off x="8123731" y="5013633"/>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6" name="矩形: 圆角 65"/>
          <p:cNvSpPr/>
          <p:nvPr/>
        </p:nvSpPr>
        <p:spPr>
          <a:xfrm>
            <a:off x="8123731" y="5299249"/>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67" name="矩形: 圆角 66"/>
          <p:cNvSpPr/>
          <p:nvPr/>
        </p:nvSpPr>
        <p:spPr>
          <a:xfrm>
            <a:off x="8123731" y="5603780"/>
            <a:ext cx="2447363" cy="142087"/>
          </a:xfrm>
          <a:prstGeom prst="roundRect">
            <a:avLst>
              <a:gd name="adj" fmla="val 50000"/>
            </a:avLst>
          </a:prstGeom>
          <a:solidFill>
            <a:schemeClr val="bg1">
              <a:lumMod val="8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55" name="任意多边形: 形状 54"/>
          <p:cNvSpPr/>
          <p:nvPr/>
        </p:nvSpPr>
        <p:spPr>
          <a:xfrm>
            <a:off x="8561768" y="1906802"/>
            <a:ext cx="1580741" cy="15807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F4D50"/>
          </a:solidFill>
          <a:ln w="63500" cap="flat">
            <a:solidFill>
              <a:srgbClr val="000000">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56" name="任意多边形: 形状 55"/>
          <p:cNvSpPr/>
          <p:nvPr/>
        </p:nvSpPr>
        <p:spPr>
          <a:xfrm>
            <a:off x="8594077" y="1939111"/>
            <a:ext cx="1516119" cy="15161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4F4D50">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57" name="任意多边形: 形状 56"/>
          <p:cNvSpPr/>
          <p:nvPr/>
        </p:nvSpPr>
        <p:spPr>
          <a:xfrm>
            <a:off x="8693489" y="2038523"/>
            <a:ext cx="1317295" cy="131729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F4D50"/>
          </a:solidFill>
          <a:ln w="25400" cap="flat">
            <a:solidFill>
              <a:srgbClr val="000000">
                <a:alpha val="0"/>
              </a:srgbClr>
            </a:solidFill>
            <a:prstDash val="solid"/>
            <a:miter lim="400000"/>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58" name="任意多边形: 形状 57"/>
          <p:cNvSpPr/>
          <p:nvPr/>
        </p:nvSpPr>
        <p:spPr>
          <a:xfrm>
            <a:off x="9084617" y="2441063"/>
            <a:ext cx="535039" cy="512215"/>
          </a:xfrm>
          <a:custGeom>
            <a:avLst/>
            <a:gdLst>
              <a:gd name="connsiteX0" fmla="*/ 203672 w 338280"/>
              <a:gd name="connsiteY0" fmla="*/ 246439 h 323850"/>
              <a:gd name="connsiteX1" fmla="*/ 209657 w 338280"/>
              <a:gd name="connsiteY1" fmla="*/ 252329 h 323850"/>
              <a:gd name="connsiteX2" fmla="*/ 238919 w 338280"/>
              <a:gd name="connsiteY2" fmla="*/ 305998 h 323850"/>
              <a:gd name="connsiteX3" fmla="*/ 233599 w 338280"/>
              <a:gd name="connsiteY3" fmla="*/ 316470 h 323850"/>
              <a:gd name="connsiteX4" fmla="*/ 197687 w 338280"/>
              <a:gd name="connsiteY4" fmla="*/ 252329 h 323850"/>
              <a:gd name="connsiteX5" fmla="*/ 203672 w 338280"/>
              <a:gd name="connsiteY5" fmla="*/ 246439 h 323850"/>
              <a:gd name="connsiteX6" fmla="*/ 251574 w 338280"/>
              <a:gd name="connsiteY6" fmla="*/ 214312 h 323850"/>
              <a:gd name="connsiteX7" fmla="*/ 283252 w 338280"/>
              <a:gd name="connsiteY7" fmla="*/ 222230 h 323850"/>
              <a:gd name="connsiteX8" fmla="*/ 314931 w 338280"/>
              <a:gd name="connsiteY8" fmla="*/ 275020 h 323850"/>
              <a:gd name="connsiteX9" fmla="*/ 316251 w 338280"/>
              <a:gd name="connsiteY9" fmla="*/ 285578 h 323850"/>
              <a:gd name="connsiteX10" fmla="*/ 325490 w 338280"/>
              <a:gd name="connsiteY10" fmla="*/ 313292 h 323850"/>
              <a:gd name="connsiteX11" fmla="*/ 328130 w 338280"/>
              <a:gd name="connsiteY11" fmla="*/ 319891 h 323850"/>
              <a:gd name="connsiteX12" fmla="*/ 322851 w 338280"/>
              <a:gd name="connsiteY12" fmla="*/ 323850 h 323850"/>
              <a:gd name="connsiteX13" fmla="*/ 321531 w 338280"/>
              <a:gd name="connsiteY13" fmla="*/ 323850 h 323850"/>
              <a:gd name="connsiteX14" fmla="*/ 293812 w 338280"/>
              <a:gd name="connsiteY14" fmla="*/ 310653 h 323850"/>
              <a:gd name="connsiteX15" fmla="*/ 288532 w 338280"/>
              <a:gd name="connsiteY15" fmla="*/ 301415 h 323850"/>
              <a:gd name="connsiteX16" fmla="*/ 279292 w 338280"/>
              <a:gd name="connsiteY16" fmla="*/ 288217 h 323850"/>
              <a:gd name="connsiteX17" fmla="*/ 276652 w 338280"/>
              <a:gd name="connsiteY17" fmla="*/ 289537 h 323850"/>
              <a:gd name="connsiteX18" fmla="*/ 276652 w 338280"/>
              <a:gd name="connsiteY18" fmla="*/ 290857 h 323850"/>
              <a:gd name="connsiteX19" fmla="*/ 280612 w 338280"/>
              <a:gd name="connsiteY19" fmla="*/ 294816 h 323850"/>
              <a:gd name="connsiteX20" fmla="*/ 284572 w 338280"/>
              <a:gd name="connsiteY20" fmla="*/ 301415 h 323850"/>
              <a:gd name="connsiteX21" fmla="*/ 279292 w 338280"/>
              <a:gd name="connsiteY21" fmla="*/ 308013 h 323850"/>
              <a:gd name="connsiteX22" fmla="*/ 272693 w 338280"/>
              <a:gd name="connsiteY22" fmla="*/ 308013 h 323850"/>
              <a:gd name="connsiteX23" fmla="*/ 215935 w 338280"/>
              <a:gd name="connsiteY23" fmla="*/ 259183 h 323850"/>
              <a:gd name="connsiteX24" fmla="*/ 218574 w 338280"/>
              <a:gd name="connsiteY24" fmla="*/ 226190 h 323850"/>
              <a:gd name="connsiteX25" fmla="*/ 218574 w 338280"/>
              <a:gd name="connsiteY25" fmla="*/ 224870 h 323850"/>
              <a:gd name="connsiteX26" fmla="*/ 221214 w 338280"/>
              <a:gd name="connsiteY26" fmla="*/ 222230 h 323850"/>
              <a:gd name="connsiteX27" fmla="*/ 251574 w 338280"/>
              <a:gd name="connsiteY27" fmla="*/ 214312 h 323850"/>
              <a:gd name="connsiteX28" fmla="*/ 248551 w 338280"/>
              <a:gd name="connsiteY28" fmla="*/ 198166 h 323850"/>
              <a:gd name="connsiteX29" fmla="*/ 308559 w 338280"/>
              <a:gd name="connsiteY29" fmla="*/ 219221 h 323850"/>
              <a:gd name="connsiteX30" fmla="*/ 325895 w 338280"/>
              <a:gd name="connsiteY30" fmla="*/ 246857 h 323850"/>
              <a:gd name="connsiteX31" fmla="*/ 337896 w 338280"/>
              <a:gd name="connsiteY31" fmla="*/ 287651 h 323850"/>
              <a:gd name="connsiteX32" fmla="*/ 325895 w 338280"/>
              <a:gd name="connsiteY32" fmla="*/ 290283 h 323850"/>
              <a:gd name="connsiteX33" fmla="*/ 301892 w 338280"/>
              <a:gd name="connsiteY33" fmla="*/ 229749 h 323850"/>
              <a:gd name="connsiteX34" fmla="*/ 248551 w 338280"/>
              <a:gd name="connsiteY34" fmla="*/ 210010 h 323850"/>
              <a:gd name="connsiteX35" fmla="*/ 248551 w 338280"/>
              <a:gd name="connsiteY35" fmla="*/ 198166 h 323850"/>
              <a:gd name="connsiteX36" fmla="*/ 146094 w 338280"/>
              <a:gd name="connsiteY36" fmla="*/ 133350 h 323850"/>
              <a:gd name="connsiteX37" fmla="*/ 134187 w 338280"/>
              <a:gd name="connsiteY37" fmla="*/ 145257 h 323850"/>
              <a:gd name="connsiteX38" fmla="*/ 146094 w 338280"/>
              <a:gd name="connsiteY38" fmla="*/ 157164 h 323850"/>
              <a:gd name="connsiteX39" fmla="*/ 158001 w 338280"/>
              <a:gd name="connsiteY39" fmla="*/ 145257 h 323850"/>
              <a:gd name="connsiteX40" fmla="*/ 146094 w 338280"/>
              <a:gd name="connsiteY40" fmla="*/ 133350 h 323850"/>
              <a:gd name="connsiteX41" fmla="*/ 80560 w 338280"/>
              <a:gd name="connsiteY41" fmla="*/ 50800 h 323850"/>
              <a:gd name="connsiteX42" fmla="*/ 60662 w 338280"/>
              <a:gd name="connsiteY42" fmla="*/ 58619 h 323850"/>
              <a:gd name="connsiteX43" fmla="*/ 52703 w 338280"/>
              <a:gd name="connsiteY43" fmla="*/ 87289 h 323850"/>
              <a:gd name="connsiteX44" fmla="*/ 71275 w 338280"/>
              <a:gd name="connsiteY44" fmla="*/ 118565 h 323850"/>
              <a:gd name="connsiteX45" fmla="*/ 111071 w 338280"/>
              <a:gd name="connsiteY45" fmla="*/ 138113 h 323850"/>
              <a:gd name="connsiteX46" fmla="*/ 132296 w 338280"/>
              <a:gd name="connsiteY46" fmla="*/ 130294 h 323850"/>
              <a:gd name="connsiteX47" fmla="*/ 121683 w 338280"/>
              <a:gd name="connsiteY47" fmla="*/ 69045 h 323850"/>
              <a:gd name="connsiteX48" fmla="*/ 80560 w 338280"/>
              <a:gd name="connsiteY48" fmla="*/ 50800 h 323850"/>
              <a:gd name="connsiteX49" fmla="*/ 32941 w 338280"/>
              <a:gd name="connsiteY49" fmla="*/ 0 h 323850"/>
              <a:gd name="connsiteX50" fmla="*/ 154073 w 338280"/>
              <a:gd name="connsiteY50" fmla="*/ 71005 h 323850"/>
              <a:gd name="connsiteX51" fmla="*/ 192256 w 338280"/>
              <a:gd name="connsiteY51" fmla="*/ 114396 h 323850"/>
              <a:gd name="connsiteX52" fmla="*/ 255455 w 338280"/>
              <a:gd name="connsiteY52" fmla="*/ 144639 h 323850"/>
              <a:gd name="connsiteX53" fmla="*/ 219905 w 338280"/>
              <a:gd name="connsiteY53" fmla="*/ 219588 h 323850"/>
              <a:gd name="connsiteX54" fmla="*/ 158023 w 338280"/>
              <a:gd name="connsiteY54" fmla="*/ 260350 h 323850"/>
              <a:gd name="connsiteX55" fmla="*/ 144856 w 338280"/>
              <a:gd name="connsiteY55" fmla="*/ 255090 h 323850"/>
              <a:gd name="connsiteX56" fmla="*/ 114573 w 338280"/>
              <a:gd name="connsiteY56" fmla="*/ 191975 h 323850"/>
              <a:gd name="connsiteX57" fmla="*/ 71124 w 338280"/>
              <a:gd name="connsiteY57" fmla="*/ 153843 h 323850"/>
              <a:gd name="connsiteX58" fmla="*/ 10558 w 338280"/>
              <a:gd name="connsiteY58" fmla="*/ 71005 h 323850"/>
              <a:gd name="connsiteX59" fmla="*/ 9241 w 338280"/>
              <a:gd name="connsiteY59" fmla="*/ 9204 h 323850"/>
              <a:gd name="connsiteX60" fmla="*/ 32941 w 338280"/>
              <a:gd name="connsiteY6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8280" h="323850">
                <a:moveTo>
                  <a:pt x="203672" y="246439"/>
                </a:moveTo>
                <a:cubicBezTo>
                  <a:pt x="206665" y="246439"/>
                  <a:pt x="209657" y="248402"/>
                  <a:pt x="209657" y="252329"/>
                </a:cubicBezTo>
                <a:cubicBezTo>
                  <a:pt x="210988" y="271964"/>
                  <a:pt x="220298" y="295526"/>
                  <a:pt x="238919" y="305998"/>
                </a:cubicBezTo>
                <a:cubicBezTo>
                  <a:pt x="246900" y="308616"/>
                  <a:pt x="240249" y="319088"/>
                  <a:pt x="233599" y="316470"/>
                </a:cubicBezTo>
                <a:cubicBezTo>
                  <a:pt x="210988" y="304689"/>
                  <a:pt x="199017" y="275891"/>
                  <a:pt x="197687" y="252329"/>
                </a:cubicBezTo>
                <a:cubicBezTo>
                  <a:pt x="197687" y="248402"/>
                  <a:pt x="200679" y="246439"/>
                  <a:pt x="203672" y="246439"/>
                </a:cubicBezTo>
                <a:close/>
                <a:moveTo>
                  <a:pt x="251574" y="214312"/>
                </a:moveTo>
                <a:cubicBezTo>
                  <a:pt x="262133" y="214312"/>
                  <a:pt x="274013" y="216951"/>
                  <a:pt x="283252" y="222230"/>
                </a:cubicBezTo>
                <a:cubicBezTo>
                  <a:pt x="307011" y="235428"/>
                  <a:pt x="312291" y="257863"/>
                  <a:pt x="314931" y="275020"/>
                </a:cubicBezTo>
                <a:cubicBezTo>
                  <a:pt x="316251" y="278979"/>
                  <a:pt x="316251" y="282938"/>
                  <a:pt x="316251" y="285578"/>
                </a:cubicBezTo>
                <a:cubicBezTo>
                  <a:pt x="317571" y="297455"/>
                  <a:pt x="318891" y="308013"/>
                  <a:pt x="325490" y="313292"/>
                </a:cubicBezTo>
                <a:cubicBezTo>
                  <a:pt x="328130" y="314612"/>
                  <a:pt x="329450" y="317251"/>
                  <a:pt x="328130" y="319891"/>
                </a:cubicBezTo>
                <a:cubicBezTo>
                  <a:pt x="328130" y="322530"/>
                  <a:pt x="325490" y="323850"/>
                  <a:pt x="322851" y="323850"/>
                </a:cubicBezTo>
                <a:cubicBezTo>
                  <a:pt x="322851" y="323850"/>
                  <a:pt x="321531" y="323850"/>
                  <a:pt x="321531" y="323850"/>
                </a:cubicBezTo>
                <a:cubicBezTo>
                  <a:pt x="309651" y="323850"/>
                  <a:pt x="300411" y="318571"/>
                  <a:pt x="293812" y="310653"/>
                </a:cubicBezTo>
                <a:cubicBezTo>
                  <a:pt x="292492" y="306693"/>
                  <a:pt x="289852" y="304054"/>
                  <a:pt x="288532" y="301415"/>
                </a:cubicBezTo>
                <a:cubicBezTo>
                  <a:pt x="285892" y="296136"/>
                  <a:pt x="281932" y="288217"/>
                  <a:pt x="279292" y="288217"/>
                </a:cubicBezTo>
                <a:cubicBezTo>
                  <a:pt x="277972" y="288217"/>
                  <a:pt x="277972" y="289537"/>
                  <a:pt x="276652" y="289537"/>
                </a:cubicBezTo>
                <a:cubicBezTo>
                  <a:pt x="276652" y="289537"/>
                  <a:pt x="276652" y="290857"/>
                  <a:pt x="276652" y="290857"/>
                </a:cubicBezTo>
                <a:cubicBezTo>
                  <a:pt x="276652" y="293496"/>
                  <a:pt x="277972" y="294816"/>
                  <a:pt x="280612" y="294816"/>
                </a:cubicBezTo>
                <a:cubicBezTo>
                  <a:pt x="283252" y="296136"/>
                  <a:pt x="285892" y="298775"/>
                  <a:pt x="284572" y="301415"/>
                </a:cubicBezTo>
                <a:cubicBezTo>
                  <a:pt x="284572" y="304054"/>
                  <a:pt x="283252" y="306693"/>
                  <a:pt x="279292" y="308013"/>
                </a:cubicBezTo>
                <a:cubicBezTo>
                  <a:pt x="277972" y="308013"/>
                  <a:pt x="275333" y="308013"/>
                  <a:pt x="272693" y="308013"/>
                </a:cubicBezTo>
                <a:cubicBezTo>
                  <a:pt x="246294" y="308013"/>
                  <a:pt x="221214" y="286897"/>
                  <a:pt x="215935" y="259183"/>
                </a:cubicBezTo>
                <a:cubicBezTo>
                  <a:pt x="213295" y="251265"/>
                  <a:pt x="211975" y="236748"/>
                  <a:pt x="218574" y="226190"/>
                </a:cubicBezTo>
                <a:cubicBezTo>
                  <a:pt x="218574" y="226190"/>
                  <a:pt x="218574" y="226190"/>
                  <a:pt x="218574" y="224870"/>
                </a:cubicBezTo>
                <a:cubicBezTo>
                  <a:pt x="219894" y="223550"/>
                  <a:pt x="219894" y="222230"/>
                  <a:pt x="221214" y="222230"/>
                </a:cubicBezTo>
                <a:cubicBezTo>
                  <a:pt x="230454" y="216951"/>
                  <a:pt x="241014" y="214312"/>
                  <a:pt x="251574" y="214312"/>
                </a:cubicBezTo>
                <a:close/>
                <a:moveTo>
                  <a:pt x="248551" y="198166"/>
                </a:moveTo>
                <a:cubicBezTo>
                  <a:pt x="269887" y="196850"/>
                  <a:pt x="292557" y="203430"/>
                  <a:pt x="308559" y="219221"/>
                </a:cubicBezTo>
                <a:cubicBezTo>
                  <a:pt x="316560" y="227117"/>
                  <a:pt x="321894" y="236329"/>
                  <a:pt x="325895" y="246857"/>
                </a:cubicBezTo>
                <a:cubicBezTo>
                  <a:pt x="331229" y="260016"/>
                  <a:pt x="331229" y="274492"/>
                  <a:pt x="337896" y="287651"/>
                </a:cubicBezTo>
                <a:cubicBezTo>
                  <a:pt x="340563" y="294231"/>
                  <a:pt x="328562" y="296863"/>
                  <a:pt x="325895" y="290283"/>
                </a:cubicBezTo>
                <a:cubicBezTo>
                  <a:pt x="316560" y="269228"/>
                  <a:pt x="317894" y="246857"/>
                  <a:pt x="301892" y="229749"/>
                </a:cubicBezTo>
                <a:cubicBezTo>
                  <a:pt x="287223" y="215273"/>
                  <a:pt x="268554" y="210010"/>
                  <a:pt x="248551" y="210010"/>
                </a:cubicBezTo>
                <a:cubicBezTo>
                  <a:pt x="240550" y="210010"/>
                  <a:pt x="240550" y="198166"/>
                  <a:pt x="248551" y="198166"/>
                </a:cubicBezTo>
                <a:close/>
                <a:moveTo>
                  <a:pt x="146094" y="133350"/>
                </a:moveTo>
                <a:cubicBezTo>
                  <a:pt x="139518" y="133350"/>
                  <a:pt x="134187" y="138681"/>
                  <a:pt x="134187" y="145257"/>
                </a:cubicBezTo>
                <a:cubicBezTo>
                  <a:pt x="134187" y="151833"/>
                  <a:pt x="139518" y="157164"/>
                  <a:pt x="146094" y="157164"/>
                </a:cubicBezTo>
                <a:cubicBezTo>
                  <a:pt x="152670" y="157164"/>
                  <a:pt x="158001" y="151833"/>
                  <a:pt x="158001" y="145257"/>
                </a:cubicBezTo>
                <a:cubicBezTo>
                  <a:pt x="158001" y="138681"/>
                  <a:pt x="152670" y="133350"/>
                  <a:pt x="146094" y="133350"/>
                </a:cubicBezTo>
                <a:close/>
                <a:moveTo>
                  <a:pt x="80560" y="50800"/>
                </a:moveTo>
                <a:cubicBezTo>
                  <a:pt x="72601" y="50800"/>
                  <a:pt x="65968" y="53406"/>
                  <a:pt x="60662" y="58619"/>
                </a:cubicBezTo>
                <a:cubicBezTo>
                  <a:pt x="52703" y="65135"/>
                  <a:pt x="50050" y="75560"/>
                  <a:pt x="52703" y="87289"/>
                </a:cubicBezTo>
                <a:cubicBezTo>
                  <a:pt x="55356" y="99018"/>
                  <a:pt x="61989" y="109443"/>
                  <a:pt x="71275" y="118565"/>
                </a:cubicBezTo>
                <a:cubicBezTo>
                  <a:pt x="83213" y="130294"/>
                  <a:pt x="97805" y="138113"/>
                  <a:pt x="111071" y="138113"/>
                </a:cubicBezTo>
                <a:cubicBezTo>
                  <a:pt x="120357" y="138113"/>
                  <a:pt x="126990" y="135507"/>
                  <a:pt x="132296" y="130294"/>
                </a:cubicBezTo>
                <a:cubicBezTo>
                  <a:pt x="146888" y="115959"/>
                  <a:pt x="141582" y="89895"/>
                  <a:pt x="121683" y="69045"/>
                </a:cubicBezTo>
                <a:cubicBezTo>
                  <a:pt x="109744" y="57316"/>
                  <a:pt x="93826" y="50800"/>
                  <a:pt x="80560" y="50800"/>
                </a:cubicBezTo>
                <a:close/>
                <a:moveTo>
                  <a:pt x="32941" y="0"/>
                </a:moveTo>
                <a:cubicBezTo>
                  <a:pt x="63224" y="0"/>
                  <a:pt x="111940" y="27613"/>
                  <a:pt x="154073" y="71005"/>
                </a:cubicBezTo>
                <a:cubicBezTo>
                  <a:pt x="168556" y="84154"/>
                  <a:pt x="181722" y="99932"/>
                  <a:pt x="192256" y="114396"/>
                </a:cubicBezTo>
                <a:cubicBezTo>
                  <a:pt x="221222" y="123601"/>
                  <a:pt x="248872" y="138064"/>
                  <a:pt x="255455" y="144639"/>
                </a:cubicBezTo>
                <a:cubicBezTo>
                  <a:pt x="273888" y="161733"/>
                  <a:pt x="243605" y="195920"/>
                  <a:pt x="219905" y="219588"/>
                </a:cubicBezTo>
                <a:cubicBezTo>
                  <a:pt x="190939" y="247201"/>
                  <a:pt x="172506" y="260350"/>
                  <a:pt x="158023" y="260350"/>
                </a:cubicBezTo>
                <a:cubicBezTo>
                  <a:pt x="152756" y="260350"/>
                  <a:pt x="148806" y="259035"/>
                  <a:pt x="144856" y="255090"/>
                </a:cubicBezTo>
                <a:cubicBezTo>
                  <a:pt x="138273" y="248516"/>
                  <a:pt x="123790" y="220903"/>
                  <a:pt x="114573" y="191975"/>
                </a:cubicBezTo>
                <a:cubicBezTo>
                  <a:pt x="100090" y="181456"/>
                  <a:pt x="84290" y="168307"/>
                  <a:pt x="71124" y="153843"/>
                </a:cubicBezTo>
                <a:cubicBezTo>
                  <a:pt x="43474" y="127545"/>
                  <a:pt x="22408" y="97303"/>
                  <a:pt x="10558" y="71005"/>
                </a:cubicBezTo>
                <a:cubicBezTo>
                  <a:pt x="-2609" y="43392"/>
                  <a:pt x="-3925" y="21038"/>
                  <a:pt x="9241" y="9204"/>
                </a:cubicBezTo>
                <a:cubicBezTo>
                  <a:pt x="14508" y="2630"/>
                  <a:pt x="22408" y="0"/>
                  <a:pt x="32941"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49" name="矩形: 圆角 48"/>
          <p:cNvSpPr/>
          <p:nvPr/>
        </p:nvSpPr>
        <p:spPr>
          <a:xfrm>
            <a:off x="8076119" y="4984476"/>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50" name="矩形: 圆角 49"/>
          <p:cNvSpPr/>
          <p:nvPr/>
        </p:nvSpPr>
        <p:spPr>
          <a:xfrm>
            <a:off x="8126907" y="5011832"/>
            <a:ext cx="1865761" cy="142087"/>
          </a:xfrm>
          <a:prstGeom prst="roundRect">
            <a:avLst>
              <a:gd name="adj" fmla="val 50000"/>
            </a:avLst>
          </a:prstGeom>
          <a:solidFill>
            <a:srgbClr val="4F4D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51" name="矩形: 圆角 50"/>
          <p:cNvSpPr/>
          <p:nvPr/>
        </p:nvSpPr>
        <p:spPr>
          <a:xfrm>
            <a:off x="8076119" y="5275653"/>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52" name="矩形: 圆角 51"/>
          <p:cNvSpPr/>
          <p:nvPr/>
        </p:nvSpPr>
        <p:spPr>
          <a:xfrm>
            <a:off x="8126906" y="5303009"/>
            <a:ext cx="891291" cy="142087"/>
          </a:xfrm>
          <a:prstGeom prst="roundRect">
            <a:avLst>
              <a:gd name="adj" fmla="val 50000"/>
            </a:avLst>
          </a:prstGeom>
          <a:solidFill>
            <a:srgbClr val="4F4D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53" name="矩形: 圆角 52"/>
          <p:cNvSpPr/>
          <p:nvPr/>
        </p:nvSpPr>
        <p:spPr>
          <a:xfrm>
            <a:off x="8076119" y="5575047"/>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54" name="矩形: 圆角 53"/>
          <p:cNvSpPr/>
          <p:nvPr/>
        </p:nvSpPr>
        <p:spPr>
          <a:xfrm>
            <a:off x="8126905" y="5602403"/>
            <a:ext cx="1322977" cy="142087"/>
          </a:xfrm>
          <a:prstGeom prst="roundRect">
            <a:avLst>
              <a:gd name="adj" fmla="val 50000"/>
            </a:avLst>
          </a:prstGeom>
          <a:solidFill>
            <a:srgbClr val="4F4D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0" name="矩形: 圆角 29"/>
          <p:cNvSpPr/>
          <p:nvPr/>
        </p:nvSpPr>
        <p:spPr>
          <a:xfrm>
            <a:off x="1562987" y="4984476"/>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1" name="矩形: 圆角 30"/>
          <p:cNvSpPr/>
          <p:nvPr/>
        </p:nvSpPr>
        <p:spPr>
          <a:xfrm>
            <a:off x="1613773" y="5011832"/>
            <a:ext cx="1295063" cy="142087"/>
          </a:xfrm>
          <a:prstGeom prst="roundRect">
            <a:avLst>
              <a:gd name="adj" fmla="val 50000"/>
            </a:avLst>
          </a:prstGeom>
          <a:solidFill>
            <a:srgbClr val="4F4D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2" name="矩形: 圆角 31"/>
          <p:cNvSpPr/>
          <p:nvPr/>
        </p:nvSpPr>
        <p:spPr>
          <a:xfrm>
            <a:off x="1562987" y="5275653"/>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3" name="矩形: 圆角 32"/>
          <p:cNvSpPr/>
          <p:nvPr/>
        </p:nvSpPr>
        <p:spPr>
          <a:xfrm>
            <a:off x="1613774" y="5303009"/>
            <a:ext cx="1820389" cy="142087"/>
          </a:xfrm>
          <a:prstGeom prst="roundRect">
            <a:avLst>
              <a:gd name="adj" fmla="val 50000"/>
            </a:avLst>
          </a:prstGeom>
          <a:solidFill>
            <a:srgbClr val="4F4D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4" name="矩形: 圆角 33"/>
          <p:cNvSpPr/>
          <p:nvPr/>
        </p:nvSpPr>
        <p:spPr>
          <a:xfrm>
            <a:off x="1562987" y="5575047"/>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5" name="矩形: 圆角 34"/>
          <p:cNvSpPr/>
          <p:nvPr/>
        </p:nvSpPr>
        <p:spPr>
          <a:xfrm>
            <a:off x="1613773" y="5602403"/>
            <a:ext cx="1629940" cy="142087"/>
          </a:xfrm>
          <a:prstGeom prst="roundRect">
            <a:avLst>
              <a:gd name="adj" fmla="val 50000"/>
            </a:avLst>
          </a:prstGeom>
          <a:solidFill>
            <a:srgbClr val="4F4D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26" name="任意多边形: 形状 25"/>
          <p:cNvSpPr/>
          <p:nvPr/>
        </p:nvSpPr>
        <p:spPr>
          <a:xfrm>
            <a:off x="2048636" y="1906802"/>
            <a:ext cx="1580741" cy="15807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F4D50"/>
          </a:solidFill>
          <a:ln w="63500" cap="flat">
            <a:solidFill>
              <a:srgbClr val="00785C">
                <a:alpha val="0"/>
              </a:srgbClr>
            </a:solidFill>
            <a:prstDash val="solid"/>
            <a:miter lim="400000"/>
          </a:ln>
          <a:effectLst/>
        </p:spPr>
        <p:txBody>
          <a:bodyPr anchor="ctr"/>
          <a:lstStyle/>
          <a:p>
            <a:pPr algn="ctr">
              <a:lnSpc>
                <a:spcPct val="130000"/>
              </a:lnSpc>
            </a:pPr>
            <a:endParaRPr sz="1799" dirty="0">
              <a:cs typeface="+mn-ea"/>
              <a:sym typeface="+mn-lt"/>
            </a:endParaRPr>
          </a:p>
        </p:txBody>
      </p:sp>
      <p:sp>
        <p:nvSpPr>
          <p:cNvPr id="27" name="任意多边形: 形状 26"/>
          <p:cNvSpPr/>
          <p:nvPr/>
        </p:nvSpPr>
        <p:spPr>
          <a:xfrm>
            <a:off x="2080945" y="1939111"/>
            <a:ext cx="1516119" cy="15161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28" name="任意多边形: 形状 27"/>
          <p:cNvSpPr/>
          <p:nvPr/>
        </p:nvSpPr>
        <p:spPr>
          <a:xfrm>
            <a:off x="2180357" y="2038523"/>
            <a:ext cx="1317295" cy="131729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F4D50"/>
          </a:solidFill>
          <a:ln w="25400" cap="flat">
            <a:noFill/>
            <a:prstDash val="solid"/>
            <a:miter lim="400000"/>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29" name="任意多边形: 形状 28"/>
          <p:cNvSpPr/>
          <p:nvPr/>
        </p:nvSpPr>
        <p:spPr>
          <a:xfrm>
            <a:off x="2571686" y="2429651"/>
            <a:ext cx="534637" cy="535039"/>
          </a:xfrm>
          <a:custGeom>
            <a:avLst/>
            <a:gdLst>
              <a:gd name="connsiteX0" fmla="*/ 258763 w 336945"/>
              <a:gd name="connsiteY0" fmla="*/ 266700 h 337198"/>
              <a:gd name="connsiteX1" fmla="*/ 255588 w 336945"/>
              <a:gd name="connsiteY1" fmla="*/ 287338 h 337198"/>
              <a:gd name="connsiteX2" fmla="*/ 284164 w 336945"/>
              <a:gd name="connsiteY2" fmla="*/ 312738 h 337198"/>
              <a:gd name="connsiteX3" fmla="*/ 285751 w 336945"/>
              <a:gd name="connsiteY3" fmla="*/ 293688 h 337198"/>
              <a:gd name="connsiteX4" fmla="*/ 287338 w 336945"/>
              <a:gd name="connsiteY4" fmla="*/ 255587 h 337198"/>
              <a:gd name="connsiteX5" fmla="*/ 269875 w 336945"/>
              <a:gd name="connsiteY5" fmla="*/ 257175 h 337198"/>
              <a:gd name="connsiteX6" fmla="*/ 295275 w 336945"/>
              <a:gd name="connsiteY6" fmla="*/ 284162 h 337198"/>
              <a:gd name="connsiteX7" fmla="*/ 315913 w 336945"/>
              <a:gd name="connsiteY7" fmla="*/ 280987 h 337198"/>
              <a:gd name="connsiteX8" fmla="*/ 147768 w 336945"/>
              <a:gd name="connsiteY8" fmla="*/ 107950 h 337198"/>
              <a:gd name="connsiteX9" fmla="*/ 107950 w 336945"/>
              <a:gd name="connsiteY9" fmla="*/ 149095 h 337198"/>
              <a:gd name="connsiteX10" fmla="*/ 147768 w 336945"/>
              <a:gd name="connsiteY10" fmla="*/ 188913 h 337198"/>
              <a:gd name="connsiteX11" fmla="*/ 172986 w 336945"/>
              <a:gd name="connsiteY11" fmla="*/ 180949 h 337198"/>
              <a:gd name="connsiteX12" fmla="*/ 153077 w 336945"/>
              <a:gd name="connsiteY12" fmla="*/ 162368 h 337198"/>
              <a:gd name="connsiteX13" fmla="*/ 153077 w 336945"/>
              <a:gd name="connsiteY13" fmla="*/ 151749 h 337198"/>
              <a:gd name="connsiteX14" fmla="*/ 163695 w 336945"/>
              <a:gd name="connsiteY14" fmla="*/ 151749 h 337198"/>
              <a:gd name="connsiteX15" fmla="*/ 182277 w 336945"/>
              <a:gd name="connsiteY15" fmla="*/ 170331 h 337198"/>
              <a:gd name="connsiteX16" fmla="*/ 188913 w 336945"/>
              <a:gd name="connsiteY16" fmla="*/ 149095 h 337198"/>
              <a:gd name="connsiteX17" fmla="*/ 147768 w 336945"/>
              <a:gd name="connsiteY17" fmla="*/ 107950 h 337198"/>
              <a:gd name="connsiteX18" fmla="*/ 147771 w 336945"/>
              <a:gd name="connsiteY18" fmla="*/ 61912 h 337198"/>
              <a:gd name="connsiteX19" fmla="*/ 61913 w 336945"/>
              <a:gd name="connsiteY19" fmla="*/ 149091 h 337198"/>
              <a:gd name="connsiteX20" fmla="*/ 147771 w 336945"/>
              <a:gd name="connsiteY20" fmla="*/ 234950 h 337198"/>
              <a:gd name="connsiteX21" fmla="*/ 204570 w 336945"/>
              <a:gd name="connsiteY21" fmla="*/ 213815 h 337198"/>
              <a:gd name="connsiteX22" fmla="*/ 182115 w 336945"/>
              <a:gd name="connsiteY22" fmla="*/ 191360 h 337198"/>
              <a:gd name="connsiteX23" fmla="*/ 147771 w 336945"/>
              <a:gd name="connsiteY23" fmla="*/ 203248 h 337198"/>
              <a:gd name="connsiteX24" fmla="*/ 93615 w 336945"/>
              <a:gd name="connsiteY24" fmla="*/ 149091 h 337198"/>
              <a:gd name="connsiteX25" fmla="*/ 147771 w 336945"/>
              <a:gd name="connsiteY25" fmla="*/ 94934 h 337198"/>
              <a:gd name="connsiteX26" fmla="*/ 203249 w 336945"/>
              <a:gd name="connsiteY26" fmla="*/ 149091 h 337198"/>
              <a:gd name="connsiteX27" fmla="*/ 191361 w 336945"/>
              <a:gd name="connsiteY27" fmla="*/ 180793 h 337198"/>
              <a:gd name="connsiteX28" fmla="*/ 215137 w 336945"/>
              <a:gd name="connsiteY28" fmla="*/ 204569 h 337198"/>
              <a:gd name="connsiteX29" fmla="*/ 234951 w 336945"/>
              <a:gd name="connsiteY29" fmla="*/ 149091 h 337198"/>
              <a:gd name="connsiteX30" fmla="*/ 147771 w 336945"/>
              <a:gd name="connsiteY30" fmla="*/ 61912 h 337198"/>
              <a:gd name="connsiteX31" fmla="*/ 147771 w 336945"/>
              <a:gd name="connsiteY31" fmla="*/ 14287 h 337198"/>
              <a:gd name="connsiteX32" fmla="*/ 14288 w 336945"/>
              <a:gd name="connsiteY32" fmla="*/ 148294 h 337198"/>
              <a:gd name="connsiteX33" fmla="*/ 147771 w 336945"/>
              <a:gd name="connsiteY33" fmla="*/ 280987 h 337198"/>
              <a:gd name="connsiteX34" fmla="*/ 238963 w 336945"/>
              <a:gd name="connsiteY34" fmla="*/ 246828 h 337198"/>
              <a:gd name="connsiteX35" fmla="*/ 215174 w 336945"/>
              <a:gd name="connsiteY35" fmla="*/ 223180 h 337198"/>
              <a:gd name="connsiteX36" fmla="*/ 147771 w 336945"/>
              <a:gd name="connsiteY36" fmla="*/ 248142 h 337198"/>
              <a:gd name="connsiteX37" fmla="*/ 47328 w 336945"/>
              <a:gd name="connsiteY37" fmla="*/ 146980 h 337198"/>
              <a:gd name="connsiteX38" fmla="*/ 149093 w 336945"/>
              <a:gd name="connsiteY38" fmla="*/ 47132 h 337198"/>
              <a:gd name="connsiteX39" fmla="*/ 249536 w 336945"/>
              <a:gd name="connsiteY39" fmla="*/ 146980 h 337198"/>
              <a:gd name="connsiteX40" fmla="*/ 224425 w 336945"/>
              <a:gd name="connsiteY40" fmla="*/ 212670 h 337198"/>
              <a:gd name="connsiteX41" fmla="*/ 249536 w 336945"/>
              <a:gd name="connsiteY41" fmla="*/ 236318 h 337198"/>
              <a:gd name="connsiteX42" fmla="*/ 282576 w 336945"/>
              <a:gd name="connsiteY42" fmla="*/ 148294 h 337198"/>
              <a:gd name="connsiteX43" fmla="*/ 147771 w 336945"/>
              <a:gd name="connsiteY43" fmla="*/ 14287 h 337198"/>
              <a:gd name="connsiteX44" fmla="*/ 148794 w 336945"/>
              <a:gd name="connsiteY44" fmla="*/ 0 h 337198"/>
              <a:gd name="connsiteX45" fmla="*/ 296272 w 336945"/>
              <a:gd name="connsiteY45" fmla="*/ 147477 h 337198"/>
              <a:gd name="connsiteX46" fmla="*/ 259402 w 336945"/>
              <a:gd name="connsiteY46" fmla="*/ 244918 h 337198"/>
              <a:gd name="connsiteX47" fmla="*/ 289688 w 336945"/>
              <a:gd name="connsiteY47" fmla="*/ 240967 h 337198"/>
              <a:gd name="connsiteX48" fmla="*/ 294955 w 336945"/>
              <a:gd name="connsiteY48" fmla="*/ 243601 h 337198"/>
              <a:gd name="connsiteX49" fmla="*/ 334458 w 336945"/>
              <a:gd name="connsiteY49" fmla="*/ 283104 h 337198"/>
              <a:gd name="connsiteX50" fmla="*/ 330508 w 336945"/>
              <a:gd name="connsiteY50" fmla="*/ 294955 h 337198"/>
              <a:gd name="connsiteX51" fmla="*/ 298905 w 336945"/>
              <a:gd name="connsiteY51" fmla="*/ 297589 h 337198"/>
              <a:gd name="connsiteX52" fmla="*/ 294955 w 336945"/>
              <a:gd name="connsiteY52" fmla="*/ 329191 h 337198"/>
              <a:gd name="connsiteX53" fmla="*/ 283104 w 336945"/>
              <a:gd name="connsiteY53" fmla="*/ 334458 h 337198"/>
              <a:gd name="connsiteX54" fmla="*/ 243601 w 336945"/>
              <a:gd name="connsiteY54" fmla="*/ 294955 h 337198"/>
              <a:gd name="connsiteX55" fmla="*/ 240968 w 336945"/>
              <a:gd name="connsiteY55" fmla="*/ 289688 h 337198"/>
              <a:gd name="connsiteX56" fmla="*/ 244918 w 336945"/>
              <a:gd name="connsiteY56" fmla="*/ 259403 h 337198"/>
              <a:gd name="connsiteX57" fmla="*/ 147477 w 336945"/>
              <a:gd name="connsiteY57" fmla="*/ 296272 h 337198"/>
              <a:gd name="connsiteX58" fmla="*/ 0 w 336945"/>
              <a:gd name="connsiteY58" fmla="*/ 148794 h 337198"/>
              <a:gd name="connsiteX59" fmla="*/ 148794 w 336945"/>
              <a:gd name="connsiteY59" fmla="*/ 0 h 33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6945" h="337198">
                <a:moveTo>
                  <a:pt x="258763" y="266700"/>
                </a:moveTo>
                <a:lnTo>
                  <a:pt x="255588" y="287338"/>
                </a:lnTo>
                <a:lnTo>
                  <a:pt x="284164" y="312738"/>
                </a:lnTo>
                <a:lnTo>
                  <a:pt x="285751" y="293688"/>
                </a:lnTo>
                <a:close/>
                <a:moveTo>
                  <a:pt x="287338" y="255587"/>
                </a:moveTo>
                <a:lnTo>
                  <a:pt x="269875" y="257175"/>
                </a:lnTo>
                <a:lnTo>
                  <a:pt x="295275" y="284162"/>
                </a:lnTo>
                <a:lnTo>
                  <a:pt x="315913" y="280987"/>
                </a:lnTo>
                <a:close/>
                <a:moveTo>
                  <a:pt x="147768" y="107950"/>
                </a:moveTo>
                <a:cubicBezTo>
                  <a:pt x="126532" y="107950"/>
                  <a:pt x="107950" y="126531"/>
                  <a:pt x="107950" y="149095"/>
                </a:cubicBezTo>
                <a:cubicBezTo>
                  <a:pt x="107950" y="170331"/>
                  <a:pt x="126532" y="188913"/>
                  <a:pt x="147768" y="188913"/>
                </a:cubicBezTo>
                <a:cubicBezTo>
                  <a:pt x="157059" y="188913"/>
                  <a:pt x="165022" y="186258"/>
                  <a:pt x="172986" y="180949"/>
                </a:cubicBezTo>
                <a:cubicBezTo>
                  <a:pt x="172986" y="180949"/>
                  <a:pt x="172986" y="180949"/>
                  <a:pt x="153077" y="162368"/>
                </a:cubicBezTo>
                <a:cubicBezTo>
                  <a:pt x="150422" y="159713"/>
                  <a:pt x="150422" y="154404"/>
                  <a:pt x="153077" y="151749"/>
                </a:cubicBezTo>
                <a:cubicBezTo>
                  <a:pt x="155731" y="149095"/>
                  <a:pt x="161040" y="149095"/>
                  <a:pt x="163695" y="151749"/>
                </a:cubicBezTo>
                <a:lnTo>
                  <a:pt x="182277" y="170331"/>
                </a:lnTo>
                <a:cubicBezTo>
                  <a:pt x="186258" y="163695"/>
                  <a:pt x="188913" y="157058"/>
                  <a:pt x="188913" y="149095"/>
                </a:cubicBezTo>
                <a:cubicBezTo>
                  <a:pt x="188913" y="126531"/>
                  <a:pt x="170331" y="107950"/>
                  <a:pt x="147768" y="107950"/>
                </a:cubicBezTo>
                <a:close/>
                <a:moveTo>
                  <a:pt x="147771" y="61912"/>
                </a:moveTo>
                <a:cubicBezTo>
                  <a:pt x="100219" y="61912"/>
                  <a:pt x="61913" y="101539"/>
                  <a:pt x="61913" y="149091"/>
                </a:cubicBezTo>
                <a:cubicBezTo>
                  <a:pt x="61913" y="196644"/>
                  <a:pt x="100219" y="234950"/>
                  <a:pt x="147771" y="234950"/>
                </a:cubicBezTo>
                <a:cubicBezTo>
                  <a:pt x="170227" y="234950"/>
                  <a:pt x="190040" y="227024"/>
                  <a:pt x="204570" y="213815"/>
                </a:cubicBezTo>
                <a:cubicBezTo>
                  <a:pt x="204570" y="213815"/>
                  <a:pt x="204570" y="213815"/>
                  <a:pt x="182115" y="191360"/>
                </a:cubicBezTo>
                <a:cubicBezTo>
                  <a:pt x="172869" y="197965"/>
                  <a:pt x="160980" y="203248"/>
                  <a:pt x="147771" y="203248"/>
                </a:cubicBezTo>
                <a:cubicBezTo>
                  <a:pt x="118712" y="203248"/>
                  <a:pt x="93615" y="178151"/>
                  <a:pt x="93615" y="149091"/>
                </a:cubicBezTo>
                <a:cubicBezTo>
                  <a:pt x="93615" y="118710"/>
                  <a:pt x="118712" y="94934"/>
                  <a:pt x="147771" y="94934"/>
                </a:cubicBezTo>
                <a:cubicBezTo>
                  <a:pt x="178152" y="94934"/>
                  <a:pt x="203249" y="118710"/>
                  <a:pt x="203249" y="149091"/>
                </a:cubicBezTo>
                <a:cubicBezTo>
                  <a:pt x="203249" y="160979"/>
                  <a:pt x="199287" y="171547"/>
                  <a:pt x="191361" y="180793"/>
                </a:cubicBezTo>
                <a:lnTo>
                  <a:pt x="215137" y="204569"/>
                </a:lnTo>
                <a:cubicBezTo>
                  <a:pt x="228346" y="188718"/>
                  <a:pt x="234951" y="170226"/>
                  <a:pt x="234951" y="149091"/>
                </a:cubicBezTo>
                <a:cubicBezTo>
                  <a:pt x="234951" y="101539"/>
                  <a:pt x="195324" y="61912"/>
                  <a:pt x="147771" y="61912"/>
                </a:cubicBezTo>
                <a:close/>
                <a:moveTo>
                  <a:pt x="147771" y="14287"/>
                </a:moveTo>
                <a:cubicBezTo>
                  <a:pt x="75082" y="14287"/>
                  <a:pt x="14288" y="73407"/>
                  <a:pt x="14288" y="148294"/>
                </a:cubicBezTo>
                <a:cubicBezTo>
                  <a:pt x="14288" y="221866"/>
                  <a:pt x="75082" y="280987"/>
                  <a:pt x="147771" y="280987"/>
                </a:cubicBezTo>
                <a:cubicBezTo>
                  <a:pt x="183455" y="280987"/>
                  <a:pt x="215174" y="267849"/>
                  <a:pt x="238963" y="246828"/>
                </a:cubicBezTo>
                <a:cubicBezTo>
                  <a:pt x="238963" y="246828"/>
                  <a:pt x="238963" y="246828"/>
                  <a:pt x="215174" y="223180"/>
                </a:cubicBezTo>
                <a:cubicBezTo>
                  <a:pt x="196671" y="237632"/>
                  <a:pt x="174203" y="248142"/>
                  <a:pt x="147771" y="248142"/>
                </a:cubicBezTo>
                <a:cubicBezTo>
                  <a:pt x="93585" y="248142"/>
                  <a:pt x="47328" y="202159"/>
                  <a:pt x="47328" y="146980"/>
                </a:cubicBezTo>
                <a:cubicBezTo>
                  <a:pt x="47328" y="91801"/>
                  <a:pt x="93585" y="47132"/>
                  <a:pt x="149093" y="47132"/>
                </a:cubicBezTo>
                <a:cubicBezTo>
                  <a:pt x="203279" y="47132"/>
                  <a:pt x="249536" y="91801"/>
                  <a:pt x="249536" y="146980"/>
                </a:cubicBezTo>
                <a:cubicBezTo>
                  <a:pt x="249536" y="171942"/>
                  <a:pt x="240284" y="194276"/>
                  <a:pt x="224425" y="212670"/>
                </a:cubicBezTo>
                <a:cubicBezTo>
                  <a:pt x="224425" y="212670"/>
                  <a:pt x="224425" y="212670"/>
                  <a:pt x="249536" y="236318"/>
                </a:cubicBezTo>
                <a:cubicBezTo>
                  <a:pt x="269360" y="212670"/>
                  <a:pt x="282576" y="181138"/>
                  <a:pt x="282576" y="148294"/>
                </a:cubicBezTo>
                <a:cubicBezTo>
                  <a:pt x="282576" y="73407"/>
                  <a:pt x="221782" y="14287"/>
                  <a:pt x="147771" y="14287"/>
                </a:cubicBezTo>
                <a:close/>
                <a:moveTo>
                  <a:pt x="148794" y="0"/>
                </a:moveTo>
                <a:cubicBezTo>
                  <a:pt x="229117" y="0"/>
                  <a:pt x="296272" y="65838"/>
                  <a:pt x="296272" y="147477"/>
                </a:cubicBezTo>
                <a:cubicBezTo>
                  <a:pt x="296272" y="184347"/>
                  <a:pt x="281787" y="218583"/>
                  <a:pt x="259402" y="244918"/>
                </a:cubicBezTo>
                <a:cubicBezTo>
                  <a:pt x="259402" y="244918"/>
                  <a:pt x="259402" y="244918"/>
                  <a:pt x="289688" y="240967"/>
                </a:cubicBezTo>
                <a:cubicBezTo>
                  <a:pt x="292322" y="240967"/>
                  <a:pt x="293638" y="242284"/>
                  <a:pt x="294955" y="243601"/>
                </a:cubicBezTo>
                <a:cubicBezTo>
                  <a:pt x="294955" y="243601"/>
                  <a:pt x="294955" y="243601"/>
                  <a:pt x="334458" y="283104"/>
                </a:cubicBezTo>
                <a:cubicBezTo>
                  <a:pt x="339725" y="287055"/>
                  <a:pt x="335775" y="293639"/>
                  <a:pt x="330508" y="294955"/>
                </a:cubicBezTo>
                <a:cubicBezTo>
                  <a:pt x="330508" y="294955"/>
                  <a:pt x="330508" y="294955"/>
                  <a:pt x="298905" y="297589"/>
                </a:cubicBezTo>
                <a:cubicBezTo>
                  <a:pt x="298905" y="297589"/>
                  <a:pt x="298905" y="297589"/>
                  <a:pt x="294955" y="329191"/>
                </a:cubicBezTo>
                <a:cubicBezTo>
                  <a:pt x="293638" y="337092"/>
                  <a:pt x="287055" y="339725"/>
                  <a:pt x="283104" y="334458"/>
                </a:cubicBezTo>
                <a:cubicBezTo>
                  <a:pt x="283104" y="334458"/>
                  <a:pt x="283104" y="334458"/>
                  <a:pt x="243601" y="294955"/>
                </a:cubicBezTo>
                <a:cubicBezTo>
                  <a:pt x="242284" y="293639"/>
                  <a:pt x="240968" y="291005"/>
                  <a:pt x="240968" y="289688"/>
                </a:cubicBezTo>
                <a:cubicBezTo>
                  <a:pt x="240968" y="289688"/>
                  <a:pt x="240968" y="289688"/>
                  <a:pt x="244918" y="259403"/>
                </a:cubicBezTo>
                <a:cubicBezTo>
                  <a:pt x="218583" y="281788"/>
                  <a:pt x="184347" y="296272"/>
                  <a:pt x="147477" y="296272"/>
                </a:cubicBezTo>
                <a:cubicBezTo>
                  <a:pt x="67155" y="296272"/>
                  <a:pt x="0" y="229117"/>
                  <a:pt x="0" y="148794"/>
                </a:cubicBezTo>
                <a:cubicBezTo>
                  <a:pt x="0" y="67155"/>
                  <a:pt x="67155" y="0"/>
                  <a:pt x="148794"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16" name="矩形: 圆角 15"/>
          <p:cNvSpPr/>
          <p:nvPr/>
        </p:nvSpPr>
        <p:spPr>
          <a:xfrm>
            <a:off x="4819553" y="4984476"/>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17" name="矩形: 圆角 16"/>
          <p:cNvSpPr/>
          <p:nvPr/>
        </p:nvSpPr>
        <p:spPr>
          <a:xfrm>
            <a:off x="4870339" y="5011832"/>
            <a:ext cx="2027644" cy="142087"/>
          </a:xfrm>
          <a:prstGeom prst="roundRect">
            <a:avLst>
              <a:gd name="adj" fmla="val 50000"/>
            </a:avLst>
          </a:prstGeom>
          <a:solidFill>
            <a:srgbClr val="C8B08A"/>
          </a:solidFill>
          <a:ln w="12700" cap="flat" cmpd="sng" algn="ctr">
            <a:solidFill>
              <a:srgbClr val="129280">
                <a:alpha val="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18" name="矩形: 圆角 17"/>
          <p:cNvSpPr/>
          <p:nvPr/>
        </p:nvSpPr>
        <p:spPr>
          <a:xfrm>
            <a:off x="4819553" y="5275653"/>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19" name="矩形: 圆角 18"/>
          <p:cNvSpPr/>
          <p:nvPr/>
        </p:nvSpPr>
        <p:spPr>
          <a:xfrm>
            <a:off x="4870340" y="5303009"/>
            <a:ext cx="1820389" cy="142087"/>
          </a:xfrm>
          <a:prstGeom prst="roundRect">
            <a:avLst>
              <a:gd name="adj" fmla="val 50000"/>
            </a:avLst>
          </a:prstGeom>
          <a:solidFill>
            <a:srgbClr val="C8B08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20" name="矩形: 圆角 19"/>
          <p:cNvSpPr/>
          <p:nvPr/>
        </p:nvSpPr>
        <p:spPr>
          <a:xfrm>
            <a:off x="4819553" y="5575047"/>
            <a:ext cx="2552035" cy="196799"/>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21" name="矩形: 圆角 20"/>
          <p:cNvSpPr/>
          <p:nvPr/>
        </p:nvSpPr>
        <p:spPr>
          <a:xfrm>
            <a:off x="4870339" y="5602403"/>
            <a:ext cx="1322977" cy="142087"/>
          </a:xfrm>
          <a:prstGeom prst="roundRect">
            <a:avLst>
              <a:gd name="adj" fmla="val 50000"/>
            </a:avLst>
          </a:prstGeom>
          <a:solidFill>
            <a:srgbClr val="C8B08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12" name="任意多边形: 形状 11"/>
          <p:cNvSpPr/>
          <p:nvPr/>
        </p:nvSpPr>
        <p:spPr>
          <a:xfrm>
            <a:off x="5305202" y="1906802"/>
            <a:ext cx="1580741" cy="15807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8B08A"/>
          </a:solidFill>
          <a:ln w="63500" cap="flat">
            <a:solidFill>
              <a:srgbClr val="129280">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13" name="任意多边形: 形状 12"/>
          <p:cNvSpPr/>
          <p:nvPr/>
        </p:nvSpPr>
        <p:spPr>
          <a:xfrm>
            <a:off x="5337511" y="1939111"/>
            <a:ext cx="1516119" cy="15161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E91D62">
                <a:alpha val="0"/>
              </a:srgbClr>
            </a:solidFill>
            <a:prstDash val="solid"/>
            <a:miter lim="400000"/>
          </a:ln>
          <a:effectLst/>
        </p:spPr>
        <p:txBody>
          <a:bodyPr anchor="ctr"/>
          <a:lstStyle/>
          <a:p>
            <a:pPr algn="ctr">
              <a:lnSpc>
                <a:spcPct val="130000"/>
              </a:lnSpc>
            </a:pPr>
            <a:endParaRPr sz="1799">
              <a:cs typeface="+mn-ea"/>
              <a:sym typeface="+mn-lt"/>
            </a:endParaRPr>
          </a:p>
        </p:txBody>
      </p:sp>
      <p:sp>
        <p:nvSpPr>
          <p:cNvPr id="14" name="任意多边形: 形状 13"/>
          <p:cNvSpPr/>
          <p:nvPr/>
        </p:nvSpPr>
        <p:spPr>
          <a:xfrm>
            <a:off x="5436923" y="2038523"/>
            <a:ext cx="1317295" cy="131729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8B08A"/>
          </a:solidFill>
          <a:ln w="25400" cap="flat">
            <a:solidFill>
              <a:srgbClr val="000000">
                <a:alpha val="0"/>
              </a:srgbClr>
            </a:solidFill>
            <a:prstDash val="solid"/>
            <a:miter lim="400000"/>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15" name="任意多边形: 形状 14"/>
          <p:cNvSpPr/>
          <p:nvPr/>
        </p:nvSpPr>
        <p:spPr>
          <a:xfrm>
            <a:off x="5828051" y="2441063"/>
            <a:ext cx="535039" cy="512215"/>
          </a:xfrm>
          <a:custGeom>
            <a:avLst/>
            <a:gdLst>
              <a:gd name="connsiteX0" fmla="*/ 203672 w 338280"/>
              <a:gd name="connsiteY0" fmla="*/ 246439 h 323850"/>
              <a:gd name="connsiteX1" fmla="*/ 209657 w 338280"/>
              <a:gd name="connsiteY1" fmla="*/ 252329 h 323850"/>
              <a:gd name="connsiteX2" fmla="*/ 238919 w 338280"/>
              <a:gd name="connsiteY2" fmla="*/ 305998 h 323850"/>
              <a:gd name="connsiteX3" fmla="*/ 233599 w 338280"/>
              <a:gd name="connsiteY3" fmla="*/ 316470 h 323850"/>
              <a:gd name="connsiteX4" fmla="*/ 197687 w 338280"/>
              <a:gd name="connsiteY4" fmla="*/ 252329 h 323850"/>
              <a:gd name="connsiteX5" fmla="*/ 203672 w 338280"/>
              <a:gd name="connsiteY5" fmla="*/ 246439 h 323850"/>
              <a:gd name="connsiteX6" fmla="*/ 251574 w 338280"/>
              <a:gd name="connsiteY6" fmla="*/ 214312 h 323850"/>
              <a:gd name="connsiteX7" fmla="*/ 283252 w 338280"/>
              <a:gd name="connsiteY7" fmla="*/ 222230 h 323850"/>
              <a:gd name="connsiteX8" fmla="*/ 314931 w 338280"/>
              <a:gd name="connsiteY8" fmla="*/ 275020 h 323850"/>
              <a:gd name="connsiteX9" fmla="*/ 316251 w 338280"/>
              <a:gd name="connsiteY9" fmla="*/ 285578 h 323850"/>
              <a:gd name="connsiteX10" fmla="*/ 325490 w 338280"/>
              <a:gd name="connsiteY10" fmla="*/ 313292 h 323850"/>
              <a:gd name="connsiteX11" fmla="*/ 328130 w 338280"/>
              <a:gd name="connsiteY11" fmla="*/ 319891 h 323850"/>
              <a:gd name="connsiteX12" fmla="*/ 322851 w 338280"/>
              <a:gd name="connsiteY12" fmla="*/ 323850 h 323850"/>
              <a:gd name="connsiteX13" fmla="*/ 321531 w 338280"/>
              <a:gd name="connsiteY13" fmla="*/ 323850 h 323850"/>
              <a:gd name="connsiteX14" fmla="*/ 293812 w 338280"/>
              <a:gd name="connsiteY14" fmla="*/ 310653 h 323850"/>
              <a:gd name="connsiteX15" fmla="*/ 288532 w 338280"/>
              <a:gd name="connsiteY15" fmla="*/ 301415 h 323850"/>
              <a:gd name="connsiteX16" fmla="*/ 279292 w 338280"/>
              <a:gd name="connsiteY16" fmla="*/ 288217 h 323850"/>
              <a:gd name="connsiteX17" fmla="*/ 276652 w 338280"/>
              <a:gd name="connsiteY17" fmla="*/ 289537 h 323850"/>
              <a:gd name="connsiteX18" fmla="*/ 276652 w 338280"/>
              <a:gd name="connsiteY18" fmla="*/ 290857 h 323850"/>
              <a:gd name="connsiteX19" fmla="*/ 280612 w 338280"/>
              <a:gd name="connsiteY19" fmla="*/ 294816 h 323850"/>
              <a:gd name="connsiteX20" fmla="*/ 284572 w 338280"/>
              <a:gd name="connsiteY20" fmla="*/ 301415 h 323850"/>
              <a:gd name="connsiteX21" fmla="*/ 279292 w 338280"/>
              <a:gd name="connsiteY21" fmla="*/ 308013 h 323850"/>
              <a:gd name="connsiteX22" fmla="*/ 272693 w 338280"/>
              <a:gd name="connsiteY22" fmla="*/ 308013 h 323850"/>
              <a:gd name="connsiteX23" fmla="*/ 215935 w 338280"/>
              <a:gd name="connsiteY23" fmla="*/ 259183 h 323850"/>
              <a:gd name="connsiteX24" fmla="*/ 218574 w 338280"/>
              <a:gd name="connsiteY24" fmla="*/ 226190 h 323850"/>
              <a:gd name="connsiteX25" fmla="*/ 218574 w 338280"/>
              <a:gd name="connsiteY25" fmla="*/ 224870 h 323850"/>
              <a:gd name="connsiteX26" fmla="*/ 221214 w 338280"/>
              <a:gd name="connsiteY26" fmla="*/ 222230 h 323850"/>
              <a:gd name="connsiteX27" fmla="*/ 251574 w 338280"/>
              <a:gd name="connsiteY27" fmla="*/ 214312 h 323850"/>
              <a:gd name="connsiteX28" fmla="*/ 248551 w 338280"/>
              <a:gd name="connsiteY28" fmla="*/ 198166 h 323850"/>
              <a:gd name="connsiteX29" fmla="*/ 308559 w 338280"/>
              <a:gd name="connsiteY29" fmla="*/ 219221 h 323850"/>
              <a:gd name="connsiteX30" fmla="*/ 325895 w 338280"/>
              <a:gd name="connsiteY30" fmla="*/ 246857 h 323850"/>
              <a:gd name="connsiteX31" fmla="*/ 337896 w 338280"/>
              <a:gd name="connsiteY31" fmla="*/ 287651 h 323850"/>
              <a:gd name="connsiteX32" fmla="*/ 325895 w 338280"/>
              <a:gd name="connsiteY32" fmla="*/ 290283 h 323850"/>
              <a:gd name="connsiteX33" fmla="*/ 301892 w 338280"/>
              <a:gd name="connsiteY33" fmla="*/ 229749 h 323850"/>
              <a:gd name="connsiteX34" fmla="*/ 248551 w 338280"/>
              <a:gd name="connsiteY34" fmla="*/ 210010 h 323850"/>
              <a:gd name="connsiteX35" fmla="*/ 248551 w 338280"/>
              <a:gd name="connsiteY35" fmla="*/ 198166 h 323850"/>
              <a:gd name="connsiteX36" fmla="*/ 146094 w 338280"/>
              <a:gd name="connsiteY36" fmla="*/ 133350 h 323850"/>
              <a:gd name="connsiteX37" fmla="*/ 134187 w 338280"/>
              <a:gd name="connsiteY37" fmla="*/ 145257 h 323850"/>
              <a:gd name="connsiteX38" fmla="*/ 146094 w 338280"/>
              <a:gd name="connsiteY38" fmla="*/ 157164 h 323850"/>
              <a:gd name="connsiteX39" fmla="*/ 158001 w 338280"/>
              <a:gd name="connsiteY39" fmla="*/ 145257 h 323850"/>
              <a:gd name="connsiteX40" fmla="*/ 146094 w 338280"/>
              <a:gd name="connsiteY40" fmla="*/ 133350 h 323850"/>
              <a:gd name="connsiteX41" fmla="*/ 80560 w 338280"/>
              <a:gd name="connsiteY41" fmla="*/ 50800 h 323850"/>
              <a:gd name="connsiteX42" fmla="*/ 60662 w 338280"/>
              <a:gd name="connsiteY42" fmla="*/ 58619 h 323850"/>
              <a:gd name="connsiteX43" fmla="*/ 52703 w 338280"/>
              <a:gd name="connsiteY43" fmla="*/ 87289 h 323850"/>
              <a:gd name="connsiteX44" fmla="*/ 71275 w 338280"/>
              <a:gd name="connsiteY44" fmla="*/ 118565 h 323850"/>
              <a:gd name="connsiteX45" fmla="*/ 111071 w 338280"/>
              <a:gd name="connsiteY45" fmla="*/ 138113 h 323850"/>
              <a:gd name="connsiteX46" fmla="*/ 132296 w 338280"/>
              <a:gd name="connsiteY46" fmla="*/ 130294 h 323850"/>
              <a:gd name="connsiteX47" fmla="*/ 121683 w 338280"/>
              <a:gd name="connsiteY47" fmla="*/ 69045 h 323850"/>
              <a:gd name="connsiteX48" fmla="*/ 80560 w 338280"/>
              <a:gd name="connsiteY48" fmla="*/ 50800 h 323850"/>
              <a:gd name="connsiteX49" fmla="*/ 32941 w 338280"/>
              <a:gd name="connsiteY49" fmla="*/ 0 h 323850"/>
              <a:gd name="connsiteX50" fmla="*/ 154073 w 338280"/>
              <a:gd name="connsiteY50" fmla="*/ 71005 h 323850"/>
              <a:gd name="connsiteX51" fmla="*/ 192256 w 338280"/>
              <a:gd name="connsiteY51" fmla="*/ 114396 h 323850"/>
              <a:gd name="connsiteX52" fmla="*/ 255455 w 338280"/>
              <a:gd name="connsiteY52" fmla="*/ 144639 h 323850"/>
              <a:gd name="connsiteX53" fmla="*/ 219905 w 338280"/>
              <a:gd name="connsiteY53" fmla="*/ 219588 h 323850"/>
              <a:gd name="connsiteX54" fmla="*/ 158023 w 338280"/>
              <a:gd name="connsiteY54" fmla="*/ 260350 h 323850"/>
              <a:gd name="connsiteX55" fmla="*/ 144856 w 338280"/>
              <a:gd name="connsiteY55" fmla="*/ 255090 h 323850"/>
              <a:gd name="connsiteX56" fmla="*/ 114573 w 338280"/>
              <a:gd name="connsiteY56" fmla="*/ 191975 h 323850"/>
              <a:gd name="connsiteX57" fmla="*/ 71124 w 338280"/>
              <a:gd name="connsiteY57" fmla="*/ 153843 h 323850"/>
              <a:gd name="connsiteX58" fmla="*/ 10558 w 338280"/>
              <a:gd name="connsiteY58" fmla="*/ 71005 h 323850"/>
              <a:gd name="connsiteX59" fmla="*/ 9241 w 338280"/>
              <a:gd name="connsiteY59" fmla="*/ 9204 h 323850"/>
              <a:gd name="connsiteX60" fmla="*/ 32941 w 338280"/>
              <a:gd name="connsiteY6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8280" h="323850">
                <a:moveTo>
                  <a:pt x="203672" y="246439"/>
                </a:moveTo>
                <a:cubicBezTo>
                  <a:pt x="206665" y="246439"/>
                  <a:pt x="209657" y="248402"/>
                  <a:pt x="209657" y="252329"/>
                </a:cubicBezTo>
                <a:cubicBezTo>
                  <a:pt x="210988" y="271964"/>
                  <a:pt x="220298" y="295526"/>
                  <a:pt x="238919" y="305998"/>
                </a:cubicBezTo>
                <a:cubicBezTo>
                  <a:pt x="246900" y="308616"/>
                  <a:pt x="240249" y="319088"/>
                  <a:pt x="233599" y="316470"/>
                </a:cubicBezTo>
                <a:cubicBezTo>
                  <a:pt x="210988" y="304689"/>
                  <a:pt x="199017" y="275891"/>
                  <a:pt x="197687" y="252329"/>
                </a:cubicBezTo>
                <a:cubicBezTo>
                  <a:pt x="197687" y="248402"/>
                  <a:pt x="200679" y="246439"/>
                  <a:pt x="203672" y="246439"/>
                </a:cubicBezTo>
                <a:close/>
                <a:moveTo>
                  <a:pt x="251574" y="214312"/>
                </a:moveTo>
                <a:cubicBezTo>
                  <a:pt x="262133" y="214312"/>
                  <a:pt x="274013" y="216951"/>
                  <a:pt x="283252" y="222230"/>
                </a:cubicBezTo>
                <a:cubicBezTo>
                  <a:pt x="307011" y="235428"/>
                  <a:pt x="312291" y="257863"/>
                  <a:pt x="314931" y="275020"/>
                </a:cubicBezTo>
                <a:cubicBezTo>
                  <a:pt x="316251" y="278979"/>
                  <a:pt x="316251" y="282938"/>
                  <a:pt x="316251" y="285578"/>
                </a:cubicBezTo>
                <a:cubicBezTo>
                  <a:pt x="317571" y="297455"/>
                  <a:pt x="318891" y="308013"/>
                  <a:pt x="325490" y="313292"/>
                </a:cubicBezTo>
                <a:cubicBezTo>
                  <a:pt x="328130" y="314612"/>
                  <a:pt x="329450" y="317251"/>
                  <a:pt x="328130" y="319891"/>
                </a:cubicBezTo>
                <a:cubicBezTo>
                  <a:pt x="328130" y="322530"/>
                  <a:pt x="325490" y="323850"/>
                  <a:pt x="322851" y="323850"/>
                </a:cubicBezTo>
                <a:cubicBezTo>
                  <a:pt x="322851" y="323850"/>
                  <a:pt x="321531" y="323850"/>
                  <a:pt x="321531" y="323850"/>
                </a:cubicBezTo>
                <a:cubicBezTo>
                  <a:pt x="309651" y="323850"/>
                  <a:pt x="300411" y="318571"/>
                  <a:pt x="293812" y="310653"/>
                </a:cubicBezTo>
                <a:cubicBezTo>
                  <a:pt x="292492" y="306693"/>
                  <a:pt x="289852" y="304054"/>
                  <a:pt x="288532" y="301415"/>
                </a:cubicBezTo>
                <a:cubicBezTo>
                  <a:pt x="285892" y="296136"/>
                  <a:pt x="281932" y="288217"/>
                  <a:pt x="279292" y="288217"/>
                </a:cubicBezTo>
                <a:cubicBezTo>
                  <a:pt x="277972" y="288217"/>
                  <a:pt x="277972" y="289537"/>
                  <a:pt x="276652" y="289537"/>
                </a:cubicBezTo>
                <a:cubicBezTo>
                  <a:pt x="276652" y="289537"/>
                  <a:pt x="276652" y="290857"/>
                  <a:pt x="276652" y="290857"/>
                </a:cubicBezTo>
                <a:cubicBezTo>
                  <a:pt x="276652" y="293496"/>
                  <a:pt x="277972" y="294816"/>
                  <a:pt x="280612" y="294816"/>
                </a:cubicBezTo>
                <a:cubicBezTo>
                  <a:pt x="283252" y="296136"/>
                  <a:pt x="285892" y="298775"/>
                  <a:pt x="284572" y="301415"/>
                </a:cubicBezTo>
                <a:cubicBezTo>
                  <a:pt x="284572" y="304054"/>
                  <a:pt x="283252" y="306693"/>
                  <a:pt x="279292" y="308013"/>
                </a:cubicBezTo>
                <a:cubicBezTo>
                  <a:pt x="277972" y="308013"/>
                  <a:pt x="275333" y="308013"/>
                  <a:pt x="272693" y="308013"/>
                </a:cubicBezTo>
                <a:cubicBezTo>
                  <a:pt x="246294" y="308013"/>
                  <a:pt x="221214" y="286897"/>
                  <a:pt x="215935" y="259183"/>
                </a:cubicBezTo>
                <a:cubicBezTo>
                  <a:pt x="213295" y="251265"/>
                  <a:pt x="211975" y="236748"/>
                  <a:pt x="218574" y="226190"/>
                </a:cubicBezTo>
                <a:cubicBezTo>
                  <a:pt x="218574" y="226190"/>
                  <a:pt x="218574" y="226190"/>
                  <a:pt x="218574" y="224870"/>
                </a:cubicBezTo>
                <a:cubicBezTo>
                  <a:pt x="219894" y="223550"/>
                  <a:pt x="219894" y="222230"/>
                  <a:pt x="221214" y="222230"/>
                </a:cubicBezTo>
                <a:cubicBezTo>
                  <a:pt x="230454" y="216951"/>
                  <a:pt x="241014" y="214312"/>
                  <a:pt x="251574" y="214312"/>
                </a:cubicBezTo>
                <a:close/>
                <a:moveTo>
                  <a:pt x="248551" y="198166"/>
                </a:moveTo>
                <a:cubicBezTo>
                  <a:pt x="269887" y="196850"/>
                  <a:pt x="292557" y="203430"/>
                  <a:pt x="308559" y="219221"/>
                </a:cubicBezTo>
                <a:cubicBezTo>
                  <a:pt x="316560" y="227117"/>
                  <a:pt x="321894" y="236329"/>
                  <a:pt x="325895" y="246857"/>
                </a:cubicBezTo>
                <a:cubicBezTo>
                  <a:pt x="331229" y="260016"/>
                  <a:pt x="331229" y="274492"/>
                  <a:pt x="337896" y="287651"/>
                </a:cubicBezTo>
                <a:cubicBezTo>
                  <a:pt x="340563" y="294231"/>
                  <a:pt x="328562" y="296863"/>
                  <a:pt x="325895" y="290283"/>
                </a:cubicBezTo>
                <a:cubicBezTo>
                  <a:pt x="316560" y="269228"/>
                  <a:pt x="317894" y="246857"/>
                  <a:pt x="301892" y="229749"/>
                </a:cubicBezTo>
                <a:cubicBezTo>
                  <a:pt x="287223" y="215273"/>
                  <a:pt x="268554" y="210010"/>
                  <a:pt x="248551" y="210010"/>
                </a:cubicBezTo>
                <a:cubicBezTo>
                  <a:pt x="240550" y="210010"/>
                  <a:pt x="240550" y="198166"/>
                  <a:pt x="248551" y="198166"/>
                </a:cubicBezTo>
                <a:close/>
                <a:moveTo>
                  <a:pt x="146094" y="133350"/>
                </a:moveTo>
                <a:cubicBezTo>
                  <a:pt x="139518" y="133350"/>
                  <a:pt x="134187" y="138681"/>
                  <a:pt x="134187" y="145257"/>
                </a:cubicBezTo>
                <a:cubicBezTo>
                  <a:pt x="134187" y="151833"/>
                  <a:pt x="139518" y="157164"/>
                  <a:pt x="146094" y="157164"/>
                </a:cubicBezTo>
                <a:cubicBezTo>
                  <a:pt x="152670" y="157164"/>
                  <a:pt x="158001" y="151833"/>
                  <a:pt x="158001" y="145257"/>
                </a:cubicBezTo>
                <a:cubicBezTo>
                  <a:pt x="158001" y="138681"/>
                  <a:pt x="152670" y="133350"/>
                  <a:pt x="146094" y="133350"/>
                </a:cubicBezTo>
                <a:close/>
                <a:moveTo>
                  <a:pt x="80560" y="50800"/>
                </a:moveTo>
                <a:cubicBezTo>
                  <a:pt x="72601" y="50800"/>
                  <a:pt x="65968" y="53406"/>
                  <a:pt x="60662" y="58619"/>
                </a:cubicBezTo>
                <a:cubicBezTo>
                  <a:pt x="52703" y="65135"/>
                  <a:pt x="50050" y="75560"/>
                  <a:pt x="52703" y="87289"/>
                </a:cubicBezTo>
                <a:cubicBezTo>
                  <a:pt x="55356" y="99018"/>
                  <a:pt x="61989" y="109443"/>
                  <a:pt x="71275" y="118565"/>
                </a:cubicBezTo>
                <a:cubicBezTo>
                  <a:pt x="83213" y="130294"/>
                  <a:pt x="97805" y="138113"/>
                  <a:pt x="111071" y="138113"/>
                </a:cubicBezTo>
                <a:cubicBezTo>
                  <a:pt x="120357" y="138113"/>
                  <a:pt x="126990" y="135507"/>
                  <a:pt x="132296" y="130294"/>
                </a:cubicBezTo>
                <a:cubicBezTo>
                  <a:pt x="146888" y="115959"/>
                  <a:pt x="141582" y="89895"/>
                  <a:pt x="121683" y="69045"/>
                </a:cubicBezTo>
                <a:cubicBezTo>
                  <a:pt x="109744" y="57316"/>
                  <a:pt x="93826" y="50800"/>
                  <a:pt x="80560" y="50800"/>
                </a:cubicBezTo>
                <a:close/>
                <a:moveTo>
                  <a:pt x="32941" y="0"/>
                </a:moveTo>
                <a:cubicBezTo>
                  <a:pt x="63224" y="0"/>
                  <a:pt x="111940" y="27613"/>
                  <a:pt x="154073" y="71005"/>
                </a:cubicBezTo>
                <a:cubicBezTo>
                  <a:pt x="168556" y="84154"/>
                  <a:pt x="181722" y="99932"/>
                  <a:pt x="192256" y="114396"/>
                </a:cubicBezTo>
                <a:cubicBezTo>
                  <a:pt x="221222" y="123601"/>
                  <a:pt x="248872" y="138064"/>
                  <a:pt x="255455" y="144639"/>
                </a:cubicBezTo>
                <a:cubicBezTo>
                  <a:pt x="273888" y="161733"/>
                  <a:pt x="243605" y="195920"/>
                  <a:pt x="219905" y="219588"/>
                </a:cubicBezTo>
                <a:cubicBezTo>
                  <a:pt x="190939" y="247201"/>
                  <a:pt x="172506" y="260350"/>
                  <a:pt x="158023" y="260350"/>
                </a:cubicBezTo>
                <a:cubicBezTo>
                  <a:pt x="152756" y="260350"/>
                  <a:pt x="148806" y="259035"/>
                  <a:pt x="144856" y="255090"/>
                </a:cubicBezTo>
                <a:cubicBezTo>
                  <a:pt x="138273" y="248516"/>
                  <a:pt x="123790" y="220903"/>
                  <a:pt x="114573" y="191975"/>
                </a:cubicBezTo>
                <a:cubicBezTo>
                  <a:pt x="100090" y="181456"/>
                  <a:pt x="84290" y="168307"/>
                  <a:pt x="71124" y="153843"/>
                </a:cubicBezTo>
                <a:cubicBezTo>
                  <a:pt x="43474" y="127545"/>
                  <a:pt x="22408" y="97303"/>
                  <a:pt x="10558" y="71005"/>
                </a:cubicBezTo>
                <a:cubicBezTo>
                  <a:pt x="-2609" y="43392"/>
                  <a:pt x="-3925" y="21038"/>
                  <a:pt x="9241" y="9204"/>
                </a:cubicBezTo>
                <a:cubicBezTo>
                  <a:pt x="14508" y="2630"/>
                  <a:pt x="22408" y="0"/>
                  <a:pt x="32941"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lnSpc>
                <a:spcPct val="130000"/>
              </a:lnSpc>
            </a:pPr>
            <a:endParaRPr sz="1799">
              <a:cs typeface="+mn-ea"/>
              <a:sym typeface="+mn-lt"/>
            </a:endParaRPr>
          </a:p>
        </p:txBody>
      </p:sp>
      <p:grpSp>
        <p:nvGrpSpPr>
          <p:cNvPr id="68" name="组合 67"/>
          <p:cNvGrpSpPr/>
          <p:nvPr/>
        </p:nvGrpSpPr>
        <p:grpSpPr>
          <a:xfrm>
            <a:off x="1588357" y="3657442"/>
            <a:ext cx="2500947" cy="1053555"/>
            <a:chOff x="1851647" y="3689289"/>
            <a:chExt cx="3117842" cy="1053829"/>
          </a:xfrm>
        </p:grpSpPr>
        <p:sp>
          <p:nvSpPr>
            <p:cNvPr id="69" name="矩形 68"/>
            <p:cNvSpPr/>
            <p:nvPr/>
          </p:nvSpPr>
          <p:spPr>
            <a:xfrm>
              <a:off x="1851647" y="4050621"/>
              <a:ext cx="3117842" cy="692497"/>
            </a:xfrm>
            <a:prstGeom prst="rect">
              <a:avLst/>
            </a:prstGeom>
          </p:spPr>
          <p:txBody>
            <a:bodyPr wrap="square">
              <a:spAutoFit/>
              <a:scene3d>
                <a:camera prst="orthographicFront"/>
                <a:lightRig rig="threePt" dir="t"/>
              </a:scene3d>
              <a:sp3d contourW="12700"/>
            </a:bodyPr>
            <a:lstStyle/>
            <a:p>
              <a:pPr algn="ct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70" name="文本框 69"/>
            <p:cNvSpPr txBox="1"/>
            <p:nvPr/>
          </p:nvSpPr>
          <p:spPr>
            <a:xfrm>
              <a:off x="2624198" y="3689289"/>
              <a:ext cx="1572738" cy="372410"/>
            </a:xfrm>
            <a:prstGeom prst="rect">
              <a:avLst/>
            </a:prstGeom>
            <a:noFill/>
          </p:spPr>
          <p:txBody>
            <a:bodyPr wrap="none" rtlCol="0">
              <a:spAutoFit/>
              <a:scene3d>
                <a:camera prst="orthographicFront"/>
                <a:lightRig rig="threePt" dir="t"/>
              </a:scene3d>
              <a:sp3d contourW="12700"/>
            </a:bodyPr>
            <a:lstStyle/>
            <a:p>
              <a:pPr algn="ctr">
                <a:lnSpc>
                  <a:spcPct val="130000"/>
                </a:lnSpc>
              </a:pPr>
              <a:r>
                <a:rPr lang="zh-CN" altLang="en-US" sz="1400" b="1" dirty="0">
                  <a:solidFill>
                    <a:schemeClr val="tx1">
                      <a:lumMod val="65000"/>
                      <a:lumOff val="35000"/>
                    </a:schemeClr>
                  </a:solidFill>
                  <a:cs typeface="+mn-ea"/>
                  <a:sym typeface="+mn-lt"/>
                </a:rPr>
                <a:t>标题文字添加</a:t>
              </a:r>
            </a:p>
          </p:txBody>
        </p:sp>
      </p:grpSp>
      <p:grpSp>
        <p:nvGrpSpPr>
          <p:cNvPr id="71" name="组合 70"/>
          <p:cNvGrpSpPr/>
          <p:nvPr/>
        </p:nvGrpSpPr>
        <p:grpSpPr>
          <a:xfrm>
            <a:off x="4845527" y="3657442"/>
            <a:ext cx="2500947" cy="1053555"/>
            <a:chOff x="1851647" y="3689289"/>
            <a:chExt cx="3117842" cy="1053829"/>
          </a:xfrm>
        </p:grpSpPr>
        <p:sp>
          <p:nvSpPr>
            <p:cNvPr id="72" name="矩形 71"/>
            <p:cNvSpPr/>
            <p:nvPr/>
          </p:nvSpPr>
          <p:spPr>
            <a:xfrm>
              <a:off x="1851647" y="4050621"/>
              <a:ext cx="3117842" cy="692497"/>
            </a:xfrm>
            <a:prstGeom prst="rect">
              <a:avLst/>
            </a:prstGeom>
          </p:spPr>
          <p:txBody>
            <a:bodyPr wrap="square">
              <a:spAutoFit/>
              <a:scene3d>
                <a:camera prst="orthographicFront"/>
                <a:lightRig rig="threePt" dir="t"/>
              </a:scene3d>
              <a:sp3d contourW="12700"/>
            </a:bodyPr>
            <a:lstStyle/>
            <a:p>
              <a:pPr algn="ct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73" name="文本框 72"/>
            <p:cNvSpPr txBox="1"/>
            <p:nvPr/>
          </p:nvSpPr>
          <p:spPr>
            <a:xfrm>
              <a:off x="2624198" y="3689289"/>
              <a:ext cx="1572738" cy="372410"/>
            </a:xfrm>
            <a:prstGeom prst="rect">
              <a:avLst/>
            </a:prstGeom>
            <a:noFill/>
          </p:spPr>
          <p:txBody>
            <a:bodyPr wrap="none" rtlCol="0">
              <a:spAutoFit/>
              <a:scene3d>
                <a:camera prst="orthographicFront"/>
                <a:lightRig rig="threePt" dir="t"/>
              </a:scene3d>
              <a:sp3d contourW="12700"/>
            </a:bodyPr>
            <a:lstStyle/>
            <a:p>
              <a:pPr algn="ctr">
                <a:lnSpc>
                  <a:spcPct val="130000"/>
                </a:lnSpc>
              </a:pPr>
              <a:r>
                <a:rPr lang="zh-CN" altLang="en-US" sz="1400" b="1" dirty="0">
                  <a:solidFill>
                    <a:schemeClr val="tx1">
                      <a:lumMod val="65000"/>
                      <a:lumOff val="35000"/>
                    </a:schemeClr>
                  </a:solidFill>
                  <a:cs typeface="+mn-ea"/>
                  <a:sym typeface="+mn-lt"/>
                </a:rPr>
                <a:t>标题文字添加</a:t>
              </a:r>
            </a:p>
          </p:txBody>
        </p:sp>
      </p:grpSp>
      <p:grpSp>
        <p:nvGrpSpPr>
          <p:cNvPr id="74" name="组合 73"/>
          <p:cNvGrpSpPr/>
          <p:nvPr/>
        </p:nvGrpSpPr>
        <p:grpSpPr>
          <a:xfrm>
            <a:off x="8096939" y="3657442"/>
            <a:ext cx="2500947" cy="1053555"/>
            <a:chOff x="1851647" y="3689289"/>
            <a:chExt cx="3117842" cy="1053829"/>
          </a:xfrm>
        </p:grpSpPr>
        <p:sp>
          <p:nvSpPr>
            <p:cNvPr id="75" name="矩形 74"/>
            <p:cNvSpPr/>
            <p:nvPr/>
          </p:nvSpPr>
          <p:spPr>
            <a:xfrm>
              <a:off x="1851647" y="4050621"/>
              <a:ext cx="3117842" cy="692497"/>
            </a:xfrm>
            <a:prstGeom prst="rect">
              <a:avLst/>
            </a:prstGeom>
          </p:spPr>
          <p:txBody>
            <a:bodyPr wrap="square">
              <a:spAutoFit/>
              <a:scene3d>
                <a:camera prst="orthographicFront"/>
                <a:lightRig rig="threePt" dir="t"/>
              </a:scene3d>
              <a:sp3d contourW="12700"/>
            </a:bodyPr>
            <a:lstStyle/>
            <a:p>
              <a:pPr algn="ct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76" name="文本框 75"/>
            <p:cNvSpPr txBox="1"/>
            <p:nvPr/>
          </p:nvSpPr>
          <p:spPr>
            <a:xfrm>
              <a:off x="2624198" y="3689289"/>
              <a:ext cx="1572738" cy="372410"/>
            </a:xfrm>
            <a:prstGeom prst="rect">
              <a:avLst/>
            </a:prstGeom>
            <a:noFill/>
          </p:spPr>
          <p:txBody>
            <a:bodyPr wrap="none" rtlCol="0">
              <a:spAutoFit/>
              <a:scene3d>
                <a:camera prst="orthographicFront"/>
                <a:lightRig rig="threePt" dir="t"/>
              </a:scene3d>
              <a:sp3d contourW="12700"/>
            </a:bodyPr>
            <a:lstStyle/>
            <a:p>
              <a:pPr algn="ctr">
                <a:lnSpc>
                  <a:spcPct val="130000"/>
                </a:lnSpc>
              </a:pPr>
              <a:r>
                <a:rPr lang="zh-CN" altLang="en-US" sz="1400" b="1" dirty="0">
                  <a:solidFill>
                    <a:schemeClr val="tx1">
                      <a:lumMod val="65000"/>
                      <a:lumOff val="35000"/>
                    </a:schemeClr>
                  </a:solidFill>
                  <a:cs typeface="+mn-ea"/>
                  <a:sym typeface="+mn-lt"/>
                </a:rPr>
                <a:t>标题文字添加</a:t>
              </a:r>
            </a:p>
          </p:txBody>
        </p:sp>
      </p:grpSp>
      <p:sp>
        <p:nvSpPr>
          <p:cNvPr id="80"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81" name="图片 80">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82"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行业调研</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40112159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300" fill="hold"/>
                                        <p:tgtEl>
                                          <p:spTgt spid="81"/>
                                        </p:tgtEl>
                                        <p:attrNameLst>
                                          <p:attrName>ppt_x</p:attrName>
                                        </p:attrNameLst>
                                      </p:cBhvr>
                                      <p:tavLst>
                                        <p:tav tm="0">
                                          <p:val>
                                            <p:strVal val="0-#ppt_w/2"/>
                                          </p:val>
                                        </p:tav>
                                        <p:tav tm="100000">
                                          <p:val>
                                            <p:strVal val="#ppt_x"/>
                                          </p:val>
                                        </p:tav>
                                      </p:tavLst>
                                    </p:anim>
                                    <p:anim calcmode="lin" valueType="num">
                                      <p:cBhvr additive="base">
                                        <p:cTn id="8" dur="300" fill="hold"/>
                                        <p:tgtEl>
                                          <p:spTgt spid="8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300" fill="hold"/>
                                        <p:tgtEl>
                                          <p:spTgt spid="82"/>
                                        </p:tgtEl>
                                        <p:attrNameLst>
                                          <p:attrName>ppt_x</p:attrName>
                                        </p:attrNameLst>
                                      </p:cBhvr>
                                      <p:tavLst>
                                        <p:tav tm="0">
                                          <p:val>
                                            <p:strVal val="0-#ppt_w/2"/>
                                          </p:val>
                                        </p:tav>
                                        <p:tav tm="100000">
                                          <p:val>
                                            <p:strVal val="#ppt_x"/>
                                          </p:val>
                                        </p:tav>
                                      </p:tavLst>
                                    </p:anim>
                                    <p:anim calcmode="lin" valueType="num">
                                      <p:cBhvr additive="base">
                                        <p:cTn id="12" dur="300" fill="hold"/>
                                        <p:tgtEl>
                                          <p:spTgt spid="8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300" fill="hold"/>
                                        <p:tgtEl>
                                          <p:spTgt spid="80"/>
                                        </p:tgtEl>
                                        <p:attrNameLst>
                                          <p:attrName>ppt_x</p:attrName>
                                        </p:attrNameLst>
                                      </p:cBhvr>
                                      <p:tavLst>
                                        <p:tav tm="0">
                                          <p:val>
                                            <p:strVal val="0-#ppt_w/2"/>
                                          </p:val>
                                        </p:tav>
                                        <p:tav tm="100000">
                                          <p:val>
                                            <p:strVal val="#ppt_x"/>
                                          </p:val>
                                        </p:tav>
                                      </p:tavLst>
                                    </p:anim>
                                    <p:anim calcmode="lin" valueType="num">
                                      <p:cBhvr additive="base">
                                        <p:cTn id="16" dur="300" fill="hold"/>
                                        <p:tgtEl>
                                          <p:spTgt spid="80"/>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p:cTn id="34" dur="500" fill="hold"/>
                                        <p:tgtEl>
                                          <p:spTgt spid="58"/>
                                        </p:tgtEl>
                                        <p:attrNameLst>
                                          <p:attrName>ppt_w</p:attrName>
                                        </p:attrNameLst>
                                      </p:cBhvr>
                                      <p:tavLst>
                                        <p:tav tm="0">
                                          <p:val>
                                            <p:fltVal val="0"/>
                                          </p:val>
                                        </p:tav>
                                        <p:tav tm="100000">
                                          <p:val>
                                            <p:strVal val="#ppt_w"/>
                                          </p:val>
                                        </p:tav>
                                      </p:tavLst>
                                    </p:anim>
                                    <p:anim calcmode="lin" valueType="num">
                                      <p:cBhvr>
                                        <p:cTn id="35" dur="500" fill="hold"/>
                                        <p:tgtEl>
                                          <p:spTgt spid="58"/>
                                        </p:tgtEl>
                                        <p:attrNameLst>
                                          <p:attrName>ppt_h</p:attrName>
                                        </p:attrNameLst>
                                      </p:cBhvr>
                                      <p:tavLst>
                                        <p:tav tm="0">
                                          <p:val>
                                            <p:fltVal val="0"/>
                                          </p:val>
                                        </p:tav>
                                        <p:tav tm="100000">
                                          <p:val>
                                            <p:strVal val="#ppt_h"/>
                                          </p:val>
                                        </p:tav>
                                      </p:tavLst>
                                    </p:anim>
                                    <p:animEffect transition="in" filter="fade">
                                      <p:cBhvr>
                                        <p:cTn id="36" dur="500"/>
                                        <p:tgtEl>
                                          <p:spTgt spid="5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Effect transition="in" filter="fade">
                                      <p:cBhvr>
                                        <p:cTn id="46" dur="500"/>
                                        <p:tgtEl>
                                          <p:spTgt spid="27"/>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animEffect transition="in" filter="fade">
                                      <p:cBhvr>
                                        <p:cTn id="66" dur="500"/>
                                        <p:tgtEl>
                                          <p:spTgt spid="1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childTnLst>
                          </p:cTn>
                        </p:par>
                        <p:par>
                          <p:cTn id="77" fill="hold">
                            <p:stCondLst>
                              <p:cond delay="600"/>
                            </p:stCondLst>
                            <p:childTnLst>
                              <p:par>
                                <p:cTn id="78" presetID="42" presetClass="entr" presetSubtype="0" fill="hold" nodeType="after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fade">
                                      <p:cBhvr>
                                        <p:cTn id="80" dur="1000"/>
                                        <p:tgtEl>
                                          <p:spTgt spid="68"/>
                                        </p:tgtEl>
                                      </p:cBhvr>
                                    </p:animEffect>
                                    <p:anim calcmode="lin" valueType="num">
                                      <p:cBhvr>
                                        <p:cTn id="81" dur="1000" fill="hold"/>
                                        <p:tgtEl>
                                          <p:spTgt spid="68"/>
                                        </p:tgtEl>
                                        <p:attrNameLst>
                                          <p:attrName>ppt_x</p:attrName>
                                        </p:attrNameLst>
                                      </p:cBhvr>
                                      <p:tavLst>
                                        <p:tav tm="0">
                                          <p:val>
                                            <p:strVal val="#ppt_x"/>
                                          </p:val>
                                        </p:tav>
                                        <p:tav tm="100000">
                                          <p:val>
                                            <p:strVal val="#ppt_x"/>
                                          </p:val>
                                        </p:tav>
                                      </p:tavLst>
                                    </p:anim>
                                    <p:anim calcmode="lin" valueType="num">
                                      <p:cBhvr>
                                        <p:cTn id="82" dur="1000" fill="hold"/>
                                        <p:tgtEl>
                                          <p:spTgt spid="68"/>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1000"/>
                                        <p:tgtEl>
                                          <p:spTgt spid="71"/>
                                        </p:tgtEl>
                                      </p:cBhvr>
                                    </p:animEffect>
                                    <p:anim calcmode="lin" valueType="num">
                                      <p:cBhvr>
                                        <p:cTn id="86" dur="1000" fill="hold"/>
                                        <p:tgtEl>
                                          <p:spTgt spid="71"/>
                                        </p:tgtEl>
                                        <p:attrNameLst>
                                          <p:attrName>ppt_x</p:attrName>
                                        </p:attrNameLst>
                                      </p:cBhvr>
                                      <p:tavLst>
                                        <p:tav tm="0">
                                          <p:val>
                                            <p:strVal val="#ppt_x"/>
                                          </p:val>
                                        </p:tav>
                                        <p:tav tm="100000">
                                          <p:val>
                                            <p:strVal val="#ppt_x"/>
                                          </p:val>
                                        </p:tav>
                                      </p:tavLst>
                                    </p:anim>
                                    <p:anim calcmode="lin" valueType="num">
                                      <p:cBhvr>
                                        <p:cTn id="87" dur="1000" fill="hold"/>
                                        <p:tgtEl>
                                          <p:spTgt spid="7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500"/>
                                  </p:stCondLst>
                                  <p:childTnLst>
                                    <p:set>
                                      <p:cBhvr>
                                        <p:cTn id="89" dur="1" fill="hold">
                                          <p:stCondLst>
                                            <p:cond delay="0"/>
                                          </p:stCondLst>
                                        </p:cTn>
                                        <p:tgtEl>
                                          <p:spTgt spid="74"/>
                                        </p:tgtEl>
                                        <p:attrNameLst>
                                          <p:attrName>style.visibility</p:attrName>
                                        </p:attrNameLst>
                                      </p:cBhvr>
                                      <p:to>
                                        <p:strVal val="visible"/>
                                      </p:to>
                                    </p:set>
                                    <p:animEffect transition="in" filter="fade">
                                      <p:cBhvr>
                                        <p:cTn id="90" dur="1000"/>
                                        <p:tgtEl>
                                          <p:spTgt spid="74"/>
                                        </p:tgtEl>
                                      </p:cBhvr>
                                    </p:animEffect>
                                    <p:anim calcmode="lin" valueType="num">
                                      <p:cBhvr>
                                        <p:cTn id="91" dur="1000" fill="hold"/>
                                        <p:tgtEl>
                                          <p:spTgt spid="74"/>
                                        </p:tgtEl>
                                        <p:attrNameLst>
                                          <p:attrName>ppt_x</p:attrName>
                                        </p:attrNameLst>
                                      </p:cBhvr>
                                      <p:tavLst>
                                        <p:tav tm="0">
                                          <p:val>
                                            <p:strVal val="#ppt_x"/>
                                          </p:val>
                                        </p:tav>
                                        <p:tav tm="100000">
                                          <p:val>
                                            <p:strVal val="#ppt_x"/>
                                          </p:val>
                                        </p:tav>
                                      </p:tavLst>
                                    </p:anim>
                                    <p:anim calcmode="lin" valueType="num">
                                      <p:cBhvr>
                                        <p:cTn id="92" dur="1000" fill="hold"/>
                                        <p:tgtEl>
                                          <p:spTgt spid="74"/>
                                        </p:tgtEl>
                                        <p:attrNameLst>
                                          <p:attrName>ppt_y</p:attrName>
                                        </p:attrNameLst>
                                      </p:cBhvr>
                                      <p:tavLst>
                                        <p:tav tm="0">
                                          <p:val>
                                            <p:strVal val="#ppt_y+.1"/>
                                          </p:val>
                                        </p:tav>
                                        <p:tav tm="100000">
                                          <p:val>
                                            <p:strVal val="#ppt_y"/>
                                          </p:val>
                                        </p:tav>
                                      </p:tavLst>
                                    </p:anim>
                                  </p:childTnLst>
                                </p:cTn>
                              </p:par>
                            </p:childTnLst>
                          </p:cTn>
                        </p:par>
                        <p:par>
                          <p:cTn id="93" fill="hold">
                            <p:stCondLst>
                              <p:cond delay="2100"/>
                            </p:stCondLst>
                            <p:childTnLst>
                              <p:par>
                                <p:cTn id="94" presetID="22" presetClass="entr" presetSubtype="8"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left)">
                                      <p:cBhvr>
                                        <p:cTn id="99" dur="500"/>
                                        <p:tgtEl>
                                          <p:spTgt spid="6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Effect transition="in" filter="wipe(left)">
                                      <p:cBhvr>
                                        <p:cTn id="102" dur="500"/>
                                        <p:tgtEl>
                                          <p:spTgt spid="6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wipe(left)">
                                      <p:cBhvr>
                                        <p:cTn id="105" dur="500"/>
                                        <p:tgtEl>
                                          <p:spTgt spid="62"/>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63"/>
                                        </p:tgtEl>
                                        <p:attrNameLst>
                                          <p:attrName>style.visibility</p:attrName>
                                        </p:attrNameLst>
                                      </p:cBhvr>
                                      <p:to>
                                        <p:strVal val="visible"/>
                                      </p:to>
                                    </p:set>
                                    <p:animEffect transition="in" filter="wipe(left)">
                                      <p:cBhvr>
                                        <p:cTn id="108" dur="500"/>
                                        <p:tgtEl>
                                          <p:spTgt spid="63"/>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wipe(left)">
                                      <p:cBhvr>
                                        <p:cTn id="111" dur="500"/>
                                        <p:tgtEl>
                                          <p:spTgt spid="6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wipe(left)">
                                      <p:cBhvr>
                                        <p:cTn id="114" dur="500"/>
                                        <p:tgtEl>
                                          <p:spTgt spid="65"/>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6"/>
                                        </p:tgtEl>
                                        <p:attrNameLst>
                                          <p:attrName>style.visibility</p:attrName>
                                        </p:attrNameLst>
                                      </p:cBhvr>
                                      <p:to>
                                        <p:strVal val="visible"/>
                                      </p:to>
                                    </p:set>
                                    <p:animEffect transition="in" filter="wipe(left)">
                                      <p:cBhvr>
                                        <p:cTn id="117" dur="500"/>
                                        <p:tgtEl>
                                          <p:spTgt spid="66"/>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7"/>
                                        </p:tgtEl>
                                        <p:attrNameLst>
                                          <p:attrName>style.visibility</p:attrName>
                                        </p:attrNameLst>
                                      </p:cBhvr>
                                      <p:to>
                                        <p:strVal val="visible"/>
                                      </p:to>
                                    </p:set>
                                    <p:animEffect transition="in" filter="wipe(left)">
                                      <p:cBhvr>
                                        <p:cTn id="120" dur="500"/>
                                        <p:tgtEl>
                                          <p:spTgt spid="67"/>
                                        </p:tgtEl>
                                      </p:cBhvr>
                                    </p:animEffect>
                                  </p:childTnLst>
                                </p:cTn>
                              </p:par>
                              <p:par>
                                <p:cTn id="121" presetID="22" presetClass="entr" presetSubtype="8" fill="hold" grpId="0" nodeType="withEffect" nodePh="1">
                                  <p:stCondLst>
                                    <p:cond delay="0"/>
                                  </p:stCondLst>
                                  <p:endCondLst>
                                    <p:cond evt="begin" delay="0">
                                      <p:tn val="121"/>
                                    </p:cond>
                                  </p:endCondLst>
                                  <p:childTnLst>
                                    <p:set>
                                      <p:cBhvr>
                                        <p:cTn id="122" dur="1" fill="hold">
                                          <p:stCondLst>
                                            <p:cond delay="0"/>
                                          </p:stCondLst>
                                        </p:cTn>
                                        <p:tgtEl>
                                          <p:spTgt spid="49"/>
                                        </p:tgtEl>
                                        <p:attrNameLst>
                                          <p:attrName>style.visibility</p:attrName>
                                        </p:attrNameLst>
                                      </p:cBhvr>
                                      <p:to>
                                        <p:strVal val="visible"/>
                                      </p:to>
                                    </p:set>
                                    <p:animEffect transition="in" filter="wipe(left)">
                                      <p:cBhvr>
                                        <p:cTn id="123" dur="500"/>
                                        <p:tgtEl>
                                          <p:spTgt spid="49"/>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wipe(left)">
                                      <p:cBhvr>
                                        <p:cTn id="126" dur="500"/>
                                        <p:tgtEl>
                                          <p:spTgt spid="50"/>
                                        </p:tgtEl>
                                      </p:cBhvr>
                                    </p:animEffect>
                                  </p:childTnLst>
                                </p:cTn>
                              </p:par>
                              <p:par>
                                <p:cTn id="127" presetID="22" presetClass="entr" presetSubtype="8" fill="hold" grpId="0" nodeType="withEffect" nodePh="1">
                                  <p:stCondLst>
                                    <p:cond delay="0"/>
                                  </p:stCondLst>
                                  <p:endCondLst>
                                    <p:cond evt="begin" delay="0">
                                      <p:tn val="127"/>
                                    </p:cond>
                                  </p:endCondLst>
                                  <p:childTnLst>
                                    <p:set>
                                      <p:cBhvr>
                                        <p:cTn id="128" dur="1" fill="hold">
                                          <p:stCondLst>
                                            <p:cond delay="0"/>
                                          </p:stCondLst>
                                        </p:cTn>
                                        <p:tgtEl>
                                          <p:spTgt spid="51"/>
                                        </p:tgtEl>
                                        <p:attrNameLst>
                                          <p:attrName>style.visibility</p:attrName>
                                        </p:attrNameLst>
                                      </p:cBhvr>
                                      <p:to>
                                        <p:strVal val="visible"/>
                                      </p:to>
                                    </p:set>
                                    <p:animEffect transition="in" filter="wipe(left)">
                                      <p:cBhvr>
                                        <p:cTn id="129" dur="500"/>
                                        <p:tgtEl>
                                          <p:spTgt spid="51"/>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wipe(left)">
                                      <p:cBhvr>
                                        <p:cTn id="132" dur="500"/>
                                        <p:tgtEl>
                                          <p:spTgt spid="52"/>
                                        </p:tgtEl>
                                      </p:cBhvr>
                                    </p:animEffect>
                                  </p:childTnLst>
                                </p:cTn>
                              </p:par>
                              <p:par>
                                <p:cTn id="133" presetID="22" presetClass="entr" presetSubtype="8" fill="hold" grpId="0" nodeType="withEffect" nodePh="1">
                                  <p:stCondLst>
                                    <p:cond delay="0"/>
                                  </p:stCondLst>
                                  <p:endCondLst>
                                    <p:cond evt="begin" delay="0">
                                      <p:tn val="133"/>
                                    </p:cond>
                                  </p:endCondLst>
                                  <p:childTnLst>
                                    <p:set>
                                      <p:cBhvr>
                                        <p:cTn id="134" dur="1" fill="hold">
                                          <p:stCondLst>
                                            <p:cond delay="0"/>
                                          </p:stCondLst>
                                        </p:cTn>
                                        <p:tgtEl>
                                          <p:spTgt spid="53"/>
                                        </p:tgtEl>
                                        <p:attrNameLst>
                                          <p:attrName>style.visibility</p:attrName>
                                        </p:attrNameLst>
                                      </p:cBhvr>
                                      <p:to>
                                        <p:strVal val="visible"/>
                                      </p:to>
                                    </p:set>
                                    <p:animEffect transition="in" filter="wipe(left)">
                                      <p:cBhvr>
                                        <p:cTn id="135" dur="500"/>
                                        <p:tgtEl>
                                          <p:spTgt spid="53"/>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54"/>
                                        </p:tgtEl>
                                        <p:attrNameLst>
                                          <p:attrName>style.visibility</p:attrName>
                                        </p:attrNameLst>
                                      </p:cBhvr>
                                      <p:to>
                                        <p:strVal val="visible"/>
                                      </p:to>
                                    </p:set>
                                    <p:animEffect transition="in" filter="wipe(left)">
                                      <p:cBhvr>
                                        <p:cTn id="138" dur="500"/>
                                        <p:tgtEl>
                                          <p:spTgt spid="54"/>
                                        </p:tgtEl>
                                      </p:cBhvr>
                                    </p:animEffect>
                                  </p:childTnLst>
                                </p:cTn>
                              </p:par>
                              <p:par>
                                <p:cTn id="139" presetID="22" presetClass="entr" presetSubtype="8" fill="hold" grpId="0" nodeType="withEffect" nodePh="1">
                                  <p:stCondLst>
                                    <p:cond delay="0"/>
                                  </p:stCondLst>
                                  <p:endCondLst>
                                    <p:cond evt="begin" delay="0">
                                      <p:tn val="139"/>
                                    </p:cond>
                                  </p:endCondLst>
                                  <p:childTnLst>
                                    <p:set>
                                      <p:cBhvr>
                                        <p:cTn id="140" dur="1" fill="hold">
                                          <p:stCondLst>
                                            <p:cond delay="0"/>
                                          </p:stCondLst>
                                        </p:cTn>
                                        <p:tgtEl>
                                          <p:spTgt spid="30"/>
                                        </p:tgtEl>
                                        <p:attrNameLst>
                                          <p:attrName>style.visibility</p:attrName>
                                        </p:attrNameLst>
                                      </p:cBhvr>
                                      <p:to>
                                        <p:strVal val="visible"/>
                                      </p:to>
                                    </p:set>
                                    <p:animEffect transition="in" filter="wipe(left)">
                                      <p:cBhvr>
                                        <p:cTn id="141" dur="500"/>
                                        <p:tgtEl>
                                          <p:spTgt spid="30"/>
                                        </p:tgtEl>
                                      </p:cBhvr>
                                    </p:animEffect>
                                  </p:childTnLst>
                                </p:cTn>
                              </p:par>
                              <p:par>
                                <p:cTn id="142" presetID="22" presetClass="entr" presetSubtype="8" fill="hold" grpId="0" nodeType="withEffect">
                                  <p:stCondLst>
                                    <p:cond delay="0"/>
                                  </p:stCondLst>
                                  <p:childTnLst>
                                    <p:set>
                                      <p:cBhvr>
                                        <p:cTn id="143" dur="1" fill="hold">
                                          <p:stCondLst>
                                            <p:cond delay="0"/>
                                          </p:stCondLst>
                                        </p:cTn>
                                        <p:tgtEl>
                                          <p:spTgt spid="31"/>
                                        </p:tgtEl>
                                        <p:attrNameLst>
                                          <p:attrName>style.visibility</p:attrName>
                                        </p:attrNameLst>
                                      </p:cBhvr>
                                      <p:to>
                                        <p:strVal val="visible"/>
                                      </p:to>
                                    </p:set>
                                    <p:animEffect transition="in" filter="wipe(left)">
                                      <p:cBhvr>
                                        <p:cTn id="144" dur="500"/>
                                        <p:tgtEl>
                                          <p:spTgt spid="31"/>
                                        </p:tgtEl>
                                      </p:cBhvr>
                                    </p:animEffect>
                                  </p:childTnLst>
                                </p:cTn>
                              </p:par>
                              <p:par>
                                <p:cTn id="145" presetID="22" presetClass="entr" presetSubtype="8" fill="hold" grpId="0" nodeType="withEffect" nodePh="1">
                                  <p:stCondLst>
                                    <p:cond delay="0"/>
                                  </p:stCondLst>
                                  <p:endCondLst>
                                    <p:cond evt="begin" delay="0">
                                      <p:tn val="145"/>
                                    </p:cond>
                                  </p:endCondLst>
                                  <p:childTnLst>
                                    <p:set>
                                      <p:cBhvr>
                                        <p:cTn id="146" dur="1" fill="hold">
                                          <p:stCondLst>
                                            <p:cond delay="0"/>
                                          </p:stCondLst>
                                        </p:cTn>
                                        <p:tgtEl>
                                          <p:spTgt spid="32"/>
                                        </p:tgtEl>
                                        <p:attrNameLst>
                                          <p:attrName>style.visibility</p:attrName>
                                        </p:attrNameLst>
                                      </p:cBhvr>
                                      <p:to>
                                        <p:strVal val="visible"/>
                                      </p:to>
                                    </p:set>
                                    <p:animEffect transition="in" filter="wipe(left)">
                                      <p:cBhvr>
                                        <p:cTn id="147" dur="500"/>
                                        <p:tgtEl>
                                          <p:spTgt spid="32"/>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33"/>
                                        </p:tgtEl>
                                        <p:attrNameLst>
                                          <p:attrName>style.visibility</p:attrName>
                                        </p:attrNameLst>
                                      </p:cBhvr>
                                      <p:to>
                                        <p:strVal val="visible"/>
                                      </p:to>
                                    </p:set>
                                    <p:animEffect transition="in" filter="wipe(left)">
                                      <p:cBhvr>
                                        <p:cTn id="150" dur="500"/>
                                        <p:tgtEl>
                                          <p:spTgt spid="33"/>
                                        </p:tgtEl>
                                      </p:cBhvr>
                                    </p:animEffect>
                                  </p:childTnLst>
                                </p:cTn>
                              </p:par>
                              <p:par>
                                <p:cTn id="151" presetID="22" presetClass="entr" presetSubtype="8" fill="hold" grpId="0" nodeType="withEffect" nodePh="1">
                                  <p:stCondLst>
                                    <p:cond delay="0"/>
                                  </p:stCondLst>
                                  <p:endCondLst>
                                    <p:cond evt="begin" delay="0">
                                      <p:tn val="151"/>
                                    </p:cond>
                                  </p:endCondLst>
                                  <p:childTnLst>
                                    <p:set>
                                      <p:cBhvr>
                                        <p:cTn id="152" dur="1" fill="hold">
                                          <p:stCondLst>
                                            <p:cond delay="0"/>
                                          </p:stCondLst>
                                        </p:cTn>
                                        <p:tgtEl>
                                          <p:spTgt spid="34"/>
                                        </p:tgtEl>
                                        <p:attrNameLst>
                                          <p:attrName>style.visibility</p:attrName>
                                        </p:attrNameLst>
                                      </p:cBhvr>
                                      <p:to>
                                        <p:strVal val="visible"/>
                                      </p:to>
                                    </p:set>
                                    <p:animEffect transition="in" filter="wipe(left)">
                                      <p:cBhvr>
                                        <p:cTn id="153" dur="500"/>
                                        <p:tgtEl>
                                          <p:spTgt spid="34"/>
                                        </p:tgtEl>
                                      </p:cBhvr>
                                    </p:animEffect>
                                  </p:childTnLst>
                                </p:cTn>
                              </p:par>
                              <p:par>
                                <p:cTn id="154" presetID="22" presetClass="entr" presetSubtype="8" fill="hold" grpId="0" nodeType="withEffect">
                                  <p:stCondLst>
                                    <p:cond delay="0"/>
                                  </p:stCondLst>
                                  <p:childTnLst>
                                    <p:set>
                                      <p:cBhvr>
                                        <p:cTn id="155" dur="1" fill="hold">
                                          <p:stCondLst>
                                            <p:cond delay="0"/>
                                          </p:stCondLst>
                                        </p:cTn>
                                        <p:tgtEl>
                                          <p:spTgt spid="35"/>
                                        </p:tgtEl>
                                        <p:attrNameLst>
                                          <p:attrName>style.visibility</p:attrName>
                                        </p:attrNameLst>
                                      </p:cBhvr>
                                      <p:to>
                                        <p:strVal val="visible"/>
                                      </p:to>
                                    </p:set>
                                    <p:animEffect transition="in" filter="wipe(left)">
                                      <p:cBhvr>
                                        <p:cTn id="156" dur="500"/>
                                        <p:tgtEl>
                                          <p:spTgt spid="35"/>
                                        </p:tgtEl>
                                      </p:cBhvr>
                                    </p:animEffect>
                                  </p:childTnLst>
                                </p:cTn>
                              </p:par>
                              <p:par>
                                <p:cTn id="157" presetID="22" presetClass="entr" presetSubtype="8" fill="hold" grpId="0" nodeType="withEffect" nodePh="1">
                                  <p:stCondLst>
                                    <p:cond delay="0"/>
                                  </p:stCondLst>
                                  <p:endCondLst>
                                    <p:cond evt="begin" delay="0">
                                      <p:tn val="157"/>
                                    </p:cond>
                                  </p:endCondLst>
                                  <p:childTnLst>
                                    <p:set>
                                      <p:cBhvr>
                                        <p:cTn id="158" dur="1" fill="hold">
                                          <p:stCondLst>
                                            <p:cond delay="0"/>
                                          </p:stCondLst>
                                        </p:cTn>
                                        <p:tgtEl>
                                          <p:spTgt spid="16"/>
                                        </p:tgtEl>
                                        <p:attrNameLst>
                                          <p:attrName>style.visibility</p:attrName>
                                        </p:attrNameLst>
                                      </p:cBhvr>
                                      <p:to>
                                        <p:strVal val="visible"/>
                                      </p:to>
                                    </p:set>
                                    <p:animEffect transition="in" filter="wipe(left)">
                                      <p:cBhvr>
                                        <p:cTn id="159" dur="500"/>
                                        <p:tgtEl>
                                          <p:spTgt spid="16"/>
                                        </p:tgtEl>
                                      </p:cBhvr>
                                    </p:animEffect>
                                  </p:childTnLst>
                                </p:cTn>
                              </p:par>
                              <p:par>
                                <p:cTn id="160" presetID="22" presetClass="entr" presetSubtype="8" fill="hold" grpId="0" nodeType="withEffect">
                                  <p:stCondLst>
                                    <p:cond delay="0"/>
                                  </p:stCondLst>
                                  <p:childTnLst>
                                    <p:set>
                                      <p:cBhvr>
                                        <p:cTn id="161" dur="1" fill="hold">
                                          <p:stCondLst>
                                            <p:cond delay="0"/>
                                          </p:stCondLst>
                                        </p:cTn>
                                        <p:tgtEl>
                                          <p:spTgt spid="17"/>
                                        </p:tgtEl>
                                        <p:attrNameLst>
                                          <p:attrName>style.visibility</p:attrName>
                                        </p:attrNameLst>
                                      </p:cBhvr>
                                      <p:to>
                                        <p:strVal val="visible"/>
                                      </p:to>
                                    </p:set>
                                    <p:animEffect transition="in" filter="wipe(left)">
                                      <p:cBhvr>
                                        <p:cTn id="162" dur="500"/>
                                        <p:tgtEl>
                                          <p:spTgt spid="17"/>
                                        </p:tgtEl>
                                      </p:cBhvr>
                                    </p:animEffect>
                                  </p:childTnLst>
                                </p:cTn>
                              </p:par>
                              <p:par>
                                <p:cTn id="163" presetID="22" presetClass="entr" presetSubtype="8" fill="hold" grpId="0" nodeType="withEffect" nodePh="1">
                                  <p:stCondLst>
                                    <p:cond delay="0"/>
                                  </p:stCondLst>
                                  <p:endCondLst>
                                    <p:cond evt="begin" delay="0">
                                      <p:tn val="163"/>
                                    </p:cond>
                                  </p:endCondLst>
                                  <p:childTnLst>
                                    <p:set>
                                      <p:cBhvr>
                                        <p:cTn id="164" dur="1" fill="hold">
                                          <p:stCondLst>
                                            <p:cond delay="0"/>
                                          </p:stCondLst>
                                        </p:cTn>
                                        <p:tgtEl>
                                          <p:spTgt spid="18"/>
                                        </p:tgtEl>
                                        <p:attrNameLst>
                                          <p:attrName>style.visibility</p:attrName>
                                        </p:attrNameLst>
                                      </p:cBhvr>
                                      <p:to>
                                        <p:strVal val="visible"/>
                                      </p:to>
                                    </p:set>
                                    <p:animEffect transition="in" filter="wipe(left)">
                                      <p:cBhvr>
                                        <p:cTn id="165" dur="500"/>
                                        <p:tgtEl>
                                          <p:spTgt spid="18"/>
                                        </p:tgtEl>
                                      </p:cBhvr>
                                    </p:animEffect>
                                  </p:childTnLst>
                                </p:cTn>
                              </p:par>
                              <p:par>
                                <p:cTn id="166" presetID="22" presetClass="entr" presetSubtype="8" fill="hold" grpId="0" nodeType="withEffect">
                                  <p:stCondLst>
                                    <p:cond delay="0"/>
                                  </p:stCondLst>
                                  <p:childTnLst>
                                    <p:set>
                                      <p:cBhvr>
                                        <p:cTn id="167" dur="1" fill="hold">
                                          <p:stCondLst>
                                            <p:cond delay="0"/>
                                          </p:stCondLst>
                                        </p:cTn>
                                        <p:tgtEl>
                                          <p:spTgt spid="19"/>
                                        </p:tgtEl>
                                        <p:attrNameLst>
                                          <p:attrName>style.visibility</p:attrName>
                                        </p:attrNameLst>
                                      </p:cBhvr>
                                      <p:to>
                                        <p:strVal val="visible"/>
                                      </p:to>
                                    </p:set>
                                    <p:animEffect transition="in" filter="wipe(left)">
                                      <p:cBhvr>
                                        <p:cTn id="168" dur="500"/>
                                        <p:tgtEl>
                                          <p:spTgt spid="19"/>
                                        </p:tgtEl>
                                      </p:cBhvr>
                                    </p:animEffect>
                                  </p:childTnLst>
                                </p:cTn>
                              </p:par>
                              <p:par>
                                <p:cTn id="169" presetID="22" presetClass="entr" presetSubtype="8" fill="hold" grpId="0" nodeType="withEffect" nodePh="1">
                                  <p:stCondLst>
                                    <p:cond delay="0"/>
                                  </p:stCondLst>
                                  <p:endCondLst>
                                    <p:cond evt="begin" delay="0">
                                      <p:tn val="169"/>
                                    </p:cond>
                                  </p:endCondLst>
                                  <p:childTnLst>
                                    <p:set>
                                      <p:cBhvr>
                                        <p:cTn id="170" dur="1" fill="hold">
                                          <p:stCondLst>
                                            <p:cond delay="0"/>
                                          </p:stCondLst>
                                        </p:cTn>
                                        <p:tgtEl>
                                          <p:spTgt spid="20"/>
                                        </p:tgtEl>
                                        <p:attrNameLst>
                                          <p:attrName>style.visibility</p:attrName>
                                        </p:attrNameLst>
                                      </p:cBhvr>
                                      <p:to>
                                        <p:strVal val="visible"/>
                                      </p:to>
                                    </p:set>
                                    <p:animEffect transition="in" filter="wipe(left)">
                                      <p:cBhvr>
                                        <p:cTn id="171" dur="500"/>
                                        <p:tgtEl>
                                          <p:spTgt spid="20"/>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21"/>
                                        </p:tgtEl>
                                        <p:attrNameLst>
                                          <p:attrName>style.visibility</p:attrName>
                                        </p:attrNameLst>
                                      </p:cBhvr>
                                      <p:to>
                                        <p:strVal val="visible"/>
                                      </p:to>
                                    </p:set>
                                    <p:animEffect transition="in" filter="wipe(left)">
                                      <p:cBhvr>
                                        <p:cTn id="1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animBg="1"/>
      <p:bldP spid="65" grpId="0" animBg="1"/>
      <p:bldP spid="66" grpId="0" animBg="1"/>
      <p:bldP spid="67" grpId="0" animBg="1"/>
      <p:bldP spid="55" grpId="0" animBg="1"/>
      <p:bldP spid="56" grpId="0" animBg="1"/>
      <p:bldP spid="57" grpId="0" animBg="1"/>
      <p:bldP spid="58" grpId="0" animBg="1"/>
      <p:bldP spid="49" grpId="0"/>
      <p:bldP spid="50" grpId="0" animBg="1"/>
      <p:bldP spid="51" grpId="0"/>
      <p:bldP spid="52" grpId="0" animBg="1"/>
      <p:bldP spid="53" grpId="0"/>
      <p:bldP spid="54" grpId="0" animBg="1"/>
      <p:bldP spid="30" grpId="0"/>
      <p:bldP spid="31" grpId="0" animBg="1"/>
      <p:bldP spid="32" grpId="0"/>
      <p:bldP spid="33" grpId="0" animBg="1"/>
      <p:bldP spid="34" grpId="0"/>
      <p:bldP spid="35" grpId="0" animBg="1"/>
      <p:bldP spid="26" grpId="0" animBg="1"/>
      <p:bldP spid="27" grpId="0" animBg="1"/>
      <p:bldP spid="28" grpId="0" animBg="1"/>
      <p:bldP spid="29" grpId="0" animBg="1"/>
      <p:bldP spid="16" grpId="0"/>
      <p:bldP spid="17" grpId="0" animBg="1"/>
      <p:bldP spid="18" grpId="0"/>
      <p:bldP spid="19" grpId="0" animBg="1"/>
      <p:bldP spid="20" grpId="0"/>
      <p:bldP spid="21" grpId="0" animBg="1"/>
      <p:bldP spid="12" grpId="0" animBg="1"/>
      <p:bldP spid="13" grpId="0" animBg="1"/>
      <p:bldP spid="14" grpId="0" animBg="1"/>
      <p:bldP spid="15" grpId="0" animBg="1"/>
      <p:bldP spid="8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A5B6729-8EA1-406B-9546-72A4E8AA54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3882" y="3524648"/>
            <a:ext cx="7544237" cy="3333352"/>
          </a:xfrm>
          <a:prstGeom prst="rect">
            <a:avLst/>
          </a:prstGeom>
        </p:spPr>
      </p:pic>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723549"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可行性分析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1410141" y="3969399"/>
            <a:ext cx="1323439" cy="307777"/>
          </a:xfrm>
          <a:prstGeom prst="rect">
            <a:avLst/>
          </a:prstGeom>
          <a:noFill/>
        </p:spPr>
        <p:txBody>
          <a:bodyPr wrap="square" rtlCol="0">
            <a:spAutoFit/>
          </a:bodyPr>
          <a:lstStyle/>
          <a:p>
            <a:pPr algn="ct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1007436" y="4331087"/>
            <a:ext cx="2128849" cy="1033809"/>
          </a:xfrm>
          <a:prstGeom prst="rect">
            <a:avLst/>
          </a:prstGeom>
          <a:noFill/>
        </p:spPr>
        <p:txBody>
          <a:bodyPr wrap="square" rtlCol="0">
            <a:spAutoFit/>
          </a:bodyPr>
          <a:lstStyle/>
          <a:p>
            <a:pPr algn="ct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10" name="图片 9">
            <a:extLst>
              <a:ext uri="{FF2B5EF4-FFF2-40B4-BE49-F238E27FC236}">
                <a16:creationId xmlns:a16="http://schemas.microsoft.com/office/drawing/2014/main" xmlns="" id="{5C227AC2-42CD-4F54-BBD1-B211655F4F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56374" y="1902656"/>
            <a:ext cx="1519172" cy="1759041"/>
          </a:xfrm>
          <a:prstGeom prst="rect">
            <a:avLst/>
          </a:prstGeom>
        </p:spPr>
      </p:pic>
      <p:pic>
        <p:nvPicPr>
          <p:cNvPr id="13" name="图片 12">
            <a:extLst>
              <a:ext uri="{FF2B5EF4-FFF2-40B4-BE49-F238E27FC236}">
                <a16:creationId xmlns:a16="http://schemas.microsoft.com/office/drawing/2014/main" xmlns="" id="{FCC1E2F4-EE60-4BE3-ACED-1B1CCD99B7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48619" y="1902656"/>
            <a:ext cx="1519172" cy="1759041"/>
          </a:xfrm>
          <a:prstGeom prst="rect">
            <a:avLst/>
          </a:prstGeom>
        </p:spPr>
      </p:pic>
      <p:pic>
        <p:nvPicPr>
          <p:cNvPr id="15" name="图片 14">
            <a:extLst>
              <a:ext uri="{FF2B5EF4-FFF2-40B4-BE49-F238E27FC236}">
                <a16:creationId xmlns:a16="http://schemas.microsoft.com/office/drawing/2014/main" xmlns="" id="{53EF9BEA-0115-4A48-B51A-07A45C448E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40863" y="1902656"/>
            <a:ext cx="1519172" cy="1759041"/>
          </a:xfrm>
          <a:prstGeom prst="rect">
            <a:avLst/>
          </a:prstGeom>
        </p:spPr>
      </p:pic>
      <p:pic>
        <p:nvPicPr>
          <p:cNvPr id="17" name="图片 16">
            <a:extLst>
              <a:ext uri="{FF2B5EF4-FFF2-40B4-BE49-F238E27FC236}">
                <a16:creationId xmlns:a16="http://schemas.microsoft.com/office/drawing/2014/main" xmlns="" id="{7F48261D-3BF6-4A7B-8F67-11BB859927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3107" y="1902656"/>
            <a:ext cx="1519172" cy="1759041"/>
          </a:xfrm>
          <a:prstGeom prst="rect">
            <a:avLst/>
          </a:prstGeom>
        </p:spPr>
      </p:pic>
      <p:sp>
        <p:nvSpPr>
          <p:cNvPr id="26" name="TextBox 7">
            <a:extLst>
              <a:ext uri="{FF2B5EF4-FFF2-40B4-BE49-F238E27FC236}">
                <a16:creationId xmlns:a16="http://schemas.microsoft.com/office/drawing/2014/main" xmlns="" id="{4D363C73-89AE-4356-9380-F1367E92CACA}"/>
              </a:ext>
            </a:extLst>
          </p:cNvPr>
          <p:cNvSpPr txBox="1"/>
          <p:nvPr/>
        </p:nvSpPr>
        <p:spPr>
          <a:xfrm>
            <a:off x="4071121" y="3963787"/>
            <a:ext cx="1323439" cy="307777"/>
          </a:xfrm>
          <a:prstGeom prst="rect">
            <a:avLst/>
          </a:prstGeom>
          <a:noFill/>
        </p:spPr>
        <p:txBody>
          <a:bodyPr wrap="square" rtlCol="0">
            <a:spAutoFit/>
          </a:bodyPr>
          <a:lstStyle/>
          <a:p>
            <a:pPr algn="ct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a16="http://schemas.microsoft.com/office/drawing/2014/main" xmlns="" id="{FBB35FAA-3C19-4C17-B96B-9DADBB3FB82F}"/>
              </a:ext>
            </a:extLst>
          </p:cNvPr>
          <p:cNvSpPr txBox="1"/>
          <p:nvPr/>
        </p:nvSpPr>
        <p:spPr>
          <a:xfrm>
            <a:off x="3668416" y="4325475"/>
            <a:ext cx="2128849" cy="1033809"/>
          </a:xfrm>
          <a:prstGeom prst="rect">
            <a:avLst/>
          </a:prstGeom>
          <a:noFill/>
        </p:spPr>
        <p:txBody>
          <a:bodyPr wrap="square" rtlCol="0">
            <a:spAutoFit/>
          </a:bodyPr>
          <a:lstStyle/>
          <a:p>
            <a:pPr algn="ct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28" name="TextBox 7">
            <a:extLst>
              <a:ext uri="{FF2B5EF4-FFF2-40B4-BE49-F238E27FC236}">
                <a16:creationId xmlns:a16="http://schemas.microsoft.com/office/drawing/2014/main" xmlns="" id="{E794F8C6-70E8-4025-8814-A5E8B5B8DF7F}"/>
              </a:ext>
            </a:extLst>
          </p:cNvPr>
          <p:cNvSpPr txBox="1"/>
          <p:nvPr/>
        </p:nvSpPr>
        <p:spPr>
          <a:xfrm>
            <a:off x="6797445" y="3963787"/>
            <a:ext cx="1323439" cy="307777"/>
          </a:xfrm>
          <a:prstGeom prst="rect">
            <a:avLst/>
          </a:prstGeom>
          <a:noFill/>
        </p:spPr>
        <p:txBody>
          <a:bodyPr wrap="square" rtlCol="0">
            <a:spAutoFit/>
          </a:bodyPr>
          <a:lstStyle/>
          <a:p>
            <a:pPr algn="ct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9" name="文本框 28">
            <a:extLst>
              <a:ext uri="{FF2B5EF4-FFF2-40B4-BE49-F238E27FC236}">
                <a16:creationId xmlns:a16="http://schemas.microsoft.com/office/drawing/2014/main" xmlns="" id="{95248F40-0355-4E35-B63C-EA79DDDEFE3C}"/>
              </a:ext>
            </a:extLst>
          </p:cNvPr>
          <p:cNvSpPr txBox="1"/>
          <p:nvPr/>
        </p:nvSpPr>
        <p:spPr>
          <a:xfrm>
            <a:off x="6394740" y="4325475"/>
            <a:ext cx="2128849" cy="1033809"/>
          </a:xfrm>
          <a:prstGeom prst="rect">
            <a:avLst/>
          </a:prstGeom>
          <a:noFill/>
        </p:spPr>
        <p:txBody>
          <a:bodyPr wrap="square" rtlCol="0">
            <a:spAutoFit/>
          </a:bodyPr>
          <a:lstStyle/>
          <a:p>
            <a:pPr algn="ct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0" name="TextBox 7">
            <a:extLst>
              <a:ext uri="{FF2B5EF4-FFF2-40B4-BE49-F238E27FC236}">
                <a16:creationId xmlns:a16="http://schemas.microsoft.com/office/drawing/2014/main" xmlns="" id="{01B358D7-CFCE-48EF-8E65-B758FDCBA90B}"/>
              </a:ext>
            </a:extLst>
          </p:cNvPr>
          <p:cNvSpPr txBox="1"/>
          <p:nvPr/>
        </p:nvSpPr>
        <p:spPr>
          <a:xfrm>
            <a:off x="9544861" y="3963787"/>
            <a:ext cx="1323439" cy="307777"/>
          </a:xfrm>
          <a:prstGeom prst="rect">
            <a:avLst/>
          </a:prstGeom>
          <a:noFill/>
        </p:spPr>
        <p:txBody>
          <a:bodyPr wrap="square" rtlCol="0">
            <a:spAutoFit/>
          </a:bodyPr>
          <a:lstStyle/>
          <a:p>
            <a:pPr algn="ct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1" name="文本框 30">
            <a:extLst>
              <a:ext uri="{FF2B5EF4-FFF2-40B4-BE49-F238E27FC236}">
                <a16:creationId xmlns:a16="http://schemas.microsoft.com/office/drawing/2014/main" xmlns="" id="{DCFB7A67-626F-44BA-8CD5-1C7A1009E87E}"/>
              </a:ext>
            </a:extLst>
          </p:cNvPr>
          <p:cNvSpPr txBox="1"/>
          <p:nvPr/>
        </p:nvSpPr>
        <p:spPr>
          <a:xfrm>
            <a:off x="9142156" y="4325475"/>
            <a:ext cx="2128849" cy="1033809"/>
          </a:xfrm>
          <a:prstGeom prst="rect">
            <a:avLst/>
          </a:prstGeom>
          <a:noFill/>
        </p:spPr>
        <p:txBody>
          <a:bodyPr wrap="square" rtlCol="0">
            <a:spAutoFit/>
          </a:bodyPr>
          <a:lstStyle/>
          <a:p>
            <a:pPr algn="ctr" defTabSz="1219020">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Tree>
    <p:extLst>
      <p:ext uri="{BB962C8B-B14F-4D97-AF65-F5344CB8AC3E}">
        <p14:creationId xmlns:p14="http://schemas.microsoft.com/office/powerpoint/2010/main" val="4044974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par>
                                <p:cTn id="43" presetID="53" presetClass="entr" presetSubtype="16"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53" presetClass="entr" presetSubtype="16"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animEffect transition="in" filter="fade">
                                      <p:cBhvr>
                                        <p:cTn id="67" dur="500"/>
                                        <p:tgtEl>
                                          <p:spTgt spid="28"/>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p:cTn id="70" dur="500" fill="hold"/>
                                        <p:tgtEl>
                                          <p:spTgt spid="29"/>
                                        </p:tgtEl>
                                        <p:attrNameLst>
                                          <p:attrName>ppt_w</p:attrName>
                                        </p:attrNameLst>
                                      </p:cBhvr>
                                      <p:tavLst>
                                        <p:tav tm="0">
                                          <p:val>
                                            <p:fltVal val="0"/>
                                          </p:val>
                                        </p:tav>
                                        <p:tav tm="100000">
                                          <p:val>
                                            <p:strVal val="#ppt_w"/>
                                          </p:val>
                                        </p:tav>
                                      </p:tavLst>
                                    </p:anim>
                                    <p:anim calcmode="lin" valueType="num">
                                      <p:cBhvr>
                                        <p:cTn id="71" dur="500" fill="hold"/>
                                        <p:tgtEl>
                                          <p:spTgt spid="29"/>
                                        </p:tgtEl>
                                        <p:attrNameLst>
                                          <p:attrName>ppt_h</p:attrName>
                                        </p:attrNameLst>
                                      </p:cBhvr>
                                      <p:tavLst>
                                        <p:tav tm="0">
                                          <p:val>
                                            <p:fltVal val="0"/>
                                          </p:val>
                                        </p:tav>
                                        <p:tav tm="100000">
                                          <p:val>
                                            <p:strVal val="#ppt_h"/>
                                          </p:val>
                                        </p:tav>
                                      </p:tavLst>
                                    </p:anim>
                                    <p:animEffect transition="in" filter="fade">
                                      <p:cBhvr>
                                        <p:cTn id="72" dur="500"/>
                                        <p:tgtEl>
                                          <p:spTgt spid="29"/>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p:cTn id="80" dur="500" fill="hold"/>
                                        <p:tgtEl>
                                          <p:spTgt spid="31"/>
                                        </p:tgtEl>
                                        <p:attrNameLst>
                                          <p:attrName>ppt_w</p:attrName>
                                        </p:attrNameLst>
                                      </p:cBhvr>
                                      <p:tavLst>
                                        <p:tav tm="0">
                                          <p:val>
                                            <p:fltVal val="0"/>
                                          </p:val>
                                        </p:tav>
                                        <p:tav tm="100000">
                                          <p:val>
                                            <p:strVal val="#ppt_w"/>
                                          </p:val>
                                        </p:tav>
                                      </p:tavLst>
                                    </p:anim>
                                    <p:anim calcmode="lin" valueType="num">
                                      <p:cBhvr>
                                        <p:cTn id="81" dur="500" fill="hold"/>
                                        <p:tgtEl>
                                          <p:spTgt spid="31"/>
                                        </p:tgtEl>
                                        <p:attrNameLst>
                                          <p:attrName>ppt_h</p:attrName>
                                        </p:attrNameLst>
                                      </p:cBhvr>
                                      <p:tavLst>
                                        <p:tav tm="0">
                                          <p:val>
                                            <p:fltVal val="0"/>
                                          </p:val>
                                        </p:tav>
                                        <p:tav tm="100000">
                                          <p:val>
                                            <p:strVal val="#ppt_h"/>
                                          </p:val>
                                        </p:tav>
                                      </p:tavLst>
                                    </p:anim>
                                    <p:animEffect transition="in" filter="fade">
                                      <p:cBhvr>
                                        <p:cTn id="8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6" grpId="0"/>
      <p:bldP spid="27" grpId="0"/>
      <p:bldP spid="28" grpId="0"/>
      <p:bldP spid="29"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63F6583-FC68-4C1D-A80F-9E9E23752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949" y="0"/>
            <a:ext cx="5861051" cy="6858000"/>
          </a:xfrm>
          <a:prstGeom prst="rect">
            <a:avLst/>
          </a:prstGeom>
        </p:spPr>
      </p:pic>
      <p:pic>
        <p:nvPicPr>
          <p:cNvPr id="3" name="图片 2">
            <a:extLst>
              <a:ext uri="{FF2B5EF4-FFF2-40B4-BE49-F238E27FC236}">
                <a16:creationId xmlns:a16="http://schemas.microsoft.com/office/drawing/2014/main" xmlns="" id="{5D405D4A-9CEE-4F04-838A-B4FD713D0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1968" y="635721"/>
            <a:ext cx="4980032" cy="5915832"/>
          </a:xfrm>
          <a:prstGeom prst="rect">
            <a:avLst/>
          </a:prstGeom>
        </p:spPr>
      </p:pic>
      <p:sp>
        <p:nvSpPr>
          <p:cNvPr id="10" name="TextBox 6">
            <a:extLst>
              <a:ext uri="{FF2B5EF4-FFF2-40B4-BE49-F238E27FC236}">
                <a16:creationId xmlns:a16="http://schemas.microsoft.com/office/drawing/2014/main" xmlns="" id="{723E779C-3F67-4C55-AD01-F5B7C72092FC}"/>
              </a:ext>
            </a:extLst>
          </p:cNvPr>
          <p:cNvSpPr txBox="1"/>
          <p:nvPr/>
        </p:nvSpPr>
        <p:spPr>
          <a:xfrm>
            <a:off x="1007435" y="1892830"/>
            <a:ext cx="4330032"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09FD52BB-F97A-424A-9BEA-B4FAD72885EE}"/>
              </a:ext>
            </a:extLst>
          </p:cNvPr>
          <p:cNvSpPr txBox="1"/>
          <p:nvPr/>
        </p:nvSpPr>
        <p:spPr>
          <a:xfrm>
            <a:off x="2351584" y="2660915"/>
            <a:ext cx="3262432" cy="830997"/>
          </a:xfrm>
          <a:prstGeom prst="rect">
            <a:avLst/>
          </a:prstGeom>
          <a:noFill/>
        </p:spPr>
        <p:txBody>
          <a:bodyPr wrap="none" rtlCol="0">
            <a:spAutoFit/>
          </a:bodyPr>
          <a:lstStyle/>
          <a:p>
            <a:pPr defTabSz="1219020"/>
            <a:r>
              <a:rPr lang="zh-CN" altLang="en-US" sz="4800" dirty="0">
                <a:solidFill>
                  <a:srgbClr val="4F4D50"/>
                </a:solidFill>
                <a:latin typeface="方正黑体简体" panose="02010601030101010101" pitchFamily="2" charset="-122"/>
                <a:ea typeface="方正黑体简体" panose="02010601030101010101" pitchFamily="2" charset="-122"/>
                <a:cs typeface="+mn-ea"/>
                <a:sym typeface="+mn-lt"/>
              </a:rPr>
              <a:t>产品与运营</a:t>
            </a:r>
            <a:endParaRPr lang="en-US" altLang="zh-CN" sz="4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7D5594D6-5E42-446D-AAD6-259A55A3FF09}"/>
              </a:ext>
            </a:extLst>
          </p:cNvPr>
          <p:cNvSpPr txBox="1"/>
          <p:nvPr/>
        </p:nvSpPr>
        <p:spPr>
          <a:xfrm>
            <a:off x="2620874" y="3567458"/>
            <a:ext cx="1122423" cy="318100"/>
          </a:xfrm>
          <a:prstGeom prst="rect">
            <a:avLst/>
          </a:prstGeom>
          <a:noFill/>
        </p:spPr>
        <p:txBody>
          <a:bodyPr wrap="none" rtlCol="0">
            <a:spAutoFit/>
          </a:bodyPr>
          <a:lstStyle/>
          <a:p>
            <a:pPr defTabSz="1219020"/>
            <a:r>
              <a:rPr lang="zh-CN" altLang="en-US"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我们怎么做</a:t>
            </a:r>
            <a:endParaRPr lang="en-US" altLang="zh-CN"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4A2F89D-5A50-47A0-857E-1F7C790506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9152" y="3657338"/>
            <a:ext cx="176243" cy="119389"/>
          </a:xfrm>
          <a:prstGeom prst="rect">
            <a:avLst/>
          </a:prstGeom>
        </p:spPr>
      </p:pic>
      <p:pic>
        <p:nvPicPr>
          <p:cNvPr id="16" name="图片 15">
            <a:extLst>
              <a:ext uri="{FF2B5EF4-FFF2-40B4-BE49-F238E27FC236}">
                <a16:creationId xmlns:a16="http://schemas.microsoft.com/office/drawing/2014/main" xmlns="" id="{2D4D39E1-B2C2-480A-B252-707598CA59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5555" y="3717032"/>
            <a:ext cx="176243" cy="119389"/>
          </a:xfrm>
          <a:prstGeom prst="rect">
            <a:avLst/>
          </a:prstGeom>
        </p:spPr>
      </p:pic>
      <p:sp>
        <p:nvSpPr>
          <p:cNvPr id="13" name="TextBox 6">
            <a:extLst>
              <a:ext uri="{FF2B5EF4-FFF2-40B4-BE49-F238E27FC236}">
                <a16:creationId xmlns:a16="http://schemas.microsoft.com/office/drawing/2014/main" xmlns="" id="{723E779C-3F67-4C55-AD01-F5B7C72092FC}"/>
              </a:ext>
            </a:extLst>
          </p:cNvPr>
          <p:cNvSpPr txBox="1"/>
          <p:nvPr/>
        </p:nvSpPr>
        <p:spPr>
          <a:xfrm>
            <a:off x="9388833" y="2168473"/>
            <a:ext cx="2159566" cy="2646878"/>
          </a:xfrm>
          <a:prstGeom prst="rect">
            <a:avLst/>
          </a:prstGeom>
          <a:noFill/>
        </p:spPr>
        <p:txBody>
          <a:bodyPr wrap="none" rtlCol="0">
            <a:spAutoFit/>
          </a:bodyPr>
          <a:lstStyle/>
          <a:p>
            <a:pPr defTabSz="1219020"/>
            <a:r>
              <a:rPr lang="en-US" altLang="zh-CN"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rPr>
              <a:t>03</a:t>
            </a:r>
            <a:endParaRPr lang="zh-CN" altLang="en-US"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endParaRPr>
          </a:p>
        </p:txBody>
      </p:sp>
    </p:spTree>
    <p:extLst>
      <p:ext uri="{BB962C8B-B14F-4D97-AF65-F5344CB8AC3E}">
        <p14:creationId xmlns:p14="http://schemas.microsoft.com/office/powerpoint/2010/main" val="211397104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11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产品概述</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7866419" y="2458058"/>
            <a:ext cx="1323439" cy="307777"/>
          </a:xfrm>
          <a:prstGeom prst="rect">
            <a:avLst/>
          </a:prstGeom>
          <a:noFill/>
        </p:spPr>
        <p:txBody>
          <a:bodyPr wrap="square" rtlCol="0">
            <a:spAutoFit/>
          </a:bodyPr>
          <a:lstStyle/>
          <a:p>
            <a:pPr defTabSz="1219020"/>
            <a:r>
              <a:rPr lang="zh-CN" altLang="en-US" sz="1400" dirty="0">
                <a:solidFill>
                  <a:srgbClr val="DAC196"/>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DAC196"/>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7866419" y="2743652"/>
            <a:ext cx="3030115" cy="83138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8" name="图片 7">
            <a:extLst>
              <a:ext uri="{FF2B5EF4-FFF2-40B4-BE49-F238E27FC236}">
                <a16:creationId xmlns:a16="http://schemas.microsoft.com/office/drawing/2014/main" xmlns="" id="{A1A570D4-4EB6-4532-A1D8-FB63276A80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530600"/>
            <a:ext cx="12192000" cy="3327400"/>
          </a:xfrm>
          <a:prstGeom prst="rect">
            <a:avLst/>
          </a:prstGeom>
        </p:spPr>
      </p:pic>
      <p:pic>
        <p:nvPicPr>
          <p:cNvPr id="14" name="图片 13">
            <a:extLst>
              <a:ext uri="{FF2B5EF4-FFF2-40B4-BE49-F238E27FC236}">
                <a16:creationId xmlns:a16="http://schemas.microsoft.com/office/drawing/2014/main" xmlns="" id="{1D9EC29F-1944-4860-8659-19B8A0F5B5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1744" y="2102800"/>
            <a:ext cx="4690267" cy="4484235"/>
          </a:xfrm>
          <a:prstGeom prst="rect">
            <a:avLst/>
          </a:prstGeom>
        </p:spPr>
      </p:pic>
      <p:pic>
        <p:nvPicPr>
          <p:cNvPr id="22" name="图片 21">
            <a:extLst>
              <a:ext uri="{FF2B5EF4-FFF2-40B4-BE49-F238E27FC236}">
                <a16:creationId xmlns:a16="http://schemas.microsoft.com/office/drawing/2014/main" xmlns="" id="{F41D866A-D7FD-4CC4-B598-9B48B598FB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35909" y="4798294"/>
            <a:ext cx="368943" cy="519253"/>
          </a:xfrm>
          <a:prstGeom prst="rect">
            <a:avLst/>
          </a:prstGeom>
        </p:spPr>
      </p:pic>
      <p:pic>
        <p:nvPicPr>
          <p:cNvPr id="24" name="图片 23">
            <a:extLst>
              <a:ext uri="{FF2B5EF4-FFF2-40B4-BE49-F238E27FC236}">
                <a16:creationId xmlns:a16="http://schemas.microsoft.com/office/drawing/2014/main" xmlns="" id="{A9CD292D-5C87-4A5E-96A7-FFAB2FB4F3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87747" y="2491637"/>
            <a:ext cx="464595" cy="457763"/>
          </a:xfrm>
          <a:prstGeom prst="rect">
            <a:avLst/>
          </a:prstGeom>
        </p:spPr>
      </p:pic>
      <p:sp>
        <p:nvSpPr>
          <p:cNvPr id="31" name="TextBox 7">
            <a:extLst>
              <a:ext uri="{FF2B5EF4-FFF2-40B4-BE49-F238E27FC236}">
                <a16:creationId xmlns:a16="http://schemas.microsoft.com/office/drawing/2014/main" xmlns="" id="{27D9584A-AEF6-47C9-BB38-0D9773E21270}"/>
              </a:ext>
            </a:extLst>
          </p:cNvPr>
          <p:cNvSpPr txBox="1"/>
          <p:nvPr/>
        </p:nvSpPr>
        <p:spPr>
          <a:xfrm>
            <a:off x="7866419" y="4703615"/>
            <a:ext cx="1323439" cy="307777"/>
          </a:xfrm>
          <a:prstGeom prst="rect">
            <a:avLst/>
          </a:prstGeom>
          <a:noFill/>
        </p:spPr>
        <p:txBody>
          <a:bodyPr wrap="square" rtlCol="0">
            <a:spAutoFit/>
          </a:bodyPr>
          <a:lstStyle/>
          <a:p>
            <a:pPr defTabSz="1219020"/>
            <a:r>
              <a:rPr lang="zh-CN" altLang="en-US" sz="1400" dirty="0">
                <a:solidFill>
                  <a:srgbClr val="DAC196"/>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DAC196"/>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xmlns="" id="{2731787A-8C97-47CC-B592-AE49902F7271}"/>
              </a:ext>
            </a:extLst>
          </p:cNvPr>
          <p:cNvSpPr txBox="1"/>
          <p:nvPr/>
        </p:nvSpPr>
        <p:spPr>
          <a:xfrm>
            <a:off x="7866419" y="4989209"/>
            <a:ext cx="3030115" cy="831381"/>
          </a:xfrm>
          <a:prstGeom prst="rect">
            <a:avLst/>
          </a:prstGeom>
          <a:noFill/>
        </p:spPr>
        <p:txBody>
          <a:bodyPr wrap="square" rtlCol="0">
            <a:spAutoFit/>
          </a:bodyPr>
          <a:lstStyle/>
          <a:p>
            <a:pPr defTabSz="1219020">
              <a:lnSpc>
                <a:spcPct val="150000"/>
              </a:lnSpc>
            </a:pPr>
            <a:r>
              <a:rPr lang="zh-CN" altLang="en-US" sz="1067" dirty="0">
                <a:solidFill>
                  <a:prstClr val="white">
                    <a:lumMod val="65000"/>
                  </a:prstClr>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4" name="文本框 33">
            <a:extLst>
              <a:ext uri="{FF2B5EF4-FFF2-40B4-BE49-F238E27FC236}">
                <a16:creationId xmlns:a16="http://schemas.microsoft.com/office/drawing/2014/main" xmlns="" id="{194A4BDC-7C07-488A-A9E2-D3084D0EDA4E}"/>
              </a:ext>
            </a:extLst>
          </p:cNvPr>
          <p:cNvSpPr txBox="1"/>
          <p:nvPr/>
        </p:nvSpPr>
        <p:spPr>
          <a:xfrm>
            <a:off x="1605777" y="1321033"/>
            <a:ext cx="9132848" cy="831381"/>
          </a:xfrm>
          <a:prstGeom prst="rect">
            <a:avLst/>
          </a:prstGeom>
          <a:noFill/>
        </p:spPr>
        <p:txBody>
          <a:bodyPr wrap="square" rtlCol="0">
            <a:spAutoFit/>
          </a:bodyPr>
          <a:lstStyle/>
          <a:p>
            <a:pPr algn="just"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gn="just" defTabSz="1219020">
              <a:lnSpc>
                <a:spcPct val="15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 name="矩形 2"/>
          <p:cNvSpPr/>
          <p:nvPr/>
        </p:nvSpPr>
        <p:spPr>
          <a:xfrm>
            <a:off x="1819856" y="2276872"/>
            <a:ext cx="4032448" cy="2304256"/>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pic>
        <p:nvPicPr>
          <p:cNvPr id="16" name="图片 15">
            <a:extLst>
              <a:ext uri="{FF2B5EF4-FFF2-40B4-BE49-F238E27FC236}">
                <a16:creationId xmlns:a16="http://schemas.microsoft.com/office/drawing/2014/main" xmlns="" id="{36C0F669-170C-4C9E-BB2D-AD54BE10AD2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86149" y="3302746"/>
            <a:ext cx="2468161" cy="3152404"/>
          </a:xfrm>
          <a:prstGeom prst="rect">
            <a:avLst/>
          </a:prstGeom>
        </p:spPr>
      </p:pic>
      <p:sp>
        <p:nvSpPr>
          <p:cNvPr id="21" name="矩形 20"/>
          <p:cNvSpPr/>
          <p:nvPr/>
        </p:nvSpPr>
        <p:spPr>
          <a:xfrm>
            <a:off x="4884582" y="3573605"/>
            <a:ext cx="1577620" cy="2067523"/>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pic>
        <p:nvPicPr>
          <p:cNvPr id="20" name="图片 19">
            <a:extLst>
              <a:ext uri="{FF2B5EF4-FFF2-40B4-BE49-F238E27FC236}">
                <a16:creationId xmlns:a16="http://schemas.microsoft.com/office/drawing/2014/main" xmlns="" id="{E979F31D-EEDC-4310-8792-978030FFD0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79776" y="4097570"/>
            <a:ext cx="1047043" cy="2729532"/>
          </a:xfrm>
          <a:prstGeom prst="rect">
            <a:avLst/>
          </a:prstGeom>
        </p:spPr>
      </p:pic>
      <p:sp>
        <p:nvSpPr>
          <p:cNvPr id="5" name="圆角矩形 4"/>
          <p:cNvSpPr/>
          <p:nvPr/>
        </p:nvSpPr>
        <p:spPr>
          <a:xfrm>
            <a:off x="4186694" y="4147203"/>
            <a:ext cx="849911" cy="1824203"/>
          </a:xfrm>
          <a:prstGeom prst="roundRect">
            <a:avLst>
              <a:gd name="adj" fmla="val 10433"/>
            </a:avLst>
          </a:prstGeom>
          <a:blipFill dpi="0" rotWithShape="1">
            <a:blip r:embed="rId1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endParaRPr>
          </a:p>
        </p:txBody>
      </p:sp>
    </p:spTree>
    <p:extLst>
      <p:ext uri="{BB962C8B-B14F-4D97-AF65-F5344CB8AC3E}">
        <p14:creationId xmlns:p14="http://schemas.microsoft.com/office/powerpoint/2010/main" val="11366077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6" presetClass="entr" presetSubtype="21"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par>
                          <p:cTn id="21" fill="hold">
                            <p:stCondLst>
                              <p:cond delay="1100"/>
                            </p:stCondLst>
                            <p:childTnLst>
                              <p:par>
                                <p:cTn id="22" presetID="42"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par>
                          <p:cTn id="52" fill="hold">
                            <p:stCondLst>
                              <p:cond delay="2100"/>
                            </p:stCondLst>
                            <p:childTnLst>
                              <p:par>
                                <p:cTn id="53" presetID="16" presetClass="entr" presetSubtype="21"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barn(inVertical)">
                                      <p:cBhvr>
                                        <p:cTn id="55" dur="500"/>
                                        <p:tgtEl>
                                          <p:spTgt spid="34"/>
                                        </p:tgtEl>
                                      </p:cBhvr>
                                    </p:animEffect>
                                  </p:childTnLst>
                                </p:cTn>
                              </p:par>
                            </p:childTnLst>
                          </p:cTn>
                        </p:par>
                        <p:par>
                          <p:cTn id="56" fill="hold">
                            <p:stCondLst>
                              <p:cond delay="2600"/>
                            </p:stCondLst>
                            <p:childTnLst>
                              <p:par>
                                <p:cTn id="57" presetID="2" presetClass="entr" presetSubtype="2"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1+#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1+#ppt_w/2"/>
                                          </p:val>
                                        </p:tav>
                                        <p:tav tm="100000">
                                          <p:val>
                                            <p:strVal val="#ppt_x"/>
                                          </p:val>
                                        </p:tav>
                                      </p:tavLst>
                                    </p:anim>
                                    <p:anim calcmode="lin" valueType="num">
                                      <p:cBhvr additive="base">
                                        <p:cTn id="68" dur="500" fill="hold"/>
                                        <p:tgtEl>
                                          <p:spTgt spid="22"/>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1+#ppt_w/2"/>
                                          </p:val>
                                        </p:tav>
                                        <p:tav tm="100000">
                                          <p:val>
                                            <p:strVal val="#ppt_x"/>
                                          </p:val>
                                        </p:tav>
                                      </p:tavLst>
                                    </p:anim>
                                    <p:anim calcmode="lin" valueType="num">
                                      <p:cBhvr additive="base">
                                        <p:cTn id="72" dur="500" fill="hold"/>
                                        <p:tgtEl>
                                          <p:spTgt spid="24"/>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1+#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1+#ppt_w/2"/>
                                          </p:val>
                                        </p:tav>
                                        <p:tav tm="100000">
                                          <p:val>
                                            <p:strVal val="#ppt_x"/>
                                          </p:val>
                                        </p:tav>
                                      </p:tavLst>
                                    </p:anim>
                                    <p:anim calcmode="lin" valueType="num">
                                      <p:cBhvr additive="base">
                                        <p:cTn id="8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31" grpId="0"/>
      <p:bldP spid="32" grpId="0"/>
      <p:bldP spid="34" grpId="0"/>
      <p:bldP spid="3" grpId="0" animBg="1"/>
      <p:bldP spid="21"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产品功能</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pic>
        <p:nvPicPr>
          <p:cNvPr id="6" name="图片 5">
            <a:extLst>
              <a:ext uri="{FF2B5EF4-FFF2-40B4-BE49-F238E27FC236}">
                <a16:creationId xmlns:a16="http://schemas.microsoft.com/office/drawing/2014/main" xmlns="" id="{924E7C1A-3EFF-49AE-AB70-8910737E43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1279" y="1796820"/>
            <a:ext cx="3597060" cy="4416491"/>
          </a:xfrm>
          <a:prstGeom prst="rect">
            <a:avLst/>
          </a:prstGeom>
        </p:spPr>
      </p:pic>
      <p:pic>
        <p:nvPicPr>
          <p:cNvPr id="8" name="图片 7">
            <a:extLst>
              <a:ext uri="{FF2B5EF4-FFF2-40B4-BE49-F238E27FC236}">
                <a16:creationId xmlns:a16="http://schemas.microsoft.com/office/drawing/2014/main" xmlns="" id="{F9EF33DA-8610-4787-9D67-88214F87E0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1986" y="2151935"/>
            <a:ext cx="464644" cy="533480"/>
          </a:xfrm>
          <a:prstGeom prst="rect">
            <a:avLst/>
          </a:prstGeom>
        </p:spPr>
      </p:pic>
      <p:pic>
        <p:nvPicPr>
          <p:cNvPr id="10" name="图片 9">
            <a:extLst>
              <a:ext uri="{FF2B5EF4-FFF2-40B4-BE49-F238E27FC236}">
                <a16:creationId xmlns:a16="http://schemas.microsoft.com/office/drawing/2014/main" xmlns="" id="{4C2B7244-0937-4BF9-A9EC-49387FDA8F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31985" y="3468984"/>
            <a:ext cx="464644" cy="533480"/>
          </a:xfrm>
          <a:prstGeom prst="rect">
            <a:avLst/>
          </a:prstGeom>
        </p:spPr>
      </p:pic>
      <p:pic>
        <p:nvPicPr>
          <p:cNvPr id="13" name="图片 12">
            <a:extLst>
              <a:ext uri="{FF2B5EF4-FFF2-40B4-BE49-F238E27FC236}">
                <a16:creationId xmlns:a16="http://schemas.microsoft.com/office/drawing/2014/main" xmlns="" id="{1BEDD1CD-A810-465F-8A46-6BB011B345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31983" y="4781747"/>
            <a:ext cx="464644" cy="533480"/>
          </a:xfrm>
          <a:prstGeom prst="rect">
            <a:avLst/>
          </a:prstGeom>
        </p:spPr>
      </p:pic>
      <p:pic>
        <p:nvPicPr>
          <p:cNvPr id="15" name="图片 14">
            <a:extLst>
              <a:ext uri="{FF2B5EF4-FFF2-40B4-BE49-F238E27FC236}">
                <a16:creationId xmlns:a16="http://schemas.microsoft.com/office/drawing/2014/main" xmlns="" id="{766A61E0-837D-4E70-8204-DA34C6D9F07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6749476" y="1471961"/>
            <a:ext cx="3560909" cy="4360127"/>
          </a:xfrm>
          <a:prstGeom prst="rect">
            <a:avLst/>
          </a:prstGeom>
          <a:effectLst>
            <a:outerShdw blurRad="254000" dist="63500" dir="2700000" algn="tl" rotWithShape="0">
              <a:prstClr val="black">
                <a:alpha val="30000"/>
              </a:prstClr>
            </a:outerShdw>
          </a:effectLst>
        </p:spPr>
      </p:pic>
      <p:sp>
        <p:nvSpPr>
          <p:cNvPr id="39" name="TextBox 7">
            <a:extLst>
              <a:ext uri="{FF2B5EF4-FFF2-40B4-BE49-F238E27FC236}">
                <a16:creationId xmlns:a16="http://schemas.microsoft.com/office/drawing/2014/main" xmlns="" id="{D560C46C-2D35-4D3B-AC62-10B674442350}"/>
              </a:ext>
            </a:extLst>
          </p:cNvPr>
          <p:cNvSpPr txBox="1"/>
          <p:nvPr/>
        </p:nvSpPr>
        <p:spPr>
          <a:xfrm>
            <a:off x="2276256" y="2080120"/>
            <a:ext cx="1515488"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2276256" y="2335359"/>
            <a:ext cx="3819744"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41" name="TextBox 7">
            <a:extLst>
              <a:ext uri="{FF2B5EF4-FFF2-40B4-BE49-F238E27FC236}">
                <a16:creationId xmlns:a16="http://schemas.microsoft.com/office/drawing/2014/main" xmlns="" id="{1F485C3D-5993-4F53-A3B5-3BD616D604B2}"/>
              </a:ext>
            </a:extLst>
          </p:cNvPr>
          <p:cNvSpPr txBox="1"/>
          <p:nvPr/>
        </p:nvSpPr>
        <p:spPr>
          <a:xfrm>
            <a:off x="2277797" y="3397169"/>
            <a:ext cx="1515488"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2" name="文本框 41">
            <a:extLst>
              <a:ext uri="{FF2B5EF4-FFF2-40B4-BE49-F238E27FC236}">
                <a16:creationId xmlns:a16="http://schemas.microsoft.com/office/drawing/2014/main" xmlns="" id="{E2DDD70C-339E-4CA4-B746-3D2CEEA32933}"/>
              </a:ext>
            </a:extLst>
          </p:cNvPr>
          <p:cNvSpPr txBox="1"/>
          <p:nvPr/>
        </p:nvSpPr>
        <p:spPr>
          <a:xfrm>
            <a:off x="2277797" y="3652409"/>
            <a:ext cx="3819744"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45" name="TextBox 7">
            <a:extLst>
              <a:ext uri="{FF2B5EF4-FFF2-40B4-BE49-F238E27FC236}">
                <a16:creationId xmlns:a16="http://schemas.microsoft.com/office/drawing/2014/main" xmlns="" id="{2B8071E0-611B-4D8E-8606-66801086D86F}"/>
              </a:ext>
            </a:extLst>
          </p:cNvPr>
          <p:cNvSpPr txBox="1"/>
          <p:nvPr/>
        </p:nvSpPr>
        <p:spPr>
          <a:xfrm>
            <a:off x="2276256" y="4709932"/>
            <a:ext cx="1515488"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5F93D238-E7B4-4793-86E7-F141E25064A7}"/>
              </a:ext>
            </a:extLst>
          </p:cNvPr>
          <p:cNvSpPr txBox="1"/>
          <p:nvPr/>
        </p:nvSpPr>
        <p:spPr>
          <a:xfrm>
            <a:off x="2276256" y="4965171"/>
            <a:ext cx="3819744"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Tree>
    <p:extLst>
      <p:ext uri="{BB962C8B-B14F-4D97-AF65-F5344CB8AC3E}">
        <p14:creationId xmlns:p14="http://schemas.microsoft.com/office/powerpoint/2010/main" val="13891469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1000"/>
                                        <p:tgtEl>
                                          <p:spTgt spid="41"/>
                                        </p:tgtEl>
                                      </p:cBhvr>
                                    </p:animEffect>
                                    <p:anim calcmode="lin" valueType="num">
                                      <p:cBhvr>
                                        <p:cTn id="56" dur="1000" fill="hold"/>
                                        <p:tgtEl>
                                          <p:spTgt spid="41"/>
                                        </p:tgtEl>
                                        <p:attrNameLst>
                                          <p:attrName>ppt_x</p:attrName>
                                        </p:attrNameLst>
                                      </p:cBhvr>
                                      <p:tavLst>
                                        <p:tav tm="0">
                                          <p:val>
                                            <p:strVal val="#ppt_x"/>
                                          </p:val>
                                        </p:tav>
                                        <p:tav tm="100000">
                                          <p:val>
                                            <p:strVal val="#ppt_x"/>
                                          </p:val>
                                        </p:tav>
                                      </p:tavLst>
                                    </p:anim>
                                    <p:anim calcmode="lin" valueType="num">
                                      <p:cBhvr>
                                        <p:cTn id="57" dur="1000" fill="hold"/>
                                        <p:tgtEl>
                                          <p:spTgt spid="4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1000"/>
                                        <p:tgtEl>
                                          <p:spTgt spid="42"/>
                                        </p:tgtEl>
                                      </p:cBhvr>
                                    </p:animEffect>
                                    <p:anim calcmode="lin" valueType="num">
                                      <p:cBhvr>
                                        <p:cTn id="61" dur="1000" fill="hold"/>
                                        <p:tgtEl>
                                          <p:spTgt spid="42"/>
                                        </p:tgtEl>
                                        <p:attrNameLst>
                                          <p:attrName>ppt_x</p:attrName>
                                        </p:attrNameLst>
                                      </p:cBhvr>
                                      <p:tavLst>
                                        <p:tav tm="0">
                                          <p:val>
                                            <p:strVal val="#ppt_x"/>
                                          </p:val>
                                        </p:tav>
                                        <p:tav tm="100000">
                                          <p:val>
                                            <p:strVal val="#ppt_x"/>
                                          </p:val>
                                        </p:tav>
                                      </p:tavLst>
                                    </p:anim>
                                    <p:anim calcmode="lin" valueType="num">
                                      <p:cBhvr>
                                        <p:cTn id="62" dur="1000" fill="hold"/>
                                        <p:tgtEl>
                                          <p:spTgt spid="4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1" grpId="0"/>
      <p:bldP spid="42" grpId="0"/>
      <p:bldP spid="45" grpId="0"/>
      <p:bldP spid="4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2D00866A-5D70-4F0F-B167-0586203252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7644" y="2031481"/>
            <a:ext cx="1732013" cy="2074928"/>
          </a:xfrm>
          <a:prstGeom prst="rect">
            <a:avLst/>
          </a:prstGeom>
        </p:spPr>
      </p:pic>
      <p:pic>
        <p:nvPicPr>
          <p:cNvPr id="57" name="图片 56">
            <a:extLst>
              <a:ext uri="{FF2B5EF4-FFF2-40B4-BE49-F238E27FC236}">
                <a16:creationId xmlns:a16="http://schemas.microsoft.com/office/drawing/2014/main" xmlns="" id="{90F613A8-2246-473C-A325-E8C787D7C3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7911" y="1998792"/>
            <a:ext cx="1732013" cy="2074928"/>
          </a:xfrm>
          <a:prstGeom prst="rect">
            <a:avLst/>
          </a:prstGeom>
        </p:spPr>
      </p:pic>
      <p:pic>
        <p:nvPicPr>
          <p:cNvPr id="63" name="图片 62">
            <a:extLst>
              <a:ext uri="{FF2B5EF4-FFF2-40B4-BE49-F238E27FC236}">
                <a16:creationId xmlns:a16="http://schemas.microsoft.com/office/drawing/2014/main" xmlns="" id="{5C35CFF4-95D0-4921-9E0F-A9D907A3B9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35046" y="1998792"/>
            <a:ext cx="1732013" cy="2074928"/>
          </a:xfrm>
          <a:prstGeom prst="rect">
            <a:avLst/>
          </a:prstGeom>
        </p:spPr>
      </p:pic>
      <p:sp>
        <p:nvSpPr>
          <p:cNvPr id="26" name="矩形 25"/>
          <p:cNvSpPr/>
          <p:nvPr/>
        </p:nvSpPr>
        <p:spPr>
          <a:xfrm>
            <a:off x="3957645" y="1894435"/>
            <a:ext cx="1490341" cy="182259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357912" y="1894435"/>
            <a:ext cx="1490341" cy="18225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758179" y="1894435"/>
            <a:ext cx="1490341" cy="182259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a:extLst>
              <a:ext uri="{FF2B5EF4-FFF2-40B4-BE49-F238E27FC236}">
                <a16:creationId xmlns:a16="http://schemas.microsoft.com/office/drawing/2014/main" xmlns="" id="{2854EEF1-843F-4296-A396-E05140CF9A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7378" y="2031481"/>
            <a:ext cx="1732013" cy="2074928"/>
          </a:xfrm>
          <a:prstGeom prst="rect">
            <a:avLst/>
          </a:prstGeom>
        </p:spPr>
      </p:pic>
      <p:sp>
        <p:nvSpPr>
          <p:cNvPr id="5" name="矩形 4"/>
          <p:cNvSpPr/>
          <p:nvPr/>
        </p:nvSpPr>
        <p:spPr>
          <a:xfrm>
            <a:off x="1557378" y="1894435"/>
            <a:ext cx="1490341" cy="1822596"/>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产品功能</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1389521" y="4202672"/>
            <a:ext cx="1319592" cy="318100"/>
          </a:xfrm>
          <a:prstGeom prst="rect">
            <a:avLst/>
          </a:prstGeom>
          <a:noFill/>
        </p:spPr>
        <p:txBody>
          <a:bodyPr wrap="none" rtlCol="0">
            <a:spAutoFit/>
          </a:bodyPr>
          <a:lstStyle/>
          <a:p>
            <a:pPr defTabSz="1219020"/>
            <a:r>
              <a:rPr lang="zh-CN" altLang="en-US" sz="1467" b="1" dirty="0">
                <a:solidFill>
                  <a:srgbClr val="4F4D50"/>
                </a:solidFill>
                <a:latin typeface="方正黑体简体" panose="02010601030101010101" pitchFamily="2" charset="-122"/>
                <a:ea typeface="方正黑体简体" panose="02010601030101010101" pitchFamily="2" charset="-122"/>
                <a:cs typeface="+mn-ea"/>
                <a:sym typeface="+mn-lt"/>
              </a:rPr>
              <a:t>项目标题文字</a:t>
            </a:r>
            <a:endParaRPr lang="en-US" altLang="zh-CN" sz="1467"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xmlns="" id="{01B21567-E056-4633-A086-071BD3E20E9B}"/>
              </a:ext>
            </a:extLst>
          </p:cNvPr>
          <p:cNvSpPr txBox="1"/>
          <p:nvPr/>
        </p:nvSpPr>
        <p:spPr>
          <a:xfrm>
            <a:off x="1389521" y="4796747"/>
            <a:ext cx="2091552" cy="107773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12" name="直接连接符 11">
            <a:extLst>
              <a:ext uri="{FF2B5EF4-FFF2-40B4-BE49-F238E27FC236}">
                <a16:creationId xmlns:a16="http://schemas.microsoft.com/office/drawing/2014/main" xmlns="" id="{151542C4-D275-434E-B531-604E3C2446DC}"/>
              </a:ext>
            </a:extLst>
          </p:cNvPr>
          <p:cNvCxnSpPr>
            <a:cxnSpLocks/>
          </p:cNvCxnSpPr>
          <p:nvPr/>
        </p:nvCxnSpPr>
        <p:spPr>
          <a:xfrm>
            <a:off x="1521476" y="4709828"/>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
        <p:nvSpPr>
          <p:cNvPr id="44" name="TextBox 7">
            <a:extLst>
              <a:ext uri="{FF2B5EF4-FFF2-40B4-BE49-F238E27FC236}">
                <a16:creationId xmlns:a16="http://schemas.microsoft.com/office/drawing/2014/main" xmlns="" id="{5CEFA42F-B316-4D72-99AF-25F32536ABA7}"/>
              </a:ext>
            </a:extLst>
          </p:cNvPr>
          <p:cNvSpPr txBox="1"/>
          <p:nvPr/>
        </p:nvSpPr>
        <p:spPr>
          <a:xfrm>
            <a:off x="3789788" y="4202672"/>
            <a:ext cx="1319592" cy="318100"/>
          </a:xfrm>
          <a:prstGeom prst="rect">
            <a:avLst/>
          </a:prstGeom>
          <a:noFill/>
        </p:spPr>
        <p:txBody>
          <a:bodyPr wrap="none" rtlCol="0">
            <a:spAutoFit/>
          </a:bodyPr>
          <a:lstStyle/>
          <a:p>
            <a:pPr defTabSz="1219020"/>
            <a:r>
              <a:rPr lang="zh-CN" altLang="en-US" sz="1467" b="1" dirty="0">
                <a:solidFill>
                  <a:srgbClr val="4F4D50"/>
                </a:solidFill>
                <a:latin typeface="方正黑体简体" panose="02010601030101010101" pitchFamily="2" charset="-122"/>
                <a:ea typeface="方正黑体简体" panose="02010601030101010101" pitchFamily="2" charset="-122"/>
                <a:cs typeface="+mn-ea"/>
                <a:sym typeface="+mn-lt"/>
              </a:rPr>
              <a:t>项目标题文字</a:t>
            </a:r>
            <a:endParaRPr lang="en-US" altLang="zh-CN" sz="1467"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a16="http://schemas.microsoft.com/office/drawing/2014/main" xmlns="" id="{3F6D5AE4-D921-4649-80AC-D1E6A044AF03}"/>
              </a:ext>
            </a:extLst>
          </p:cNvPr>
          <p:cNvSpPr txBox="1"/>
          <p:nvPr/>
        </p:nvSpPr>
        <p:spPr>
          <a:xfrm>
            <a:off x="3789788" y="4796747"/>
            <a:ext cx="2091552" cy="107773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5" name="直接连接符 54">
            <a:extLst>
              <a:ext uri="{FF2B5EF4-FFF2-40B4-BE49-F238E27FC236}">
                <a16:creationId xmlns:a16="http://schemas.microsoft.com/office/drawing/2014/main" xmlns="" id="{34063B34-4098-4B98-8B58-FB951A4B8416}"/>
              </a:ext>
            </a:extLst>
          </p:cNvPr>
          <p:cNvCxnSpPr>
            <a:cxnSpLocks/>
          </p:cNvCxnSpPr>
          <p:nvPr/>
        </p:nvCxnSpPr>
        <p:spPr>
          <a:xfrm>
            <a:off x="3921743" y="4709828"/>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
        <p:nvSpPr>
          <p:cNvPr id="58" name="TextBox 7">
            <a:extLst>
              <a:ext uri="{FF2B5EF4-FFF2-40B4-BE49-F238E27FC236}">
                <a16:creationId xmlns:a16="http://schemas.microsoft.com/office/drawing/2014/main" xmlns="" id="{516FFC89-F870-44B6-9BBA-AC0E69B6FCB4}"/>
              </a:ext>
            </a:extLst>
          </p:cNvPr>
          <p:cNvSpPr txBox="1"/>
          <p:nvPr/>
        </p:nvSpPr>
        <p:spPr>
          <a:xfrm>
            <a:off x="6190055" y="4169983"/>
            <a:ext cx="1319592" cy="318100"/>
          </a:xfrm>
          <a:prstGeom prst="rect">
            <a:avLst/>
          </a:prstGeom>
          <a:noFill/>
        </p:spPr>
        <p:txBody>
          <a:bodyPr wrap="none" rtlCol="0">
            <a:spAutoFit/>
          </a:bodyPr>
          <a:lstStyle/>
          <a:p>
            <a:pPr defTabSz="1219020"/>
            <a:r>
              <a:rPr lang="zh-CN" altLang="en-US" sz="1467" b="1" dirty="0">
                <a:solidFill>
                  <a:srgbClr val="4F4D50"/>
                </a:solidFill>
                <a:latin typeface="方正黑体简体" panose="02010601030101010101" pitchFamily="2" charset="-122"/>
                <a:ea typeface="方正黑体简体" panose="02010601030101010101" pitchFamily="2" charset="-122"/>
                <a:cs typeface="+mn-ea"/>
                <a:sym typeface="+mn-lt"/>
              </a:rPr>
              <a:t>项目标题文字</a:t>
            </a:r>
            <a:endParaRPr lang="en-US" altLang="zh-CN" sz="1467"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0" name="文本框 59">
            <a:extLst>
              <a:ext uri="{FF2B5EF4-FFF2-40B4-BE49-F238E27FC236}">
                <a16:creationId xmlns:a16="http://schemas.microsoft.com/office/drawing/2014/main" xmlns="" id="{A8ECEEB8-D442-4C2F-8555-4BCB566535BE}"/>
              </a:ext>
            </a:extLst>
          </p:cNvPr>
          <p:cNvSpPr txBox="1"/>
          <p:nvPr/>
        </p:nvSpPr>
        <p:spPr>
          <a:xfrm>
            <a:off x="6190055" y="4764057"/>
            <a:ext cx="2091552" cy="107773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61" name="直接连接符 60">
            <a:extLst>
              <a:ext uri="{FF2B5EF4-FFF2-40B4-BE49-F238E27FC236}">
                <a16:creationId xmlns:a16="http://schemas.microsoft.com/office/drawing/2014/main" xmlns="" id="{30D69B92-71CF-42E1-BC15-A40DC7803D86}"/>
              </a:ext>
            </a:extLst>
          </p:cNvPr>
          <p:cNvCxnSpPr>
            <a:cxnSpLocks/>
          </p:cNvCxnSpPr>
          <p:nvPr/>
        </p:nvCxnSpPr>
        <p:spPr>
          <a:xfrm>
            <a:off x="6322010" y="4677139"/>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
        <p:nvSpPr>
          <p:cNvPr id="64" name="TextBox 7">
            <a:extLst>
              <a:ext uri="{FF2B5EF4-FFF2-40B4-BE49-F238E27FC236}">
                <a16:creationId xmlns:a16="http://schemas.microsoft.com/office/drawing/2014/main" xmlns="" id="{5AD22F94-8964-4FF1-9425-4FB106118685}"/>
              </a:ext>
            </a:extLst>
          </p:cNvPr>
          <p:cNvSpPr txBox="1"/>
          <p:nvPr/>
        </p:nvSpPr>
        <p:spPr>
          <a:xfrm>
            <a:off x="8516949" y="4169983"/>
            <a:ext cx="1319592" cy="318100"/>
          </a:xfrm>
          <a:prstGeom prst="rect">
            <a:avLst/>
          </a:prstGeom>
          <a:noFill/>
        </p:spPr>
        <p:txBody>
          <a:bodyPr wrap="none" rtlCol="0">
            <a:spAutoFit/>
          </a:bodyPr>
          <a:lstStyle/>
          <a:p>
            <a:pPr defTabSz="1219020"/>
            <a:r>
              <a:rPr lang="zh-CN" altLang="en-US" sz="1467" b="1" dirty="0">
                <a:solidFill>
                  <a:srgbClr val="4F4D50"/>
                </a:solidFill>
                <a:latin typeface="方正黑体简体" panose="02010601030101010101" pitchFamily="2" charset="-122"/>
                <a:ea typeface="方正黑体简体" panose="02010601030101010101" pitchFamily="2" charset="-122"/>
                <a:cs typeface="+mn-ea"/>
                <a:sym typeface="+mn-lt"/>
              </a:rPr>
              <a:t>项目标题文字</a:t>
            </a:r>
            <a:endParaRPr lang="en-US" altLang="zh-CN" sz="1467"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6" name="文本框 65">
            <a:extLst>
              <a:ext uri="{FF2B5EF4-FFF2-40B4-BE49-F238E27FC236}">
                <a16:creationId xmlns:a16="http://schemas.microsoft.com/office/drawing/2014/main" xmlns="" id="{B85A2FCA-8A8F-416D-AC9E-8CD37C5D5C96}"/>
              </a:ext>
            </a:extLst>
          </p:cNvPr>
          <p:cNvSpPr txBox="1"/>
          <p:nvPr/>
        </p:nvSpPr>
        <p:spPr>
          <a:xfrm>
            <a:off x="8516949" y="4764057"/>
            <a:ext cx="2091552" cy="1077731"/>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67" name="直接连接符 66">
            <a:extLst>
              <a:ext uri="{FF2B5EF4-FFF2-40B4-BE49-F238E27FC236}">
                <a16:creationId xmlns:a16="http://schemas.microsoft.com/office/drawing/2014/main" xmlns="" id="{0DC05DA5-A9C8-48D4-8AFC-AC2EDE43549F}"/>
              </a:ext>
            </a:extLst>
          </p:cNvPr>
          <p:cNvCxnSpPr>
            <a:cxnSpLocks/>
          </p:cNvCxnSpPr>
          <p:nvPr/>
        </p:nvCxnSpPr>
        <p:spPr>
          <a:xfrm>
            <a:off x="8648904" y="4677139"/>
            <a:ext cx="373701" cy="0"/>
          </a:xfrm>
          <a:prstGeom prst="line">
            <a:avLst/>
          </a:prstGeom>
          <a:ln w="19050">
            <a:solidFill>
              <a:srgbClr val="D4BB9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98561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par>
                                <p:cTn id="23" presetID="53" presetClass="entr" presetSubtype="16"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p:cTn id="30" dur="500" fill="hold"/>
                                        <p:tgtEl>
                                          <p:spTgt spid="63"/>
                                        </p:tgtEl>
                                        <p:attrNameLst>
                                          <p:attrName>ppt_w</p:attrName>
                                        </p:attrNameLst>
                                      </p:cBhvr>
                                      <p:tavLst>
                                        <p:tav tm="0">
                                          <p:val>
                                            <p:fltVal val="0"/>
                                          </p:val>
                                        </p:tav>
                                        <p:tav tm="100000">
                                          <p:val>
                                            <p:strVal val="#ppt_w"/>
                                          </p:val>
                                        </p:tav>
                                      </p:tavLst>
                                    </p:anim>
                                    <p:anim calcmode="lin" valueType="num">
                                      <p:cBhvr>
                                        <p:cTn id="31" dur="500" fill="hold"/>
                                        <p:tgtEl>
                                          <p:spTgt spid="63"/>
                                        </p:tgtEl>
                                        <p:attrNameLst>
                                          <p:attrName>ppt_h</p:attrName>
                                        </p:attrNameLst>
                                      </p:cBhvr>
                                      <p:tavLst>
                                        <p:tav tm="0">
                                          <p:val>
                                            <p:fltVal val="0"/>
                                          </p:val>
                                        </p:tav>
                                        <p:tav tm="100000">
                                          <p:val>
                                            <p:strVal val="#ppt_h"/>
                                          </p:val>
                                        </p:tav>
                                      </p:tavLst>
                                    </p:anim>
                                    <p:animEffect transition="in" filter="fade">
                                      <p:cBhvr>
                                        <p:cTn id="32" dur="500"/>
                                        <p:tgtEl>
                                          <p:spTgt spid="6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Effect transition="in" filter="fade">
                                      <p:cBhvr>
                                        <p:cTn id="52" dur="500"/>
                                        <p:tgtEl>
                                          <p:spTgt spid="2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1100"/>
                            </p:stCondLst>
                            <p:childTnLst>
                              <p:par>
                                <p:cTn id="59" presetID="2" presetClass="entr" presetSubtype="4"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ppt_x"/>
                                          </p:val>
                                        </p:tav>
                                        <p:tav tm="100000">
                                          <p:val>
                                            <p:strVal val="#ppt_x"/>
                                          </p:val>
                                        </p:tav>
                                      </p:tavLst>
                                    </p:anim>
                                    <p:anim calcmode="lin" valueType="num">
                                      <p:cBhvr additive="base">
                                        <p:cTn id="66" dur="500" fill="hold"/>
                                        <p:tgtEl>
                                          <p:spTgt spid="32"/>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500" fill="hold"/>
                                        <p:tgtEl>
                                          <p:spTgt spid="44"/>
                                        </p:tgtEl>
                                        <p:attrNameLst>
                                          <p:attrName>ppt_x</p:attrName>
                                        </p:attrNameLst>
                                      </p:cBhvr>
                                      <p:tavLst>
                                        <p:tav tm="0">
                                          <p:val>
                                            <p:strVal val="#ppt_x"/>
                                          </p:val>
                                        </p:tav>
                                        <p:tav tm="100000">
                                          <p:val>
                                            <p:strVal val="#ppt_x"/>
                                          </p:val>
                                        </p:tav>
                                      </p:tavLst>
                                    </p:anim>
                                    <p:anim calcmode="lin" valueType="num">
                                      <p:cBhvr additive="base">
                                        <p:cTn id="74" dur="500" fill="hold"/>
                                        <p:tgtEl>
                                          <p:spTgt spid="44"/>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additive="base">
                                        <p:cTn id="77" dur="500" fill="hold"/>
                                        <p:tgtEl>
                                          <p:spTgt spid="54"/>
                                        </p:tgtEl>
                                        <p:attrNameLst>
                                          <p:attrName>ppt_x</p:attrName>
                                        </p:attrNameLst>
                                      </p:cBhvr>
                                      <p:tavLst>
                                        <p:tav tm="0">
                                          <p:val>
                                            <p:strVal val="#ppt_x"/>
                                          </p:val>
                                        </p:tav>
                                        <p:tav tm="100000">
                                          <p:val>
                                            <p:strVal val="#ppt_x"/>
                                          </p:val>
                                        </p:tav>
                                      </p:tavLst>
                                    </p:anim>
                                    <p:anim calcmode="lin" valueType="num">
                                      <p:cBhvr additive="base">
                                        <p:cTn id="78" dur="500" fill="hold"/>
                                        <p:tgtEl>
                                          <p:spTgt spid="54"/>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additive="base">
                                        <p:cTn id="81" dur="500" fill="hold"/>
                                        <p:tgtEl>
                                          <p:spTgt spid="55"/>
                                        </p:tgtEl>
                                        <p:attrNameLst>
                                          <p:attrName>ppt_x</p:attrName>
                                        </p:attrNameLst>
                                      </p:cBhvr>
                                      <p:tavLst>
                                        <p:tav tm="0">
                                          <p:val>
                                            <p:strVal val="#ppt_x"/>
                                          </p:val>
                                        </p:tav>
                                        <p:tav tm="100000">
                                          <p:val>
                                            <p:strVal val="#ppt_x"/>
                                          </p:val>
                                        </p:tav>
                                      </p:tavLst>
                                    </p:anim>
                                    <p:anim calcmode="lin" valueType="num">
                                      <p:cBhvr additive="base">
                                        <p:cTn id="82" dur="500" fill="hold"/>
                                        <p:tgtEl>
                                          <p:spTgt spid="5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cBhvr additive="base">
                                        <p:cTn id="85" dur="500" fill="hold"/>
                                        <p:tgtEl>
                                          <p:spTgt spid="58"/>
                                        </p:tgtEl>
                                        <p:attrNameLst>
                                          <p:attrName>ppt_x</p:attrName>
                                        </p:attrNameLst>
                                      </p:cBhvr>
                                      <p:tavLst>
                                        <p:tav tm="0">
                                          <p:val>
                                            <p:strVal val="#ppt_x"/>
                                          </p:val>
                                        </p:tav>
                                        <p:tav tm="100000">
                                          <p:val>
                                            <p:strVal val="#ppt_x"/>
                                          </p:val>
                                        </p:tav>
                                      </p:tavLst>
                                    </p:anim>
                                    <p:anim calcmode="lin" valueType="num">
                                      <p:cBhvr additive="base">
                                        <p:cTn id="86" dur="500" fill="hold"/>
                                        <p:tgtEl>
                                          <p:spTgt spid="5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additive="base">
                                        <p:cTn id="89" dur="500" fill="hold"/>
                                        <p:tgtEl>
                                          <p:spTgt spid="60"/>
                                        </p:tgtEl>
                                        <p:attrNameLst>
                                          <p:attrName>ppt_x</p:attrName>
                                        </p:attrNameLst>
                                      </p:cBhvr>
                                      <p:tavLst>
                                        <p:tav tm="0">
                                          <p:val>
                                            <p:strVal val="#ppt_x"/>
                                          </p:val>
                                        </p:tav>
                                        <p:tav tm="100000">
                                          <p:val>
                                            <p:strVal val="#ppt_x"/>
                                          </p:val>
                                        </p:tav>
                                      </p:tavLst>
                                    </p:anim>
                                    <p:anim calcmode="lin" valueType="num">
                                      <p:cBhvr additive="base">
                                        <p:cTn id="90" dur="500" fill="hold"/>
                                        <p:tgtEl>
                                          <p:spTgt spid="60"/>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ppt_x"/>
                                          </p:val>
                                        </p:tav>
                                        <p:tav tm="100000">
                                          <p:val>
                                            <p:strVal val="#ppt_x"/>
                                          </p:val>
                                        </p:tav>
                                      </p:tavLst>
                                    </p:anim>
                                    <p:anim calcmode="lin" valueType="num">
                                      <p:cBhvr additive="base">
                                        <p:cTn id="94" dur="500" fill="hold"/>
                                        <p:tgtEl>
                                          <p:spTgt spid="6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 calcmode="lin" valueType="num">
                                      <p:cBhvr additive="base">
                                        <p:cTn id="97" dur="500" fill="hold"/>
                                        <p:tgtEl>
                                          <p:spTgt spid="64"/>
                                        </p:tgtEl>
                                        <p:attrNameLst>
                                          <p:attrName>ppt_x</p:attrName>
                                        </p:attrNameLst>
                                      </p:cBhvr>
                                      <p:tavLst>
                                        <p:tav tm="0">
                                          <p:val>
                                            <p:strVal val="#ppt_x"/>
                                          </p:val>
                                        </p:tav>
                                        <p:tav tm="100000">
                                          <p:val>
                                            <p:strVal val="#ppt_x"/>
                                          </p:val>
                                        </p:tav>
                                      </p:tavLst>
                                    </p:anim>
                                    <p:anim calcmode="lin" valueType="num">
                                      <p:cBhvr additive="base">
                                        <p:cTn id="98" dur="500" fill="hold"/>
                                        <p:tgtEl>
                                          <p:spTgt spid="64"/>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66"/>
                                        </p:tgtEl>
                                        <p:attrNameLst>
                                          <p:attrName>style.visibility</p:attrName>
                                        </p:attrNameLst>
                                      </p:cBhvr>
                                      <p:to>
                                        <p:strVal val="visible"/>
                                      </p:to>
                                    </p:set>
                                    <p:anim calcmode="lin" valueType="num">
                                      <p:cBhvr additive="base">
                                        <p:cTn id="101" dur="500" fill="hold"/>
                                        <p:tgtEl>
                                          <p:spTgt spid="66"/>
                                        </p:tgtEl>
                                        <p:attrNameLst>
                                          <p:attrName>ppt_x</p:attrName>
                                        </p:attrNameLst>
                                      </p:cBhvr>
                                      <p:tavLst>
                                        <p:tav tm="0">
                                          <p:val>
                                            <p:strVal val="#ppt_x"/>
                                          </p:val>
                                        </p:tav>
                                        <p:tav tm="100000">
                                          <p:val>
                                            <p:strVal val="#ppt_x"/>
                                          </p:val>
                                        </p:tav>
                                      </p:tavLst>
                                    </p:anim>
                                    <p:anim calcmode="lin" valueType="num">
                                      <p:cBhvr additive="base">
                                        <p:cTn id="102" dur="500" fill="hold"/>
                                        <p:tgtEl>
                                          <p:spTgt spid="66"/>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67"/>
                                        </p:tgtEl>
                                        <p:attrNameLst>
                                          <p:attrName>style.visibility</p:attrName>
                                        </p:attrNameLst>
                                      </p:cBhvr>
                                      <p:to>
                                        <p:strVal val="visible"/>
                                      </p:to>
                                    </p:set>
                                    <p:anim calcmode="lin" valueType="num">
                                      <p:cBhvr additive="base">
                                        <p:cTn id="105" dur="500" fill="hold"/>
                                        <p:tgtEl>
                                          <p:spTgt spid="67"/>
                                        </p:tgtEl>
                                        <p:attrNameLst>
                                          <p:attrName>ppt_x</p:attrName>
                                        </p:attrNameLst>
                                      </p:cBhvr>
                                      <p:tavLst>
                                        <p:tav tm="0">
                                          <p:val>
                                            <p:strVal val="#ppt_x"/>
                                          </p:val>
                                        </p:tav>
                                        <p:tav tm="100000">
                                          <p:val>
                                            <p:strVal val="#ppt_x"/>
                                          </p:val>
                                        </p:tav>
                                      </p:tavLst>
                                    </p:anim>
                                    <p:anim calcmode="lin" valueType="num">
                                      <p:cBhvr additive="base">
                                        <p:cTn id="106"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5" grpId="0" animBg="1"/>
      <p:bldP spid="4" grpId="0"/>
      <p:bldP spid="18" grpId="0"/>
      <p:bldP spid="32" grpId="0"/>
      <p:bldP spid="44" grpId="0"/>
      <p:bldP spid="54" grpId="0"/>
      <p:bldP spid="58" grpId="0"/>
      <p:bldP spid="60" grpId="0"/>
      <p:bldP spid="64" grpId="0"/>
      <p:bldP spid="6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营销方案</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32" name="Group 20"/>
          <p:cNvGrpSpPr>
            <a:grpSpLocks noChangeAspect="1"/>
          </p:cNvGrpSpPr>
          <p:nvPr/>
        </p:nvGrpSpPr>
        <p:grpSpPr>
          <a:xfrm>
            <a:off x="5361554" y="2443802"/>
            <a:ext cx="6830446" cy="3821461"/>
            <a:chOff x="-532263" y="859337"/>
            <a:chExt cx="10058400" cy="5627409"/>
          </a:xfrm>
        </p:grpSpPr>
        <p:pic>
          <p:nvPicPr>
            <p:cNvPr id="33"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263" y="859337"/>
              <a:ext cx="10058400" cy="5627409"/>
            </a:xfrm>
            <a:prstGeom prst="rect">
              <a:avLst/>
            </a:prstGeom>
          </p:spPr>
        </p:pic>
        <p:sp>
          <p:nvSpPr>
            <p:cNvPr id="35" name="Rectangle 22"/>
            <p:cNvSpPr/>
            <p:nvPr/>
          </p:nvSpPr>
          <p:spPr>
            <a:xfrm>
              <a:off x="1378906" y="1136592"/>
              <a:ext cx="6325093" cy="39524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dirty="0">
                <a:solidFill>
                  <a:srgbClr val="FFFFFF"/>
                </a:solidFill>
                <a:cs typeface="+mn-ea"/>
                <a:sym typeface="+mn-lt"/>
              </a:endParaRPr>
            </a:p>
          </p:txBody>
        </p:sp>
      </p:grpSp>
      <p:pic>
        <p:nvPicPr>
          <p:cNvPr id="36" name="图片占位符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9563" y="2633781"/>
            <a:ext cx="4295775" cy="2681051"/>
          </a:xfrm>
          <a:prstGeom prst="rect">
            <a:avLst/>
          </a:prstGeom>
        </p:spPr>
      </p:pic>
      <p:pic>
        <p:nvPicPr>
          <p:cNvPr id="43" name="图片占位符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0292" y="4858127"/>
            <a:ext cx="827316" cy="836093"/>
          </a:xfrm>
          <a:custGeom>
            <a:avLst/>
            <a:gdLst>
              <a:gd name="connsiteX0" fmla="*/ 353639 w 707278"/>
              <a:gd name="connsiteY0" fmla="*/ 0 h 707276"/>
              <a:gd name="connsiteX1" fmla="*/ 707278 w 707278"/>
              <a:gd name="connsiteY1" fmla="*/ 353638 h 707276"/>
              <a:gd name="connsiteX2" fmla="*/ 353639 w 707278"/>
              <a:gd name="connsiteY2" fmla="*/ 707276 h 707276"/>
              <a:gd name="connsiteX3" fmla="*/ 0 w 707278"/>
              <a:gd name="connsiteY3" fmla="*/ 353638 h 707276"/>
              <a:gd name="connsiteX4" fmla="*/ 353639 w 707278"/>
              <a:gd name="connsiteY4" fmla="*/ 0 h 707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278" h="707276">
                <a:moveTo>
                  <a:pt x="353639" y="0"/>
                </a:moveTo>
                <a:cubicBezTo>
                  <a:pt x="548948" y="0"/>
                  <a:pt x="707278" y="158329"/>
                  <a:pt x="707278" y="353638"/>
                </a:cubicBezTo>
                <a:cubicBezTo>
                  <a:pt x="707278" y="548947"/>
                  <a:pt x="548948" y="707276"/>
                  <a:pt x="353639" y="707276"/>
                </a:cubicBezTo>
                <a:cubicBezTo>
                  <a:pt x="158330" y="707276"/>
                  <a:pt x="0" y="548947"/>
                  <a:pt x="0" y="353638"/>
                </a:cubicBezTo>
                <a:cubicBezTo>
                  <a:pt x="0" y="158329"/>
                  <a:pt x="158330" y="0"/>
                  <a:pt x="353639" y="0"/>
                </a:cubicBezTo>
                <a:close/>
              </a:path>
            </a:pathLst>
          </a:custGeom>
        </p:spPr>
      </p:pic>
      <p:sp>
        <p:nvSpPr>
          <p:cNvPr id="44" name="Rectangle 35"/>
          <p:cNvSpPr/>
          <p:nvPr/>
        </p:nvSpPr>
        <p:spPr>
          <a:xfrm>
            <a:off x="2145885" y="4934279"/>
            <a:ext cx="2464220" cy="683264"/>
          </a:xfrm>
          <a:prstGeom prst="rect">
            <a:avLst/>
          </a:prstGeom>
        </p:spPr>
        <p:txBody>
          <a:bodyPr wrap="square">
            <a:spAutoFit/>
          </a:bodyPr>
          <a:lstStyle/>
          <a:p>
            <a:pPr>
              <a:lnSpc>
                <a:spcPct val="120000"/>
              </a:lnSpc>
            </a:pPr>
            <a:r>
              <a:rPr lang="en-US" sz="1600" i="1" dirty="0">
                <a:solidFill>
                  <a:srgbClr val="4F4D50"/>
                </a:solidFill>
                <a:cs typeface="+mn-ea"/>
                <a:sym typeface="+mn-lt"/>
              </a:rPr>
              <a:t>”</a:t>
            </a:r>
            <a:r>
              <a:rPr lang="id-ID" sz="1600" i="1" dirty="0">
                <a:solidFill>
                  <a:srgbClr val="4F4D50"/>
                </a:solidFill>
                <a:cs typeface="+mn-ea"/>
                <a:sym typeface="+mn-lt"/>
              </a:rPr>
              <a:t>Ut wisi enim ad minim veniam, quis nostrud</a:t>
            </a:r>
            <a:r>
              <a:rPr lang="en-US" sz="1600" i="1" dirty="0">
                <a:solidFill>
                  <a:srgbClr val="4F4D50"/>
                </a:solidFill>
                <a:cs typeface="+mn-ea"/>
                <a:sym typeface="+mn-lt"/>
              </a:rPr>
              <a:t>”</a:t>
            </a:r>
            <a:endParaRPr lang="id-ID" sz="1600" i="1" dirty="0">
              <a:solidFill>
                <a:srgbClr val="4F4D50"/>
              </a:solidFill>
              <a:cs typeface="+mn-ea"/>
              <a:sym typeface="+mn-lt"/>
            </a:endParaRPr>
          </a:p>
        </p:txBody>
      </p:sp>
      <p:grpSp>
        <p:nvGrpSpPr>
          <p:cNvPr id="54" name="组合 53"/>
          <p:cNvGrpSpPr/>
          <p:nvPr/>
        </p:nvGrpSpPr>
        <p:grpSpPr>
          <a:xfrm>
            <a:off x="5415821" y="2739948"/>
            <a:ext cx="1601772" cy="1252499"/>
            <a:chOff x="5415821" y="2739948"/>
            <a:chExt cx="1601772" cy="1252499"/>
          </a:xfrm>
        </p:grpSpPr>
        <p:sp>
          <p:nvSpPr>
            <p:cNvPr id="60" name="Rectangle: Rounded Corners 31"/>
            <p:cNvSpPr/>
            <p:nvPr/>
          </p:nvSpPr>
          <p:spPr>
            <a:xfrm>
              <a:off x="5415821" y="2739948"/>
              <a:ext cx="1601772" cy="1252499"/>
            </a:xfrm>
            <a:prstGeom prst="roundRect">
              <a:avLst>
                <a:gd name="adj" fmla="val 28452"/>
              </a:avLst>
            </a:prstGeom>
            <a:solidFill>
              <a:srgbClr val="4F4D50"/>
            </a:solidFill>
            <a:ln>
              <a:noFill/>
            </a:ln>
            <a:effectLst>
              <a:outerShdw blurRad="190500" dist="635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solidFill>
                  <a:schemeClr val="bg1"/>
                </a:solidFill>
                <a:cs typeface="+mn-ea"/>
                <a:sym typeface="+mn-lt"/>
              </a:endParaRPr>
            </a:p>
          </p:txBody>
        </p:sp>
        <p:sp>
          <p:nvSpPr>
            <p:cNvPr id="57" name="TextBox 45"/>
            <p:cNvSpPr txBox="1"/>
            <p:nvPr/>
          </p:nvSpPr>
          <p:spPr>
            <a:xfrm>
              <a:off x="5634467" y="3016885"/>
              <a:ext cx="1261884" cy="369332"/>
            </a:xfrm>
            <a:prstGeom prst="rect">
              <a:avLst/>
            </a:prstGeom>
            <a:noFill/>
          </p:spPr>
          <p:txBody>
            <a:bodyPr wrap="none" rtlCol="0">
              <a:spAutoFit/>
            </a:bodyPr>
            <a:lstStyle/>
            <a:p>
              <a:r>
                <a:rPr lang="zh-CN" altLang="en-US" dirty="0">
                  <a:solidFill>
                    <a:schemeClr val="bg1"/>
                  </a:solidFill>
                  <a:cs typeface="+mn-ea"/>
                  <a:sym typeface="+mn-lt"/>
                </a:rPr>
                <a:t>互联网 </a:t>
              </a:r>
              <a:r>
                <a:rPr lang="en-US" altLang="zh-CN" dirty="0">
                  <a:solidFill>
                    <a:schemeClr val="bg1"/>
                  </a:solidFill>
                  <a:cs typeface="+mn-ea"/>
                  <a:sym typeface="+mn-lt"/>
                </a:rPr>
                <a:t>2.0</a:t>
              </a:r>
              <a:endParaRPr lang="id-ID" dirty="0">
                <a:solidFill>
                  <a:schemeClr val="bg1"/>
                </a:solidFill>
                <a:cs typeface="+mn-ea"/>
                <a:sym typeface="+mn-lt"/>
              </a:endParaRPr>
            </a:p>
          </p:txBody>
        </p:sp>
        <p:sp>
          <p:nvSpPr>
            <p:cNvPr id="58" name="Rectangle 49"/>
            <p:cNvSpPr/>
            <p:nvPr/>
          </p:nvSpPr>
          <p:spPr>
            <a:xfrm>
              <a:off x="5510670" y="3302697"/>
              <a:ext cx="1391780" cy="535531"/>
            </a:xfrm>
            <a:prstGeom prst="rect">
              <a:avLst/>
            </a:prstGeom>
          </p:spPr>
          <p:txBody>
            <a:bodyPr wrap="square">
              <a:spAutoFit/>
            </a:bodyPr>
            <a:lstStyle/>
            <a:p>
              <a:pPr algn="ctr">
                <a:lnSpc>
                  <a:spcPct val="120000"/>
                </a:lnSpc>
              </a:pPr>
              <a:r>
                <a:rPr lang="id-ID" sz="1200" i="1" dirty="0">
                  <a:solidFill>
                    <a:schemeClr val="bg1"/>
                  </a:solidFill>
                  <a:cs typeface="+mn-ea"/>
                  <a:sym typeface="+mn-lt"/>
                </a:rPr>
                <a:t>Ut wisi enim ad minim</a:t>
              </a:r>
            </a:p>
          </p:txBody>
        </p:sp>
      </p:grpSp>
      <p:grpSp>
        <p:nvGrpSpPr>
          <p:cNvPr id="63" name="组合 62"/>
          <p:cNvGrpSpPr/>
          <p:nvPr/>
        </p:nvGrpSpPr>
        <p:grpSpPr>
          <a:xfrm>
            <a:off x="916217" y="2312653"/>
            <a:ext cx="3744688" cy="2280811"/>
            <a:chOff x="763812" y="2936767"/>
            <a:chExt cx="3744688" cy="2280811"/>
          </a:xfrm>
        </p:grpSpPr>
        <p:sp>
          <p:nvSpPr>
            <p:cNvPr id="64" name="文本框 63"/>
            <p:cNvSpPr txBox="1"/>
            <p:nvPr/>
          </p:nvSpPr>
          <p:spPr>
            <a:xfrm>
              <a:off x="763812" y="2936767"/>
              <a:ext cx="3744688" cy="400110"/>
            </a:xfrm>
            <a:prstGeom prst="rect">
              <a:avLst/>
            </a:prstGeom>
            <a:noFill/>
          </p:spPr>
          <p:txBody>
            <a:bodyPr wrap="square" rtlCol="0">
              <a:spAutoFit/>
            </a:bodyPr>
            <a:lstStyle/>
            <a:p>
              <a:r>
                <a:rPr lang="zh-CN" altLang="en-US" sz="2000" b="1" dirty="0">
                  <a:solidFill>
                    <a:srgbClr val="4F4D50"/>
                  </a:solidFill>
                  <a:cs typeface="+mn-ea"/>
                  <a:sym typeface="+mn-lt"/>
                </a:rPr>
                <a:t>互联网 营销方案</a:t>
              </a:r>
            </a:p>
          </p:txBody>
        </p:sp>
        <p:sp>
          <p:nvSpPr>
            <p:cNvPr id="66" name="文本框 65"/>
            <p:cNvSpPr txBox="1"/>
            <p:nvPr/>
          </p:nvSpPr>
          <p:spPr>
            <a:xfrm>
              <a:off x="786672" y="3832583"/>
              <a:ext cx="3671028" cy="138499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rgbClr val="4F4D50"/>
                  </a:solidFill>
                  <a:cs typeface="+mn-ea"/>
                  <a:sym typeface="+mn-lt"/>
                </a:rPr>
                <a:t>请填入您的内容或复制点击右键选择只保留文本来粘贴您的内容。请填入您的内容或复后点击右键选择只您的内容。的内容或复制内容后点击右键选择只保留请填。</a:t>
              </a:r>
              <a:endParaRPr lang="en-US" altLang="zh-CN" sz="1000" dirty="0">
                <a:solidFill>
                  <a:srgbClr val="4F4D50"/>
                </a:solidFill>
                <a:cs typeface="+mn-ea"/>
                <a:sym typeface="+mn-lt"/>
              </a:endParaRPr>
            </a:p>
            <a:p>
              <a:pPr>
                <a:lnSpc>
                  <a:spcPct val="120000"/>
                </a:lnSpc>
              </a:pPr>
              <a:endParaRPr lang="en-US" altLang="zh-CN" sz="1000" dirty="0">
                <a:solidFill>
                  <a:srgbClr val="4F4D50"/>
                </a:solidFill>
                <a:cs typeface="+mn-ea"/>
                <a:sym typeface="+mn-lt"/>
              </a:endParaRPr>
            </a:p>
            <a:p>
              <a:pPr>
                <a:lnSpc>
                  <a:spcPct val="120000"/>
                </a:lnSpc>
              </a:pPr>
              <a:r>
                <a:rPr lang="zh-CN" altLang="en-US" sz="1000" dirty="0">
                  <a:solidFill>
                    <a:srgbClr val="4F4D50"/>
                  </a:solidFill>
                  <a:cs typeface="+mn-ea"/>
                  <a:sym typeface="+mn-lt"/>
                </a:rPr>
                <a:t>入您的内容或复制内容后点击右键选择只保留文本粘贴您的内容。请填入您的内或复制内容后点击右键选择只保留文本来粘贴您的内容。请填入您的内容复制内容后点击右键选择只</a:t>
              </a:r>
            </a:p>
          </p:txBody>
        </p:sp>
        <p:cxnSp>
          <p:nvCxnSpPr>
            <p:cNvPr id="67" name="直接连接符 66"/>
            <p:cNvCxnSpPr/>
            <p:nvPr/>
          </p:nvCxnSpPr>
          <p:spPr>
            <a:xfrm>
              <a:off x="874713" y="3694804"/>
              <a:ext cx="481647" cy="0"/>
            </a:xfrm>
            <a:prstGeom prst="line">
              <a:avLst/>
            </a:prstGeom>
            <a:solidFill>
              <a:srgbClr val="080808"/>
            </a:solidFill>
            <a:ln w="25400" cap="rnd">
              <a:solidFill>
                <a:srgbClr val="4F4D50"/>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74" name="矩形 73"/>
          <p:cNvSpPr/>
          <p:nvPr/>
        </p:nvSpPr>
        <p:spPr>
          <a:xfrm>
            <a:off x="929095" y="2055205"/>
            <a:ext cx="4056493" cy="329577"/>
          </a:xfrm>
          <a:prstGeom prst="rect">
            <a:avLst/>
          </a:prstGeom>
          <a:ln>
            <a:noFill/>
          </a:ln>
        </p:spPr>
        <p:txBody>
          <a:bodyPr wrap="square">
            <a:spAutoFit/>
            <a:scene3d>
              <a:camera prst="orthographicFront"/>
              <a:lightRig rig="threePt" dir="t"/>
            </a:scene3d>
            <a:sp3d contourW="12700"/>
          </a:bodyPr>
          <a:lstStyle/>
          <a:p>
            <a:pPr>
              <a:lnSpc>
                <a:spcPct val="120000"/>
              </a:lnSpc>
            </a:pPr>
            <a:r>
              <a:rPr lang="en-US" altLang="zh-CN" sz="1400" dirty="0">
                <a:solidFill>
                  <a:schemeClr val="bg1">
                    <a:lumMod val="75000"/>
                  </a:schemeClr>
                </a:solidFill>
                <a:cs typeface="+mn-ea"/>
                <a:sym typeface="+mn-lt"/>
              </a:rPr>
              <a:t>INTERNET MARKETING SCHEME</a:t>
            </a:r>
            <a:endParaRPr lang="zh-CN" altLang="en-US" sz="1400" dirty="0">
              <a:solidFill>
                <a:schemeClr val="bg1">
                  <a:lumMod val="75000"/>
                </a:schemeClr>
              </a:solidFill>
              <a:cs typeface="+mn-ea"/>
              <a:sym typeface="+mn-lt"/>
            </a:endParaRPr>
          </a:p>
        </p:txBody>
      </p:sp>
    </p:spTree>
    <p:extLst>
      <p:ext uri="{BB962C8B-B14F-4D97-AF65-F5344CB8AC3E}">
        <p14:creationId xmlns:p14="http://schemas.microsoft.com/office/powerpoint/2010/main" val="28532365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30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1000"/>
                                        <p:tgtEl>
                                          <p:spTgt spid="74"/>
                                        </p:tgtEl>
                                      </p:cBhvr>
                                    </p:animEffect>
                                    <p:anim calcmode="lin" valueType="num">
                                      <p:cBhvr>
                                        <p:cTn id="20" dur="1000" fill="hold"/>
                                        <p:tgtEl>
                                          <p:spTgt spid="74"/>
                                        </p:tgtEl>
                                        <p:attrNameLst>
                                          <p:attrName>ppt_x</p:attrName>
                                        </p:attrNameLst>
                                      </p:cBhvr>
                                      <p:tavLst>
                                        <p:tav tm="0">
                                          <p:val>
                                            <p:strVal val="#ppt_x"/>
                                          </p:val>
                                        </p:tav>
                                        <p:tav tm="100000">
                                          <p:val>
                                            <p:strVal val="#ppt_x"/>
                                          </p:val>
                                        </p:tav>
                                      </p:tavLst>
                                    </p:anim>
                                    <p:anim calcmode="lin" valueType="num">
                                      <p:cBhvr>
                                        <p:cTn id="21" dur="1000" fill="hold"/>
                                        <p:tgtEl>
                                          <p:spTgt spid="74"/>
                                        </p:tgtEl>
                                        <p:attrNameLst>
                                          <p:attrName>ppt_y</p:attrName>
                                        </p:attrNameLst>
                                      </p:cBhvr>
                                      <p:tavLst>
                                        <p:tav tm="0">
                                          <p:val>
                                            <p:strVal val="#ppt_y+.1"/>
                                          </p:val>
                                        </p:tav>
                                        <p:tav tm="100000">
                                          <p:val>
                                            <p:strVal val="#ppt_y"/>
                                          </p:val>
                                        </p:tav>
                                      </p:tavLst>
                                    </p:anim>
                                  </p:childTnLst>
                                </p:cTn>
                              </p:par>
                            </p:childTnLst>
                          </p:cTn>
                        </p:par>
                        <p:par>
                          <p:cTn id="22" fill="hold">
                            <p:stCondLst>
                              <p:cond delay="1300"/>
                            </p:stCondLst>
                            <p:childTnLst>
                              <p:par>
                                <p:cTn id="23" presetID="2" presetClass="entr" presetSubtype="2"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1+#ppt_w/2"/>
                                          </p:val>
                                        </p:tav>
                                        <p:tav tm="100000">
                                          <p:val>
                                            <p:strVal val="#ppt_x"/>
                                          </p:val>
                                        </p:tav>
                                      </p:tavLst>
                                    </p:anim>
                                    <p:anim calcmode="lin" valueType="num">
                                      <p:cBhvr additive="base">
                                        <p:cTn id="26" dur="500" fill="hold"/>
                                        <p:tgtEl>
                                          <p:spTgt spid="63"/>
                                        </p:tgtEl>
                                        <p:attrNameLst>
                                          <p:attrName>ppt_y</p:attrName>
                                        </p:attrNameLst>
                                      </p:cBhvr>
                                      <p:tavLst>
                                        <p:tav tm="0">
                                          <p:val>
                                            <p:strVal val="#ppt_y"/>
                                          </p:val>
                                        </p:tav>
                                        <p:tav tm="100000">
                                          <p:val>
                                            <p:strVal val="#ppt_y"/>
                                          </p:val>
                                        </p:tav>
                                      </p:tavLst>
                                    </p:anim>
                                  </p:childTnLst>
                                </p:cTn>
                              </p:par>
                            </p:childTnLst>
                          </p:cTn>
                        </p:par>
                        <p:par>
                          <p:cTn id="27" fill="hold">
                            <p:stCondLst>
                              <p:cond delay="1800"/>
                            </p:stCondLst>
                            <p:childTnLst>
                              <p:par>
                                <p:cTn id="28" presetID="53" presetClass="entr" presetSubtype="16"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p:cTn id="30" dur="500" fill="hold"/>
                                        <p:tgtEl>
                                          <p:spTgt spid="43"/>
                                        </p:tgtEl>
                                        <p:attrNameLst>
                                          <p:attrName>ppt_w</p:attrName>
                                        </p:attrNameLst>
                                      </p:cBhvr>
                                      <p:tavLst>
                                        <p:tav tm="0">
                                          <p:val>
                                            <p:fltVal val="0"/>
                                          </p:val>
                                        </p:tav>
                                        <p:tav tm="100000">
                                          <p:val>
                                            <p:strVal val="#ppt_w"/>
                                          </p:val>
                                        </p:tav>
                                      </p:tavLst>
                                    </p:anim>
                                    <p:anim calcmode="lin" valueType="num">
                                      <p:cBhvr>
                                        <p:cTn id="31" dur="500" fill="hold"/>
                                        <p:tgtEl>
                                          <p:spTgt spid="43"/>
                                        </p:tgtEl>
                                        <p:attrNameLst>
                                          <p:attrName>ppt_h</p:attrName>
                                        </p:attrNameLst>
                                      </p:cBhvr>
                                      <p:tavLst>
                                        <p:tav tm="0">
                                          <p:val>
                                            <p:fltVal val="0"/>
                                          </p:val>
                                        </p:tav>
                                        <p:tav tm="100000">
                                          <p:val>
                                            <p:strVal val="#ppt_h"/>
                                          </p:val>
                                        </p:tav>
                                      </p:tavLst>
                                    </p:anim>
                                    <p:animEffect transition="in" filter="fade">
                                      <p:cBhvr>
                                        <p:cTn id="32" dur="500"/>
                                        <p:tgtEl>
                                          <p:spTgt spid="43"/>
                                        </p:tgtEl>
                                      </p:cBhvr>
                                    </p:animEffect>
                                  </p:childTnLst>
                                </p:cTn>
                              </p:par>
                            </p:childTnLst>
                          </p:cTn>
                        </p:par>
                        <p:par>
                          <p:cTn id="33" fill="hold">
                            <p:stCondLst>
                              <p:cond delay="2300"/>
                            </p:stCondLst>
                            <p:childTnLst>
                              <p:par>
                                <p:cTn id="34" presetID="2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childTnLst>
                          </p:cTn>
                        </p:par>
                        <p:par>
                          <p:cTn id="37" fill="hold">
                            <p:stCondLst>
                              <p:cond delay="2800"/>
                            </p:stCondLst>
                            <p:childTnLst>
                              <p:par>
                                <p:cTn id="38" presetID="42"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1000"/>
                                        <p:tgtEl>
                                          <p:spTgt spid="36"/>
                                        </p:tgtEl>
                                      </p:cBhvr>
                                    </p:animEffect>
                                    <p:anim calcmode="lin" valueType="num">
                                      <p:cBhvr>
                                        <p:cTn id="41" dur="1000" fill="hold"/>
                                        <p:tgtEl>
                                          <p:spTgt spid="36"/>
                                        </p:tgtEl>
                                        <p:attrNameLst>
                                          <p:attrName>ppt_x</p:attrName>
                                        </p:attrNameLst>
                                      </p:cBhvr>
                                      <p:tavLst>
                                        <p:tav tm="0">
                                          <p:val>
                                            <p:strVal val="#ppt_x"/>
                                          </p:val>
                                        </p:tav>
                                        <p:tav tm="100000">
                                          <p:val>
                                            <p:strVal val="#ppt_x"/>
                                          </p:val>
                                        </p:tav>
                                      </p:tavLst>
                                    </p:anim>
                                    <p:anim calcmode="lin" valueType="num">
                                      <p:cBhvr>
                                        <p:cTn id="42" dur="1000" fill="hold"/>
                                        <p:tgtEl>
                                          <p:spTgt spid="3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childTnLst>
                          </p:cTn>
                        </p:par>
                        <p:par>
                          <p:cTn id="48" fill="hold">
                            <p:stCondLst>
                              <p:cond delay="3800"/>
                            </p:stCondLst>
                            <p:childTnLst>
                              <p:par>
                                <p:cTn id="49" presetID="10" presetClass="entr" presetSubtype="0"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7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营销方案策划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0" name="椭圆 29"/>
          <p:cNvSpPr/>
          <p:nvPr/>
        </p:nvSpPr>
        <p:spPr>
          <a:xfrm>
            <a:off x="1734346" y="1881260"/>
            <a:ext cx="608738" cy="608738"/>
          </a:xfrm>
          <a:prstGeom prst="ellipse">
            <a:avLst/>
          </a:prstGeom>
          <a:solidFill>
            <a:srgbClr val="4F4D50"/>
          </a:solidFill>
          <a:ln w="28575">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4" name="椭圆 33"/>
          <p:cNvSpPr/>
          <p:nvPr/>
        </p:nvSpPr>
        <p:spPr>
          <a:xfrm>
            <a:off x="1734346" y="3549296"/>
            <a:ext cx="608738" cy="608738"/>
          </a:xfrm>
          <a:prstGeom prst="ellipse">
            <a:avLst/>
          </a:prstGeom>
          <a:solidFill>
            <a:srgbClr val="88745B"/>
          </a:solidFill>
          <a:ln w="28575">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37" name="椭圆 36"/>
          <p:cNvSpPr/>
          <p:nvPr/>
        </p:nvSpPr>
        <p:spPr>
          <a:xfrm>
            <a:off x="1734346" y="5164186"/>
            <a:ext cx="608738" cy="608738"/>
          </a:xfrm>
          <a:prstGeom prst="ellipse">
            <a:avLst/>
          </a:prstGeom>
          <a:solidFill>
            <a:srgbClr val="C8B08A"/>
          </a:solidFill>
          <a:ln w="28575">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nvGrpSpPr>
          <p:cNvPr id="38" name="组合 37"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2601468" y="1753996"/>
            <a:ext cx="2967867" cy="1067794"/>
            <a:chOff x="8548025" y="1459078"/>
            <a:chExt cx="2967866" cy="1067792"/>
          </a:xfrm>
        </p:grpSpPr>
        <p:sp>
          <p:nvSpPr>
            <p:cNvPr id="39" name="矩形 38"/>
            <p:cNvSpPr/>
            <p:nvPr/>
          </p:nvSpPr>
          <p:spPr>
            <a:xfrm>
              <a:off x="8548025" y="1766855"/>
              <a:ext cx="2967866" cy="760015"/>
            </a:xfrm>
            <a:prstGeom prst="rect">
              <a:avLst/>
            </a:prstGeom>
          </p:spPr>
          <p:txBody>
            <a:bodyPr wrap="square">
              <a:spAutoFit/>
            </a:bodyPr>
            <a:lstStyle/>
            <a:p>
              <a:pPr algn="just">
                <a:lnSpc>
                  <a:spcPts val="1800"/>
                </a:lnSpc>
                <a:spcAft>
                  <a:spcPts val="1000"/>
                </a:spcAft>
              </a:pPr>
              <a:r>
                <a:rPr lang="zh-CN" altLang="en-US" sz="1100" dirty="0">
                  <a:solidFill>
                    <a:schemeClr val="tx1">
                      <a:lumMod val="65000"/>
                      <a:lumOff val="35000"/>
                    </a:schemeClr>
                  </a:solidFill>
                  <a:cs typeface="+mn-ea"/>
                  <a:sym typeface="+mn-lt"/>
                </a:rPr>
                <a:t>您的内容打在这里，或者通过复制您的文本后，在此框中选择粘贴，并选择只保留文字。您的内容打在这里。</a:t>
              </a:r>
            </a:p>
          </p:txBody>
        </p:sp>
        <p:sp>
          <p:nvSpPr>
            <p:cNvPr id="40" name="矩形 39"/>
            <p:cNvSpPr/>
            <p:nvPr/>
          </p:nvSpPr>
          <p:spPr>
            <a:xfrm>
              <a:off x="8548025" y="1459078"/>
              <a:ext cx="1627631" cy="338553"/>
            </a:xfrm>
            <a:prstGeom prst="rect">
              <a:avLst/>
            </a:prstGeom>
          </p:spPr>
          <p:txBody>
            <a:bodyPr wrap="square">
              <a:spAutoFit/>
            </a:bodyPr>
            <a:lstStyle/>
            <a:p>
              <a:r>
                <a:rPr lang="zh-CN" altLang="en-US" sz="1600" b="1" dirty="0">
                  <a:solidFill>
                    <a:srgbClr val="4F4D50"/>
                  </a:solidFill>
                  <a:latin typeface="+mj-ea"/>
                  <a:ea typeface="+mj-ea"/>
                  <a:cs typeface="Segoe UI Semilight" panose="020B0402040204020203" pitchFamily="34" charset="0"/>
                </a:rPr>
                <a:t>网络营销方式</a:t>
              </a:r>
            </a:p>
          </p:txBody>
        </p:sp>
      </p:grpSp>
      <p:grpSp>
        <p:nvGrpSpPr>
          <p:cNvPr id="41" name="组合 40"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2601467" y="5012565"/>
            <a:ext cx="2854852" cy="1067793"/>
            <a:chOff x="8548024" y="1459078"/>
            <a:chExt cx="2854851" cy="1067792"/>
          </a:xfrm>
        </p:grpSpPr>
        <p:sp>
          <p:nvSpPr>
            <p:cNvPr id="42" name="矩形 41"/>
            <p:cNvSpPr/>
            <p:nvPr/>
          </p:nvSpPr>
          <p:spPr>
            <a:xfrm>
              <a:off x="8548025" y="1766855"/>
              <a:ext cx="2854850" cy="760015"/>
            </a:xfrm>
            <a:prstGeom prst="rect">
              <a:avLst/>
            </a:prstGeom>
          </p:spPr>
          <p:txBody>
            <a:bodyPr wrap="square">
              <a:spAutoFit/>
            </a:bodyPr>
            <a:lstStyle/>
            <a:p>
              <a:pPr algn="just">
                <a:lnSpc>
                  <a:spcPts val="1800"/>
                </a:lnSpc>
                <a:spcAft>
                  <a:spcPts val="1000"/>
                </a:spcAft>
              </a:pPr>
              <a:r>
                <a:rPr lang="zh-CN" altLang="en-US" sz="1100" dirty="0">
                  <a:solidFill>
                    <a:schemeClr val="tx1">
                      <a:lumMod val="65000"/>
                      <a:lumOff val="35000"/>
                    </a:schemeClr>
                  </a:solidFill>
                  <a:cs typeface="+mn-ea"/>
                  <a:sym typeface="+mn-lt"/>
                </a:rPr>
                <a:t>您的内容打在这里，或者通过复制您的文本后，在此框中选择粘贴，并选择只保留文字。您的内容打在这里。</a:t>
              </a:r>
            </a:p>
          </p:txBody>
        </p:sp>
        <p:sp>
          <p:nvSpPr>
            <p:cNvPr id="45" name="矩形 44"/>
            <p:cNvSpPr/>
            <p:nvPr/>
          </p:nvSpPr>
          <p:spPr>
            <a:xfrm>
              <a:off x="8548024" y="1459078"/>
              <a:ext cx="1508742" cy="338554"/>
            </a:xfrm>
            <a:prstGeom prst="rect">
              <a:avLst/>
            </a:prstGeom>
          </p:spPr>
          <p:txBody>
            <a:bodyPr wrap="square">
              <a:spAutoFit/>
            </a:bodyPr>
            <a:lstStyle/>
            <a:p>
              <a:r>
                <a:rPr lang="zh-CN" altLang="en-US" sz="1600" b="1" dirty="0">
                  <a:solidFill>
                    <a:srgbClr val="4F4D50"/>
                  </a:solidFill>
                  <a:latin typeface="+mj-ea"/>
                  <a:cs typeface="Segoe UI Semilight" panose="020B0402040204020203" pitchFamily="34" charset="0"/>
                </a:rPr>
                <a:t>网络营销方式</a:t>
              </a:r>
            </a:p>
          </p:txBody>
        </p:sp>
      </p:grpSp>
      <p:grpSp>
        <p:nvGrpSpPr>
          <p:cNvPr id="46" name="组合 45"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2601468" y="3429299"/>
            <a:ext cx="2854851" cy="1067793"/>
            <a:chOff x="8548025" y="1459078"/>
            <a:chExt cx="2854850" cy="1067792"/>
          </a:xfrm>
        </p:grpSpPr>
        <p:sp>
          <p:nvSpPr>
            <p:cNvPr id="47" name="矩形 46"/>
            <p:cNvSpPr/>
            <p:nvPr/>
          </p:nvSpPr>
          <p:spPr>
            <a:xfrm>
              <a:off x="8548025" y="1766855"/>
              <a:ext cx="2854850" cy="760015"/>
            </a:xfrm>
            <a:prstGeom prst="rect">
              <a:avLst/>
            </a:prstGeom>
          </p:spPr>
          <p:txBody>
            <a:bodyPr wrap="square">
              <a:spAutoFit/>
            </a:bodyPr>
            <a:lstStyle/>
            <a:p>
              <a:pPr algn="just">
                <a:lnSpc>
                  <a:spcPts val="1800"/>
                </a:lnSpc>
                <a:spcAft>
                  <a:spcPts val="1000"/>
                </a:spcAft>
              </a:pPr>
              <a:r>
                <a:rPr lang="zh-CN" altLang="en-US" sz="1100" dirty="0">
                  <a:solidFill>
                    <a:schemeClr val="tx1">
                      <a:lumMod val="65000"/>
                      <a:lumOff val="35000"/>
                    </a:schemeClr>
                  </a:solidFill>
                  <a:cs typeface="+mn-ea"/>
                  <a:sym typeface="+mn-lt"/>
                </a:rPr>
                <a:t>您的内容打在这里，或者通过复制您的文本后，在此框中选择粘贴，并选择只保留文字。您的内容打在这里。</a:t>
              </a:r>
            </a:p>
          </p:txBody>
        </p:sp>
        <p:sp>
          <p:nvSpPr>
            <p:cNvPr id="48" name="矩形 47"/>
            <p:cNvSpPr/>
            <p:nvPr/>
          </p:nvSpPr>
          <p:spPr>
            <a:xfrm>
              <a:off x="8548025" y="1459078"/>
              <a:ext cx="1627631" cy="338554"/>
            </a:xfrm>
            <a:prstGeom prst="rect">
              <a:avLst/>
            </a:prstGeom>
          </p:spPr>
          <p:txBody>
            <a:bodyPr wrap="square">
              <a:spAutoFit/>
            </a:bodyPr>
            <a:lstStyle/>
            <a:p>
              <a:r>
                <a:rPr lang="zh-CN" altLang="en-US" sz="1600" b="1" dirty="0">
                  <a:solidFill>
                    <a:srgbClr val="4F4D50"/>
                  </a:solidFill>
                  <a:latin typeface="+mj-ea"/>
                  <a:cs typeface="Segoe UI Semilight" panose="020B0402040204020203" pitchFamily="34" charset="0"/>
                </a:rPr>
                <a:t>网络营销方式</a:t>
              </a:r>
            </a:p>
          </p:txBody>
        </p:sp>
      </p:grpSp>
      <p:grpSp>
        <p:nvGrpSpPr>
          <p:cNvPr id="49" name="组合 48"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862978" y="5279547"/>
            <a:ext cx="367805" cy="366477"/>
            <a:chOff x="5287964" y="2994026"/>
            <a:chExt cx="879475" cy="876300"/>
          </a:xfrm>
          <a:solidFill>
            <a:schemeClr val="bg1"/>
          </a:solidFill>
        </p:grpSpPr>
        <p:sp>
          <p:nvSpPr>
            <p:cNvPr id="50" name="Freeform 75"/>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1" name="Freeform 76"/>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2" name="Freeform 77"/>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grpSp>
        <p:nvGrpSpPr>
          <p:cNvPr id="53" name="组合 52"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858111" y="1998513"/>
            <a:ext cx="369488" cy="372593"/>
            <a:chOff x="5216526" y="1358901"/>
            <a:chExt cx="566738" cy="571500"/>
          </a:xfrm>
          <a:solidFill>
            <a:schemeClr val="bg1"/>
          </a:solidFill>
        </p:grpSpPr>
        <p:sp>
          <p:nvSpPr>
            <p:cNvPr id="56" name="Freeform 78"/>
            <p:cNvSpPr>
              <a:spLocks/>
            </p:cNvSpPr>
            <p:nvPr/>
          </p:nvSpPr>
          <p:spPr bwMode="auto">
            <a:xfrm>
              <a:off x="5416551" y="1562101"/>
              <a:ext cx="366713" cy="368300"/>
            </a:xfrm>
            <a:custGeom>
              <a:avLst/>
              <a:gdLst>
                <a:gd name="T0" fmla="*/ 27 w 97"/>
                <a:gd name="T1" fmla="*/ 26 h 98"/>
                <a:gd name="T2" fmla="*/ 26 w 97"/>
                <a:gd name="T3" fmla="*/ 27 h 98"/>
                <a:gd name="T4" fmla="*/ 0 w 97"/>
                <a:gd name="T5" fmla="*/ 90 h 98"/>
                <a:gd name="T6" fmla="*/ 0 w 97"/>
                <a:gd name="T7" fmla="*/ 91 h 98"/>
                <a:gd name="T8" fmla="*/ 1 w 97"/>
                <a:gd name="T9" fmla="*/ 93 h 98"/>
                <a:gd name="T10" fmla="*/ 53 w 97"/>
                <a:gd name="T11" fmla="*/ 89 h 98"/>
                <a:gd name="T12" fmla="*/ 89 w 97"/>
                <a:gd name="T13" fmla="*/ 51 h 98"/>
                <a:gd name="T14" fmla="*/ 92 w 97"/>
                <a:gd name="T15" fmla="*/ 2 h 98"/>
                <a:gd name="T16" fmla="*/ 91 w 97"/>
                <a:gd name="T17" fmla="*/ 1 h 98"/>
                <a:gd name="T18" fmla="*/ 89 w 97"/>
                <a:gd name="T19" fmla="*/ 1 h 98"/>
                <a:gd name="T20" fmla="*/ 27 w 97"/>
                <a:gd name="T21"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98">
                  <a:moveTo>
                    <a:pt x="27" y="26"/>
                  </a:moveTo>
                  <a:cubicBezTo>
                    <a:pt x="26" y="26"/>
                    <a:pt x="26" y="27"/>
                    <a:pt x="26" y="27"/>
                  </a:cubicBezTo>
                  <a:cubicBezTo>
                    <a:pt x="0" y="90"/>
                    <a:pt x="0" y="90"/>
                    <a:pt x="0" y="90"/>
                  </a:cubicBezTo>
                  <a:cubicBezTo>
                    <a:pt x="0" y="90"/>
                    <a:pt x="0" y="91"/>
                    <a:pt x="0" y="91"/>
                  </a:cubicBezTo>
                  <a:cubicBezTo>
                    <a:pt x="0" y="92"/>
                    <a:pt x="1" y="92"/>
                    <a:pt x="1" y="93"/>
                  </a:cubicBezTo>
                  <a:cubicBezTo>
                    <a:pt x="19" y="98"/>
                    <a:pt x="37" y="96"/>
                    <a:pt x="53" y="89"/>
                  </a:cubicBezTo>
                  <a:cubicBezTo>
                    <a:pt x="70" y="81"/>
                    <a:pt x="82" y="67"/>
                    <a:pt x="89" y="51"/>
                  </a:cubicBezTo>
                  <a:cubicBezTo>
                    <a:pt x="96" y="35"/>
                    <a:pt x="97" y="18"/>
                    <a:pt x="92" y="2"/>
                  </a:cubicBezTo>
                  <a:cubicBezTo>
                    <a:pt x="92" y="2"/>
                    <a:pt x="92" y="1"/>
                    <a:pt x="91" y="1"/>
                  </a:cubicBezTo>
                  <a:cubicBezTo>
                    <a:pt x="90" y="0"/>
                    <a:pt x="90" y="0"/>
                    <a:pt x="89" y="1"/>
                  </a:cubicBezTo>
                  <a:lnTo>
                    <a:pt x="27"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9" name="Freeform 79"/>
            <p:cNvSpPr>
              <a:spLocks noEditPoints="1"/>
            </p:cNvSpPr>
            <p:nvPr/>
          </p:nvSpPr>
          <p:spPr bwMode="auto">
            <a:xfrm>
              <a:off x="5359401" y="1358901"/>
              <a:ext cx="385763" cy="263525"/>
            </a:xfrm>
            <a:custGeom>
              <a:avLst/>
              <a:gdLst>
                <a:gd name="T0" fmla="*/ 41 w 102"/>
                <a:gd name="T1" fmla="*/ 69 h 70"/>
                <a:gd name="T2" fmla="*/ 100 w 102"/>
                <a:gd name="T3" fmla="*/ 45 h 70"/>
                <a:gd name="T4" fmla="*/ 101 w 102"/>
                <a:gd name="T5" fmla="*/ 43 h 70"/>
                <a:gd name="T6" fmla="*/ 101 w 102"/>
                <a:gd name="T7" fmla="*/ 42 h 70"/>
                <a:gd name="T8" fmla="*/ 65 w 102"/>
                <a:gd name="T9" fmla="*/ 9 h 70"/>
                <a:gd name="T10" fmla="*/ 1 w 102"/>
                <a:gd name="T11" fmla="*/ 13 h 70"/>
                <a:gd name="T12" fmla="*/ 0 w 102"/>
                <a:gd name="T13" fmla="*/ 14 h 70"/>
                <a:gd name="T14" fmla="*/ 0 w 102"/>
                <a:gd name="T15" fmla="*/ 14 h 70"/>
                <a:gd name="T16" fmla="*/ 0 w 102"/>
                <a:gd name="T17" fmla="*/ 16 h 70"/>
                <a:gd name="T18" fmla="*/ 38 w 102"/>
                <a:gd name="T19" fmla="*/ 68 h 70"/>
                <a:gd name="T20" fmla="*/ 41 w 102"/>
                <a:gd name="T21" fmla="*/ 69 h 70"/>
                <a:gd name="T22" fmla="*/ 43 w 102"/>
                <a:gd name="T23" fmla="*/ 56 h 70"/>
                <a:gd name="T24" fmla="*/ 16 w 102"/>
                <a:gd name="T25" fmla="*/ 19 h 70"/>
                <a:gd name="T26" fmla="*/ 32 w 102"/>
                <a:gd name="T27" fmla="*/ 15 h 70"/>
                <a:gd name="T28" fmla="*/ 61 w 102"/>
                <a:gd name="T29" fmla="*/ 20 h 70"/>
                <a:gd name="T30" fmla="*/ 79 w 102"/>
                <a:gd name="T31" fmla="*/ 31 h 70"/>
                <a:gd name="T32" fmla="*/ 85 w 102"/>
                <a:gd name="T33" fmla="*/ 38 h 70"/>
                <a:gd name="T34" fmla="*/ 43 w 102"/>
                <a:gd name="T35" fmla="*/ 56 h 70"/>
                <a:gd name="T36" fmla="*/ 43 w 102"/>
                <a:gd name="T37" fmla="*/ 56 h 70"/>
                <a:gd name="T38" fmla="*/ 43 w 102"/>
                <a:gd name="T39" fmla="*/ 5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70">
                  <a:moveTo>
                    <a:pt x="41" y="69"/>
                  </a:moveTo>
                  <a:cubicBezTo>
                    <a:pt x="100" y="45"/>
                    <a:pt x="100" y="45"/>
                    <a:pt x="100" y="45"/>
                  </a:cubicBezTo>
                  <a:cubicBezTo>
                    <a:pt x="101" y="44"/>
                    <a:pt x="101" y="44"/>
                    <a:pt x="101" y="43"/>
                  </a:cubicBezTo>
                  <a:cubicBezTo>
                    <a:pt x="102" y="43"/>
                    <a:pt x="102" y="42"/>
                    <a:pt x="101" y="42"/>
                  </a:cubicBezTo>
                  <a:cubicBezTo>
                    <a:pt x="93" y="27"/>
                    <a:pt x="81" y="15"/>
                    <a:pt x="65" y="9"/>
                  </a:cubicBezTo>
                  <a:cubicBezTo>
                    <a:pt x="44" y="0"/>
                    <a:pt x="21" y="2"/>
                    <a:pt x="1" y="13"/>
                  </a:cubicBezTo>
                  <a:cubicBezTo>
                    <a:pt x="1" y="13"/>
                    <a:pt x="0" y="13"/>
                    <a:pt x="0" y="14"/>
                  </a:cubicBezTo>
                  <a:cubicBezTo>
                    <a:pt x="0" y="14"/>
                    <a:pt x="0" y="14"/>
                    <a:pt x="0" y="14"/>
                  </a:cubicBezTo>
                  <a:cubicBezTo>
                    <a:pt x="0" y="15"/>
                    <a:pt x="0" y="16"/>
                    <a:pt x="0" y="16"/>
                  </a:cubicBezTo>
                  <a:cubicBezTo>
                    <a:pt x="38" y="68"/>
                    <a:pt x="38" y="68"/>
                    <a:pt x="38" y="68"/>
                  </a:cubicBezTo>
                  <a:cubicBezTo>
                    <a:pt x="38" y="69"/>
                    <a:pt x="40" y="70"/>
                    <a:pt x="41" y="69"/>
                  </a:cubicBezTo>
                  <a:close/>
                  <a:moveTo>
                    <a:pt x="43" y="56"/>
                  </a:moveTo>
                  <a:cubicBezTo>
                    <a:pt x="16" y="19"/>
                    <a:pt x="16" y="19"/>
                    <a:pt x="16" y="19"/>
                  </a:cubicBezTo>
                  <a:cubicBezTo>
                    <a:pt x="22" y="17"/>
                    <a:pt x="27" y="16"/>
                    <a:pt x="32" y="15"/>
                  </a:cubicBezTo>
                  <a:cubicBezTo>
                    <a:pt x="42" y="14"/>
                    <a:pt x="52" y="16"/>
                    <a:pt x="61" y="20"/>
                  </a:cubicBezTo>
                  <a:cubicBezTo>
                    <a:pt x="67" y="23"/>
                    <a:pt x="74" y="26"/>
                    <a:pt x="79" y="31"/>
                  </a:cubicBezTo>
                  <a:cubicBezTo>
                    <a:pt x="81" y="34"/>
                    <a:pt x="83" y="36"/>
                    <a:pt x="85" y="38"/>
                  </a:cubicBezTo>
                  <a:lnTo>
                    <a:pt x="43" y="56"/>
                  </a:lnTo>
                  <a:close/>
                  <a:moveTo>
                    <a:pt x="43" y="56"/>
                  </a:moveTo>
                  <a:cubicBezTo>
                    <a:pt x="43" y="56"/>
                    <a:pt x="43" y="56"/>
                    <a:pt x="43"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2" name="Freeform 80"/>
            <p:cNvSpPr>
              <a:spLocks noEditPoints="1"/>
            </p:cNvSpPr>
            <p:nvPr/>
          </p:nvSpPr>
          <p:spPr bwMode="auto">
            <a:xfrm>
              <a:off x="5216526" y="1438276"/>
              <a:ext cx="260350" cy="450850"/>
            </a:xfrm>
            <a:custGeom>
              <a:avLst/>
              <a:gdLst>
                <a:gd name="T0" fmla="*/ 43 w 69"/>
                <a:gd name="T1" fmla="*/ 118 h 120"/>
                <a:gd name="T2" fmla="*/ 68 w 69"/>
                <a:gd name="T3" fmla="*/ 57 h 120"/>
                <a:gd name="T4" fmla="*/ 68 w 69"/>
                <a:gd name="T5" fmla="*/ 55 h 120"/>
                <a:gd name="T6" fmla="*/ 29 w 69"/>
                <a:gd name="T7" fmla="*/ 1 h 120"/>
                <a:gd name="T8" fmla="*/ 28 w 69"/>
                <a:gd name="T9" fmla="*/ 0 h 120"/>
                <a:gd name="T10" fmla="*/ 26 w 69"/>
                <a:gd name="T11" fmla="*/ 1 h 120"/>
                <a:gd name="T12" fmla="*/ 8 w 69"/>
                <a:gd name="T13" fmla="*/ 27 h 120"/>
                <a:gd name="T14" fmla="*/ 6 w 69"/>
                <a:gd name="T15" fmla="*/ 80 h 120"/>
                <a:gd name="T16" fmla="*/ 40 w 69"/>
                <a:gd name="T17" fmla="*/ 119 h 120"/>
                <a:gd name="T18" fmla="*/ 42 w 69"/>
                <a:gd name="T19" fmla="*/ 120 h 120"/>
                <a:gd name="T20" fmla="*/ 43 w 69"/>
                <a:gd name="T21" fmla="*/ 118 h 120"/>
                <a:gd name="T22" fmla="*/ 43 w 69"/>
                <a:gd name="T23" fmla="*/ 118 h 120"/>
                <a:gd name="T24" fmla="*/ 43 w 69"/>
                <a:gd name="T25" fmla="*/ 11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0">
                  <a:moveTo>
                    <a:pt x="43" y="118"/>
                  </a:moveTo>
                  <a:cubicBezTo>
                    <a:pt x="68" y="57"/>
                    <a:pt x="68" y="57"/>
                    <a:pt x="68" y="57"/>
                  </a:cubicBezTo>
                  <a:cubicBezTo>
                    <a:pt x="69" y="57"/>
                    <a:pt x="69" y="56"/>
                    <a:pt x="68" y="55"/>
                  </a:cubicBezTo>
                  <a:cubicBezTo>
                    <a:pt x="29" y="1"/>
                    <a:pt x="29" y="1"/>
                    <a:pt x="29" y="1"/>
                  </a:cubicBezTo>
                  <a:cubicBezTo>
                    <a:pt x="29" y="1"/>
                    <a:pt x="29" y="1"/>
                    <a:pt x="28" y="0"/>
                  </a:cubicBezTo>
                  <a:cubicBezTo>
                    <a:pt x="27" y="0"/>
                    <a:pt x="27" y="1"/>
                    <a:pt x="26" y="1"/>
                  </a:cubicBezTo>
                  <a:cubicBezTo>
                    <a:pt x="18" y="8"/>
                    <a:pt x="12" y="17"/>
                    <a:pt x="8" y="27"/>
                  </a:cubicBezTo>
                  <a:cubicBezTo>
                    <a:pt x="1" y="44"/>
                    <a:pt x="0" y="63"/>
                    <a:pt x="6" y="80"/>
                  </a:cubicBezTo>
                  <a:cubicBezTo>
                    <a:pt x="12" y="97"/>
                    <a:pt x="24" y="111"/>
                    <a:pt x="40" y="119"/>
                  </a:cubicBezTo>
                  <a:cubicBezTo>
                    <a:pt x="40" y="120"/>
                    <a:pt x="41" y="120"/>
                    <a:pt x="42" y="120"/>
                  </a:cubicBezTo>
                  <a:cubicBezTo>
                    <a:pt x="42" y="119"/>
                    <a:pt x="43" y="119"/>
                    <a:pt x="43" y="118"/>
                  </a:cubicBezTo>
                  <a:close/>
                  <a:moveTo>
                    <a:pt x="43" y="118"/>
                  </a:moveTo>
                  <a:cubicBezTo>
                    <a:pt x="43" y="118"/>
                    <a:pt x="43" y="118"/>
                    <a:pt x="43" y="1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grpSp>
        <p:nvGrpSpPr>
          <p:cNvPr id="65" name="组合 64"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815159" y="3654933"/>
            <a:ext cx="425379" cy="404679"/>
            <a:chOff x="6323014" y="4870451"/>
            <a:chExt cx="652463" cy="620713"/>
          </a:xfrm>
          <a:solidFill>
            <a:schemeClr val="bg1"/>
          </a:solidFill>
        </p:grpSpPr>
        <p:sp>
          <p:nvSpPr>
            <p:cNvPr id="68" name="Freeform 81"/>
            <p:cNvSpPr>
              <a:spLocks/>
            </p:cNvSpPr>
            <p:nvPr/>
          </p:nvSpPr>
          <p:spPr bwMode="auto">
            <a:xfrm>
              <a:off x="6789739" y="4870451"/>
              <a:ext cx="185738" cy="185738"/>
            </a:xfrm>
            <a:custGeom>
              <a:avLst/>
              <a:gdLst>
                <a:gd name="T0" fmla="*/ 38 w 49"/>
                <a:gd name="T1" fmla="*/ 11 h 49"/>
                <a:gd name="T2" fmla="*/ 3 w 49"/>
                <a:gd name="T3" fmla="*/ 7 h 49"/>
                <a:gd name="T4" fmla="*/ 2 w 49"/>
                <a:gd name="T5" fmla="*/ 15 h 49"/>
                <a:gd name="T6" fmla="*/ 34 w 49"/>
                <a:gd name="T7" fmla="*/ 47 h 49"/>
                <a:gd name="T8" fmla="*/ 42 w 49"/>
                <a:gd name="T9" fmla="*/ 46 h 49"/>
                <a:gd name="T10" fmla="*/ 38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38" y="11"/>
                  </a:moveTo>
                  <a:cubicBezTo>
                    <a:pt x="28" y="2"/>
                    <a:pt x="14" y="0"/>
                    <a:pt x="3" y="7"/>
                  </a:cubicBezTo>
                  <a:cubicBezTo>
                    <a:pt x="0" y="9"/>
                    <a:pt x="0" y="13"/>
                    <a:pt x="2" y="15"/>
                  </a:cubicBezTo>
                  <a:cubicBezTo>
                    <a:pt x="34" y="47"/>
                    <a:pt x="34" y="47"/>
                    <a:pt x="34" y="47"/>
                  </a:cubicBezTo>
                  <a:cubicBezTo>
                    <a:pt x="36" y="49"/>
                    <a:pt x="40" y="49"/>
                    <a:pt x="42" y="46"/>
                  </a:cubicBezTo>
                  <a:cubicBezTo>
                    <a:pt x="49" y="35"/>
                    <a:pt x="47" y="21"/>
                    <a:pt x="3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69" name="Freeform 82"/>
            <p:cNvSpPr>
              <a:spLocks noEditPoints="1"/>
            </p:cNvSpPr>
            <p:nvPr/>
          </p:nvSpPr>
          <p:spPr bwMode="auto">
            <a:xfrm>
              <a:off x="6364289" y="4924426"/>
              <a:ext cx="554038" cy="566738"/>
            </a:xfrm>
            <a:custGeom>
              <a:avLst/>
              <a:gdLst>
                <a:gd name="T0" fmla="*/ 134 w 147"/>
                <a:gd name="T1" fmla="*/ 115 h 151"/>
                <a:gd name="T2" fmla="*/ 147 w 147"/>
                <a:gd name="T3" fmla="*/ 72 h 151"/>
                <a:gd name="T4" fmla="*/ 75 w 147"/>
                <a:gd name="T5" fmla="*/ 0 h 151"/>
                <a:gd name="T6" fmla="*/ 74 w 147"/>
                <a:gd name="T7" fmla="*/ 0 h 151"/>
                <a:gd name="T8" fmla="*/ 3 w 147"/>
                <a:gd name="T9" fmla="*/ 72 h 151"/>
                <a:gd name="T10" fmla="*/ 15 w 147"/>
                <a:gd name="T11" fmla="*/ 112 h 151"/>
                <a:gd name="T12" fmla="*/ 2 w 147"/>
                <a:gd name="T13" fmla="*/ 137 h 151"/>
                <a:gd name="T14" fmla="*/ 6 w 147"/>
                <a:gd name="T15" fmla="*/ 150 h 151"/>
                <a:gd name="T16" fmla="*/ 11 w 147"/>
                <a:gd name="T17" fmla="*/ 151 h 151"/>
                <a:gd name="T18" fmla="*/ 20 w 147"/>
                <a:gd name="T19" fmla="*/ 146 h 151"/>
                <a:gd name="T20" fmla="*/ 29 w 147"/>
                <a:gd name="T21" fmla="*/ 128 h 151"/>
                <a:gd name="T22" fmla="*/ 74 w 147"/>
                <a:gd name="T23" fmla="*/ 145 h 151"/>
                <a:gd name="T24" fmla="*/ 75 w 147"/>
                <a:gd name="T25" fmla="*/ 145 h 151"/>
                <a:gd name="T26" fmla="*/ 119 w 147"/>
                <a:gd name="T27" fmla="*/ 129 h 151"/>
                <a:gd name="T28" fmla="*/ 127 w 147"/>
                <a:gd name="T29" fmla="*/ 146 h 151"/>
                <a:gd name="T30" fmla="*/ 136 w 147"/>
                <a:gd name="T31" fmla="*/ 151 h 151"/>
                <a:gd name="T32" fmla="*/ 141 w 147"/>
                <a:gd name="T33" fmla="*/ 150 h 151"/>
                <a:gd name="T34" fmla="*/ 145 w 147"/>
                <a:gd name="T35" fmla="*/ 137 h 151"/>
                <a:gd name="T36" fmla="*/ 134 w 147"/>
                <a:gd name="T37" fmla="*/ 115 h 151"/>
                <a:gd name="T38" fmla="*/ 75 w 147"/>
                <a:gd name="T39" fmla="*/ 125 h 151"/>
                <a:gd name="T40" fmla="*/ 74 w 147"/>
                <a:gd name="T41" fmla="*/ 125 h 151"/>
                <a:gd name="T42" fmla="*/ 22 w 147"/>
                <a:gd name="T43" fmla="*/ 72 h 151"/>
                <a:gd name="T44" fmla="*/ 74 w 147"/>
                <a:gd name="T45" fmla="*/ 20 h 151"/>
                <a:gd name="T46" fmla="*/ 75 w 147"/>
                <a:gd name="T47" fmla="*/ 19 h 151"/>
                <a:gd name="T48" fmla="*/ 128 w 147"/>
                <a:gd name="T49" fmla="*/ 72 h 151"/>
                <a:gd name="T50" fmla="*/ 75 w 147"/>
                <a:gd name="T51" fmla="*/ 12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151">
                  <a:moveTo>
                    <a:pt x="134" y="115"/>
                  </a:moveTo>
                  <a:cubicBezTo>
                    <a:pt x="142" y="103"/>
                    <a:pt x="147" y="88"/>
                    <a:pt x="147" y="72"/>
                  </a:cubicBezTo>
                  <a:cubicBezTo>
                    <a:pt x="147" y="32"/>
                    <a:pt x="115" y="0"/>
                    <a:pt x="75" y="0"/>
                  </a:cubicBezTo>
                  <a:cubicBezTo>
                    <a:pt x="75" y="0"/>
                    <a:pt x="74" y="0"/>
                    <a:pt x="74" y="0"/>
                  </a:cubicBezTo>
                  <a:cubicBezTo>
                    <a:pt x="35" y="0"/>
                    <a:pt x="3" y="33"/>
                    <a:pt x="3" y="72"/>
                  </a:cubicBezTo>
                  <a:cubicBezTo>
                    <a:pt x="3" y="87"/>
                    <a:pt x="7" y="101"/>
                    <a:pt x="15" y="112"/>
                  </a:cubicBezTo>
                  <a:cubicBezTo>
                    <a:pt x="2" y="137"/>
                    <a:pt x="2" y="137"/>
                    <a:pt x="2" y="137"/>
                  </a:cubicBezTo>
                  <a:cubicBezTo>
                    <a:pt x="0" y="142"/>
                    <a:pt x="2" y="148"/>
                    <a:pt x="6" y="150"/>
                  </a:cubicBezTo>
                  <a:cubicBezTo>
                    <a:pt x="8" y="151"/>
                    <a:pt x="9" y="151"/>
                    <a:pt x="11" y="151"/>
                  </a:cubicBezTo>
                  <a:cubicBezTo>
                    <a:pt x="14" y="151"/>
                    <a:pt x="18" y="149"/>
                    <a:pt x="20" y="146"/>
                  </a:cubicBezTo>
                  <a:cubicBezTo>
                    <a:pt x="29" y="128"/>
                    <a:pt x="29" y="128"/>
                    <a:pt x="29" y="128"/>
                  </a:cubicBezTo>
                  <a:cubicBezTo>
                    <a:pt x="41" y="138"/>
                    <a:pt x="57" y="145"/>
                    <a:pt x="74" y="145"/>
                  </a:cubicBezTo>
                  <a:cubicBezTo>
                    <a:pt x="74" y="145"/>
                    <a:pt x="75" y="145"/>
                    <a:pt x="75" y="145"/>
                  </a:cubicBezTo>
                  <a:cubicBezTo>
                    <a:pt x="92" y="145"/>
                    <a:pt x="107" y="139"/>
                    <a:pt x="119" y="129"/>
                  </a:cubicBezTo>
                  <a:cubicBezTo>
                    <a:pt x="127" y="146"/>
                    <a:pt x="127" y="146"/>
                    <a:pt x="127" y="146"/>
                  </a:cubicBezTo>
                  <a:cubicBezTo>
                    <a:pt x="129" y="149"/>
                    <a:pt x="133" y="151"/>
                    <a:pt x="136" y="151"/>
                  </a:cubicBezTo>
                  <a:cubicBezTo>
                    <a:pt x="138" y="151"/>
                    <a:pt x="139" y="151"/>
                    <a:pt x="141" y="150"/>
                  </a:cubicBezTo>
                  <a:cubicBezTo>
                    <a:pt x="145" y="148"/>
                    <a:pt x="147" y="142"/>
                    <a:pt x="145" y="137"/>
                  </a:cubicBezTo>
                  <a:lnTo>
                    <a:pt x="134" y="115"/>
                  </a:lnTo>
                  <a:close/>
                  <a:moveTo>
                    <a:pt x="75" y="125"/>
                  </a:moveTo>
                  <a:cubicBezTo>
                    <a:pt x="75" y="125"/>
                    <a:pt x="74" y="125"/>
                    <a:pt x="74" y="125"/>
                  </a:cubicBezTo>
                  <a:cubicBezTo>
                    <a:pt x="45" y="125"/>
                    <a:pt x="22" y="101"/>
                    <a:pt x="22" y="72"/>
                  </a:cubicBezTo>
                  <a:cubicBezTo>
                    <a:pt x="22" y="43"/>
                    <a:pt x="45" y="20"/>
                    <a:pt x="74" y="20"/>
                  </a:cubicBezTo>
                  <a:cubicBezTo>
                    <a:pt x="74" y="20"/>
                    <a:pt x="75" y="19"/>
                    <a:pt x="75" y="19"/>
                  </a:cubicBezTo>
                  <a:cubicBezTo>
                    <a:pt x="104" y="19"/>
                    <a:pt x="128" y="43"/>
                    <a:pt x="128" y="72"/>
                  </a:cubicBezTo>
                  <a:cubicBezTo>
                    <a:pt x="128" y="102"/>
                    <a:pt x="104" y="125"/>
                    <a:pt x="75"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0" name="Freeform 83"/>
            <p:cNvSpPr>
              <a:spLocks/>
            </p:cNvSpPr>
            <p:nvPr/>
          </p:nvSpPr>
          <p:spPr bwMode="auto">
            <a:xfrm>
              <a:off x="6534151" y="5092701"/>
              <a:ext cx="131763" cy="236538"/>
            </a:xfrm>
            <a:custGeom>
              <a:avLst/>
              <a:gdLst>
                <a:gd name="T0" fmla="*/ 30 w 35"/>
                <a:gd name="T1" fmla="*/ 0 h 63"/>
                <a:gd name="T2" fmla="*/ 29 w 35"/>
                <a:gd name="T3" fmla="*/ 0 h 63"/>
                <a:gd name="T4" fmla="*/ 24 w 35"/>
                <a:gd name="T5" fmla="*/ 6 h 63"/>
                <a:gd name="T6" fmla="*/ 24 w 35"/>
                <a:gd name="T7" fmla="*/ 27 h 63"/>
                <a:gd name="T8" fmla="*/ 2 w 35"/>
                <a:gd name="T9" fmla="*/ 54 h 63"/>
                <a:gd name="T10" fmla="*/ 3 w 35"/>
                <a:gd name="T11" fmla="*/ 61 h 63"/>
                <a:gd name="T12" fmla="*/ 6 w 35"/>
                <a:gd name="T13" fmla="*/ 63 h 63"/>
                <a:gd name="T14" fmla="*/ 10 w 35"/>
                <a:gd name="T15" fmla="*/ 61 h 63"/>
                <a:gd name="T16" fmla="*/ 29 w 35"/>
                <a:gd name="T17" fmla="*/ 39 h 63"/>
                <a:gd name="T18" fmla="*/ 33 w 35"/>
                <a:gd name="T19" fmla="*/ 34 h 63"/>
                <a:gd name="T20" fmla="*/ 35 w 35"/>
                <a:gd name="T21" fmla="*/ 29 h 63"/>
                <a:gd name="T22" fmla="*/ 35 w 35"/>
                <a:gd name="T23" fmla="*/ 6 h 63"/>
                <a:gd name="T24" fmla="*/ 30 w 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3">
                  <a:moveTo>
                    <a:pt x="30" y="0"/>
                  </a:moveTo>
                  <a:cubicBezTo>
                    <a:pt x="30" y="0"/>
                    <a:pt x="29" y="0"/>
                    <a:pt x="29" y="0"/>
                  </a:cubicBezTo>
                  <a:cubicBezTo>
                    <a:pt x="26" y="1"/>
                    <a:pt x="24" y="3"/>
                    <a:pt x="24" y="6"/>
                  </a:cubicBezTo>
                  <a:cubicBezTo>
                    <a:pt x="24" y="27"/>
                    <a:pt x="24" y="27"/>
                    <a:pt x="24" y="27"/>
                  </a:cubicBezTo>
                  <a:cubicBezTo>
                    <a:pt x="2" y="54"/>
                    <a:pt x="2" y="54"/>
                    <a:pt x="2" y="54"/>
                  </a:cubicBezTo>
                  <a:cubicBezTo>
                    <a:pt x="0" y="56"/>
                    <a:pt x="0" y="59"/>
                    <a:pt x="3" y="61"/>
                  </a:cubicBezTo>
                  <a:cubicBezTo>
                    <a:pt x="4" y="62"/>
                    <a:pt x="5" y="63"/>
                    <a:pt x="6" y="63"/>
                  </a:cubicBezTo>
                  <a:cubicBezTo>
                    <a:pt x="8" y="63"/>
                    <a:pt x="9" y="62"/>
                    <a:pt x="10" y="61"/>
                  </a:cubicBezTo>
                  <a:cubicBezTo>
                    <a:pt x="29" y="39"/>
                    <a:pt x="29" y="39"/>
                    <a:pt x="29" y="39"/>
                  </a:cubicBezTo>
                  <a:cubicBezTo>
                    <a:pt x="33" y="34"/>
                    <a:pt x="33" y="34"/>
                    <a:pt x="33" y="34"/>
                  </a:cubicBezTo>
                  <a:cubicBezTo>
                    <a:pt x="35" y="33"/>
                    <a:pt x="35" y="31"/>
                    <a:pt x="35" y="29"/>
                  </a:cubicBezTo>
                  <a:cubicBezTo>
                    <a:pt x="35" y="6"/>
                    <a:pt x="35" y="6"/>
                    <a:pt x="35" y="6"/>
                  </a:cubicBezTo>
                  <a:cubicBezTo>
                    <a:pt x="35" y="3"/>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71" name="Freeform 84"/>
            <p:cNvSpPr>
              <a:spLocks/>
            </p:cNvSpPr>
            <p:nvPr/>
          </p:nvSpPr>
          <p:spPr bwMode="auto">
            <a:xfrm>
              <a:off x="6323014" y="4870451"/>
              <a:ext cx="184150" cy="185738"/>
            </a:xfrm>
            <a:custGeom>
              <a:avLst/>
              <a:gdLst>
                <a:gd name="T0" fmla="*/ 11 w 49"/>
                <a:gd name="T1" fmla="*/ 11 h 49"/>
                <a:gd name="T2" fmla="*/ 7 w 49"/>
                <a:gd name="T3" fmla="*/ 46 h 49"/>
                <a:gd name="T4" fmla="*/ 14 w 49"/>
                <a:gd name="T5" fmla="*/ 47 h 49"/>
                <a:gd name="T6" fmla="*/ 46 w 49"/>
                <a:gd name="T7" fmla="*/ 15 h 49"/>
                <a:gd name="T8" fmla="*/ 45 w 49"/>
                <a:gd name="T9" fmla="*/ 7 h 49"/>
                <a:gd name="T10" fmla="*/ 11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11" y="11"/>
                  </a:moveTo>
                  <a:cubicBezTo>
                    <a:pt x="1" y="21"/>
                    <a:pt x="0" y="35"/>
                    <a:pt x="7" y="46"/>
                  </a:cubicBezTo>
                  <a:cubicBezTo>
                    <a:pt x="9" y="49"/>
                    <a:pt x="12" y="49"/>
                    <a:pt x="14" y="47"/>
                  </a:cubicBezTo>
                  <a:cubicBezTo>
                    <a:pt x="46" y="15"/>
                    <a:pt x="46" y="15"/>
                    <a:pt x="46" y="15"/>
                  </a:cubicBezTo>
                  <a:cubicBezTo>
                    <a:pt x="49" y="13"/>
                    <a:pt x="48" y="9"/>
                    <a:pt x="45" y="7"/>
                  </a:cubicBezTo>
                  <a:cubicBezTo>
                    <a:pt x="35" y="0"/>
                    <a:pt x="20" y="2"/>
                    <a:pt x="1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grpSp>
      <p:pic>
        <p:nvPicPr>
          <p:cNvPr id="72" name="H0009(S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1321" y="1594421"/>
            <a:ext cx="5123436" cy="526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73" name="矩形 72"/>
          <p:cNvSpPr/>
          <p:nvPr/>
        </p:nvSpPr>
        <p:spPr>
          <a:xfrm>
            <a:off x="7404847" y="1980583"/>
            <a:ext cx="1828800" cy="331555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9350396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53" presetClass="entr" presetSubtype="16"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par>
                                <p:cTn id="28" presetID="53" presetClass="entr" presetSubtype="16"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par>
                                <p:cTn id="33" presetID="22" presetClass="entr" presetSubtype="8"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par>
                                <p:cTn id="36" presetID="22" presetClass="entr" presetSubtype="8" fill="hold"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wipe(left)">
                                      <p:cBhvr>
                                        <p:cTn id="38" dur="500"/>
                                        <p:tgtEl>
                                          <p:spTgt spid="46"/>
                                        </p:tgtEl>
                                      </p:cBhvr>
                                    </p:animEffect>
                                  </p:childTnLst>
                                </p:cTn>
                              </p:par>
                              <p:par>
                                <p:cTn id="39" presetID="22" presetClass="entr" presetSubtype="8"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0" grpId="0" animBg="1"/>
      <p:bldP spid="34" grpId="0" animBg="1"/>
      <p:bldP spid="3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方案注意事项</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 name="îŝḷîḓé-Rectangle 1"/>
          <p:cNvSpPr/>
          <p:nvPr/>
        </p:nvSpPr>
        <p:spPr>
          <a:xfrm>
            <a:off x="874714" y="2515560"/>
            <a:ext cx="10442574" cy="3197323"/>
          </a:xfrm>
          <a:prstGeom prst="rect">
            <a:avLst/>
          </a:prstGeom>
          <a:solidFill>
            <a:srgbClr val="4F4D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cs typeface="+mn-ea"/>
              <a:sym typeface="+mn-lt"/>
            </a:endParaRPr>
          </a:p>
        </p:txBody>
      </p:sp>
      <p:grpSp>
        <p:nvGrpSpPr>
          <p:cNvPr id="6" name="组合 5">
            <a:extLst>
              <a:ext uri="{FF2B5EF4-FFF2-40B4-BE49-F238E27FC236}">
                <a16:creationId xmlns:a16="http://schemas.microsoft.com/office/drawing/2014/main" xmlns="" id="{8F3249ED-0A82-40FB-8847-7C65845DC68F}"/>
              </a:ext>
            </a:extLst>
          </p:cNvPr>
          <p:cNvGrpSpPr/>
          <p:nvPr/>
        </p:nvGrpSpPr>
        <p:grpSpPr>
          <a:xfrm>
            <a:off x="1666479" y="2000703"/>
            <a:ext cx="2171711" cy="4194175"/>
            <a:chOff x="-3768725" y="1125538"/>
            <a:chExt cx="2517775" cy="4862513"/>
          </a:xfrm>
          <a:effectLst>
            <a:outerShdw blurRad="254000" dist="63500" dir="2700000" algn="tl" rotWithShape="0">
              <a:prstClr val="black">
                <a:alpha val="30000"/>
              </a:prstClr>
            </a:outerShdw>
          </a:effectLst>
        </p:grpSpPr>
        <p:sp>
          <p:nvSpPr>
            <p:cNvPr id="7" name="ïšḻïďê-任意多边形: 形状 34">
              <a:extLst>
                <a:ext uri="{FF2B5EF4-FFF2-40B4-BE49-F238E27FC236}">
                  <a16:creationId xmlns:a16="http://schemas.microsoft.com/office/drawing/2014/main" xmlns="" id="{6636A6A8-2AEE-4B52-9A85-70600C689ED9}"/>
                </a:ext>
              </a:extLst>
            </p:cNvPr>
            <p:cNvSpPr>
              <a:spLocks/>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rgbClr val="4F4D50"/>
            </a:solidFill>
            <a:ln>
              <a:noFill/>
            </a:ln>
          </p:spPr>
          <p:txBody>
            <a:bodyPr lIns="0" tIns="0" rIns="0" bIns="0" anchor="ctr"/>
            <a:lstStyle/>
            <a:p>
              <a:pPr algn="ctr"/>
              <a:endParaRPr>
                <a:cs typeface="+mn-ea"/>
                <a:sym typeface="+mn-lt"/>
              </a:endParaRPr>
            </a:p>
          </p:txBody>
        </p:sp>
        <p:sp>
          <p:nvSpPr>
            <p:cNvPr id="8" name="ïšḻïďê-任意多边形: 形状 35">
              <a:extLst>
                <a:ext uri="{FF2B5EF4-FFF2-40B4-BE49-F238E27FC236}">
                  <a16:creationId xmlns:a16="http://schemas.microsoft.com/office/drawing/2014/main" xmlns="" id="{2EB33854-FEB8-4B60-8726-FA237AD45BD8}"/>
                </a:ext>
              </a:extLst>
            </p:cNvPr>
            <p:cNvSpPr>
              <a:spLocks/>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solidFill>
            <a:ln>
              <a:noFill/>
            </a:ln>
          </p:spPr>
          <p:txBody>
            <a:bodyPr lIns="0" tIns="0" rIns="0" bIns="0" anchor="ctr"/>
            <a:lstStyle/>
            <a:p>
              <a:pPr algn="ctr"/>
              <a:endParaRPr>
                <a:cs typeface="+mn-ea"/>
                <a:sym typeface="+mn-lt"/>
              </a:endParaRPr>
            </a:p>
          </p:txBody>
        </p:sp>
        <p:sp>
          <p:nvSpPr>
            <p:cNvPr id="9" name="ïšḻïďê-Oval 22">
              <a:extLst>
                <a:ext uri="{FF2B5EF4-FFF2-40B4-BE49-F238E27FC236}">
                  <a16:creationId xmlns:a16="http://schemas.microsoft.com/office/drawing/2014/main" xmlns="" id="{D43DBE9A-2018-4C4E-9BAC-5D2AC9E6BFC5}"/>
                </a:ext>
              </a:extLst>
            </p:cNvPr>
            <p:cNvSpPr>
              <a:spLocks/>
            </p:cNvSpPr>
            <p:nvPr/>
          </p:nvSpPr>
          <p:spPr bwMode="auto">
            <a:xfrm>
              <a:off x="-2693988" y="5486400"/>
              <a:ext cx="403225" cy="401638"/>
            </a:xfrm>
            <a:prstGeom prst="ellipse">
              <a:avLst/>
            </a:prstGeom>
            <a:solidFill>
              <a:srgbClr val="FDCF66"/>
            </a:solidFill>
            <a:ln>
              <a:noFill/>
            </a:ln>
          </p:spPr>
          <p:txBody>
            <a:bodyPr lIns="0" tIns="0" rIns="0" bIns="0" anchor="ctr"/>
            <a:lstStyle/>
            <a:p>
              <a:pPr algn="ctr"/>
              <a:endParaRPr>
                <a:cs typeface="+mn-ea"/>
                <a:sym typeface="+mn-lt"/>
              </a:endParaRPr>
            </a:p>
          </p:txBody>
        </p:sp>
        <p:sp>
          <p:nvSpPr>
            <p:cNvPr id="10" name="ïšḻïďê-Oval 23">
              <a:extLst>
                <a:ext uri="{FF2B5EF4-FFF2-40B4-BE49-F238E27FC236}">
                  <a16:creationId xmlns:a16="http://schemas.microsoft.com/office/drawing/2014/main" xmlns="" id="{3C8F1940-1316-41EE-88B0-829A71441E2B}"/>
                </a:ext>
              </a:extLst>
            </p:cNvPr>
            <p:cNvSpPr>
              <a:spLocks/>
            </p:cNvSpPr>
            <p:nvPr/>
          </p:nvSpPr>
          <p:spPr bwMode="auto">
            <a:xfrm>
              <a:off x="-2673350" y="5507038"/>
              <a:ext cx="361950" cy="36036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cs typeface="+mn-ea"/>
                <a:sym typeface="+mn-lt"/>
              </a:endParaRPr>
            </a:p>
          </p:txBody>
        </p:sp>
        <p:sp>
          <p:nvSpPr>
            <p:cNvPr id="11" name="ïšḻïďê-任意多边形: 形状 38">
              <a:extLst>
                <a:ext uri="{FF2B5EF4-FFF2-40B4-BE49-F238E27FC236}">
                  <a16:creationId xmlns:a16="http://schemas.microsoft.com/office/drawing/2014/main" xmlns="" id="{A7ABBB8C-FB95-4781-95F0-F7C876CC553C}"/>
                </a:ext>
              </a:extLst>
            </p:cNvPr>
            <p:cNvSpPr>
              <a:spLocks/>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cs typeface="+mn-ea"/>
                <a:sym typeface="+mn-lt"/>
              </a:endParaRPr>
            </a:p>
          </p:txBody>
        </p:sp>
        <p:sp>
          <p:nvSpPr>
            <p:cNvPr id="12" name="ïšḻïďê-任意多边形: 形状 39">
              <a:extLst>
                <a:ext uri="{FF2B5EF4-FFF2-40B4-BE49-F238E27FC236}">
                  <a16:creationId xmlns:a16="http://schemas.microsoft.com/office/drawing/2014/main" xmlns="" id="{40B68B3E-8B58-4DF4-819F-B9C13C2FC871}"/>
                </a:ext>
              </a:extLst>
            </p:cNvPr>
            <p:cNvSpPr>
              <a:spLocks/>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cs typeface="+mn-ea"/>
                <a:sym typeface="+mn-lt"/>
              </a:endParaRPr>
            </a:p>
          </p:txBody>
        </p:sp>
        <p:sp>
          <p:nvSpPr>
            <p:cNvPr id="13" name="ïšḻïďê-任意多边形: 形状 40">
              <a:extLst>
                <a:ext uri="{FF2B5EF4-FFF2-40B4-BE49-F238E27FC236}">
                  <a16:creationId xmlns:a16="http://schemas.microsoft.com/office/drawing/2014/main" xmlns="" id="{428840E0-4338-4DCF-8C97-FB952F1EB495}"/>
                </a:ext>
              </a:extLst>
            </p:cNvPr>
            <p:cNvSpPr>
              <a:spLocks/>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cs typeface="+mn-ea"/>
                <a:sym typeface="+mn-lt"/>
              </a:endParaRPr>
            </a:p>
          </p:txBody>
        </p:sp>
        <p:sp>
          <p:nvSpPr>
            <p:cNvPr id="14" name="ïšḻïďê-任意多边形: 形状 41">
              <a:extLst>
                <a:ext uri="{FF2B5EF4-FFF2-40B4-BE49-F238E27FC236}">
                  <a16:creationId xmlns:a16="http://schemas.microsoft.com/office/drawing/2014/main" xmlns="" id="{12C7A7BA-3179-4580-948D-617D1BCE482D}"/>
                </a:ext>
              </a:extLst>
            </p:cNvPr>
            <p:cNvSpPr>
              <a:spLocks/>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cs typeface="+mn-ea"/>
                <a:sym typeface="+mn-lt"/>
              </a:endParaRPr>
            </a:p>
          </p:txBody>
        </p:sp>
        <p:sp>
          <p:nvSpPr>
            <p:cNvPr id="15" name="ïšḻïďê-任意多边形: 形状 42">
              <a:extLst>
                <a:ext uri="{FF2B5EF4-FFF2-40B4-BE49-F238E27FC236}">
                  <a16:creationId xmlns:a16="http://schemas.microsoft.com/office/drawing/2014/main" xmlns="" id="{806B64C2-F1C8-49FC-B52E-71FF38BD9C56}"/>
                </a:ext>
              </a:extLst>
            </p:cNvPr>
            <p:cNvSpPr>
              <a:spLocks/>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cs typeface="+mn-ea"/>
                <a:sym typeface="+mn-lt"/>
              </a:endParaRPr>
            </a:p>
          </p:txBody>
        </p:sp>
        <p:sp>
          <p:nvSpPr>
            <p:cNvPr id="16" name="ïšḻïďê-任意多边形: 形状 45">
              <a:extLst>
                <a:ext uri="{FF2B5EF4-FFF2-40B4-BE49-F238E27FC236}">
                  <a16:creationId xmlns:a16="http://schemas.microsoft.com/office/drawing/2014/main" xmlns="" id="{6B636C13-9A94-47A0-A0C3-156FB09CB98E}"/>
                </a:ext>
              </a:extLst>
            </p:cNvPr>
            <p:cNvSpPr>
              <a:spLocks/>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rgbClr val="4F4D50"/>
            </a:solidFill>
            <a:ln>
              <a:noFill/>
            </a:ln>
          </p:spPr>
          <p:txBody>
            <a:bodyPr lIns="0" tIns="0" rIns="0" bIns="0" anchor="ctr"/>
            <a:lstStyle/>
            <a:p>
              <a:pPr algn="ctr"/>
              <a:endParaRPr>
                <a:cs typeface="+mn-ea"/>
                <a:sym typeface="+mn-lt"/>
              </a:endParaRPr>
            </a:p>
          </p:txBody>
        </p:sp>
        <p:sp>
          <p:nvSpPr>
            <p:cNvPr id="17" name="ïšḻïďê-任意多边形: 形状 46">
              <a:extLst>
                <a:ext uri="{FF2B5EF4-FFF2-40B4-BE49-F238E27FC236}">
                  <a16:creationId xmlns:a16="http://schemas.microsoft.com/office/drawing/2014/main" xmlns="" id="{4EF65869-2E09-4064-8E69-C00F54F6B5A7}"/>
                </a:ext>
              </a:extLst>
            </p:cNvPr>
            <p:cNvSpPr>
              <a:spLocks/>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rgbClr val="4F4D50"/>
            </a:solidFill>
            <a:ln>
              <a:noFill/>
            </a:ln>
          </p:spPr>
          <p:txBody>
            <a:bodyPr lIns="0" tIns="0" rIns="0" bIns="0" anchor="ctr"/>
            <a:lstStyle/>
            <a:p>
              <a:pPr algn="ctr"/>
              <a:endParaRPr>
                <a:cs typeface="+mn-ea"/>
                <a:sym typeface="+mn-lt"/>
              </a:endParaRPr>
            </a:p>
          </p:txBody>
        </p:sp>
        <p:sp>
          <p:nvSpPr>
            <p:cNvPr id="18" name="ïšḻïďê-任意多边形: 形状 47">
              <a:extLst>
                <a:ext uri="{FF2B5EF4-FFF2-40B4-BE49-F238E27FC236}">
                  <a16:creationId xmlns:a16="http://schemas.microsoft.com/office/drawing/2014/main" xmlns="" id="{53589FE7-82C5-4DD3-91B1-AC38921D91A2}"/>
                </a:ext>
              </a:extLst>
            </p:cNvPr>
            <p:cNvSpPr>
              <a:spLocks/>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rgbClr val="4F4D50"/>
            </a:solidFill>
            <a:ln>
              <a:noFill/>
            </a:ln>
          </p:spPr>
          <p:txBody>
            <a:bodyPr lIns="0" tIns="0" rIns="0" bIns="0" anchor="ctr"/>
            <a:lstStyle/>
            <a:p>
              <a:pPr algn="ctr"/>
              <a:endParaRPr>
                <a:cs typeface="+mn-ea"/>
                <a:sym typeface="+mn-lt"/>
              </a:endParaRPr>
            </a:p>
          </p:txBody>
        </p:sp>
        <p:sp>
          <p:nvSpPr>
            <p:cNvPr id="19" name="ïšḻïďê-任意多边形: 形状 48">
              <a:extLst>
                <a:ext uri="{FF2B5EF4-FFF2-40B4-BE49-F238E27FC236}">
                  <a16:creationId xmlns:a16="http://schemas.microsoft.com/office/drawing/2014/main" xmlns="" id="{510A05E6-D42E-460F-9E0E-75C1FB0F066A}"/>
                </a:ext>
              </a:extLst>
            </p:cNvPr>
            <p:cNvSpPr>
              <a:spLocks/>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rgbClr val="4F4D50"/>
            </a:solidFill>
            <a:ln>
              <a:noFill/>
            </a:ln>
          </p:spPr>
          <p:txBody>
            <a:bodyPr lIns="0" tIns="0" rIns="0" bIns="0" anchor="ctr"/>
            <a:lstStyle/>
            <a:p>
              <a:pPr algn="ctr"/>
              <a:endParaRPr>
                <a:cs typeface="+mn-ea"/>
                <a:sym typeface="+mn-lt"/>
              </a:endParaRPr>
            </a:p>
          </p:txBody>
        </p:sp>
      </p:grpSp>
      <p:grpSp>
        <p:nvGrpSpPr>
          <p:cNvPr id="20" name="组合 19"/>
          <p:cNvGrpSpPr/>
          <p:nvPr/>
        </p:nvGrpSpPr>
        <p:grpSpPr>
          <a:xfrm>
            <a:off x="5014914" y="3318774"/>
            <a:ext cx="5675535" cy="945615"/>
            <a:chOff x="7483988" y="3433235"/>
            <a:chExt cx="5675535" cy="945615"/>
          </a:xfrm>
        </p:grpSpPr>
        <p:sp>
          <p:nvSpPr>
            <p:cNvPr id="21" name="矩形 20"/>
            <p:cNvSpPr/>
            <p:nvPr/>
          </p:nvSpPr>
          <p:spPr>
            <a:xfrm>
              <a:off x="7483988" y="3732519"/>
              <a:ext cx="5675535" cy="6463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bg1"/>
                  </a:solidFill>
                  <a:cs typeface="+mn-ea"/>
                  <a:sym typeface="+mn-lt"/>
                </a:rPr>
                <a:t>用户可以在投影仪或者计算机上进行演示也用户可以在投影仪或者计算机上进行演示也可以将演示文稿打印出来制作成胶片</a:t>
              </a:r>
            </a:p>
            <a:p>
              <a:pPr algn="just">
                <a:lnSpc>
                  <a:spcPct val="120000"/>
                </a:lnSpc>
              </a:pPr>
              <a:r>
                <a:rPr lang="zh-CN" altLang="en-US" sz="1000" dirty="0">
                  <a:solidFill>
                    <a:schemeClr val="bg1"/>
                  </a:solidFill>
                  <a:cs typeface="+mn-ea"/>
                  <a:sym typeface="+mn-lt"/>
                </a:rPr>
                <a:t>可以将演示文稿打印出来制作成胶片</a:t>
              </a:r>
            </a:p>
          </p:txBody>
        </p:sp>
        <p:sp>
          <p:nvSpPr>
            <p:cNvPr id="22" name="矩形 21"/>
            <p:cNvSpPr/>
            <p:nvPr/>
          </p:nvSpPr>
          <p:spPr>
            <a:xfrm>
              <a:off x="7483989" y="3433235"/>
              <a:ext cx="2050552" cy="36349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cs typeface="+mn-ea"/>
                  <a:sym typeface="+mn-lt"/>
                </a:rPr>
                <a:t>适合市场化灵动</a:t>
              </a:r>
            </a:p>
          </p:txBody>
        </p:sp>
      </p:grpSp>
      <p:grpSp>
        <p:nvGrpSpPr>
          <p:cNvPr id="23" name="组合 22"/>
          <p:cNvGrpSpPr/>
          <p:nvPr/>
        </p:nvGrpSpPr>
        <p:grpSpPr>
          <a:xfrm>
            <a:off x="4271963" y="3320582"/>
            <a:ext cx="609600" cy="609600"/>
            <a:chOff x="1276351" y="2247899"/>
            <a:chExt cx="609600" cy="609600"/>
          </a:xfrm>
          <a:effectLst>
            <a:outerShdw blurRad="254000" dist="63500" dir="2700000" algn="tl" rotWithShape="0">
              <a:prstClr val="black">
                <a:alpha val="30000"/>
              </a:prstClr>
            </a:outerShdw>
          </a:effectLst>
        </p:grpSpPr>
        <p:sp>
          <p:nvSpPr>
            <p:cNvPr id="24" name="椭圆 23"/>
            <p:cNvSpPr/>
            <p:nvPr/>
          </p:nvSpPr>
          <p:spPr>
            <a:xfrm>
              <a:off x="1276351" y="2247899"/>
              <a:ext cx="609600" cy="609600"/>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cs typeface="+mn-ea"/>
                <a:sym typeface="+mn-lt"/>
              </a:endParaRPr>
            </a:p>
          </p:txBody>
        </p:sp>
        <p:sp>
          <p:nvSpPr>
            <p:cNvPr id="25" name="椭圆 56"/>
            <p:cNvSpPr/>
            <p:nvPr/>
          </p:nvSpPr>
          <p:spPr>
            <a:xfrm>
              <a:off x="1442598" y="2390775"/>
              <a:ext cx="277106" cy="323848"/>
            </a:xfrm>
            <a:custGeom>
              <a:avLst/>
              <a:gdLst>
                <a:gd name="connsiteX0" fmla="*/ 85425 w 520420"/>
                <a:gd name="connsiteY0" fmla="*/ 514563 h 608203"/>
                <a:gd name="connsiteX1" fmla="*/ 434996 w 520420"/>
                <a:gd name="connsiteY1" fmla="*/ 514563 h 608203"/>
                <a:gd name="connsiteX2" fmla="*/ 448302 w 520420"/>
                <a:gd name="connsiteY2" fmla="*/ 527865 h 608203"/>
                <a:gd name="connsiteX3" fmla="*/ 434996 w 520420"/>
                <a:gd name="connsiteY3" fmla="*/ 541166 h 608203"/>
                <a:gd name="connsiteX4" fmla="*/ 85425 w 520420"/>
                <a:gd name="connsiteY4" fmla="*/ 541166 h 608203"/>
                <a:gd name="connsiteX5" fmla="*/ 72118 w 520420"/>
                <a:gd name="connsiteY5" fmla="*/ 527865 h 608203"/>
                <a:gd name="connsiteX6" fmla="*/ 85425 w 520420"/>
                <a:gd name="connsiteY6" fmla="*/ 514563 h 608203"/>
                <a:gd name="connsiteX7" fmla="*/ 85425 w 520420"/>
                <a:gd name="connsiteY7" fmla="*/ 456840 h 608203"/>
                <a:gd name="connsiteX8" fmla="*/ 434996 w 520420"/>
                <a:gd name="connsiteY8" fmla="*/ 456840 h 608203"/>
                <a:gd name="connsiteX9" fmla="*/ 448302 w 520420"/>
                <a:gd name="connsiteY9" fmla="*/ 470127 h 608203"/>
                <a:gd name="connsiteX10" fmla="*/ 434996 w 520420"/>
                <a:gd name="connsiteY10" fmla="*/ 483514 h 608203"/>
                <a:gd name="connsiteX11" fmla="*/ 85425 w 520420"/>
                <a:gd name="connsiteY11" fmla="*/ 483514 h 608203"/>
                <a:gd name="connsiteX12" fmla="*/ 72118 w 520420"/>
                <a:gd name="connsiteY12" fmla="*/ 470127 h 608203"/>
                <a:gd name="connsiteX13" fmla="*/ 85425 w 520420"/>
                <a:gd name="connsiteY13" fmla="*/ 456840 h 608203"/>
                <a:gd name="connsiteX14" fmla="*/ 85425 w 520420"/>
                <a:gd name="connsiteY14" fmla="*/ 399118 h 608203"/>
                <a:gd name="connsiteX15" fmla="*/ 434996 w 520420"/>
                <a:gd name="connsiteY15" fmla="*/ 399118 h 608203"/>
                <a:gd name="connsiteX16" fmla="*/ 448302 w 520420"/>
                <a:gd name="connsiteY16" fmla="*/ 412505 h 608203"/>
                <a:gd name="connsiteX17" fmla="*/ 434996 w 520420"/>
                <a:gd name="connsiteY17" fmla="*/ 425792 h 608203"/>
                <a:gd name="connsiteX18" fmla="*/ 85425 w 520420"/>
                <a:gd name="connsiteY18" fmla="*/ 425792 h 608203"/>
                <a:gd name="connsiteX19" fmla="*/ 72118 w 520420"/>
                <a:gd name="connsiteY19" fmla="*/ 412505 h 608203"/>
                <a:gd name="connsiteX20" fmla="*/ 85425 w 520420"/>
                <a:gd name="connsiteY20" fmla="*/ 399118 h 608203"/>
                <a:gd name="connsiteX21" fmla="*/ 85425 w 520420"/>
                <a:gd name="connsiteY21" fmla="*/ 341325 h 608203"/>
                <a:gd name="connsiteX22" fmla="*/ 434996 w 520420"/>
                <a:gd name="connsiteY22" fmla="*/ 341325 h 608203"/>
                <a:gd name="connsiteX23" fmla="*/ 448302 w 520420"/>
                <a:gd name="connsiteY23" fmla="*/ 354712 h 608203"/>
                <a:gd name="connsiteX24" fmla="*/ 434996 w 520420"/>
                <a:gd name="connsiteY24" fmla="*/ 367999 h 608203"/>
                <a:gd name="connsiteX25" fmla="*/ 85425 w 520420"/>
                <a:gd name="connsiteY25" fmla="*/ 367999 h 608203"/>
                <a:gd name="connsiteX26" fmla="*/ 72118 w 520420"/>
                <a:gd name="connsiteY26" fmla="*/ 354712 h 608203"/>
                <a:gd name="connsiteX27" fmla="*/ 85425 w 520420"/>
                <a:gd name="connsiteY27" fmla="*/ 341325 h 608203"/>
                <a:gd name="connsiteX28" fmla="*/ 88167 w 520420"/>
                <a:gd name="connsiteY28" fmla="*/ 85635 h 608203"/>
                <a:gd name="connsiteX29" fmla="*/ 88167 w 520420"/>
                <a:gd name="connsiteY29" fmla="*/ 273441 h 608203"/>
                <a:gd name="connsiteX30" fmla="*/ 225495 w 520420"/>
                <a:gd name="connsiteY30" fmla="*/ 273441 h 608203"/>
                <a:gd name="connsiteX31" fmla="*/ 225495 w 520420"/>
                <a:gd name="connsiteY31" fmla="*/ 85635 h 608203"/>
                <a:gd name="connsiteX32" fmla="*/ 74865 w 520420"/>
                <a:gd name="connsiteY32" fmla="*/ 59063 h 608203"/>
                <a:gd name="connsiteX33" fmla="*/ 238897 w 520420"/>
                <a:gd name="connsiteY33" fmla="*/ 59063 h 608203"/>
                <a:gd name="connsiteX34" fmla="*/ 252200 w 520420"/>
                <a:gd name="connsiteY34" fmla="*/ 72349 h 608203"/>
                <a:gd name="connsiteX35" fmla="*/ 252200 w 520420"/>
                <a:gd name="connsiteY35" fmla="*/ 286827 h 608203"/>
                <a:gd name="connsiteX36" fmla="*/ 238897 w 520420"/>
                <a:gd name="connsiteY36" fmla="*/ 300114 h 608203"/>
                <a:gd name="connsiteX37" fmla="*/ 74865 w 520420"/>
                <a:gd name="connsiteY37" fmla="*/ 300114 h 608203"/>
                <a:gd name="connsiteX38" fmla="*/ 61462 w 520420"/>
                <a:gd name="connsiteY38" fmla="*/ 286827 h 608203"/>
                <a:gd name="connsiteX39" fmla="*/ 61462 w 520420"/>
                <a:gd name="connsiteY39" fmla="*/ 72349 h 608203"/>
                <a:gd name="connsiteX40" fmla="*/ 74865 w 520420"/>
                <a:gd name="connsiteY40" fmla="*/ 59063 h 608203"/>
                <a:gd name="connsiteX41" fmla="*/ 386263 w 520420"/>
                <a:gd name="connsiteY41" fmla="*/ 45655 h 608203"/>
                <a:gd name="connsiteX42" fmla="*/ 386263 w 520420"/>
                <a:gd name="connsiteY42" fmla="*/ 134967 h 608203"/>
                <a:gd name="connsiteX43" fmla="*/ 475001 w 520420"/>
                <a:gd name="connsiteY43" fmla="*/ 134967 h 608203"/>
                <a:gd name="connsiteX44" fmla="*/ 26711 w 520420"/>
                <a:gd name="connsiteY44" fmla="*/ 26674 h 608203"/>
                <a:gd name="connsiteX45" fmla="*/ 26711 w 520420"/>
                <a:gd name="connsiteY45" fmla="*/ 581629 h 608203"/>
                <a:gd name="connsiteX46" fmla="*/ 493709 w 520420"/>
                <a:gd name="connsiteY46" fmla="*/ 581629 h 608203"/>
                <a:gd name="connsiteX47" fmla="*/ 493709 w 520420"/>
                <a:gd name="connsiteY47" fmla="*/ 161541 h 608203"/>
                <a:gd name="connsiteX48" fmla="*/ 372958 w 520420"/>
                <a:gd name="connsiteY48" fmla="*/ 161541 h 608203"/>
                <a:gd name="connsiteX49" fmla="*/ 359552 w 520420"/>
                <a:gd name="connsiteY49" fmla="*/ 148254 h 608203"/>
                <a:gd name="connsiteX50" fmla="*/ 359552 w 520420"/>
                <a:gd name="connsiteY50" fmla="*/ 26674 h 608203"/>
                <a:gd name="connsiteX51" fmla="*/ 13406 w 520420"/>
                <a:gd name="connsiteY51" fmla="*/ 0 h 608203"/>
                <a:gd name="connsiteX52" fmla="*/ 372958 w 520420"/>
                <a:gd name="connsiteY52" fmla="*/ 0 h 608203"/>
                <a:gd name="connsiteX53" fmla="*/ 382362 w 520420"/>
                <a:gd name="connsiteY53" fmla="*/ 3896 h 608203"/>
                <a:gd name="connsiteX54" fmla="*/ 516518 w 520420"/>
                <a:gd name="connsiteY54" fmla="*/ 137864 h 608203"/>
                <a:gd name="connsiteX55" fmla="*/ 520420 w 520420"/>
                <a:gd name="connsiteY55" fmla="*/ 147255 h 608203"/>
                <a:gd name="connsiteX56" fmla="*/ 520420 w 520420"/>
                <a:gd name="connsiteY56" fmla="*/ 594916 h 608203"/>
                <a:gd name="connsiteX57" fmla="*/ 507114 w 520420"/>
                <a:gd name="connsiteY57" fmla="*/ 608203 h 608203"/>
                <a:gd name="connsiteX58" fmla="*/ 13406 w 520420"/>
                <a:gd name="connsiteY58" fmla="*/ 608203 h 608203"/>
                <a:gd name="connsiteX59" fmla="*/ 0 w 520420"/>
                <a:gd name="connsiteY59" fmla="*/ 594916 h 608203"/>
                <a:gd name="connsiteX60" fmla="*/ 0 w 520420"/>
                <a:gd name="connsiteY60" fmla="*/ 13287 h 608203"/>
                <a:gd name="connsiteX61" fmla="*/ 13406 w 520420"/>
                <a:gd name="connsiteY61" fmla="*/ 0 h 60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20420" h="608203">
                  <a:moveTo>
                    <a:pt x="85425" y="514563"/>
                  </a:moveTo>
                  <a:lnTo>
                    <a:pt x="434996" y="514563"/>
                  </a:lnTo>
                  <a:cubicBezTo>
                    <a:pt x="442299" y="514563"/>
                    <a:pt x="448302" y="520564"/>
                    <a:pt x="448302" y="527865"/>
                  </a:cubicBezTo>
                  <a:cubicBezTo>
                    <a:pt x="448302" y="535266"/>
                    <a:pt x="442299" y="541166"/>
                    <a:pt x="434996" y="541166"/>
                  </a:cubicBezTo>
                  <a:lnTo>
                    <a:pt x="85425" y="541166"/>
                  </a:lnTo>
                  <a:cubicBezTo>
                    <a:pt x="78121" y="541166"/>
                    <a:pt x="72118" y="535266"/>
                    <a:pt x="72118" y="527865"/>
                  </a:cubicBezTo>
                  <a:cubicBezTo>
                    <a:pt x="72118" y="520464"/>
                    <a:pt x="78121" y="514563"/>
                    <a:pt x="85425" y="514563"/>
                  </a:cubicBezTo>
                  <a:close/>
                  <a:moveTo>
                    <a:pt x="85425" y="456840"/>
                  </a:moveTo>
                  <a:lnTo>
                    <a:pt x="434996" y="456840"/>
                  </a:lnTo>
                  <a:cubicBezTo>
                    <a:pt x="442299" y="456840"/>
                    <a:pt x="448302" y="462834"/>
                    <a:pt x="448302" y="470127"/>
                  </a:cubicBezTo>
                  <a:cubicBezTo>
                    <a:pt x="448302" y="477520"/>
                    <a:pt x="442299" y="483514"/>
                    <a:pt x="434996" y="483514"/>
                  </a:cubicBezTo>
                  <a:lnTo>
                    <a:pt x="85425" y="483514"/>
                  </a:lnTo>
                  <a:cubicBezTo>
                    <a:pt x="78121" y="483514"/>
                    <a:pt x="72118" y="477520"/>
                    <a:pt x="72118" y="470127"/>
                  </a:cubicBezTo>
                  <a:cubicBezTo>
                    <a:pt x="72118" y="462834"/>
                    <a:pt x="78121" y="456840"/>
                    <a:pt x="85425" y="456840"/>
                  </a:cubicBezTo>
                  <a:close/>
                  <a:moveTo>
                    <a:pt x="85425" y="399118"/>
                  </a:moveTo>
                  <a:lnTo>
                    <a:pt x="434996" y="399118"/>
                  </a:lnTo>
                  <a:cubicBezTo>
                    <a:pt x="442299" y="399118"/>
                    <a:pt x="448302" y="405112"/>
                    <a:pt x="448302" y="412505"/>
                  </a:cubicBezTo>
                  <a:cubicBezTo>
                    <a:pt x="448302" y="419798"/>
                    <a:pt x="442299" y="425792"/>
                    <a:pt x="434996" y="425792"/>
                  </a:cubicBezTo>
                  <a:lnTo>
                    <a:pt x="85425" y="425792"/>
                  </a:lnTo>
                  <a:cubicBezTo>
                    <a:pt x="78121" y="425792"/>
                    <a:pt x="72118" y="419798"/>
                    <a:pt x="72118" y="412505"/>
                  </a:cubicBezTo>
                  <a:cubicBezTo>
                    <a:pt x="72118" y="405112"/>
                    <a:pt x="78121" y="399118"/>
                    <a:pt x="85425" y="399118"/>
                  </a:cubicBezTo>
                  <a:close/>
                  <a:moveTo>
                    <a:pt x="85425" y="341325"/>
                  </a:moveTo>
                  <a:lnTo>
                    <a:pt x="434996" y="341325"/>
                  </a:lnTo>
                  <a:cubicBezTo>
                    <a:pt x="442299" y="341325"/>
                    <a:pt x="448302" y="347319"/>
                    <a:pt x="448302" y="354712"/>
                  </a:cubicBezTo>
                  <a:cubicBezTo>
                    <a:pt x="448302" y="362005"/>
                    <a:pt x="442299" y="367999"/>
                    <a:pt x="434996" y="367999"/>
                  </a:cubicBezTo>
                  <a:lnTo>
                    <a:pt x="85425" y="367999"/>
                  </a:lnTo>
                  <a:cubicBezTo>
                    <a:pt x="78121" y="367999"/>
                    <a:pt x="72118" y="362005"/>
                    <a:pt x="72118" y="354712"/>
                  </a:cubicBezTo>
                  <a:cubicBezTo>
                    <a:pt x="72118" y="347319"/>
                    <a:pt x="78121" y="341325"/>
                    <a:pt x="85425" y="341325"/>
                  </a:cubicBezTo>
                  <a:close/>
                  <a:moveTo>
                    <a:pt x="88167" y="85635"/>
                  </a:moveTo>
                  <a:lnTo>
                    <a:pt x="88167" y="273441"/>
                  </a:lnTo>
                  <a:lnTo>
                    <a:pt x="225495" y="273441"/>
                  </a:lnTo>
                  <a:lnTo>
                    <a:pt x="225495" y="85635"/>
                  </a:lnTo>
                  <a:close/>
                  <a:moveTo>
                    <a:pt x="74865" y="59063"/>
                  </a:moveTo>
                  <a:lnTo>
                    <a:pt x="238897" y="59063"/>
                  </a:lnTo>
                  <a:cubicBezTo>
                    <a:pt x="246199" y="59063"/>
                    <a:pt x="252200" y="65057"/>
                    <a:pt x="252200" y="72349"/>
                  </a:cubicBezTo>
                  <a:lnTo>
                    <a:pt x="252200" y="286827"/>
                  </a:lnTo>
                  <a:cubicBezTo>
                    <a:pt x="252200" y="294120"/>
                    <a:pt x="246199" y="300114"/>
                    <a:pt x="238897" y="300114"/>
                  </a:cubicBezTo>
                  <a:lnTo>
                    <a:pt x="74865" y="300114"/>
                  </a:lnTo>
                  <a:cubicBezTo>
                    <a:pt x="67463" y="300114"/>
                    <a:pt x="61462" y="294120"/>
                    <a:pt x="61462" y="286827"/>
                  </a:cubicBezTo>
                  <a:lnTo>
                    <a:pt x="61462" y="72349"/>
                  </a:lnTo>
                  <a:cubicBezTo>
                    <a:pt x="61462" y="65057"/>
                    <a:pt x="67463" y="59063"/>
                    <a:pt x="74865" y="59063"/>
                  </a:cubicBezTo>
                  <a:close/>
                  <a:moveTo>
                    <a:pt x="386263" y="45655"/>
                  </a:moveTo>
                  <a:lnTo>
                    <a:pt x="386263" y="134967"/>
                  </a:lnTo>
                  <a:lnTo>
                    <a:pt x="475001" y="134967"/>
                  </a:lnTo>
                  <a:close/>
                  <a:moveTo>
                    <a:pt x="26711" y="26674"/>
                  </a:moveTo>
                  <a:lnTo>
                    <a:pt x="26711" y="581629"/>
                  </a:lnTo>
                  <a:lnTo>
                    <a:pt x="493709" y="581629"/>
                  </a:lnTo>
                  <a:lnTo>
                    <a:pt x="493709" y="161541"/>
                  </a:lnTo>
                  <a:lnTo>
                    <a:pt x="372958" y="161541"/>
                  </a:lnTo>
                  <a:cubicBezTo>
                    <a:pt x="365555" y="161541"/>
                    <a:pt x="359552" y="155647"/>
                    <a:pt x="359552" y="148254"/>
                  </a:cubicBezTo>
                  <a:lnTo>
                    <a:pt x="359552" y="26674"/>
                  </a:lnTo>
                  <a:close/>
                  <a:moveTo>
                    <a:pt x="13406" y="0"/>
                  </a:moveTo>
                  <a:lnTo>
                    <a:pt x="372958" y="0"/>
                  </a:lnTo>
                  <a:cubicBezTo>
                    <a:pt x="376259" y="0"/>
                    <a:pt x="379761" y="1398"/>
                    <a:pt x="382362" y="3896"/>
                  </a:cubicBezTo>
                  <a:lnTo>
                    <a:pt x="516518" y="137864"/>
                  </a:lnTo>
                  <a:cubicBezTo>
                    <a:pt x="519019" y="140362"/>
                    <a:pt x="520420" y="143759"/>
                    <a:pt x="520420" y="147255"/>
                  </a:cubicBezTo>
                  <a:lnTo>
                    <a:pt x="520420" y="594916"/>
                  </a:lnTo>
                  <a:cubicBezTo>
                    <a:pt x="520420" y="602309"/>
                    <a:pt x="514418" y="608203"/>
                    <a:pt x="507114" y="608203"/>
                  </a:cubicBezTo>
                  <a:lnTo>
                    <a:pt x="13406" y="608203"/>
                  </a:lnTo>
                  <a:cubicBezTo>
                    <a:pt x="6002" y="608203"/>
                    <a:pt x="0" y="602309"/>
                    <a:pt x="0" y="594916"/>
                  </a:cubicBezTo>
                  <a:lnTo>
                    <a:pt x="0" y="13287"/>
                  </a:lnTo>
                  <a:cubicBezTo>
                    <a:pt x="0" y="5994"/>
                    <a:pt x="6002" y="0"/>
                    <a:pt x="134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cs typeface="+mn-ea"/>
                <a:sym typeface="+mn-lt"/>
              </a:endParaRPr>
            </a:p>
          </p:txBody>
        </p:sp>
      </p:grpSp>
      <p:grpSp>
        <p:nvGrpSpPr>
          <p:cNvPr id="26" name="组合 25"/>
          <p:cNvGrpSpPr/>
          <p:nvPr/>
        </p:nvGrpSpPr>
        <p:grpSpPr>
          <a:xfrm>
            <a:off x="5014914" y="4513733"/>
            <a:ext cx="5675535" cy="760949"/>
            <a:chOff x="7483988" y="3433235"/>
            <a:chExt cx="5675535" cy="760949"/>
          </a:xfrm>
        </p:grpSpPr>
        <p:sp>
          <p:nvSpPr>
            <p:cNvPr id="27" name="矩形 26"/>
            <p:cNvSpPr/>
            <p:nvPr/>
          </p:nvSpPr>
          <p:spPr>
            <a:xfrm>
              <a:off x="7483988" y="3732519"/>
              <a:ext cx="5675535"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bg1"/>
                  </a:solidFill>
                  <a:cs typeface="+mn-ea"/>
                  <a:sym typeface="+mn-lt"/>
                </a:rPr>
                <a:t>用户可以在投影仪或者计算机上进行演示也可以将演示文稿打印出来制作成胶片用户可以在投影仪或者计算机上进行演示也可以将演示文稿打印出来制作成胶片</a:t>
              </a:r>
            </a:p>
          </p:txBody>
        </p:sp>
        <p:sp>
          <p:nvSpPr>
            <p:cNvPr id="28" name="矩形 27"/>
            <p:cNvSpPr/>
            <p:nvPr/>
          </p:nvSpPr>
          <p:spPr>
            <a:xfrm>
              <a:off x="7483989" y="3433235"/>
              <a:ext cx="2050552" cy="36349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cs typeface="+mn-ea"/>
                  <a:sym typeface="+mn-lt"/>
                </a:rPr>
                <a:t>产品技术核心价值</a:t>
              </a:r>
            </a:p>
          </p:txBody>
        </p:sp>
      </p:grpSp>
      <p:grpSp>
        <p:nvGrpSpPr>
          <p:cNvPr id="29" name="组合 28"/>
          <p:cNvGrpSpPr/>
          <p:nvPr/>
        </p:nvGrpSpPr>
        <p:grpSpPr>
          <a:xfrm>
            <a:off x="4271963" y="4515541"/>
            <a:ext cx="609600" cy="609600"/>
            <a:chOff x="1276351" y="2247899"/>
            <a:chExt cx="609600" cy="609600"/>
          </a:xfrm>
          <a:effectLst>
            <a:outerShdw blurRad="254000" dist="63500" dir="2700000" algn="tl" rotWithShape="0">
              <a:prstClr val="black">
                <a:alpha val="30000"/>
              </a:prstClr>
            </a:outerShdw>
          </a:effectLst>
        </p:grpSpPr>
        <p:sp>
          <p:nvSpPr>
            <p:cNvPr id="30" name="椭圆 29"/>
            <p:cNvSpPr/>
            <p:nvPr/>
          </p:nvSpPr>
          <p:spPr>
            <a:xfrm>
              <a:off x="1276351" y="2247899"/>
              <a:ext cx="609600" cy="609600"/>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cs typeface="+mn-ea"/>
                <a:sym typeface="+mn-lt"/>
              </a:endParaRPr>
            </a:p>
          </p:txBody>
        </p:sp>
        <p:sp>
          <p:nvSpPr>
            <p:cNvPr id="31" name="椭圆 63"/>
            <p:cNvSpPr/>
            <p:nvPr/>
          </p:nvSpPr>
          <p:spPr>
            <a:xfrm>
              <a:off x="1419227" y="2428054"/>
              <a:ext cx="323848" cy="249290"/>
            </a:xfrm>
            <a:custGeom>
              <a:avLst/>
              <a:gdLst>
                <a:gd name="connsiteX0" fmla="*/ 330550 w 606580"/>
                <a:gd name="connsiteY0" fmla="*/ 192291 h 466931"/>
                <a:gd name="connsiteX1" fmla="*/ 368705 w 606580"/>
                <a:gd name="connsiteY1" fmla="*/ 200263 h 466931"/>
                <a:gd name="connsiteX2" fmla="*/ 361000 w 606580"/>
                <a:gd name="connsiteY2" fmla="*/ 236416 h 466931"/>
                <a:gd name="connsiteX3" fmla="*/ 328600 w 606580"/>
                <a:gd name="connsiteY3" fmla="*/ 225292 h 466931"/>
                <a:gd name="connsiteX4" fmla="*/ 294066 w 606580"/>
                <a:gd name="connsiteY4" fmla="*/ 240680 h 466931"/>
                <a:gd name="connsiteX5" fmla="*/ 283483 w 606580"/>
                <a:gd name="connsiteY5" fmla="*/ 262187 h 466931"/>
                <a:gd name="connsiteX6" fmla="*/ 355430 w 606580"/>
                <a:gd name="connsiteY6" fmla="*/ 262187 h 466931"/>
                <a:gd name="connsiteX7" fmla="*/ 351159 w 606580"/>
                <a:gd name="connsiteY7" fmla="*/ 282395 h 466931"/>
                <a:gd name="connsiteX8" fmla="*/ 280790 w 606580"/>
                <a:gd name="connsiteY8" fmla="*/ 282395 h 466931"/>
                <a:gd name="connsiteX9" fmla="*/ 280698 w 606580"/>
                <a:gd name="connsiteY9" fmla="*/ 290089 h 466931"/>
                <a:gd name="connsiteX10" fmla="*/ 280976 w 606580"/>
                <a:gd name="connsiteY10" fmla="*/ 299637 h 466931"/>
                <a:gd name="connsiteX11" fmla="*/ 347539 w 606580"/>
                <a:gd name="connsiteY11" fmla="*/ 299637 h 466931"/>
                <a:gd name="connsiteX12" fmla="*/ 343361 w 606580"/>
                <a:gd name="connsiteY12" fmla="*/ 319938 h 466931"/>
                <a:gd name="connsiteX13" fmla="*/ 283668 w 606580"/>
                <a:gd name="connsiteY13" fmla="*/ 319938 h 466931"/>
                <a:gd name="connsiteX14" fmla="*/ 293787 w 606580"/>
                <a:gd name="connsiteY14" fmla="*/ 341815 h 466931"/>
                <a:gd name="connsiteX15" fmla="*/ 327765 w 606580"/>
                <a:gd name="connsiteY15" fmla="*/ 357204 h 466931"/>
                <a:gd name="connsiteX16" fmla="*/ 367777 w 606580"/>
                <a:gd name="connsiteY16" fmla="*/ 341815 h 466931"/>
                <a:gd name="connsiteX17" fmla="*/ 367777 w 606580"/>
                <a:gd name="connsiteY17" fmla="*/ 381769 h 466931"/>
                <a:gd name="connsiteX18" fmla="*/ 328136 w 606580"/>
                <a:gd name="connsiteY18" fmla="*/ 390297 h 466931"/>
                <a:gd name="connsiteX19" fmla="*/ 265380 w 606580"/>
                <a:gd name="connsiteY19" fmla="*/ 364156 h 466931"/>
                <a:gd name="connsiteX20" fmla="*/ 243285 w 606580"/>
                <a:gd name="connsiteY20" fmla="*/ 319846 h 466931"/>
                <a:gd name="connsiteX21" fmla="*/ 223975 w 606580"/>
                <a:gd name="connsiteY21" fmla="*/ 319846 h 466931"/>
                <a:gd name="connsiteX22" fmla="*/ 228153 w 606580"/>
                <a:gd name="connsiteY22" fmla="*/ 299637 h 466931"/>
                <a:gd name="connsiteX23" fmla="*/ 240964 w 606580"/>
                <a:gd name="connsiteY23" fmla="*/ 299637 h 466931"/>
                <a:gd name="connsiteX24" fmla="*/ 240778 w 606580"/>
                <a:gd name="connsiteY24" fmla="*/ 292963 h 466931"/>
                <a:gd name="connsiteX25" fmla="*/ 241057 w 606580"/>
                <a:gd name="connsiteY25" fmla="*/ 282395 h 466931"/>
                <a:gd name="connsiteX26" fmla="*/ 223975 w 606580"/>
                <a:gd name="connsiteY26" fmla="*/ 282395 h 466931"/>
                <a:gd name="connsiteX27" fmla="*/ 228153 w 606580"/>
                <a:gd name="connsiteY27" fmla="*/ 262187 h 466931"/>
                <a:gd name="connsiteX28" fmla="*/ 243656 w 606580"/>
                <a:gd name="connsiteY28" fmla="*/ 262187 h 466931"/>
                <a:gd name="connsiteX29" fmla="*/ 265565 w 606580"/>
                <a:gd name="connsiteY29" fmla="*/ 218711 h 466931"/>
                <a:gd name="connsiteX30" fmla="*/ 330550 w 606580"/>
                <a:gd name="connsiteY30" fmla="*/ 192291 h 466931"/>
                <a:gd name="connsiteX31" fmla="*/ 127852 w 606580"/>
                <a:gd name="connsiteY31" fmla="*/ 152584 h 466931"/>
                <a:gd name="connsiteX32" fmla="*/ 66015 w 606580"/>
                <a:gd name="connsiteY32" fmla="*/ 429017 h 466931"/>
                <a:gd name="connsiteX33" fmla="*/ 473342 w 606580"/>
                <a:gd name="connsiteY33" fmla="*/ 429017 h 466931"/>
                <a:gd name="connsiteX34" fmla="*/ 555792 w 606580"/>
                <a:gd name="connsiteY34" fmla="*/ 152584 h 466931"/>
                <a:gd name="connsiteX35" fmla="*/ 101205 w 606580"/>
                <a:gd name="connsiteY35" fmla="*/ 0 h 466931"/>
                <a:gd name="connsiteX36" fmla="*/ 288109 w 606580"/>
                <a:gd name="connsiteY36" fmla="*/ 0 h 466931"/>
                <a:gd name="connsiteX37" fmla="*/ 311600 w 606580"/>
                <a:gd name="connsiteY37" fmla="*/ 44959 h 466931"/>
                <a:gd name="connsiteX38" fmla="*/ 534344 w 606580"/>
                <a:gd name="connsiteY38" fmla="*/ 44959 h 466931"/>
                <a:gd name="connsiteX39" fmla="*/ 534344 w 606580"/>
                <a:gd name="connsiteY39" fmla="*/ 82781 h 466931"/>
                <a:gd name="connsiteX40" fmla="*/ 288574 w 606580"/>
                <a:gd name="connsiteY40" fmla="*/ 82781 h 466931"/>
                <a:gd name="connsiteX41" fmla="*/ 265176 w 606580"/>
                <a:gd name="connsiteY41" fmla="*/ 37914 h 466931"/>
                <a:gd name="connsiteX42" fmla="*/ 124138 w 606580"/>
                <a:gd name="connsiteY42" fmla="*/ 37914 h 466931"/>
                <a:gd name="connsiteX43" fmla="*/ 100741 w 606580"/>
                <a:gd name="connsiteY43" fmla="*/ 82781 h 466931"/>
                <a:gd name="connsiteX44" fmla="*/ 37882 w 606580"/>
                <a:gd name="connsiteY44" fmla="*/ 82781 h 466931"/>
                <a:gd name="connsiteX45" fmla="*/ 37882 w 606580"/>
                <a:gd name="connsiteY45" fmla="*/ 381091 h 466931"/>
                <a:gd name="connsiteX46" fmla="*/ 97491 w 606580"/>
                <a:gd name="connsiteY46" fmla="*/ 114670 h 466931"/>
                <a:gd name="connsiteX47" fmla="*/ 606580 w 606580"/>
                <a:gd name="connsiteY47" fmla="*/ 114670 h 466931"/>
                <a:gd name="connsiteX48" fmla="*/ 501661 w 606580"/>
                <a:gd name="connsiteY48" fmla="*/ 466931 h 466931"/>
                <a:gd name="connsiteX49" fmla="*/ 37882 w 606580"/>
                <a:gd name="connsiteY49" fmla="*/ 466931 h 466931"/>
                <a:gd name="connsiteX50" fmla="*/ 0 w 606580"/>
                <a:gd name="connsiteY50" fmla="*/ 466931 h 466931"/>
                <a:gd name="connsiteX51" fmla="*/ 0 w 606580"/>
                <a:gd name="connsiteY51" fmla="*/ 44959 h 466931"/>
                <a:gd name="connsiteX52" fmla="*/ 77714 w 606580"/>
                <a:gd name="connsiteY52" fmla="*/ 44959 h 46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06580" h="466931">
                  <a:moveTo>
                    <a:pt x="330550" y="192291"/>
                  </a:moveTo>
                  <a:cubicBezTo>
                    <a:pt x="345218" y="192291"/>
                    <a:pt x="357936" y="194980"/>
                    <a:pt x="368705" y="200263"/>
                  </a:cubicBezTo>
                  <a:lnTo>
                    <a:pt x="361000" y="236416"/>
                  </a:lnTo>
                  <a:cubicBezTo>
                    <a:pt x="353573" y="229000"/>
                    <a:pt x="342804" y="225292"/>
                    <a:pt x="328600" y="225292"/>
                  </a:cubicBezTo>
                  <a:cubicBezTo>
                    <a:pt x="314397" y="225292"/>
                    <a:pt x="302885" y="230391"/>
                    <a:pt x="294066" y="240680"/>
                  </a:cubicBezTo>
                  <a:cubicBezTo>
                    <a:pt x="289053" y="246428"/>
                    <a:pt x="285525" y="253566"/>
                    <a:pt x="283483" y="262187"/>
                  </a:cubicBezTo>
                  <a:lnTo>
                    <a:pt x="355430" y="262187"/>
                  </a:lnTo>
                  <a:lnTo>
                    <a:pt x="351159" y="282395"/>
                  </a:lnTo>
                  <a:lnTo>
                    <a:pt x="280790" y="282395"/>
                  </a:lnTo>
                  <a:cubicBezTo>
                    <a:pt x="280790" y="284434"/>
                    <a:pt x="280698" y="287030"/>
                    <a:pt x="280698" y="290089"/>
                  </a:cubicBezTo>
                  <a:cubicBezTo>
                    <a:pt x="280698" y="293148"/>
                    <a:pt x="280790" y="296393"/>
                    <a:pt x="280976" y="299637"/>
                  </a:cubicBezTo>
                  <a:lnTo>
                    <a:pt x="347539" y="299637"/>
                  </a:lnTo>
                  <a:lnTo>
                    <a:pt x="343361" y="319938"/>
                  </a:lnTo>
                  <a:lnTo>
                    <a:pt x="283668" y="319938"/>
                  </a:lnTo>
                  <a:cubicBezTo>
                    <a:pt x="285896" y="329208"/>
                    <a:pt x="289238" y="336532"/>
                    <a:pt x="293787" y="341815"/>
                  </a:cubicBezTo>
                  <a:cubicBezTo>
                    <a:pt x="302514" y="352105"/>
                    <a:pt x="313840" y="357204"/>
                    <a:pt x="327765" y="357204"/>
                  </a:cubicBezTo>
                  <a:cubicBezTo>
                    <a:pt x="344475" y="357204"/>
                    <a:pt x="357844" y="352105"/>
                    <a:pt x="367777" y="341815"/>
                  </a:cubicBezTo>
                  <a:lnTo>
                    <a:pt x="367777" y="381769"/>
                  </a:lnTo>
                  <a:cubicBezTo>
                    <a:pt x="356451" y="387424"/>
                    <a:pt x="343268" y="390297"/>
                    <a:pt x="328136" y="390297"/>
                  </a:cubicBezTo>
                  <a:cubicBezTo>
                    <a:pt x="302699" y="390297"/>
                    <a:pt x="281719" y="381583"/>
                    <a:pt x="265380" y="364156"/>
                  </a:cubicBezTo>
                  <a:cubicBezTo>
                    <a:pt x="254240" y="352290"/>
                    <a:pt x="246813" y="337551"/>
                    <a:pt x="243285" y="319846"/>
                  </a:cubicBezTo>
                  <a:lnTo>
                    <a:pt x="223975" y="319846"/>
                  </a:lnTo>
                  <a:lnTo>
                    <a:pt x="228153" y="299637"/>
                  </a:lnTo>
                  <a:lnTo>
                    <a:pt x="240964" y="299637"/>
                  </a:lnTo>
                  <a:cubicBezTo>
                    <a:pt x="240871" y="297505"/>
                    <a:pt x="240778" y="295373"/>
                    <a:pt x="240778" y="292963"/>
                  </a:cubicBezTo>
                  <a:cubicBezTo>
                    <a:pt x="240778" y="288977"/>
                    <a:pt x="240871" y="285454"/>
                    <a:pt x="241057" y="282395"/>
                  </a:cubicBezTo>
                  <a:lnTo>
                    <a:pt x="223975" y="282395"/>
                  </a:lnTo>
                  <a:lnTo>
                    <a:pt x="228153" y="262187"/>
                  </a:lnTo>
                  <a:lnTo>
                    <a:pt x="243656" y="262187"/>
                  </a:lnTo>
                  <a:cubicBezTo>
                    <a:pt x="247370" y="244852"/>
                    <a:pt x="254611" y="230298"/>
                    <a:pt x="265565" y="218711"/>
                  </a:cubicBezTo>
                  <a:cubicBezTo>
                    <a:pt x="281997" y="201098"/>
                    <a:pt x="303628" y="192291"/>
                    <a:pt x="330550" y="192291"/>
                  </a:cubicBezTo>
                  <a:close/>
                  <a:moveTo>
                    <a:pt x="127852" y="152584"/>
                  </a:moveTo>
                  <a:lnTo>
                    <a:pt x="66015" y="429017"/>
                  </a:lnTo>
                  <a:lnTo>
                    <a:pt x="473342" y="429017"/>
                  </a:lnTo>
                  <a:lnTo>
                    <a:pt x="555792" y="152584"/>
                  </a:lnTo>
                  <a:close/>
                  <a:moveTo>
                    <a:pt x="101205" y="0"/>
                  </a:moveTo>
                  <a:lnTo>
                    <a:pt x="288109" y="0"/>
                  </a:lnTo>
                  <a:lnTo>
                    <a:pt x="311600" y="44959"/>
                  </a:lnTo>
                  <a:lnTo>
                    <a:pt x="534344" y="44959"/>
                  </a:lnTo>
                  <a:lnTo>
                    <a:pt x="534344" y="82781"/>
                  </a:lnTo>
                  <a:lnTo>
                    <a:pt x="288574" y="82781"/>
                  </a:lnTo>
                  <a:lnTo>
                    <a:pt x="265176" y="37914"/>
                  </a:lnTo>
                  <a:lnTo>
                    <a:pt x="124138" y="37914"/>
                  </a:lnTo>
                  <a:lnTo>
                    <a:pt x="100741" y="82781"/>
                  </a:lnTo>
                  <a:lnTo>
                    <a:pt x="37882" y="82781"/>
                  </a:lnTo>
                  <a:lnTo>
                    <a:pt x="37882" y="381091"/>
                  </a:lnTo>
                  <a:lnTo>
                    <a:pt x="97491" y="114670"/>
                  </a:lnTo>
                  <a:lnTo>
                    <a:pt x="606580" y="114670"/>
                  </a:lnTo>
                  <a:lnTo>
                    <a:pt x="501661" y="466931"/>
                  </a:lnTo>
                  <a:lnTo>
                    <a:pt x="37882" y="466931"/>
                  </a:lnTo>
                  <a:lnTo>
                    <a:pt x="0" y="466931"/>
                  </a:lnTo>
                  <a:lnTo>
                    <a:pt x="0" y="44959"/>
                  </a:lnTo>
                  <a:lnTo>
                    <a:pt x="77714" y="4495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cs typeface="+mn-ea"/>
                <a:sym typeface="+mn-lt"/>
              </a:endParaRPr>
            </a:p>
          </p:txBody>
        </p:sp>
      </p:grpSp>
      <p:grpSp>
        <p:nvGrpSpPr>
          <p:cNvPr id="32" name="组合 31"/>
          <p:cNvGrpSpPr/>
          <p:nvPr/>
        </p:nvGrpSpPr>
        <p:grpSpPr>
          <a:xfrm>
            <a:off x="7443434" y="2206399"/>
            <a:ext cx="3018414" cy="613359"/>
            <a:chOff x="7443434" y="1897971"/>
            <a:chExt cx="3018414" cy="613359"/>
          </a:xfrm>
        </p:grpSpPr>
        <p:sp>
          <p:nvSpPr>
            <p:cNvPr id="33" name="圆角矩形 32"/>
            <p:cNvSpPr/>
            <p:nvPr/>
          </p:nvSpPr>
          <p:spPr>
            <a:xfrm>
              <a:off x="7443434" y="1897971"/>
              <a:ext cx="3018414" cy="613359"/>
            </a:xfrm>
            <a:prstGeom prst="roundRect">
              <a:avLst>
                <a:gd name="adj" fmla="val 50000"/>
              </a:avLst>
            </a:prstGeom>
            <a:solidFill>
              <a:srgbClr val="C8B08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4" name="矩形 33"/>
            <p:cNvSpPr/>
            <p:nvPr/>
          </p:nvSpPr>
          <p:spPr>
            <a:xfrm>
              <a:off x="7927365" y="1980866"/>
              <a:ext cx="2050552" cy="4312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cs typeface="+mn-ea"/>
                  <a:sym typeface="+mn-lt"/>
                </a:rPr>
                <a:t>方案重点事项</a:t>
              </a:r>
            </a:p>
          </p:txBody>
        </p:sp>
      </p:grpSp>
      <p:pic>
        <p:nvPicPr>
          <p:cNvPr id="35" name="图片占位符 7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16570" y="2390954"/>
            <a:ext cx="1927888" cy="3298649"/>
          </a:xfrm>
          <a:custGeom>
            <a:avLst/>
            <a:gdLst>
              <a:gd name="connsiteX0" fmla="*/ 0 w 5011284"/>
              <a:gd name="connsiteY0" fmla="*/ 0 h 3821373"/>
              <a:gd name="connsiteX1" fmla="*/ 5011284 w 5011284"/>
              <a:gd name="connsiteY1" fmla="*/ 0 h 3821373"/>
              <a:gd name="connsiteX2" fmla="*/ 5011284 w 5011284"/>
              <a:gd name="connsiteY2" fmla="*/ 3821373 h 3821373"/>
              <a:gd name="connsiteX3" fmla="*/ 0 w 5011284"/>
              <a:gd name="connsiteY3" fmla="*/ 3821373 h 3821373"/>
            </a:gdLst>
            <a:ahLst/>
            <a:cxnLst>
              <a:cxn ang="0">
                <a:pos x="connsiteX0" y="connsiteY0"/>
              </a:cxn>
              <a:cxn ang="0">
                <a:pos x="connsiteX1" y="connsiteY1"/>
              </a:cxn>
              <a:cxn ang="0">
                <a:pos x="connsiteX2" y="connsiteY2"/>
              </a:cxn>
              <a:cxn ang="0">
                <a:pos x="connsiteX3" y="connsiteY3"/>
              </a:cxn>
            </a:cxnLst>
            <a:rect l="l" t="t" r="r" b="b"/>
            <a:pathLst>
              <a:path w="5011284" h="3821373">
                <a:moveTo>
                  <a:pt x="0" y="0"/>
                </a:moveTo>
                <a:lnTo>
                  <a:pt x="5011284" y="0"/>
                </a:lnTo>
                <a:lnTo>
                  <a:pt x="5011284" y="3821373"/>
                </a:lnTo>
                <a:lnTo>
                  <a:pt x="0" y="3821373"/>
                </a:lnTo>
                <a:close/>
              </a:path>
            </a:pathLst>
          </a:custGeom>
          <a:ln>
            <a:solidFill>
              <a:schemeClr val="bg1">
                <a:lumMod val="75000"/>
              </a:schemeClr>
            </a:solidFill>
          </a:ln>
        </p:spPr>
      </p:pic>
    </p:spTree>
    <p:extLst>
      <p:ext uri="{BB962C8B-B14F-4D97-AF65-F5344CB8AC3E}">
        <p14:creationId xmlns:p14="http://schemas.microsoft.com/office/powerpoint/2010/main" val="8355391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2"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1000"/>
                                        <p:tgtEl>
                                          <p:spTgt spid="35"/>
                                        </p:tgtEl>
                                      </p:cBhvr>
                                    </p:animEffect>
                                    <p:anim calcmode="lin" valueType="num">
                                      <p:cBhvr>
                                        <p:cTn id="31" dur="1000" fill="hold"/>
                                        <p:tgtEl>
                                          <p:spTgt spid="35"/>
                                        </p:tgtEl>
                                        <p:attrNameLst>
                                          <p:attrName>ppt_x</p:attrName>
                                        </p:attrNameLst>
                                      </p:cBhvr>
                                      <p:tavLst>
                                        <p:tav tm="0">
                                          <p:val>
                                            <p:strVal val="#ppt_x"/>
                                          </p:val>
                                        </p:tav>
                                        <p:tav tm="100000">
                                          <p:val>
                                            <p:strVal val="#ppt_x"/>
                                          </p:val>
                                        </p:tav>
                                      </p:tavLst>
                                    </p:anim>
                                    <p:anim calcmode="lin" valueType="num">
                                      <p:cBhvr>
                                        <p:cTn id="32" dur="1000" fill="hold"/>
                                        <p:tgtEl>
                                          <p:spTgt spid="35"/>
                                        </p:tgtEl>
                                        <p:attrNameLst>
                                          <p:attrName>ppt_y</p:attrName>
                                        </p:attrNameLst>
                                      </p:cBhvr>
                                      <p:tavLst>
                                        <p:tav tm="0">
                                          <p:val>
                                            <p:strVal val="#ppt_y+.1"/>
                                          </p:val>
                                        </p:tav>
                                        <p:tav tm="100000">
                                          <p:val>
                                            <p:strVal val="#ppt_y"/>
                                          </p:val>
                                        </p:tav>
                                      </p:tavLst>
                                    </p:anim>
                                  </p:childTnLst>
                                </p:cTn>
                              </p:par>
                            </p:childTnLst>
                          </p:cTn>
                        </p:par>
                        <p:par>
                          <p:cTn id="33" fill="hold">
                            <p:stCondLst>
                              <p:cond delay="2100"/>
                            </p:stCondLst>
                            <p:childTnLst>
                              <p:par>
                                <p:cTn id="34" presetID="10" presetClass="entr" presetSubtype="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par>
                          <p:cTn id="37" fill="hold">
                            <p:stCondLst>
                              <p:cond delay="2600"/>
                            </p:stCondLst>
                            <p:childTnLst>
                              <p:par>
                                <p:cTn id="38" presetID="53" presetClass="entr" presetSubtype="16"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childTnLst>
                          </p:cTn>
                        </p:par>
                        <p:par>
                          <p:cTn id="48" fill="hold">
                            <p:stCondLst>
                              <p:cond delay="3100"/>
                            </p:stCondLst>
                            <p:childTnLst>
                              <p:par>
                                <p:cTn id="49" presetID="12" presetClass="entr" presetSubtype="8"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p:tgtEl>
                                          <p:spTgt spid="20"/>
                                        </p:tgtEl>
                                        <p:attrNameLst>
                                          <p:attrName>ppt_x</p:attrName>
                                        </p:attrNameLst>
                                      </p:cBhvr>
                                      <p:tavLst>
                                        <p:tav tm="0">
                                          <p:val>
                                            <p:strVal val="#ppt_x-#ppt_w*1.125000"/>
                                          </p:val>
                                        </p:tav>
                                        <p:tav tm="100000">
                                          <p:val>
                                            <p:strVal val="#ppt_x"/>
                                          </p:val>
                                        </p:tav>
                                      </p:tavLst>
                                    </p:anim>
                                    <p:animEffect transition="in" filter="wipe(right)">
                                      <p:cBhvr>
                                        <p:cTn id="52" dur="500"/>
                                        <p:tgtEl>
                                          <p:spTgt spid="20"/>
                                        </p:tgtEl>
                                      </p:cBhvr>
                                    </p:animEffect>
                                  </p:childTnLst>
                                </p:cTn>
                              </p:par>
                            </p:childTnLst>
                          </p:cTn>
                        </p:par>
                        <p:par>
                          <p:cTn id="53" fill="hold">
                            <p:stCondLst>
                              <p:cond delay="3600"/>
                            </p:stCondLst>
                            <p:childTnLst>
                              <p:par>
                                <p:cTn id="54" presetID="12" presetClass="entr" presetSubtype="8" fill="hold"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p:tgtEl>
                                          <p:spTgt spid="26"/>
                                        </p:tgtEl>
                                        <p:attrNameLst>
                                          <p:attrName>ppt_x</p:attrName>
                                        </p:attrNameLst>
                                      </p:cBhvr>
                                      <p:tavLst>
                                        <p:tav tm="0">
                                          <p:val>
                                            <p:strVal val="#ppt_x-#ppt_w*1.125000"/>
                                          </p:val>
                                        </p:tav>
                                        <p:tav tm="100000">
                                          <p:val>
                                            <p:strVal val="#ppt_x"/>
                                          </p:val>
                                        </p:tav>
                                      </p:tavLst>
                                    </p:anim>
                                    <p:animEffect transition="in" filter="wipe(right)">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8B258F5E-FCA7-4EE5-AA33-69262E2734A2}"/>
              </a:ext>
            </a:extLst>
          </p:cNvPr>
          <p:cNvGrpSpPr/>
          <p:nvPr/>
        </p:nvGrpSpPr>
        <p:grpSpPr>
          <a:xfrm>
            <a:off x="1023873" y="4902643"/>
            <a:ext cx="4957288" cy="652654"/>
            <a:chOff x="1022551" y="4903027"/>
            <a:chExt cx="4958579" cy="652824"/>
          </a:xfrm>
          <a:effectLst>
            <a:outerShdw blurRad="254000" dist="63500" dir="2700000" algn="tl" rotWithShape="0">
              <a:prstClr val="black">
                <a:alpha val="30000"/>
              </a:prstClr>
            </a:outerShdw>
          </a:effectLst>
        </p:grpSpPr>
        <p:sp>
          <p:nvSpPr>
            <p:cNvPr id="9" name="任意多边形 18"/>
            <p:cNvSpPr/>
            <p:nvPr/>
          </p:nvSpPr>
          <p:spPr bwMode="auto">
            <a:xfrm>
              <a:off x="1022551" y="4903027"/>
              <a:ext cx="4958579" cy="652824"/>
            </a:xfrm>
            <a:custGeom>
              <a:avLst/>
              <a:gdLst>
                <a:gd name="T0" fmla="*/ 216100 w 3279285"/>
                <a:gd name="T1" fmla="*/ 0 h 431880"/>
                <a:gd name="T2" fmla="*/ 2354790 w 3279285"/>
                <a:gd name="T3" fmla="*/ 0 h 431880"/>
                <a:gd name="T4" fmla="*/ 2424017 w 3279285"/>
                <a:gd name="T5" fmla="*/ 76044 h 431880"/>
                <a:gd name="T6" fmla="*/ 3159270 w 3279285"/>
                <a:gd name="T7" fmla="*/ 425214 h 431880"/>
                <a:gd name="T8" fmla="*/ 3281735 w 3279285"/>
                <a:gd name="T9" fmla="*/ 431389 h 431880"/>
                <a:gd name="T10" fmla="*/ 3280825 w 3279285"/>
                <a:gd name="T11" fmla="*/ 431480 h 431880"/>
                <a:gd name="T12" fmla="*/ 216100 w 3279285"/>
                <a:gd name="T13" fmla="*/ 431480 h 431880"/>
                <a:gd name="T14" fmla="*/ 0 w 3279285"/>
                <a:gd name="T15" fmla="*/ 215740 h 431880"/>
                <a:gd name="T16" fmla="*/ 216100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C8B08A"/>
            </a:solidFill>
            <a:ln w="28575">
              <a:noFill/>
              <a:round/>
            </a:ln>
            <a:effectLst>
              <a:outerShdw blurRad="50800" dist="38100" algn="l" rotWithShape="0">
                <a:prstClr val="black">
                  <a:alpha val="40000"/>
                </a:prstClr>
              </a:outerShdw>
            </a:effectLst>
          </p:spPr>
          <p:txBody>
            <a:bodyPr vert="horz" wrap="square" lIns="91380" tIns="45690" rIns="91380" bIns="45690" numCol="1" anchor="t" anchorCtr="0" compatLnSpc="1"/>
            <a:lstStyle/>
            <a:p>
              <a:pPr>
                <a:lnSpc>
                  <a:spcPct val="130000"/>
                </a:lnSpc>
              </a:pPr>
              <a:endParaRPr lang="en-US" altLang="zh-CN" sz="1999"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11" name="矩形 10"/>
            <p:cNvSpPr/>
            <p:nvPr/>
          </p:nvSpPr>
          <p:spPr>
            <a:xfrm>
              <a:off x="1345328" y="4963713"/>
              <a:ext cx="1733618" cy="492379"/>
            </a:xfrm>
            <a:prstGeom prst="rect">
              <a:avLst/>
            </a:prstGeom>
            <a:ln>
              <a:noFill/>
            </a:ln>
          </p:spPr>
          <p:txBody>
            <a:bodyPr wrap="none">
              <a:spAutoFit/>
            </a:bodyPr>
            <a:lstStyle/>
            <a:p>
              <a:pPr>
                <a:lnSpc>
                  <a:spcPct val="130000"/>
                </a:lnSpc>
              </a:pPr>
              <a:r>
                <a:rPr lang="zh-CN" altLang="en-US" sz="1999" b="1" dirty="0">
                  <a:solidFill>
                    <a:schemeClr val="bg1"/>
                  </a:solidFill>
                  <a:latin typeface="方正黑体简体" panose="02010601030101010101" pitchFamily="2" charset="-122"/>
                  <a:ea typeface="方正黑体简体" panose="02010601030101010101" pitchFamily="2" charset="-122"/>
                  <a:cs typeface="+mn-ea"/>
                  <a:sym typeface="+mn-lt"/>
                </a:rPr>
                <a:t>线下地推方式</a:t>
              </a:r>
              <a:endParaRPr lang="en-US" altLang="zh-CN" sz="1999" b="1"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grpSp>
        <p:nvGrpSpPr>
          <p:cNvPr id="3" name="组合 2">
            <a:extLst>
              <a:ext uri="{FF2B5EF4-FFF2-40B4-BE49-F238E27FC236}">
                <a16:creationId xmlns:a16="http://schemas.microsoft.com/office/drawing/2014/main" xmlns="" id="{BEE51B42-2CE7-43E4-AE6A-C47F469642E4}"/>
              </a:ext>
            </a:extLst>
          </p:cNvPr>
          <p:cNvGrpSpPr/>
          <p:nvPr/>
        </p:nvGrpSpPr>
        <p:grpSpPr>
          <a:xfrm>
            <a:off x="6065140" y="1884122"/>
            <a:ext cx="4950092" cy="652654"/>
            <a:chOff x="6065131" y="1883720"/>
            <a:chExt cx="4951381" cy="652824"/>
          </a:xfrm>
          <a:solidFill>
            <a:schemeClr val="tx1">
              <a:lumMod val="65000"/>
              <a:lumOff val="35000"/>
            </a:schemeClr>
          </a:solidFill>
          <a:effectLst>
            <a:outerShdw blurRad="254000" dist="63500" dir="2700000" algn="tl" rotWithShape="0">
              <a:prstClr val="black">
                <a:alpha val="30000"/>
              </a:prstClr>
            </a:outerShdw>
          </a:effectLst>
        </p:grpSpPr>
        <p:sp>
          <p:nvSpPr>
            <p:cNvPr id="10" name="任意多边形 17"/>
            <p:cNvSpPr/>
            <p:nvPr/>
          </p:nvSpPr>
          <p:spPr bwMode="auto">
            <a:xfrm>
              <a:off x="6065131" y="1883720"/>
              <a:ext cx="4951381" cy="652824"/>
            </a:xfrm>
            <a:custGeom>
              <a:avLst/>
              <a:gdLst>
                <a:gd name="T0" fmla="*/ 27359 w 3275513"/>
                <a:gd name="T1" fmla="*/ 0 h 431880"/>
                <a:gd name="T2" fmla="*/ 3057238 w 3275513"/>
                <a:gd name="T3" fmla="*/ 0 h 431880"/>
                <a:gd name="T4" fmla="*/ 3273013 w 3275513"/>
                <a:gd name="T5" fmla="*/ 215740 h 431880"/>
                <a:gd name="T6" fmla="*/ 3057238 w 3275513"/>
                <a:gd name="T7" fmla="*/ 431480 h 431880"/>
                <a:gd name="T8" fmla="*/ 872766 w 3275513"/>
                <a:gd name="T9" fmla="*/ 431480 h 431880"/>
                <a:gd name="T10" fmla="*/ 803640 w 3275513"/>
                <a:gd name="T11" fmla="*/ 355438 h 431880"/>
                <a:gd name="T12" fmla="*/ 69496 w 3275513"/>
                <a:gd name="T13" fmla="*/ 6267 h 431880"/>
                <a:gd name="T14" fmla="*/ 0 w 3275513"/>
                <a:gd name="T15" fmla="*/ 2755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rgbClr val="C8B08A"/>
            </a:solidFill>
            <a:ln w="28575">
              <a:noFill/>
              <a:round/>
            </a:ln>
            <a:effectLst>
              <a:outerShdw blurRad="50800" dist="38100" algn="l" rotWithShape="0">
                <a:prstClr val="black">
                  <a:alpha val="40000"/>
                </a:prstClr>
              </a:outerShdw>
            </a:effectLst>
          </p:spPr>
          <p:txBody>
            <a:bodyPr vert="horz" wrap="square" lIns="91380" tIns="45690" rIns="91380" bIns="45690" numCol="1" anchor="t" anchorCtr="0" compatLnSpc="1"/>
            <a:lstStyle/>
            <a:p>
              <a:pPr>
                <a:lnSpc>
                  <a:spcPct val="130000"/>
                </a:lnSpc>
              </a:pPr>
              <a:endParaRPr lang="zh-CN" altLang="en-US" sz="1999" dirty="0">
                <a:solidFill>
                  <a:schemeClr val="tx2"/>
                </a:solidFill>
                <a:latin typeface="方正黑体简体" panose="02010601030101010101" pitchFamily="2" charset="-122"/>
                <a:ea typeface="方正黑体简体" panose="02010601030101010101" pitchFamily="2" charset="-122"/>
                <a:cs typeface="+mn-ea"/>
                <a:sym typeface="+mn-lt"/>
              </a:endParaRPr>
            </a:p>
          </p:txBody>
        </p:sp>
        <p:sp>
          <p:nvSpPr>
            <p:cNvPr id="12" name="矩形 11"/>
            <p:cNvSpPr/>
            <p:nvPr/>
          </p:nvSpPr>
          <p:spPr>
            <a:xfrm>
              <a:off x="8863067" y="1963942"/>
              <a:ext cx="1991770" cy="492379"/>
            </a:xfrm>
            <a:prstGeom prst="rect">
              <a:avLst/>
            </a:prstGeom>
            <a:noFill/>
            <a:ln>
              <a:noFill/>
            </a:ln>
          </p:spPr>
          <p:txBody>
            <a:bodyPr wrap="none">
              <a:spAutoFit/>
            </a:bodyPr>
            <a:lstStyle/>
            <a:p>
              <a:pPr>
                <a:lnSpc>
                  <a:spcPct val="130000"/>
                </a:lnSpc>
              </a:pPr>
              <a:r>
                <a:rPr lang="zh-CN" altLang="en-US" sz="1999" b="1" dirty="0">
                  <a:solidFill>
                    <a:schemeClr val="bg1"/>
                  </a:solidFill>
                  <a:latin typeface="方正黑体简体" panose="02010601030101010101" pitchFamily="2" charset="-122"/>
                  <a:ea typeface="方正黑体简体" panose="02010601030101010101" pitchFamily="2" charset="-122"/>
                  <a:cs typeface="+mn-ea"/>
                  <a:sym typeface="+mn-lt"/>
                </a:rPr>
                <a:t>自媒体推广方式</a:t>
              </a:r>
              <a:endParaRPr lang="en-US" altLang="zh-CN" sz="1999" b="1"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sp>
        <p:nvSpPr>
          <p:cNvPr id="13" name="TextBox 10"/>
          <p:cNvSpPr txBox="1"/>
          <p:nvPr/>
        </p:nvSpPr>
        <p:spPr>
          <a:xfrm>
            <a:off x="1096028" y="2715777"/>
            <a:ext cx="3134564" cy="511354"/>
          </a:xfrm>
          <a:prstGeom prst="rect">
            <a:avLst/>
          </a:prstGeom>
          <a:noFill/>
        </p:spPr>
        <p:txBody>
          <a:bodyPr wrap="square" rtlCol="0">
            <a:spAutoFit/>
          </a:bodyPr>
          <a:lstStyle/>
          <a:p>
            <a:pPr marL="285550" indent="-285550" algn="just">
              <a:lnSpc>
                <a:spcPct val="130000"/>
              </a:lnSpc>
              <a:buFont typeface="Wingdings" panose="05000000000000000000" pitchFamily="2" charset="2"/>
              <a:buChar char="n"/>
            </a:pPr>
            <a:r>
              <a:rPr lang="zh-CN" altLang="en-US" sz="1000" dirty="0">
                <a:solidFill>
                  <a:srgbClr val="7F7F7F"/>
                </a:solidFill>
                <a:latin typeface="方正黑体简体" panose="02010601030101010101" pitchFamily="2" charset="-122"/>
                <a:ea typeface="方正黑体简体" panose="02010601030101010101" pitchFamily="2" charset="-122"/>
                <a:cs typeface="+mn-ea"/>
                <a:sym typeface="+mn-lt"/>
              </a:rPr>
              <a:t>公司在发展初期，财务风险主要体现为资金短缺风险。</a:t>
            </a:r>
            <a:endParaRPr lang="en-US" altLang="zh-CN" sz="1000" dirty="0">
              <a:solidFill>
                <a:srgbClr val="7F7F7F"/>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a:extLst>
              <a:ext uri="{FF2B5EF4-FFF2-40B4-BE49-F238E27FC236}">
                <a16:creationId xmlns:a16="http://schemas.microsoft.com/office/drawing/2014/main" xmlns="" id="{D1C3511F-962E-44FE-A92C-D7061D67072A}"/>
              </a:ext>
            </a:extLst>
          </p:cNvPr>
          <p:cNvGrpSpPr/>
          <p:nvPr/>
        </p:nvGrpSpPr>
        <p:grpSpPr>
          <a:xfrm>
            <a:off x="4363921" y="2071285"/>
            <a:ext cx="3292062" cy="3294463"/>
            <a:chOff x="4363469" y="2070930"/>
            <a:chExt cx="3292919" cy="3295321"/>
          </a:xfrm>
          <a:solidFill>
            <a:srgbClr val="4F4D50"/>
          </a:solidFill>
        </p:grpSpPr>
        <p:grpSp>
          <p:nvGrpSpPr>
            <p:cNvPr id="4" name="组合 3"/>
            <p:cNvGrpSpPr/>
            <p:nvPr/>
          </p:nvGrpSpPr>
          <p:grpSpPr>
            <a:xfrm>
              <a:off x="4363469" y="2070930"/>
              <a:ext cx="3292919" cy="3295321"/>
              <a:chOff x="4365173" y="2070400"/>
              <a:chExt cx="3294205" cy="3296608"/>
            </a:xfrm>
            <a:grpFill/>
          </p:grpSpPr>
          <p:grpSp>
            <p:nvGrpSpPr>
              <p:cNvPr id="5" name="组合 4"/>
              <p:cNvGrpSpPr/>
              <p:nvPr/>
            </p:nvGrpSpPr>
            <p:grpSpPr>
              <a:xfrm>
                <a:off x="4550909" y="2249849"/>
                <a:ext cx="2935798" cy="3010590"/>
                <a:chOff x="4598426" y="1496202"/>
                <a:chExt cx="3167150" cy="3247836"/>
              </a:xfrm>
              <a:grpFill/>
            </p:grpSpPr>
            <p:sp>
              <p:nvSpPr>
                <p:cNvPr id="7" name="椭圆 6"/>
                <p:cNvSpPr/>
                <p:nvPr/>
              </p:nvSpPr>
              <p:spPr>
                <a:xfrm flipH="1">
                  <a:off x="4598426" y="1496202"/>
                  <a:ext cx="3167150" cy="31671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0">
                    <a:lnSpc>
                      <a:spcPct val="130000"/>
                    </a:lnSpc>
                    <a:defRPr/>
                  </a:pPr>
                  <a:endParaRPr lang="zh-CN" altLang="en-US" sz="9593" kern="0" dirty="0">
                    <a:solidFill>
                      <a:sysClr val="windowText" lastClr="000000"/>
                    </a:solidFill>
                    <a:latin typeface="方正黑体简体" panose="02010601030101010101" pitchFamily="2" charset="-122"/>
                    <a:ea typeface="方正黑体简体" panose="02010601030101010101" pitchFamily="2" charset="-122"/>
                    <a:cs typeface="+mn-ea"/>
                    <a:sym typeface="+mn-lt"/>
                  </a:endParaRPr>
                </a:p>
              </p:txBody>
            </p:sp>
            <p:sp>
              <p:nvSpPr>
                <p:cNvPr id="8" name="椭圆 7"/>
                <p:cNvSpPr/>
                <p:nvPr/>
              </p:nvSpPr>
              <p:spPr>
                <a:xfrm flipH="1">
                  <a:off x="4687201" y="1724430"/>
                  <a:ext cx="3019603" cy="30196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0">
                    <a:lnSpc>
                      <a:spcPct val="130000"/>
                    </a:lnSpc>
                    <a:defRPr/>
                  </a:pPr>
                  <a:endParaRPr lang="zh-CN" altLang="en-US" sz="9593" kern="0" dirty="0">
                    <a:solidFill>
                      <a:sysClr val="windowText" lastClr="000000"/>
                    </a:solidFill>
                    <a:latin typeface="方正黑体简体" panose="02010601030101010101" pitchFamily="2" charset="-122"/>
                    <a:ea typeface="方正黑体简体" panose="02010601030101010101" pitchFamily="2" charset="-122"/>
                    <a:cs typeface="+mn-ea"/>
                    <a:sym typeface="+mn-lt"/>
                  </a:endParaRPr>
                </a:p>
              </p:txBody>
            </p:sp>
          </p:grpSp>
          <p:sp>
            <p:nvSpPr>
              <p:cNvPr id="6" name="同心圆 76"/>
              <p:cNvSpPr/>
              <p:nvPr/>
            </p:nvSpPr>
            <p:spPr>
              <a:xfrm>
                <a:off x="4365173" y="2070400"/>
                <a:ext cx="3294205" cy="3296608"/>
              </a:xfrm>
              <a:prstGeom prst="donut">
                <a:avLst>
                  <a:gd name="adj" fmla="val 6327"/>
                </a:avLst>
              </a:prstGeom>
              <a:grpFill/>
              <a:ln w="38100">
                <a:solidFill>
                  <a:srgbClr val="FCE1B0"/>
                </a:solidFill>
                <a:round/>
              </a:ln>
              <a:effectLst>
                <a:outerShdw blurRad="254000" dist="63500" dir="2700000" algn="tl" rotWithShape="0">
                  <a:prstClr val="black">
                    <a:alpha val="30000"/>
                  </a:prstClr>
                </a:outerShdw>
              </a:effectLst>
            </p:spPr>
            <p:txBody>
              <a:bodyPr vert="horz" wrap="square" lIns="91380" tIns="45690" rIns="91380" bIns="45690" numCol="1" anchor="t" anchorCtr="0" compatLnSpc="1"/>
              <a:lstStyle/>
              <a:p>
                <a:pPr>
                  <a:lnSpc>
                    <a:spcPct val="130000"/>
                  </a:lnSpc>
                </a:pPr>
                <a:endParaRPr lang="zh-CN" altLang="en-US" sz="1798" dirty="0">
                  <a:latin typeface="方正黑体简体" panose="02010601030101010101" pitchFamily="2" charset="-122"/>
                  <a:ea typeface="方正黑体简体" panose="02010601030101010101" pitchFamily="2" charset="-122"/>
                  <a:cs typeface="+mn-ea"/>
                  <a:sym typeface="+mn-lt"/>
                </a:endParaRPr>
              </a:p>
            </p:txBody>
          </p:sp>
        </p:grpSp>
        <p:sp>
          <p:nvSpPr>
            <p:cNvPr id="14" name="矩形 13"/>
            <p:cNvSpPr/>
            <p:nvPr/>
          </p:nvSpPr>
          <p:spPr>
            <a:xfrm>
              <a:off x="5015077" y="3860753"/>
              <a:ext cx="2002762" cy="599038"/>
            </a:xfrm>
            <a:prstGeom prst="rect">
              <a:avLst/>
            </a:prstGeom>
            <a:noFill/>
          </p:spPr>
          <p:txBody>
            <a:bodyPr wrap="square">
              <a:spAutoFit/>
            </a:bodyPr>
            <a:lstStyle/>
            <a:p>
              <a:pPr algn="ctr">
                <a:lnSpc>
                  <a:spcPct val="130000"/>
                </a:lnSpc>
              </a:pPr>
              <a:r>
                <a:rPr lang="zh-CN" altLang="en-US" sz="2798" b="1" dirty="0">
                  <a:solidFill>
                    <a:schemeClr val="bg1"/>
                  </a:solidFill>
                  <a:latin typeface="方正黑体简体" panose="02010601030101010101" pitchFamily="2" charset="-122"/>
                  <a:ea typeface="方正黑体简体" panose="02010601030101010101" pitchFamily="2" charset="-122"/>
                  <a:cs typeface="+mn-ea"/>
                  <a:sym typeface="+mn-lt"/>
                </a:rPr>
                <a:t>推广方式</a:t>
              </a:r>
              <a:endParaRPr lang="en-US" altLang="zh-CN" sz="2798" b="1"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sp>
        <p:nvSpPr>
          <p:cNvPr id="16" name="TextBox 10"/>
          <p:cNvSpPr txBox="1"/>
          <p:nvPr/>
        </p:nvSpPr>
        <p:spPr>
          <a:xfrm>
            <a:off x="1096028" y="3427695"/>
            <a:ext cx="3134564" cy="511354"/>
          </a:xfrm>
          <a:prstGeom prst="rect">
            <a:avLst/>
          </a:prstGeom>
          <a:noFill/>
        </p:spPr>
        <p:txBody>
          <a:bodyPr wrap="square" rtlCol="0">
            <a:spAutoFit/>
          </a:bodyPr>
          <a:lstStyle/>
          <a:p>
            <a:pPr marL="285550" indent="-285550" algn="just">
              <a:lnSpc>
                <a:spcPct val="130000"/>
              </a:lnSpc>
              <a:buFont typeface="Wingdings" panose="05000000000000000000" pitchFamily="2" charset="2"/>
              <a:buChar char="n"/>
            </a:pPr>
            <a:r>
              <a:rPr lang="zh-CN" altLang="en-US" sz="1000" dirty="0">
                <a:solidFill>
                  <a:srgbClr val="7F7F7F"/>
                </a:solidFill>
                <a:latin typeface="方正黑体简体" panose="02010601030101010101" pitchFamily="2" charset="-122"/>
                <a:ea typeface="方正黑体简体" panose="02010601030101010101" pitchFamily="2" charset="-122"/>
                <a:cs typeface="+mn-ea"/>
                <a:sym typeface="+mn-lt"/>
              </a:rPr>
              <a:t>前期投入主要来自场地租金、装修费用、设施和设备购买的费用以及宣传费用等。</a:t>
            </a:r>
            <a:endParaRPr lang="en-US" altLang="zh-CN" sz="1000" dirty="0">
              <a:solidFill>
                <a:srgbClr val="7F7F7F"/>
              </a:solidFill>
              <a:latin typeface="方正黑体简体" panose="02010601030101010101" pitchFamily="2" charset="-122"/>
              <a:ea typeface="方正黑体简体" panose="02010601030101010101" pitchFamily="2" charset="-122"/>
              <a:cs typeface="+mn-ea"/>
              <a:sym typeface="+mn-lt"/>
            </a:endParaRPr>
          </a:p>
        </p:txBody>
      </p:sp>
      <p:sp>
        <p:nvSpPr>
          <p:cNvPr id="17" name="TextBox 10"/>
          <p:cNvSpPr txBox="1"/>
          <p:nvPr/>
        </p:nvSpPr>
        <p:spPr>
          <a:xfrm>
            <a:off x="7880667" y="3038009"/>
            <a:ext cx="3134564" cy="511354"/>
          </a:xfrm>
          <a:prstGeom prst="rect">
            <a:avLst/>
          </a:prstGeom>
          <a:noFill/>
        </p:spPr>
        <p:txBody>
          <a:bodyPr wrap="square" rtlCol="0">
            <a:spAutoFit/>
          </a:bodyPr>
          <a:lstStyle/>
          <a:p>
            <a:pPr marL="285550" indent="-285550" algn="just">
              <a:lnSpc>
                <a:spcPct val="130000"/>
              </a:lnSpc>
              <a:buFont typeface="Wingdings" panose="05000000000000000000" pitchFamily="2" charset="2"/>
              <a:buChar char="n"/>
            </a:pPr>
            <a:r>
              <a:rPr lang="zh-CN" altLang="en-US" sz="1000" dirty="0">
                <a:solidFill>
                  <a:srgbClr val="7F7F7F"/>
                </a:solidFill>
                <a:latin typeface="方正黑体简体" panose="02010601030101010101" pitchFamily="2" charset="-122"/>
                <a:ea typeface="方正黑体简体" panose="02010601030101010101" pitchFamily="2" charset="-122"/>
                <a:cs typeface="+mn-ea"/>
                <a:sym typeface="+mn-lt"/>
              </a:rPr>
              <a:t>加强对公司资金运行情况的监控力度，最大限度地提高资金使用率；</a:t>
            </a:r>
            <a:endParaRPr lang="en-US" altLang="zh-CN" sz="1000" dirty="0">
              <a:solidFill>
                <a:srgbClr val="7F7F7F"/>
              </a:solidFill>
              <a:latin typeface="方正黑体简体" panose="02010601030101010101" pitchFamily="2" charset="-122"/>
              <a:ea typeface="方正黑体简体" panose="02010601030101010101" pitchFamily="2" charset="-122"/>
              <a:cs typeface="+mn-ea"/>
              <a:sym typeface="+mn-lt"/>
            </a:endParaRPr>
          </a:p>
        </p:txBody>
      </p:sp>
      <p:sp>
        <p:nvSpPr>
          <p:cNvPr id="19" name="TextBox 10"/>
          <p:cNvSpPr txBox="1"/>
          <p:nvPr/>
        </p:nvSpPr>
        <p:spPr>
          <a:xfrm>
            <a:off x="7880667" y="3927935"/>
            <a:ext cx="3134564" cy="302311"/>
          </a:xfrm>
          <a:prstGeom prst="rect">
            <a:avLst/>
          </a:prstGeom>
          <a:noFill/>
        </p:spPr>
        <p:txBody>
          <a:bodyPr wrap="square" rtlCol="0">
            <a:spAutoFit/>
          </a:bodyPr>
          <a:lstStyle/>
          <a:p>
            <a:pPr marL="285550" indent="-285550" algn="just">
              <a:lnSpc>
                <a:spcPct val="130000"/>
              </a:lnSpc>
              <a:buFont typeface="Wingdings" panose="05000000000000000000" pitchFamily="2" charset="2"/>
              <a:buChar char="n"/>
            </a:pPr>
            <a:r>
              <a:rPr lang="zh-CN" altLang="en-US" sz="1000" dirty="0">
                <a:solidFill>
                  <a:srgbClr val="7F7F7F"/>
                </a:solidFill>
                <a:latin typeface="方正黑体简体" panose="02010601030101010101" pitchFamily="2" charset="-122"/>
                <a:ea typeface="方正黑体简体" panose="02010601030101010101" pitchFamily="2" charset="-122"/>
                <a:cs typeface="+mn-ea"/>
                <a:sym typeface="+mn-lt"/>
              </a:rPr>
              <a:t>严格实施财务监管和预算制度；</a:t>
            </a:r>
            <a:endParaRPr lang="en-US" altLang="zh-CN" sz="1000" dirty="0">
              <a:solidFill>
                <a:srgbClr val="7F7F7F"/>
              </a:solidFill>
              <a:latin typeface="方正黑体简体" panose="02010601030101010101" pitchFamily="2" charset="-122"/>
              <a:ea typeface="方正黑体简体" panose="02010601030101010101" pitchFamily="2" charset="-122"/>
              <a:cs typeface="+mn-ea"/>
              <a:sym typeface="+mn-lt"/>
            </a:endParaRPr>
          </a:p>
        </p:txBody>
      </p:sp>
      <p:sp>
        <p:nvSpPr>
          <p:cNvPr id="20" name="TextBox 10"/>
          <p:cNvSpPr txBox="1"/>
          <p:nvPr/>
        </p:nvSpPr>
        <p:spPr>
          <a:xfrm>
            <a:off x="7880667" y="4469842"/>
            <a:ext cx="3134564" cy="302311"/>
          </a:xfrm>
          <a:prstGeom prst="rect">
            <a:avLst/>
          </a:prstGeom>
          <a:noFill/>
        </p:spPr>
        <p:txBody>
          <a:bodyPr wrap="square" rtlCol="0">
            <a:spAutoFit/>
          </a:bodyPr>
          <a:lstStyle/>
          <a:p>
            <a:pPr marL="285550" indent="-285550" algn="just">
              <a:lnSpc>
                <a:spcPct val="130000"/>
              </a:lnSpc>
              <a:buFont typeface="Wingdings" panose="05000000000000000000" pitchFamily="2" charset="2"/>
              <a:buChar char="n"/>
            </a:pPr>
            <a:r>
              <a:rPr lang="zh-CN" altLang="en-US" sz="1000" dirty="0">
                <a:solidFill>
                  <a:srgbClr val="7F7F7F"/>
                </a:solidFill>
                <a:latin typeface="方正黑体简体" panose="02010601030101010101" pitchFamily="2" charset="-122"/>
                <a:ea typeface="方正黑体简体" panose="02010601030101010101" pitchFamily="2" charset="-122"/>
                <a:cs typeface="+mn-ea"/>
                <a:sym typeface="+mn-lt"/>
              </a:rPr>
              <a:t>聘请高素质财务和管理人员进行有效的管理。</a:t>
            </a:r>
            <a:endParaRPr lang="en-US" altLang="zh-CN" sz="1000" dirty="0">
              <a:solidFill>
                <a:srgbClr val="7F7F7F"/>
              </a:solidFill>
              <a:latin typeface="方正黑体简体" panose="02010601030101010101" pitchFamily="2" charset="-122"/>
              <a:ea typeface="方正黑体简体" panose="02010601030101010101" pitchFamily="2" charset="-122"/>
              <a:cs typeface="+mn-ea"/>
              <a:sym typeface="+mn-lt"/>
            </a:endParaRPr>
          </a:p>
        </p:txBody>
      </p:sp>
      <p:pic>
        <p:nvPicPr>
          <p:cNvPr id="25" name="图片 24">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26"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7"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推广计划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Freeform 16"/>
          <p:cNvSpPr/>
          <p:nvPr/>
        </p:nvSpPr>
        <p:spPr bwMode="auto">
          <a:xfrm>
            <a:off x="5635104" y="3106204"/>
            <a:ext cx="792319" cy="64298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rgbClr val="FCE1B0"/>
          </a:solidFill>
          <a:ln>
            <a:noFill/>
          </a:ln>
        </p:spPr>
        <p:txBody>
          <a:bodyPr lIns="162518" tIns="81259" rIns="162518" bIns="81259"/>
          <a:lstStyle/>
          <a:p>
            <a:pPr defTabSz="1217967">
              <a:lnSpc>
                <a:spcPct val="130000"/>
              </a:lnSpc>
              <a:defRPr/>
            </a:pPr>
            <a:endParaRPr lang="en-US" sz="3199" kern="0" dirty="0">
              <a:solidFill>
                <a:srgbClr val="95A5A6"/>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949212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300" fill="hold"/>
                                        <p:tgtEl>
                                          <p:spTgt spid="25"/>
                                        </p:tgtEl>
                                        <p:attrNameLst>
                                          <p:attrName>ppt_x</p:attrName>
                                        </p:attrNameLst>
                                      </p:cBhvr>
                                      <p:tavLst>
                                        <p:tav tm="0">
                                          <p:val>
                                            <p:strVal val="0-#ppt_w/2"/>
                                          </p:val>
                                        </p:tav>
                                        <p:tav tm="100000">
                                          <p:val>
                                            <p:strVal val="#ppt_x"/>
                                          </p:val>
                                        </p:tav>
                                      </p:tavLst>
                                    </p:anim>
                                    <p:anim calcmode="lin" valueType="num">
                                      <p:cBhvr additive="base">
                                        <p:cTn id="8" dur="3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fill="hold"/>
                                        <p:tgtEl>
                                          <p:spTgt spid="26"/>
                                        </p:tgtEl>
                                        <p:attrNameLst>
                                          <p:attrName>ppt_x</p:attrName>
                                        </p:attrNameLst>
                                      </p:cBhvr>
                                      <p:tavLst>
                                        <p:tav tm="0">
                                          <p:val>
                                            <p:strVal val="0-#ppt_w/2"/>
                                          </p:val>
                                        </p:tav>
                                        <p:tav tm="100000">
                                          <p:val>
                                            <p:strVal val="#ppt_x"/>
                                          </p:val>
                                        </p:tav>
                                      </p:tavLst>
                                    </p:anim>
                                    <p:anim calcmode="lin" valueType="num">
                                      <p:cBhvr additive="base">
                                        <p:cTn id="12" dur="3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300" fill="hold"/>
                                        <p:tgtEl>
                                          <p:spTgt spid="27"/>
                                        </p:tgtEl>
                                        <p:attrNameLst>
                                          <p:attrName>ppt_x</p:attrName>
                                        </p:attrNameLst>
                                      </p:cBhvr>
                                      <p:tavLst>
                                        <p:tav tm="0">
                                          <p:val>
                                            <p:strVal val="0-#ppt_w/2"/>
                                          </p:val>
                                        </p:tav>
                                        <p:tav tm="100000">
                                          <p:val>
                                            <p:strVal val="#ppt_x"/>
                                          </p:val>
                                        </p:tav>
                                      </p:tavLst>
                                    </p:anim>
                                    <p:anim calcmode="lin" valueType="num">
                                      <p:cBhvr additive="base">
                                        <p:cTn id="16" dur="300" fill="hold"/>
                                        <p:tgtEl>
                                          <p:spTgt spid="2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100"/>
                            </p:stCondLst>
                            <p:childTnLst>
                              <p:par>
                                <p:cTn id="24" presetID="1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par>
                                <p:cTn id="28" presetID="12" presetClass="entr" presetSubtype="2"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p:tgtEl>
                                          <p:spTgt spid="24"/>
                                        </p:tgtEl>
                                        <p:attrNameLst>
                                          <p:attrName>ppt_x</p:attrName>
                                        </p:attrNameLst>
                                      </p:cBhvr>
                                      <p:tavLst>
                                        <p:tav tm="0">
                                          <p:val>
                                            <p:strVal val="#ppt_x+#ppt_w*1.125000"/>
                                          </p:val>
                                        </p:tav>
                                        <p:tav tm="100000">
                                          <p:val>
                                            <p:strVal val="#ppt_x"/>
                                          </p:val>
                                        </p:tav>
                                      </p:tavLst>
                                    </p:anim>
                                    <p:animEffect transition="in" filter="wipe(left)">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1600"/>
                            </p:stCondLst>
                            <p:childTnLst>
                              <p:par>
                                <p:cTn id="36" presetID="1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p:tgtEl>
                                          <p:spTgt spid="17"/>
                                        </p:tgtEl>
                                        <p:attrNameLst>
                                          <p:attrName>ppt_y</p:attrName>
                                        </p:attrNameLst>
                                      </p:cBhvr>
                                      <p:tavLst>
                                        <p:tav tm="0">
                                          <p:val>
                                            <p:strVal val="#ppt_y-#ppt_h*1.125000"/>
                                          </p:val>
                                        </p:tav>
                                        <p:tav tm="100000">
                                          <p:val>
                                            <p:strVal val="#ppt_y"/>
                                          </p:val>
                                        </p:tav>
                                      </p:tavLst>
                                    </p:anim>
                                    <p:animEffect transition="in" filter="wipe(down)">
                                      <p:cBhvr>
                                        <p:cTn id="39" dur="500"/>
                                        <p:tgtEl>
                                          <p:spTgt spid="17"/>
                                        </p:tgtEl>
                                      </p:cBhvr>
                                    </p:animEffect>
                                  </p:childTnLst>
                                </p:cTn>
                              </p:par>
                            </p:childTnLst>
                          </p:cTn>
                        </p:par>
                        <p:par>
                          <p:cTn id="40" fill="hold">
                            <p:stCondLst>
                              <p:cond delay="2100"/>
                            </p:stCondLst>
                            <p:childTnLst>
                              <p:par>
                                <p:cTn id="41" presetID="12" presetClass="entr" presetSubtype="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ppt_y</p:attrName>
                                        </p:attrNameLst>
                                      </p:cBhvr>
                                      <p:tavLst>
                                        <p:tav tm="0">
                                          <p:val>
                                            <p:strVal val="#ppt_y-#ppt_h*1.125000"/>
                                          </p:val>
                                        </p:tav>
                                        <p:tav tm="100000">
                                          <p:val>
                                            <p:strVal val="#ppt_y"/>
                                          </p:val>
                                        </p:tav>
                                      </p:tavLst>
                                    </p:anim>
                                    <p:animEffect transition="in" filter="wipe(down)">
                                      <p:cBhvr>
                                        <p:cTn id="44" dur="500"/>
                                        <p:tgtEl>
                                          <p:spTgt spid="19"/>
                                        </p:tgtEl>
                                      </p:cBhvr>
                                    </p:animEffect>
                                  </p:childTnLst>
                                </p:cTn>
                              </p:par>
                            </p:childTnLst>
                          </p:cTn>
                        </p:par>
                        <p:par>
                          <p:cTn id="45" fill="hold">
                            <p:stCondLst>
                              <p:cond delay="2600"/>
                            </p:stCondLst>
                            <p:childTnLst>
                              <p:par>
                                <p:cTn id="46" presetID="1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p:tgtEl>
                                          <p:spTgt spid="20"/>
                                        </p:tgtEl>
                                        <p:attrNameLst>
                                          <p:attrName>ppt_y</p:attrName>
                                        </p:attrNameLst>
                                      </p:cBhvr>
                                      <p:tavLst>
                                        <p:tav tm="0">
                                          <p:val>
                                            <p:strVal val="#ppt_y-#ppt_h*1.125000"/>
                                          </p:val>
                                        </p:tav>
                                        <p:tav tm="100000">
                                          <p:val>
                                            <p:strVal val="#ppt_y"/>
                                          </p:val>
                                        </p:tav>
                                      </p:tavLst>
                                    </p:anim>
                                    <p:animEffect transition="in" filter="wipe(down)">
                                      <p:cBhvr>
                                        <p:cTn id="49" dur="500"/>
                                        <p:tgtEl>
                                          <p:spTgt spid="20"/>
                                        </p:tgtEl>
                                      </p:cBhvr>
                                    </p:animEffect>
                                  </p:childTnLst>
                                </p:cTn>
                              </p:par>
                            </p:childTnLst>
                          </p:cTn>
                        </p:par>
                        <p:par>
                          <p:cTn id="50" fill="hold">
                            <p:stCondLst>
                              <p:cond delay="3100"/>
                            </p:stCondLst>
                            <p:childTnLst>
                              <p:par>
                                <p:cTn id="51" presetID="1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ppt_y</p:attrName>
                                        </p:attrNameLst>
                                      </p:cBhvr>
                                      <p:tavLst>
                                        <p:tav tm="0">
                                          <p:val>
                                            <p:strVal val="#ppt_y+#ppt_h*1.125000"/>
                                          </p:val>
                                        </p:tav>
                                        <p:tav tm="100000">
                                          <p:val>
                                            <p:strVal val="#ppt_y"/>
                                          </p:val>
                                        </p:tav>
                                      </p:tavLst>
                                    </p:anim>
                                    <p:animEffect transition="in" filter="wipe(up)">
                                      <p:cBhvr>
                                        <p:cTn id="54" dur="500"/>
                                        <p:tgtEl>
                                          <p:spTgt spid="13"/>
                                        </p:tgtEl>
                                      </p:cBhvr>
                                    </p:animEffect>
                                  </p:childTnLst>
                                </p:cTn>
                              </p:par>
                            </p:childTnLst>
                          </p:cTn>
                        </p:par>
                        <p:par>
                          <p:cTn id="55" fill="hold">
                            <p:stCondLst>
                              <p:cond delay="3600"/>
                            </p:stCondLst>
                            <p:childTnLst>
                              <p:par>
                                <p:cTn id="56" presetID="1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p:tgtEl>
                                          <p:spTgt spid="16"/>
                                        </p:tgtEl>
                                        <p:attrNameLst>
                                          <p:attrName>ppt_y</p:attrName>
                                        </p:attrNameLst>
                                      </p:cBhvr>
                                      <p:tavLst>
                                        <p:tav tm="0">
                                          <p:val>
                                            <p:strVal val="#ppt_y+#ppt_h*1.125000"/>
                                          </p:val>
                                        </p:tav>
                                        <p:tav tm="100000">
                                          <p:val>
                                            <p:strVal val="#ppt_y"/>
                                          </p:val>
                                        </p:tav>
                                      </p:tavLst>
                                    </p:anim>
                                    <p:animEffect transition="in" filter="wipe(up)">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9" grpId="0"/>
      <p:bldP spid="20" grpId="0"/>
      <p:bldP spid="27" grpId="0"/>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9435979" y="2818326"/>
            <a:ext cx="373859" cy="248556"/>
            <a:chOff x="2881121" y="2516898"/>
            <a:chExt cx="376100" cy="250202"/>
          </a:xfrm>
          <a:solidFill>
            <a:srgbClr val="595959"/>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grpSp>
      <p:grpSp>
        <p:nvGrpSpPr>
          <p:cNvPr id="3" name="组合 34"/>
          <p:cNvGrpSpPr/>
          <p:nvPr/>
        </p:nvGrpSpPr>
        <p:grpSpPr>
          <a:xfrm>
            <a:off x="8158454" y="1493290"/>
            <a:ext cx="2802882" cy="1243492"/>
            <a:chOff x="6137721" y="568403"/>
            <a:chExt cx="2435756" cy="1079946"/>
          </a:xfrm>
          <a:effectLst>
            <a:outerShdw blurRad="254000" dist="63500" dir="2700000" algn="tl" rotWithShape="0">
              <a:prstClr val="black">
                <a:alpha val="30000"/>
              </a:prstClr>
            </a:outerShdw>
          </a:effectLst>
        </p:grpSpPr>
        <p:sp>
          <p:nvSpPr>
            <p:cNvPr id="36" name="矩形 35"/>
            <p:cNvSpPr/>
            <p:nvPr/>
          </p:nvSpPr>
          <p:spPr>
            <a:xfrm>
              <a:off x="6137721" y="568403"/>
              <a:ext cx="2435756" cy="1079946"/>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grpSp>
          <p:nvGrpSpPr>
            <p:cNvPr id="4" name="组合 36"/>
            <p:cNvGrpSpPr/>
            <p:nvPr/>
          </p:nvGrpSpPr>
          <p:grpSpPr>
            <a:xfrm>
              <a:off x="6186839" y="788641"/>
              <a:ext cx="2162597" cy="661654"/>
              <a:chOff x="6235328" y="877530"/>
              <a:chExt cx="2162597" cy="661654"/>
            </a:xfrm>
          </p:grpSpPr>
          <p:sp>
            <p:nvSpPr>
              <p:cNvPr id="38" name="TextBox 37"/>
              <p:cNvSpPr txBox="1"/>
              <p:nvPr/>
            </p:nvSpPr>
            <p:spPr>
              <a:xfrm>
                <a:off x="6521966" y="877530"/>
                <a:ext cx="1589736" cy="450619"/>
              </a:xfrm>
              <a:prstGeom prst="rect">
                <a:avLst/>
              </a:prstGeom>
              <a:noFill/>
            </p:spPr>
            <p:txBody>
              <a:bodyPr wrap="none" rtlCol="0">
                <a:spAutoFit/>
              </a:bodyPr>
              <a:lstStyle/>
              <a:p>
                <a:pPr>
                  <a:lnSpc>
                    <a:spcPct val="130000"/>
                  </a:lnSpc>
                </a:pPr>
                <a:r>
                  <a:rPr lang="zh-CN" altLang="en-US" sz="2132" dirty="0">
                    <a:solidFill>
                      <a:schemeClr val="bg1"/>
                    </a:solidFill>
                    <a:latin typeface="方正黑体简体" panose="02010601030101010101" pitchFamily="2" charset="-122"/>
                    <a:ea typeface="方正黑体简体" panose="02010601030101010101" pitchFamily="2" charset="-122"/>
                    <a:cs typeface="+mn-ea"/>
                    <a:sym typeface="+mn-lt"/>
                  </a:rPr>
                  <a:t>执行第一步骤</a:t>
                </a:r>
              </a:p>
            </p:txBody>
          </p:sp>
          <p:sp>
            <p:nvSpPr>
              <p:cNvPr id="39" name="Rectangle 13" descr="FD1DDF730CE4456e89755B07FE1653D0# #Rectangle 13"/>
              <p:cNvSpPr>
                <a:spLocks noChangeArrowheads="1"/>
              </p:cNvSpPr>
              <p:nvPr/>
            </p:nvSpPr>
            <p:spPr bwMode="auto">
              <a:xfrm>
                <a:off x="6235328" y="1276633"/>
                <a:ext cx="2162597" cy="26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lnSpc>
                    <a:spcPct val="130000"/>
                  </a:lnSpc>
                  <a:spcBef>
                    <a:spcPct val="0"/>
                  </a:spcBef>
                  <a:buNone/>
                  <a:defRPr/>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此处添加简短文字说明</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grpSp>
      <p:grpSp>
        <p:nvGrpSpPr>
          <p:cNvPr id="5" name="组合 39"/>
          <p:cNvGrpSpPr>
            <a:grpSpLocks noChangeAspect="1"/>
          </p:cNvGrpSpPr>
          <p:nvPr/>
        </p:nvGrpSpPr>
        <p:grpSpPr>
          <a:xfrm rot="5400000">
            <a:off x="9435979" y="4589252"/>
            <a:ext cx="373859" cy="248556"/>
            <a:chOff x="2881121" y="2516898"/>
            <a:chExt cx="376100" cy="250202"/>
          </a:xfrm>
          <a:solidFill>
            <a:srgbClr val="595959"/>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grpSp>
      <p:grpSp>
        <p:nvGrpSpPr>
          <p:cNvPr id="6" name="组合 42"/>
          <p:cNvGrpSpPr/>
          <p:nvPr/>
        </p:nvGrpSpPr>
        <p:grpSpPr>
          <a:xfrm>
            <a:off x="8158453" y="3247085"/>
            <a:ext cx="2802881" cy="1243492"/>
            <a:chOff x="6137721" y="2051523"/>
            <a:chExt cx="2435756" cy="1079946"/>
          </a:xfrm>
          <a:solidFill>
            <a:schemeClr val="bg1">
              <a:lumMod val="50000"/>
            </a:schemeClr>
          </a:solidFill>
          <a:effectLst>
            <a:outerShdw blurRad="254000" dist="63500" dir="2700000" algn="tl" rotWithShape="0">
              <a:prstClr val="black">
                <a:alpha val="30000"/>
              </a:prstClr>
            </a:outerShdw>
          </a:effectLst>
        </p:grpSpPr>
        <p:sp>
          <p:nvSpPr>
            <p:cNvPr id="44" name="矩形 43"/>
            <p:cNvSpPr/>
            <p:nvPr/>
          </p:nvSpPr>
          <p:spPr>
            <a:xfrm>
              <a:off x="6137721" y="2051523"/>
              <a:ext cx="2435756" cy="1079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grpSp>
          <p:nvGrpSpPr>
            <p:cNvPr id="7" name="组合 44"/>
            <p:cNvGrpSpPr/>
            <p:nvPr/>
          </p:nvGrpSpPr>
          <p:grpSpPr>
            <a:xfrm>
              <a:off x="6288196" y="2281296"/>
              <a:ext cx="2106569" cy="652119"/>
              <a:chOff x="6336685" y="887065"/>
              <a:chExt cx="2106569" cy="652119"/>
            </a:xfrm>
            <a:grpFill/>
          </p:grpSpPr>
          <p:sp>
            <p:nvSpPr>
              <p:cNvPr id="75" name="TextBox 74"/>
              <p:cNvSpPr txBox="1"/>
              <p:nvPr/>
            </p:nvSpPr>
            <p:spPr>
              <a:xfrm>
                <a:off x="6465371" y="887065"/>
                <a:ext cx="1765259" cy="497007"/>
              </a:xfrm>
              <a:prstGeom prst="rect">
                <a:avLst/>
              </a:prstGeom>
              <a:grp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pPr>
                  <a:lnSpc>
                    <a:spcPct val="130000"/>
                  </a:lnSpc>
                </a:pPr>
                <a:r>
                  <a:rPr lang="zh-CN" altLang="en-US" sz="2399" dirty="0">
                    <a:latin typeface="方正黑体简体" panose="02010601030101010101" pitchFamily="2" charset="-122"/>
                    <a:ea typeface="方正黑体简体" panose="02010601030101010101" pitchFamily="2" charset="-122"/>
                    <a:cs typeface="+mn-ea"/>
                    <a:sym typeface="+mn-lt"/>
                  </a:rPr>
                  <a:t>执行第二步骤</a:t>
                </a:r>
              </a:p>
            </p:txBody>
          </p:sp>
          <p:sp>
            <p:nvSpPr>
              <p:cNvPr id="76" name="Rectangle 13" descr="FD1DDF730CE4456e89755B07FE1653D0# #Rectangle 13"/>
              <p:cNvSpPr>
                <a:spLocks noChangeArrowheads="1"/>
              </p:cNvSpPr>
              <p:nvPr/>
            </p:nvSpPr>
            <p:spPr bwMode="auto">
              <a:xfrm>
                <a:off x="6336685" y="1276633"/>
                <a:ext cx="2106569" cy="2625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lnSpc>
                    <a:spcPct val="130000"/>
                  </a:lnSpc>
                  <a:spcBef>
                    <a:spcPct val="0"/>
                  </a:spcBef>
                  <a:buNone/>
                  <a:defRPr/>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此处添加简短文字说明</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grpSp>
      <p:grpSp>
        <p:nvGrpSpPr>
          <p:cNvPr id="8" name="组合 76"/>
          <p:cNvGrpSpPr/>
          <p:nvPr/>
        </p:nvGrpSpPr>
        <p:grpSpPr>
          <a:xfrm>
            <a:off x="8158451" y="5044705"/>
            <a:ext cx="2802882" cy="1243492"/>
            <a:chOff x="6137721" y="3534643"/>
            <a:chExt cx="2435756" cy="1079946"/>
          </a:xfrm>
          <a:solidFill>
            <a:srgbClr val="4F4D50"/>
          </a:solidFill>
          <a:effectLst>
            <a:outerShdw blurRad="254000" dist="63500" dir="2700000" algn="tl" rotWithShape="0">
              <a:prstClr val="black">
                <a:alpha val="30000"/>
              </a:prstClr>
            </a:outerShdw>
          </a:effectLst>
        </p:grpSpPr>
        <p:sp>
          <p:nvSpPr>
            <p:cNvPr id="78" name="矩形 77"/>
            <p:cNvSpPr/>
            <p:nvPr/>
          </p:nvSpPr>
          <p:spPr>
            <a:xfrm>
              <a:off x="6137721" y="3534643"/>
              <a:ext cx="2435756" cy="1079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grpSp>
          <p:nvGrpSpPr>
            <p:cNvPr id="9" name="组合 78"/>
            <p:cNvGrpSpPr/>
            <p:nvPr/>
          </p:nvGrpSpPr>
          <p:grpSpPr>
            <a:xfrm>
              <a:off x="6371557" y="3764416"/>
              <a:ext cx="1977882" cy="652119"/>
              <a:chOff x="6420046" y="887065"/>
              <a:chExt cx="1977882" cy="652119"/>
            </a:xfrm>
            <a:grpFill/>
          </p:grpSpPr>
          <p:sp>
            <p:nvSpPr>
              <p:cNvPr id="80" name="TextBox 79"/>
              <p:cNvSpPr txBox="1"/>
              <p:nvPr/>
            </p:nvSpPr>
            <p:spPr>
              <a:xfrm>
                <a:off x="6465372" y="887065"/>
                <a:ext cx="1765258" cy="497007"/>
              </a:xfrm>
              <a:prstGeom prst="rect">
                <a:avLst/>
              </a:prstGeom>
              <a:grp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pPr>
                  <a:lnSpc>
                    <a:spcPct val="130000"/>
                  </a:lnSpc>
                </a:pPr>
                <a:r>
                  <a:rPr lang="zh-CN" altLang="en-US" sz="2399" dirty="0">
                    <a:latin typeface="方正黑体简体" panose="02010601030101010101" pitchFamily="2" charset="-122"/>
                    <a:ea typeface="方正黑体简体" panose="02010601030101010101" pitchFamily="2" charset="-122"/>
                    <a:cs typeface="+mn-ea"/>
                    <a:sym typeface="+mn-lt"/>
                  </a:rPr>
                  <a:t>执行第三步骤</a:t>
                </a:r>
              </a:p>
            </p:txBody>
          </p:sp>
          <p:sp>
            <p:nvSpPr>
              <p:cNvPr id="81" name="Rectangle 13" descr="FD1DDF730CE4456e89755B07FE1653D0# #Rectangle 13"/>
              <p:cNvSpPr>
                <a:spLocks noChangeArrowheads="1"/>
              </p:cNvSpPr>
              <p:nvPr/>
            </p:nvSpPr>
            <p:spPr bwMode="auto">
              <a:xfrm>
                <a:off x="6420046" y="1276633"/>
                <a:ext cx="1977882" cy="2625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lnSpc>
                    <a:spcPct val="130000"/>
                  </a:lnSpc>
                  <a:spcBef>
                    <a:spcPct val="0"/>
                  </a:spcBef>
                  <a:buNone/>
                  <a:defRPr/>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此处添加简短文字说明</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grpSp>
      <p:sp>
        <p:nvSpPr>
          <p:cNvPr id="82" name="TextBox 81"/>
          <p:cNvSpPr txBox="1"/>
          <p:nvPr/>
        </p:nvSpPr>
        <p:spPr>
          <a:xfrm>
            <a:off x="1003296" y="4609634"/>
            <a:ext cx="6820446" cy="1123022"/>
          </a:xfrm>
          <a:prstGeom prst="rect">
            <a:avLst/>
          </a:prstGeom>
          <a:noFill/>
        </p:spPr>
        <p:txBody>
          <a:bodyPr wrap="square" lIns="121821" tIns="60909" rIns="121821" bIns="60909" rtlCol="0">
            <a:spAutoFit/>
          </a:bodyPr>
          <a:lstStyle/>
          <a:p>
            <a:pPr algn="just">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计划的详细文字内容语言要精炼概括，避免用冗长空洞的词汇，给人以真实诚挚的感觉。计划条理要清晰，可操作性要强，用清晰明了的思路呈现自己的观点与计划。</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84" name="圆角矩形 4"/>
          <p:cNvSpPr/>
          <p:nvPr/>
        </p:nvSpPr>
        <p:spPr>
          <a:xfrm>
            <a:off x="1132506" y="1767627"/>
            <a:ext cx="6578138" cy="2558925"/>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21" tIns="60909" rIns="121821" bIns="60909" rtlCol="0" anchor="ctr"/>
          <a:lstStyle/>
          <a:p>
            <a:pPr algn="ct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pic>
        <p:nvPicPr>
          <p:cNvPr id="29" name="图片 28">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0"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37"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执行方式</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42094662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300" fill="hold"/>
                                        <p:tgtEl>
                                          <p:spTgt spid="29"/>
                                        </p:tgtEl>
                                        <p:attrNameLst>
                                          <p:attrName>ppt_x</p:attrName>
                                        </p:attrNameLst>
                                      </p:cBhvr>
                                      <p:tavLst>
                                        <p:tav tm="0">
                                          <p:val>
                                            <p:strVal val="0-#ppt_w/2"/>
                                          </p:val>
                                        </p:tav>
                                        <p:tav tm="100000">
                                          <p:val>
                                            <p:strVal val="#ppt_x"/>
                                          </p:val>
                                        </p:tav>
                                      </p:tavLst>
                                    </p:anim>
                                    <p:anim calcmode="lin" valueType="num">
                                      <p:cBhvr additive="base">
                                        <p:cTn id="8" dur="3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300" fill="hold"/>
                                        <p:tgtEl>
                                          <p:spTgt spid="30"/>
                                        </p:tgtEl>
                                        <p:attrNameLst>
                                          <p:attrName>ppt_x</p:attrName>
                                        </p:attrNameLst>
                                      </p:cBhvr>
                                      <p:tavLst>
                                        <p:tav tm="0">
                                          <p:val>
                                            <p:strVal val="0-#ppt_w/2"/>
                                          </p:val>
                                        </p:tav>
                                        <p:tav tm="100000">
                                          <p:val>
                                            <p:strVal val="#ppt_x"/>
                                          </p:val>
                                        </p:tav>
                                      </p:tavLst>
                                    </p:anim>
                                    <p:anim calcmode="lin" valueType="num">
                                      <p:cBhvr additive="base">
                                        <p:cTn id="12" dur="3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300" fill="hold"/>
                                        <p:tgtEl>
                                          <p:spTgt spid="37"/>
                                        </p:tgtEl>
                                        <p:attrNameLst>
                                          <p:attrName>ppt_x</p:attrName>
                                        </p:attrNameLst>
                                      </p:cBhvr>
                                      <p:tavLst>
                                        <p:tav tm="0">
                                          <p:val>
                                            <p:strVal val="0-#ppt_w/2"/>
                                          </p:val>
                                        </p:tav>
                                        <p:tav tm="100000">
                                          <p:val>
                                            <p:strVal val="#ppt_x"/>
                                          </p:val>
                                        </p:tav>
                                      </p:tavLst>
                                    </p:anim>
                                    <p:anim calcmode="lin" valueType="num">
                                      <p:cBhvr additive="base">
                                        <p:cTn id="16" dur="3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300" fill="hold"/>
                                        <p:tgtEl>
                                          <p:spTgt spid="3"/>
                                        </p:tgtEl>
                                        <p:attrNameLst>
                                          <p:attrName>ppt_x</p:attrName>
                                        </p:attrNameLst>
                                      </p:cBhvr>
                                      <p:tavLst>
                                        <p:tav tm="0">
                                          <p:val>
                                            <p:strVal val="#ppt_x"/>
                                          </p:val>
                                        </p:tav>
                                        <p:tav tm="100000">
                                          <p:val>
                                            <p:strVal val="#ppt_x"/>
                                          </p:val>
                                        </p:tav>
                                      </p:tavLst>
                                    </p:anim>
                                    <p:anim calcmode="lin" valueType="num">
                                      <p:cBhvr additive="base">
                                        <p:cTn id="21" dur="30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900"/>
                            </p:stCondLst>
                            <p:childTnLst>
                              <p:par>
                                <p:cTn id="23" presetID="12" presetClass="entr" presetSubtype="1"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down)">
                                      <p:cBhvr>
                                        <p:cTn id="26" dur="500"/>
                                        <p:tgtEl>
                                          <p:spTgt spid="2"/>
                                        </p:tgtEl>
                                      </p:cBhvr>
                                    </p:animEffect>
                                  </p:childTnLst>
                                </p:cTn>
                              </p:par>
                            </p:childTnLst>
                          </p:cTn>
                        </p:par>
                        <p:par>
                          <p:cTn id="27" fill="hold">
                            <p:stCondLst>
                              <p:cond delay="1400"/>
                            </p:stCondLst>
                            <p:childTnLst>
                              <p:par>
                                <p:cTn id="28" presetID="2" presetClass="entr" presetSubtype="1"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300" fill="hold"/>
                                        <p:tgtEl>
                                          <p:spTgt spid="6"/>
                                        </p:tgtEl>
                                        <p:attrNameLst>
                                          <p:attrName>ppt_x</p:attrName>
                                        </p:attrNameLst>
                                      </p:cBhvr>
                                      <p:tavLst>
                                        <p:tav tm="0">
                                          <p:val>
                                            <p:strVal val="#ppt_x"/>
                                          </p:val>
                                        </p:tav>
                                        <p:tav tm="100000">
                                          <p:val>
                                            <p:strVal val="#ppt_x"/>
                                          </p:val>
                                        </p:tav>
                                      </p:tavLst>
                                    </p:anim>
                                    <p:anim calcmode="lin" valueType="num">
                                      <p:cBhvr additive="base">
                                        <p:cTn id="31" dur="30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700"/>
                            </p:stCondLst>
                            <p:childTnLst>
                              <p:par>
                                <p:cTn id="33" presetID="12" presetClass="entr" presetSubtype="1"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p:tgtEl>
                                          <p:spTgt spid="5"/>
                                        </p:tgtEl>
                                        <p:attrNameLst>
                                          <p:attrName>ppt_y</p:attrName>
                                        </p:attrNameLst>
                                      </p:cBhvr>
                                      <p:tavLst>
                                        <p:tav tm="0">
                                          <p:val>
                                            <p:strVal val="#ppt_y-#ppt_h*1.125000"/>
                                          </p:val>
                                        </p:tav>
                                        <p:tav tm="100000">
                                          <p:val>
                                            <p:strVal val="#ppt_y"/>
                                          </p:val>
                                        </p:tav>
                                      </p:tavLst>
                                    </p:anim>
                                    <p:animEffect transition="in" filter="wipe(down)">
                                      <p:cBhvr>
                                        <p:cTn id="36" dur="500"/>
                                        <p:tgtEl>
                                          <p:spTgt spid="5"/>
                                        </p:tgtEl>
                                      </p:cBhvr>
                                    </p:animEffect>
                                  </p:childTnLst>
                                </p:cTn>
                              </p:par>
                            </p:childTnLst>
                          </p:cTn>
                        </p:par>
                        <p:par>
                          <p:cTn id="37" fill="hold">
                            <p:stCondLst>
                              <p:cond delay="2200"/>
                            </p:stCondLst>
                            <p:childTnLst>
                              <p:par>
                                <p:cTn id="38" presetID="2"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300" fill="hold"/>
                                        <p:tgtEl>
                                          <p:spTgt spid="8"/>
                                        </p:tgtEl>
                                        <p:attrNameLst>
                                          <p:attrName>ppt_x</p:attrName>
                                        </p:attrNameLst>
                                      </p:cBhvr>
                                      <p:tavLst>
                                        <p:tav tm="0">
                                          <p:val>
                                            <p:strVal val="#ppt_x"/>
                                          </p:val>
                                        </p:tav>
                                        <p:tav tm="100000">
                                          <p:val>
                                            <p:strVal val="#ppt_x"/>
                                          </p:val>
                                        </p:tav>
                                      </p:tavLst>
                                    </p:anim>
                                    <p:anim calcmode="lin" valueType="num">
                                      <p:cBhvr additive="base">
                                        <p:cTn id="41" dur="300" fill="hold"/>
                                        <p:tgtEl>
                                          <p:spTgt spid="8"/>
                                        </p:tgtEl>
                                        <p:attrNameLst>
                                          <p:attrName>ppt_y</p:attrName>
                                        </p:attrNameLst>
                                      </p:cBhvr>
                                      <p:tavLst>
                                        <p:tav tm="0">
                                          <p:val>
                                            <p:strVal val="0-#ppt_h/2"/>
                                          </p:val>
                                        </p:tav>
                                        <p:tav tm="100000">
                                          <p:val>
                                            <p:strVal val="#ppt_y"/>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1000"/>
                                        <p:tgtEl>
                                          <p:spTgt spid="84"/>
                                        </p:tgtEl>
                                      </p:cBhvr>
                                    </p:animEffect>
                                    <p:anim calcmode="lin" valueType="num">
                                      <p:cBhvr>
                                        <p:cTn id="46" dur="1000" fill="hold"/>
                                        <p:tgtEl>
                                          <p:spTgt spid="84"/>
                                        </p:tgtEl>
                                        <p:attrNameLst>
                                          <p:attrName>ppt_x</p:attrName>
                                        </p:attrNameLst>
                                      </p:cBhvr>
                                      <p:tavLst>
                                        <p:tav tm="0">
                                          <p:val>
                                            <p:strVal val="#ppt_x"/>
                                          </p:val>
                                        </p:tav>
                                        <p:tav tm="100000">
                                          <p:val>
                                            <p:strVal val="#ppt_x"/>
                                          </p:val>
                                        </p:tav>
                                      </p:tavLst>
                                    </p:anim>
                                    <p:anim calcmode="lin" valueType="num">
                                      <p:cBhvr>
                                        <p:cTn id="47" dur="1000" fill="hold"/>
                                        <p:tgtEl>
                                          <p:spTgt spid="84"/>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1000"/>
                                        <p:tgtEl>
                                          <p:spTgt spid="82"/>
                                        </p:tgtEl>
                                      </p:cBhvr>
                                    </p:animEffect>
                                    <p:anim calcmode="lin" valueType="num">
                                      <p:cBhvr>
                                        <p:cTn id="52" dur="1000" fill="hold"/>
                                        <p:tgtEl>
                                          <p:spTgt spid="82"/>
                                        </p:tgtEl>
                                        <p:attrNameLst>
                                          <p:attrName>ppt_x</p:attrName>
                                        </p:attrNameLst>
                                      </p:cBhvr>
                                      <p:tavLst>
                                        <p:tav tm="0">
                                          <p:val>
                                            <p:strVal val="#ppt_x"/>
                                          </p:val>
                                        </p:tav>
                                        <p:tav tm="100000">
                                          <p:val>
                                            <p:strVal val="#ppt_x"/>
                                          </p:val>
                                        </p:tav>
                                      </p:tavLst>
                                    </p:anim>
                                    <p:anim calcmode="lin" valueType="num">
                                      <p:cBhvr>
                                        <p:cTn id="53"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P spid="3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63F6583-FC68-4C1D-A80F-9E9E23752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949" y="0"/>
            <a:ext cx="5861051" cy="6858000"/>
          </a:xfrm>
          <a:prstGeom prst="rect">
            <a:avLst/>
          </a:prstGeom>
        </p:spPr>
      </p:pic>
      <p:pic>
        <p:nvPicPr>
          <p:cNvPr id="3" name="图片 2">
            <a:extLst>
              <a:ext uri="{FF2B5EF4-FFF2-40B4-BE49-F238E27FC236}">
                <a16:creationId xmlns:a16="http://schemas.microsoft.com/office/drawing/2014/main" xmlns="" id="{5D405D4A-9CEE-4F04-838A-B4FD713D0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1968" y="635721"/>
            <a:ext cx="4980032" cy="5915832"/>
          </a:xfrm>
          <a:prstGeom prst="rect">
            <a:avLst/>
          </a:prstGeom>
        </p:spPr>
      </p:pic>
      <p:sp>
        <p:nvSpPr>
          <p:cNvPr id="10" name="TextBox 6">
            <a:extLst>
              <a:ext uri="{FF2B5EF4-FFF2-40B4-BE49-F238E27FC236}">
                <a16:creationId xmlns:a16="http://schemas.microsoft.com/office/drawing/2014/main" xmlns="" id="{723E779C-3F67-4C55-AD01-F5B7C72092FC}"/>
              </a:ext>
            </a:extLst>
          </p:cNvPr>
          <p:cNvSpPr txBox="1"/>
          <p:nvPr/>
        </p:nvSpPr>
        <p:spPr>
          <a:xfrm>
            <a:off x="1007435" y="1892830"/>
            <a:ext cx="4330032"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PART 04</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09FD52BB-F97A-424A-9BEA-B4FAD72885EE}"/>
              </a:ext>
            </a:extLst>
          </p:cNvPr>
          <p:cNvSpPr txBox="1"/>
          <p:nvPr/>
        </p:nvSpPr>
        <p:spPr>
          <a:xfrm>
            <a:off x="2351584" y="2660915"/>
            <a:ext cx="2646878" cy="830997"/>
          </a:xfrm>
          <a:prstGeom prst="rect">
            <a:avLst/>
          </a:prstGeom>
          <a:noFill/>
        </p:spPr>
        <p:txBody>
          <a:bodyPr wrap="none" rtlCol="0">
            <a:spAutoFit/>
          </a:bodyPr>
          <a:lstStyle/>
          <a:p>
            <a:pPr defTabSz="1219020"/>
            <a:r>
              <a:rPr lang="zh-CN" altLang="en-US" sz="48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4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7D5594D6-5E42-446D-AAD6-259A55A3FF09}"/>
              </a:ext>
            </a:extLst>
          </p:cNvPr>
          <p:cNvSpPr txBox="1"/>
          <p:nvPr/>
        </p:nvSpPr>
        <p:spPr>
          <a:xfrm>
            <a:off x="2620874" y="3567458"/>
            <a:ext cx="1497526" cy="318100"/>
          </a:xfrm>
          <a:prstGeom prst="rect">
            <a:avLst/>
          </a:prstGeom>
          <a:noFill/>
        </p:spPr>
        <p:txBody>
          <a:bodyPr wrap="none" rtlCol="0">
            <a:spAutoFit/>
          </a:bodyPr>
          <a:lstStyle/>
          <a:p>
            <a:pPr defTabSz="1219020"/>
            <a:r>
              <a:rPr lang="zh-CN" altLang="en-US"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明年打算做什么</a:t>
            </a:r>
            <a:endParaRPr lang="en-US" altLang="zh-CN"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4A2F89D-5A50-47A0-857E-1F7C790506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9152" y="3657338"/>
            <a:ext cx="176243" cy="119389"/>
          </a:xfrm>
          <a:prstGeom prst="rect">
            <a:avLst/>
          </a:prstGeom>
        </p:spPr>
      </p:pic>
      <p:pic>
        <p:nvPicPr>
          <p:cNvPr id="16" name="图片 15">
            <a:extLst>
              <a:ext uri="{FF2B5EF4-FFF2-40B4-BE49-F238E27FC236}">
                <a16:creationId xmlns:a16="http://schemas.microsoft.com/office/drawing/2014/main" xmlns="" id="{2D4D39E1-B2C2-480A-B252-707598CA59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5555" y="3717032"/>
            <a:ext cx="176243" cy="119389"/>
          </a:xfrm>
          <a:prstGeom prst="rect">
            <a:avLst/>
          </a:prstGeom>
        </p:spPr>
      </p:pic>
      <p:sp>
        <p:nvSpPr>
          <p:cNvPr id="13" name="TextBox 6">
            <a:extLst>
              <a:ext uri="{FF2B5EF4-FFF2-40B4-BE49-F238E27FC236}">
                <a16:creationId xmlns:a16="http://schemas.microsoft.com/office/drawing/2014/main" xmlns="" id="{723E779C-3F67-4C55-AD01-F5B7C72092FC}"/>
              </a:ext>
            </a:extLst>
          </p:cNvPr>
          <p:cNvSpPr txBox="1"/>
          <p:nvPr/>
        </p:nvSpPr>
        <p:spPr>
          <a:xfrm>
            <a:off x="9388833" y="2168473"/>
            <a:ext cx="2076209" cy="2646878"/>
          </a:xfrm>
          <a:prstGeom prst="rect">
            <a:avLst/>
          </a:prstGeom>
          <a:noFill/>
        </p:spPr>
        <p:txBody>
          <a:bodyPr wrap="none" rtlCol="0">
            <a:spAutoFit/>
          </a:bodyPr>
          <a:lstStyle/>
          <a:p>
            <a:pPr defTabSz="1219020"/>
            <a:r>
              <a:rPr lang="en-US" altLang="zh-CN"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rPr>
              <a:t>04</a:t>
            </a:r>
            <a:endParaRPr lang="zh-CN" altLang="en-US"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endParaRPr>
          </a:p>
        </p:txBody>
      </p:sp>
    </p:spTree>
    <p:extLst>
      <p:ext uri="{BB962C8B-B14F-4D97-AF65-F5344CB8AC3E}">
        <p14:creationId xmlns:p14="http://schemas.microsoft.com/office/powerpoint/2010/main" val="206024968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11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41" y="1707052"/>
            <a:ext cx="3345579" cy="2018774"/>
          </a:xfrm>
          <a:prstGeom prst="rect">
            <a:avLst/>
          </a:prstGeom>
          <a:effectLst>
            <a:outerShdw blurRad="254000" dist="63500" dir="2700000" algn="tl" rotWithShape="0">
              <a:prstClr val="black">
                <a:alpha val="30000"/>
              </a:prstClr>
            </a:outerShdw>
          </a:effectLst>
        </p:spPr>
      </p:pic>
      <p:sp>
        <p:nvSpPr>
          <p:cNvPr id="8" name="TextBox 9"/>
          <p:cNvSpPr txBox="1"/>
          <p:nvPr/>
        </p:nvSpPr>
        <p:spPr>
          <a:xfrm>
            <a:off x="7726439" y="2254894"/>
            <a:ext cx="3345579" cy="600008"/>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pPr>
              <a:lnSpc>
                <a:spcPct val="130000"/>
              </a:lnSpc>
              <a:spcBef>
                <a:spcPts val="0"/>
              </a:spcBef>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您的内容打在这里，或者通过复制您的文本后，在此框中选择粘贴，并选择只保留文字。您的内容打在这里，或者通过复制您的文本后，在此框中选择粘贴，并选择只保留文字。</a:t>
            </a: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6440" y="4068638"/>
            <a:ext cx="3345578" cy="2018774"/>
          </a:xfrm>
          <a:prstGeom prst="rect">
            <a:avLst/>
          </a:prstGeom>
          <a:effectLst>
            <a:outerShdw blurRad="254000" dist="63500" dir="2700000" algn="tl" rotWithShape="0">
              <a:prstClr val="black">
                <a:alpha val="30000"/>
              </a:prstClr>
            </a:outerShdw>
          </a:effectLst>
        </p:spPr>
      </p:pic>
      <p:sp>
        <p:nvSpPr>
          <p:cNvPr id="10" name="矩形 9"/>
          <p:cNvSpPr/>
          <p:nvPr/>
        </p:nvSpPr>
        <p:spPr>
          <a:xfrm>
            <a:off x="5120443" y="4068637"/>
            <a:ext cx="2018774" cy="2018774"/>
          </a:xfrm>
          <a:prstGeom prst="rect">
            <a:avLst/>
          </a:prstGeom>
          <a:solidFill>
            <a:srgbClr val="4F4D50"/>
          </a:solidFill>
          <a:ln w="127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a:solidFill>
                <a:schemeClr val="tx1">
                  <a:lumMod val="75000"/>
                  <a:lumOff val="25000"/>
                </a:schemeClr>
              </a:solidFill>
              <a:latin typeface="方正黑体简体" panose="02010601030101010101" pitchFamily="2" charset="-122"/>
              <a:ea typeface="方正黑体简体" panose="02010601030101010101" pitchFamily="2" charset="-122"/>
            </a:endParaRPr>
          </a:p>
        </p:txBody>
      </p:sp>
      <p:sp>
        <p:nvSpPr>
          <p:cNvPr id="11" name="TextBox 9"/>
          <p:cNvSpPr txBox="1"/>
          <p:nvPr/>
        </p:nvSpPr>
        <p:spPr>
          <a:xfrm>
            <a:off x="1187642" y="4616479"/>
            <a:ext cx="3345579" cy="600008"/>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pPr>
              <a:lnSpc>
                <a:spcPct val="130000"/>
              </a:lnSpc>
              <a:spcBef>
                <a:spcPts val="0"/>
              </a:spcBef>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您的内容打在这里，或者通过复制您的文本后，在此框中选择粘贴，并选择只保留文字。您的内容打在这里，或者通过复制您的文本后，在此框中选择粘贴，并选择只保留文字。</a:t>
            </a:r>
          </a:p>
        </p:txBody>
      </p:sp>
      <p:sp>
        <p:nvSpPr>
          <p:cNvPr id="4" name="矩形 3"/>
          <p:cNvSpPr/>
          <p:nvPr/>
        </p:nvSpPr>
        <p:spPr>
          <a:xfrm>
            <a:off x="5120443" y="1707052"/>
            <a:ext cx="2018774" cy="2018774"/>
          </a:xfrm>
          <a:prstGeom prst="rect">
            <a:avLst/>
          </a:prstGeom>
          <a:solidFill>
            <a:srgbClr val="C8B08A"/>
          </a:solidFill>
          <a:ln w="127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a:solidFill>
                <a:schemeClr val="tx1">
                  <a:lumMod val="75000"/>
                  <a:lumOff val="25000"/>
                </a:schemeClr>
              </a:solidFill>
              <a:latin typeface="方正黑体简体" panose="02010601030101010101" pitchFamily="2" charset="-122"/>
              <a:ea typeface="方正黑体简体" panose="02010601030101010101" pitchFamily="2" charset="-122"/>
            </a:endParaRPr>
          </a:p>
        </p:txBody>
      </p:sp>
      <p:sp>
        <p:nvSpPr>
          <p:cNvPr id="12" name="文本框 11"/>
          <p:cNvSpPr txBox="1"/>
          <p:nvPr/>
        </p:nvSpPr>
        <p:spPr>
          <a:xfrm>
            <a:off x="5668165" y="2307449"/>
            <a:ext cx="923331" cy="325667"/>
          </a:xfrm>
          <a:prstGeom prst="rect">
            <a:avLst/>
          </a:prstGeom>
          <a:noFill/>
        </p:spPr>
        <p:txBody>
          <a:bodyPr wrap="none" lIns="0" tIns="0" rIns="0" bIns="0" rtlCol="0" anchor="ctr">
            <a:spAutoFit/>
          </a:bodyPr>
          <a:lstStyle/>
          <a:p>
            <a:pPr algn="ctr">
              <a:lnSpc>
                <a:spcPct val="130000"/>
              </a:lnSpc>
            </a:pPr>
            <a:r>
              <a:rPr lang="zh-CN" altLang="en-US" sz="1799" dirty="0">
                <a:solidFill>
                  <a:schemeClr val="bg1"/>
                </a:solidFill>
                <a:latin typeface="方正黑体简体" panose="02010601030101010101" pitchFamily="2" charset="-122"/>
                <a:ea typeface="方正黑体简体" panose="02010601030101010101" pitchFamily="2" charset="-122"/>
              </a:rPr>
              <a:t>市场价值</a:t>
            </a:r>
          </a:p>
        </p:txBody>
      </p:sp>
      <p:sp>
        <p:nvSpPr>
          <p:cNvPr id="13" name="文本框 12"/>
          <p:cNvSpPr txBox="1"/>
          <p:nvPr/>
        </p:nvSpPr>
        <p:spPr>
          <a:xfrm>
            <a:off x="5559310" y="2534996"/>
            <a:ext cx="1141041" cy="639816"/>
          </a:xfrm>
          <a:prstGeom prst="rect">
            <a:avLst/>
          </a:prstGeom>
          <a:noFill/>
        </p:spPr>
        <p:txBody>
          <a:bodyPr wrap="none" lIns="0" tIns="0" rIns="0" bIns="0" rtlCol="0" anchor="ctr">
            <a:spAutoFit/>
          </a:bodyPr>
          <a:lstStyle/>
          <a:p>
            <a:pPr algn="ctr">
              <a:lnSpc>
                <a:spcPct val="130000"/>
              </a:lnSpc>
            </a:pPr>
            <a:r>
              <a:rPr lang="en-US" altLang="zh-CN" sz="3199" dirty="0">
                <a:solidFill>
                  <a:schemeClr val="bg1"/>
                </a:solidFill>
                <a:latin typeface="方正黑体简体" panose="02010601030101010101" pitchFamily="2" charset="-122"/>
                <a:ea typeface="方正黑体简体" panose="02010601030101010101" pitchFamily="2" charset="-122"/>
              </a:rPr>
              <a:t>8000</a:t>
            </a:r>
            <a:r>
              <a:rPr lang="zh-CN" altLang="en-US" sz="1799" dirty="0">
                <a:solidFill>
                  <a:schemeClr val="bg1"/>
                </a:solidFill>
                <a:latin typeface="方正黑体简体" panose="02010601030101010101" pitchFamily="2" charset="-122"/>
                <a:ea typeface="方正黑体简体" panose="02010601030101010101" pitchFamily="2" charset="-122"/>
              </a:rPr>
              <a:t>万</a:t>
            </a:r>
          </a:p>
        </p:txBody>
      </p:sp>
      <p:sp>
        <p:nvSpPr>
          <p:cNvPr id="17" name="文本框 16"/>
          <p:cNvSpPr txBox="1"/>
          <p:nvPr/>
        </p:nvSpPr>
        <p:spPr>
          <a:xfrm>
            <a:off x="5668165" y="4670740"/>
            <a:ext cx="923331" cy="325667"/>
          </a:xfrm>
          <a:prstGeom prst="rect">
            <a:avLst/>
          </a:prstGeom>
          <a:noFill/>
        </p:spPr>
        <p:txBody>
          <a:bodyPr wrap="none" lIns="0" tIns="0" rIns="0" bIns="0" rtlCol="0" anchor="ctr">
            <a:spAutoFit/>
          </a:bodyPr>
          <a:lstStyle/>
          <a:p>
            <a:pPr algn="ctr">
              <a:lnSpc>
                <a:spcPct val="130000"/>
              </a:lnSpc>
            </a:pPr>
            <a:r>
              <a:rPr lang="zh-CN" altLang="en-US" sz="1799" dirty="0">
                <a:solidFill>
                  <a:schemeClr val="bg1"/>
                </a:solidFill>
                <a:latin typeface="方正黑体简体" panose="02010601030101010101" pitchFamily="2" charset="-122"/>
                <a:ea typeface="方正黑体简体" panose="02010601030101010101" pitchFamily="2" charset="-122"/>
              </a:rPr>
              <a:t>计划评估</a:t>
            </a:r>
          </a:p>
        </p:txBody>
      </p:sp>
      <p:sp>
        <p:nvSpPr>
          <p:cNvPr id="18" name="文本框 17"/>
          <p:cNvSpPr txBox="1"/>
          <p:nvPr/>
        </p:nvSpPr>
        <p:spPr>
          <a:xfrm>
            <a:off x="5559310" y="4898286"/>
            <a:ext cx="1141041" cy="639816"/>
          </a:xfrm>
          <a:prstGeom prst="rect">
            <a:avLst/>
          </a:prstGeom>
          <a:noFill/>
        </p:spPr>
        <p:txBody>
          <a:bodyPr wrap="none" lIns="0" tIns="0" rIns="0" bIns="0" rtlCol="0" anchor="ctr">
            <a:spAutoFit/>
          </a:bodyPr>
          <a:lstStyle/>
          <a:p>
            <a:pPr algn="ctr">
              <a:lnSpc>
                <a:spcPct val="130000"/>
              </a:lnSpc>
            </a:pPr>
            <a:r>
              <a:rPr lang="en-US" altLang="zh-CN" sz="3199" dirty="0">
                <a:solidFill>
                  <a:schemeClr val="bg1"/>
                </a:solidFill>
                <a:latin typeface="方正黑体简体" panose="02010601030101010101" pitchFamily="2" charset="-122"/>
                <a:ea typeface="方正黑体简体" panose="02010601030101010101" pitchFamily="2" charset="-122"/>
              </a:rPr>
              <a:t>5000</a:t>
            </a:r>
            <a:r>
              <a:rPr lang="zh-CN" altLang="en-US" sz="1799" dirty="0">
                <a:solidFill>
                  <a:schemeClr val="bg1"/>
                </a:solidFill>
                <a:latin typeface="方正黑体简体" panose="02010601030101010101" pitchFamily="2" charset="-122"/>
                <a:ea typeface="方正黑体简体" panose="02010601030101010101" pitchFamily="2" charset="-122"/>
              </a:rPr>
              <a:t>万</a:t>
            </a:r>
          </a:p>
        </p:txBody>
      </p:sp>
      <p:sp>
        <p:nvSpPr>
          <p:cNvPr id="19"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0" name="图片 19">
            <a:extLst>
              <a:ext uri="{FF2B5EF4-FFF2-40B4-BE49-F238E27FC236}">
                <a16:creationId xmlns:a16="http://schemas.microsoft.com/office/drawing/2014/main" xmlns="" id="{AB57C0F8-B204-4584-AB17-3A4B989238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21"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6179285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300" fill="hold"/>
                                        <p:tgtEl>
                                          <p:spTgt spid="20"/>
                                        </p:tgtEl>
                                        <p:attrNameLst>
                                          <p:attrName>ppt_x</p:attrName>
                                        </p:attrNameLst>
                                      </p:cBhvr>
                                      <p:tavLst>
                                        <p:tav tm="0">
                                          <p:val>
                                            <p:strVal val="0-#ppt_w/2"/>
                                          </p:val>
                                        </p:tav>
                                        <p:tav tm="100000">
                                          <p:val>
                                            <p:strVal val="#ppt_x"/>
                                          </p:val>
                                        </p:tav>
                                      </p:tavLst>
                                    </p:anim>
                                    <p:anim calcmode="lin" valueType="num">
                                      <p:cBhvr additive="base">
                                        <p:cTn id="8" dur="3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300" fill="hold"/>
                                        <p:tgtEl>
                                          <p:spTgt spid="21"/>
                                        </p:tgtEl>
                                        <p:attrNameLst>
                                          <p:attrName>ppt_x</p:attrName>
                                        </p:attrNameLst>
                                      </p:cBhvr>
                                      <p:tavLst>
                                        <p:tav tm="0">
                                          <p:val>
                                            <p:strVal val="0-#ppt_w/2"/>
                                          </p:val>
                                        </p:tav>
                                        <p:tav tm="100000">
                                          <p:val>
                                            <p:strVal val="#ppt_x"/>
                                          </p:val>
                                        </p:tav>
                                      </p:tavLst>
                                    </p:anim>
                                    <p:anim calcmode="lin" valueType="num">
                                      <p:cBhvr additive="base">
                                        <p:cTn id="12" dur="3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fill="hold"/>
                                        <p:tgtEl>
                                          <p:spTgt spid="19"/>
                                        </p:tgtEl>
                                        <p:attrNameLst>
                                          <p:attrName>ppt_x</p:attrName>
                                        </p:attrNameLst>
                                      </p:cBhvr>
                                      <p:tavLst>
                                        <p:tav tm="0">
                                          <p:val>
                                            <p:strVal val="0-#ppt_w/2"/>
                                          </p:val>
                                        </p:tav>
                                        <p:tav tm="100000">
                                          <p:val>
                                            <p:strVal val="#ppt_x"/>
                                          </p:val>
                                        </p:tav>
                                      </p:tavLst>
                                    </p:anim>
                                    <p:anim calcmode="lin" valueType="num">
                                      <p:cBhvr additive="base">
                                        <p:cTn id="16" dur="3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par>
                          <p:cTn id="37" fill="hold">
                            <p:stCondLst>
                              <p:cond delay="1600"/>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p:cTn id="40" dur="200" fill="hold"/>
                                        <p:tgtEl>
                                          <p:spTgt spid="8"/>
                                        </p:tgtEl>
                                        <p:attrNameLst>
                                          <p:attrName>ppt_w</p:attrName>
                                        </p:attrNameLst>
                                      </p:cBhvr>
                                      <p:tavLst>
                                        <p:tav tm="0">
                                          <p:val>
                                            <p:fltVal val="0"/>
                                          </p:val>
                                        </p:tav>
                                        <p:tav tm="100000">
                                          <p:val>
                                            <p:strVal val="#ppt_w"/>
                                          </p:val>
                                        </p:tav>
                                      </p:tavLst>
                                    </p:anim>
                                    <p:anim calcmode="lin" valueType="num">
                                      <p:cBhvr>
                                        <p:cTn id="41" dur="200" fill="hold"/>
                                        <p:tgtEl>
                                          <p:spTgt spid="8"/>
                                        </p:tgtEl>
                                        <p:attrNameLst>
                                          <p:attrName>ppt_h</p:attrName>
                                        </p:attrNameLst>
                                      </p:cBhvr>
                                      <p:tavLst>
                                        <p:tav tm="0">
                                          <p:val>
                                            <p:fltVal val="0"/>
                                          </p:val>
                                        </p:tav>
                                        <p:tav tm="100000">
                                          <p:val>
                                            <p:strVal val="#ppt_h"/>
                                          </p:val>
                                        </p:tav>
                                      </p:tavLst>
                                    </p:anim>
                                    <p:animEffect transition="in" filter="fade">
                                      <p:cBhvr>
                                        <p:cTn id="42" dur="200"/>
                                        <p:tgtEl>
                                          <p:spTgt spid="8"/>
                                        </p:tgtEl>
                                      </p:cBhvr>
                                    </p:animEffect>
                                  </p:childTnLst>
                                </p:cTn>
                              </p:par>
                            </p:childTnLst>
                          </p:cTn>
                        </p:par>
                        <p:par>
                          <p:cTn id="43" fill="hold">
                            <p:stCondLst>
                              <p:cond delay="334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par>
                          <p:cTn id="47" fill="hold">
                            <p:stCondLst>
                              <p:cond delay="384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Effect transition="in" filter="fade">
                                      <p:cBhvr>
                                        <p:cTn id="62" dur="500"/>
                                        <p:tgtEl>
                                          <p:spTgt spid="18"/>
                                        </p:tgtEl>
                                      </p:cBhvr>
                                    </p:animEffect>
                                  </p:childTnLst>
                                </p:cTn>
                              </p:par>
                            </p:childTnLst>
                          </p:cTn>
                        </p:par>
                        <p:par>
                          <p:cTn id="63" fill="hold">
                            <p:stCondLst>
                              <p:cond delay="4340"/>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11"/>
                                        </p:tgtEl>
                                        <p:attrNameLst>
                                          <p:attrName>style.visibility</p:attrName>
                                        </p:attrNameLst>
                                      </p:cBhvr>
                                      <p:to>
                                        <p:strVal val="visible"/>
                                      </p:to>
                                    </p:set>
                                    <p:anim calcmode="lin" valueType="num">
                                      <p:cBhvr>
                                        <p:cTn id="66" dur="200" fill="hold"/>
                                        <p:tgtEl>
                                          <p:spTgt spid="11"/>
                                        </p:tgtEl>
                                        <p:attrNameLst>
                                          <p:attrName>ppt_w</p:attrName>
                                        </p:attrNameLst>
                                      </p:cBhvr>
                                      <p:tavLst>
                                        <p:tav tm="0">
                                          <p:val>
                                            <p:fltVal val="0"/>
                                          </p:val>
                                        </p:tav>
                                        <p:tav tm="100000">
                                          <p:val>
                                            <p:strVal val="#ppt_w"/>
                                          </p:val>
                                        </p:tav>
                                      </p:tavLst>
                                    </p:anim>
                                    <p:anim calcmode="lin" valueType="num">
                                      <p:cBhvr>
                                        <p:cTn id="67" dur="200" fill="hold"/>
                                        <p:tgtEl>
                                          <p:spTgt spid="11"/>
                                        </p:tgtEl>
                                        <p:attrNameLst>
                                          <p:attrName>ppt_h</p:attrName>
                                        </p:attrNameLst>
                                      </p:cBhvr>
                                      <p:tavLst>
                                        <p:tav tm="0">
                                          <p:val>
                                            <p:fltVal val="0"/>
                                          </p:val>
                                        </p:tav>
                                        <p:tav tm="100000">
                                          <p:val>
                                            <p:strVal val="#ppt_h"/>
                                          </p:val>
                                        </p:tav>
                                      </p:tavLst>
                                    </p:anim>
                                    <p:animEffect transition="in" filter="fade">
                                      <p:cBhvr>
                                        <p:cTn id="68" dur="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4" grpId="0" animBg="1"/>
      <p:bldP spid="12" grpId="0"/>
      <p:bldP spid="13" grpId="0"/>
      <p:bldP spid="17" grpId="0"/>
      <p:bldP spid="18"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4c92a7a-3e91-4322-8ac7-d1cac9c074e3"/>
          <p:cNvGrpSpPr>
            <a:grpSpLocks noChangeAspect="1"/>
          </p:cNvGrpSpPr>
          <p:nvPr/>
        </p:nvGrpSpPr>
        <p:grpSpPr>
          <a:xfrm>
            <a:off x="4223513" y="1981577"/>
            <a:ext cx="3609400" cy="3609400"/>
            <a:chOff x="3958965" y="1520788"/>
            <a:chExt cx="4138460" cy="4138460"/>
          </a:xfrm>
        </p:grpSpPr>
        <p:sp>
          <p:nvSpPr>
            <p:cNvPr id="4" name="Freeform: Shape 29"/>
            <p:cNvSpPr>
              <a:spLocks/>
            </p:cNvSpPr>
            <p:nvPr/>
          </p:nvSpPr>
          <p:spPr bwMode="auto">
            <a:xfrm>
              <a:off x="7593658" y="3012222"/>
              <a:ext cx="433346" cy="1086978"/>
            </a:xfrm>
            <a:custGeom>
              <a:avLst/>
              <a:gdLst/>
              <a:ahLst/>
              <a:cxnLst>
                <a:cxn ang="0">
                  <a:pos x="0" y="346"/>
                </a:cxn>
                <a:cxn ang="0">
                  <a:pos x="73" y="563"/>
                </a:cxn>
                <a:cxn ang="0">
                  <a:pos x="224" y="391"/>
                </a:cxn>
                <a:cxn ang="0">
                  <a:pos x="149" y="376"/>
                </a:cxn>
                <a:cxn ang="0">
                  <a:pos x="108" y="0"/>
                </a:cxn>
                <a:cxn ang="0">
                  <a:pos x="35" y="24"/>
                </a:cxn>
                <a:cxn ang="0">
                  <a:pos x="73" y="361"/>
                </a:cxn>
                <a:cxn ang="0">
                  <a:pos x="0" y="346"/>
                </a:cxn>
              </a:cxnLst>
              <a:rect l="0" t="0" r="r" b="b"/>
              <a:pathLst>
                <a:path w="224" h="563">
                  <a:moveTo>
                    <a:pt x="0" y="346"/>
                  </a:moveTo>
                  <a:cubicBezTo>
                    <a:pt x="73" y="563"/>
                    <a:pt x="73" y="563"/>
                    <a:pt x="73" y="563"/>
                  </a:cubicBezTo>
                  <a:cubicBezTo>
                    <a:pt x="224" y="391"/>
                    <a:pt x="224" y="391"/>
                    <a:pt x="224" y="391"/>
                  </a:cubicBezTo>
                  <a:cubicBezTo>
                    <a:pt x="149" y="376"/>
                    <a:pt x="149" y="376"/>
                    <a:pt x="149" y="376"/>
                  </a:cubicBezTo>
                  <a:cubicBezTo>
                    <a:pt x="160" y="250"/>
                    <a:pt x="146" y="121"/>
                    <a:pt x="108" y="0"/>
                  </a:cubicBezTo>
                  <a:cubicBezTo>
                    <a:pt x="35" y="24"/>
                    <a:pt x="35" y="24"/>
                    <a:pt x="35" y="24"/>
                  </a:cubicBezTo>
                  <a:cubicBezTo>
                    <a:pt x="69" y="132"/>
                    <a:pt x="82" y="247"/>
                    <a:pt x="73" y="361"/>
                  </a:cubicBezTo>
                  <a:lnTo>
                    <a:pt x="0" y="346"/>
                  </a:lnTo>
                  <a:close/>
                </a:path>
              </a:pathLst>
            </a:custGeom>
            <a:solidFill>
              <a:schemeClr val="bg1">
                <a:lumMod val="85000"/>
              </a:schemeClr>
            </a:solidFill>
            <a:ln w="9525">
              <a:noFill/>
              <a:round/>
              <a:headEnd/>
              <a:tailEnd/>
            </a:ln>
          </p:spPr>
          <p:txBody>
            <a:bodyPr anchor="ctr"/>
            <a:lstStyle/>
            <a:p>
              <a:pPr algn="ctr">
                <a:lnSpc>
                  <a:spcPct val="130000"/>
                </a:lnSpc>
              </a:pPr>
              <a:endParaRPr sz="1799">
                <a:cs typeface="+mn-ea"/>
                <a:sym typeface="+mn-lt"/>
              </a:endParaRPr>
            </a:p>
          </p:txBody>
        </p:sp>
        <p:sp>
          <p:nvSpPr>
            <p:cNvPr id="5" name="Freeform: Shape 30"/>
            <p:cNvSpPr>
              <a:spLocks/>
            </p:cNvSpPr>
            <p:nvPr/>
          </p:nvSpPr>
          <p:spPr bwMode="auto">
            <a:xfrm>
              <a:off x="5519014" y="1591207"/>
              <a:ext cx="1088784" cy="433347"/>
            </a:xfrm>
            <a:custGeom>
              <a:avLst/>
              <a:gdLst/>
              <a:ahLst/>
              <a:cxnLst>
                <a:cxn ang="0">
                  <a:pos x="361" y="151"/>
                </a:cxn>
                <a:cxn ang="0">
                  <a:pos x="346" y="224"/>
                </a:cxn>
                <a:cxn ang="0">
                  <a:pos x="563" y="151"/>
                </a:cxn>
                <a:cxn ang="0">
                  <a:pos x="391" y="0"/>
                </a:cxn>
                <a:cxn ang="0">
                  <a:pos x="376" y="75"/>
                </a:cxn>
                <a:cxn ang="0">
                  <a:pos x="0" y="116"/>
                </a:cxn>
                <a:cxn ang="0">
                  <a:pos x="23" y="189"/>
                </a:cxn>
                <a:cxn ang="0">
                  <a:pos x="361" y="151"/>
                </a:cxn>
              </a:cxnLst>
              <a:rect l="0" t="0" r="r" b="b"/>
              <a:pathLst>
                <a:path w="563" h="224">
                  <a:moveTo>
                    <a:pt x="361" y="151"/>
                  </a:moveTo>
                  <a:cubicBezTo>
                    <a:pt x="346" y="224"/>
                    <a:pt x="346" y="224"/>
                    <a:pt x="346" y="224"/>
                  </a:cubicBezTo>
                  <a:cubicBezTo>
                    <a:pt x="563" y="151"/>
                    <a:pt x="563" y="151"/>
                    <a:pt x="563" y="151"/>
                  </a:cubicBezTo>
                  <a:cubicBezTo>
                    <a:pt x="391" y="0"/>
                    <a:pt x="391" y="0"/>
                    <a:pt x="391" y="0"/>
                  </a:cubicBezTo>
                  <a:cubicBezTo>
                    <a:pt x="376" y="75"/>
                    <a:pt x="376" y="75"/>
                    <a:pt x="376" y="75"/>
                  </a:cubicBezTo>
                  <a:cubicBezTo>
                    <a:pt x="250" y="64"/>
                    <a:pt x="121" y="78"/>
                    <a:pt x="0" y="116"/>
                  </a:cubicBezTo>
                  <a:cubicBezTo>
                    <a:pt x="23" y="189"/>
                    <a:pt x="23" y="189"/>
                    <a:pt x="23" y="189"/>
                  </a:cubicBezTo>
                  <a:cubicBezTo>
                    <a:pt x="131" y="155"/>
                    <a:pt x="247" y="142"/>
                    <a:pt x="361" y="151"/>
                  </a:cubicBezTo>
                  <a:close/>
                </a:path>
              </a:pathLst>
            </a:custGeom>
            <a:solidFill>
              <a:schemeClr val="bg1">
                <a:lumMod val="85000"/>
              </a:schemeClr>
            </a:solidFill>
            <a:ln w="9525">
              <a:noFill/>
              <a:round/>
              <a:headEnd/>
              <a:tailEnd/>
            </a:ln>
          </p:spPr>
          <p:txBody>
            <a:bodyPr anchor="ctr"/>
            <a:lstStyle/>
            <a:p>
              <a:pPr algn="ctr">
                <a:lnSpc>
                  <a:spcPct val="130000"/>
                </a:lnSpc>
              </a:pPr>
              <a:endParaRPr sz="1799">
                <a:cs typeface="+mn-ea"/>
                <a:sym typeface="+mn-lt"/>
              </a:endParaRPr>
            </a:p>
          </p:txBody>
        </p:sp>
        <p:sp>
          <p:nvSpPr>
            <p:cNvPr id="6" name="Freeform: Shape 31"/>
            <p:cNvSpPr>
              <a:spLocks/>
            </p:cNvSpPr>
            <p:nvPr/>
          </p:nvSpPr>
          <p:spPr bwMode="auto">
            <a:xfrm>
              <a:off x="3958965" y="3012222"/>
              <a:ext cx="433346" cy="1086978"/>
            </a:xfrm>
            <a:custGeom>
              <a:avLst/>
              <a:gdLst/>
              <a:ahLst/>
              <a:cxnLst>
                <a:cxn ang="0">
                  <a:pos x="116" y="563"/>
                </a:cxn>
                <a:cxn ang="0">
                  <a:pos x="189" y="540"/>
                </a:cxn>
                <a:cxn ang="0">
                  <a:pos x="151" y="202"/>
                </a:cxn>
                <a:cxn ang="0">
                  <a:pos x="224" y="217"/>
                </a:cxn>
                <a:cxn ang="0">
                  <a:pos x="151" y="0"/>
                </a:cxn>
                <a:cxn ang="0">
                  <a:pos x="0" y="172"/>
                </a:cxn>
                <a:cxn ang="0">
                  <a:pos x="75" y="187"/>
                </a:cxn>
                <a:cxn ang="0">
                  <a:pos x="116" y="563"/>
                </a:cxn>
              </a:cxnLst>
              <a:rect l="0" t="0" r="r" b="b"/>
              <a:pathLst>
                <a:path w="224" h="563">
                  <a:moveTo>
                    <a:pt x="116" y="563"/>
                  </a:moveTo>
                  <a:cubicBezTo>
                    <a:pt x="189" y="540"/>
                    <a:pt x="189" y="540"/>
                    <a:pt x="189" y="540"/>
                  </a:cubicBezTo>
                  <a:cubicBezTo>
                    <a:pt x="155" y="432"/>
                    <a:pt x="142" y="316"/>
                    <a:pt x="151" y="202"/>
                  </a:cubicBezTo>
                  <a:cubicBezTo>
                    <a:pt x="224" y="217"/>
                    <a:pt x="224" y="217"/>
                    <a:pt x="224" y="217"/>
                  </a:cubicBezTo>
                  <a:cubicBezTo>
                    <a:pt x="151" y="0"/>
                    <a:pt x="151" y="0"/>
                    <a:pt x="151" y="0"/>
                  </a:cubicBezTo>
                  <a:cubicBezTo>
                    <a:pt x="0" y="172"/>
                    <a:pt x="0" y="172"/>
                    <a:pt x="0" y="172"/>
                  </a:cubicBezTo>
                  <a:cubicBezTo>
                    <a:pt x="75" y="187"/>
                    <a:pt x="75" y="187"/>
                    <a:pt x="75" y="187"/>
                  </a:cubicBezTo>
                  <a:cubicBezTo>
                    <a:pt x="64" y="313"/>
                    <a:pt x="78" y="442"/>
                    <a:pt x="116" y="563"/>
                  </a:cubicBezTo>
                  <a:close/>
                </a:path>
              </a:pathLst>
            </a:custGeom>
            <a:solidFill>
              <a:schemeClr val="bg1">
                <a:lumMod val="85000"/>
              </a:schemeClr>
            </a:solidFill>
            <a:ln w="9525">
              <a:noFill/>
              <a:round/>
              <a:headEnd/>
              <a:tailEnd/>
            </a:ln>
          </p:spPr>
          <p:txBody>
            <a:bodyPr anchor="ctr"/>
            <a:lstStyle/>
            <a:p>
              <a:pPr algn="ctr">
                <a:lnSpc>
                  <a:spcPct val="130000"/>
                </a:lnSpc>
              </a:pPr>
              <a:endParaRPr sz="1799">
                <a:cs typeface="+mn-ea"/>
                <a:sym typeface="+mn-lt"/>
              </a:endParaRPr>
            </a:p>
          </p:txBody>
        </p:sp>
        <p:sp>
          <p:nvSpPr>
            <p:cNvPr id="7" name="Freeform: Shape 32"/>
            <p:cNvSpPr>
              <a:spLocks/>
            </p:cNvSpPr>
            <p:nvPr/>
          </p:nvSpPr>
          <p:spPr bwMode="auto">
            <a:xfrm>
              <a:off x="5519014" y="5225901"/>
              <a:ext cx="1088784" cy="433347"/>
            </a:xfrm>
            <a:custGeom>
              <a:avLst/>
              <a:gdLst/>
              <a:ahLst/>
              <a:cxnLst>
                <a:cxn ang="0">
                  <a:pos x="202" y="73"/>
                </a:cxn>
                <a:cxn ang="0">
                  <a:pos x="217" y="0"/>
                </a:cxn>
                <a:cxn ang="0">
                  <a:pos x="0" y="73"/>
                </a:cxn>
                <a:cxn ang="0">
                  <a:pos x="172" y="224"/>
                </a:cxn>
                <a:cxn ang="0">
                  <a:pos x="187" y="149"/>
                </a:cxn>
                <a:cxn ang="0">
                  <a:pos x="273" y="153"/>
                </a:cxn>
                <a:cxn ang="0">
                  <a:pos x="563" y="108"/>
                </a:cxn>
                <a:cxn ang="0">
                  <a:pos x="540" y="35"/>
                </a:cxn>
                <a:cxn ang="0">
                  <a:pos x="202" y="73"/>
                </a:cxn>
              </a:cxnLst>
              <a:rect l="0" t="0" r="r" b="b"/>
              <a:pathLst>
                <a:path w="563" h="224">
                  <a:moveTo>
                    <a:pt x="202" y="73"/>
                  </a:moveTo>
                  <a:cubicBezTo>
                    <a:pt x="217" y="0"/>
                    <a:pt x="217" y="0"/>
                    <a:pt x="217" y="0"/>
                  </a:cubicBezTo>
                  <a:cubicBezTo>
                    <a:pt x="0" y="73"/>
                    <a:pt x="0" y="73"/>
                    <a:pt x="0" y="73"/>
                  </a:cubicBezTo>
                  <a:cubicBezTo>
                    <a:pt x="172" y="224"/>
                    <a:pt x="172" y="224"/>
                    <a:pt x="172" y="224"/>
                  </a:cubicBezTo>
                  <a:cubicBezTo>
                    <a:pt x="187" y="149"/>
                    <a:pt x="187" y="149"/>
                    <a:pt x="187" y="149"/>
                  </a:cubicBezTo>
                  <a:cubicBezTo>
                    <a:pt x="216" y="151"/>
                    <a:pt x="244" y="153"/>
                    <a:pt x="273" y="153"/>
                  </a:cubicBezTo>
                  <a:cubicBezTo>
                    <a:pt x="371" y="153"/>
                    <a:pt x="470" y="138"/>
                    <a:pt x="563" y="108"/>
                  </a:cubicBezTo>
                  <a:cubicBezTo>
                    <a:pt x="540" y="35"/>
                    <a:pt x="540" y="35"/>
                    <a:pt x="540" y="35"/>
                  </a:cubicBezTo>
                  <a:cubicBezTo>
                    <a:pt x="431" y="69"/>
                    <a:pt x="316" y="82"/>
                    <a:pt x="202" y="73"/>
                  </a:cubicBezTo>
                  <a:close/>
                </a:path>
              </a:pathLst>
            </a:custGeom>
            <a:solidFill>
              <a:schemeClr val="bg1">
                <a:lumMod val="85000"/>
              </a:schemeClr>
            </a:solidFill>
            <a:ln w="9525">
              <a:noFill/>
              <a:round/>
              <a:headEnd/>
              <a:tailEnd/>
            </a:ln>
          </p:spPr>
          <p:txBody>
            <a:bodyPr anchor="ctr"/>
            <a:lstStyle/>
            <a:p>
              <a:pPr algn="ctr">
                <a:lnSpc>
                  <a:spcPct val="130000"/>
                </a:lnSpc>
              </a:pPr>
              <a:endParaRPr sz="1799">
                <a:cs typeface="+mn-ea"/>
                <a:sym typeface="+mn-lt"/>
              </a:endParaRPr>
            </a:p>
          </p:txBody>
        </p:sp>
        <p:sp>
          <p:nvSpPr>
            <p:cNvPr id="39" name="Freeform: Shape 35"/>
            <p:cNvSpPr>
              <a:spLocks/>
            </p:cNvSpPr>
            <p:nvPr/>
          </p:nvSpPr>
          <p:spPr bwMode="auto">
            <a:xfrm>
              <a:off x="4011325" y="1520789"/>
              <a:ext cx="1780332" cy="1780333"/>
            </a:xfrm>
            <a:custGeom>
              <a:avLst/>
              <a:gdLst/>
              <a:ahLst/>
              <a:cxnLst>
                <a:cxn ang="0">
                  <a:pos x="432" y="906"/>
                </a:cxn>
                <a:cxn ang="0">
                  <a:pos x="490" y="906"/>
                </a:cxn>
                <a:cxn ang="0">
                  <a:pos x="906" y="490"/>
                </a:cxn>
                <a:cxn ang="0">
                  <a:pos x="906" y="432"/>
                </a:cxn>
                <a:cxn ang="0">
                  <a:pos x="490" y="16"/>
                </a:cxn>
                <a:cxn ang="0">
                  <a:pos x="432" y="16"/>
                </a:cxn>
                <a:cxn ang="0">
                  <a:pos x="16" y="432"/>
                </a:cxn>
                <a:cxn ang="0">
                  <a:pos x="16" y="490"/>
                </a:cxn>
                <a:cxn ang="0">
                  <a:pos x="432" y="906"/>
                </a:cxn>
              </a:cxnLst>
              <a:rect l="0" t="0" r="r" b="b"/>
              <a:pathLst>
                <a:path w="922" h="922">
                  <a:moveTo>
                    <a:pt x="432" y="906"/>
                  </a:moveTo>
                  <a:cubicBezTo>
                    <a:pt x="448" y="922"/>
                    <a:pt x="474" y="922"/>
                    <a:pt x="490" y="906"/>
                  </a:cubicBezTo>
                  <a:cubicBezTo>
                    <a:pt x="906" y="490"/>
                    <a:pt x="906" y="490"/>
                    <a:pt x="906" y="490"/>
                  </a:cubicBezTo>
                  <a:cubicBezTo>
                    <a:pt x="922" y="474"/>
                    <a:pt x="922" y="448"/>
                    <a:pt x="906" y="432"/>
                  </a:cubicBezTo>
                  <a:cubicBezTo>
                    <a:pt x="490" y="16"/>
                    <a:pt x="490" y="16"/>
                    <a:pt x="490" y="16"/>
                  </a:cubicBezTo>
                  <a:cubicBezTo>
                    <a:pt x="474" y="0"/>
                    <a:pt x="448" y="0"/>
                    <a:pt x="432" y="16"/>
                  </a:cubicBezTo>
                  <a:cubicBezTo>
                    <a:pt x="16" y="432"/>
                    <a:pt x="16" y="432"/>
                    <a:pt x="16" y="432"/>
                  </a:cubicBezTo>
                  <a:cubicBezTo>
                    <a:pt x="0" y="448"/>
                    <a:pt x="0" y="474"/>
                    <a:pt x="16" y="490"/>
                  </a:cubicBezTo>
                  <a:lnTo>
                    <a:pt x="432" y="906"/>
                  </a:lnTo>
                  <a:close/>
                </a:path>
              </a:pathLst>
            </a:custGeom>
            <a:solidFill>
              <a:srgbClr val="C8B08A"/>
            </a:solidFill>
            <a:ln w="9525">
              <a:solidFill>
                <a:srgbClr val="C8B08A"/>
              </a:solidFill>
              <a:round/>
              <a:headEnd/>
              <a:tailEnd/>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37" name="Freeform: Shape 38"/>
            <p:cNvSpPr>
              <a:spLocks/>
            </p:cNvSpPr>
            <p:nvPr/>
          </p:nvSpPr>
          <p:spPr bwMode="auto">
            <a:xfrm>
              <a:off x="6317092" y="1520788"/>
              <a:ext cx="1780333" cy="1780335"/>
            </a:xfrm>
            <a:custGeom>
              <a:avLst/>
              <a:gdLst/>
              <a:ahLst/>
              <a:cxnLst>
                <a:cxn ang="0">
                  <a:pos x="16" y="490"/>
                </a:cxn>
                <a:cxn ang="0">
                  <a:pos x="432" y="906"/>
                </a:cxn>
                <a:cxn ang="0">
                  <a:pos x="490" y="906"/>
                </a:cxn>
                <a:cxn ang="0">
                  <a:pos x="906" y="490"/>
                </a:cxn>
                <a:cxn ang="0">
                  <a:pos x="906" y="432"/>
                </a:cxn>
                <a:cxn ang="0">
                  <a:pos x="490" y="16"/>
                </a:cxn>
                <a:cxn ang="0">
                  <a:pos x="432" y="16"/>
                </a:cxn>
                <a:cxn ang="0">
                  <a:pos x="16" y="432"/>
                </a:cxn>
                <a:cxn ang="0">
                  <a:pos x="16" y="490"/>
                </a:cxn>
              </a:cxnLst>
              <a:rect l="0" t="0" r="r" b="b"/>
              <a:pathLst>
                <a:path w="922" h="922">
                  <a:moveTo>
                    <a:pt x="16" y="490"/>
                  </a:moveTo>
                  <a:cubicBezTo>
                    <a:pt x="432" y="906"/>
                    <a:pt x="432" y="906"/>
                    <a:pt x="432" y="906"/>
                  </a:cubicBezTo>
                  <a:cubicBezTo>
                    <a:pt x="448" y="922"/>
                    <a:pt x="474" y="922"/>
                    <a:pt x="490" y="906"/>
                  </a:cubicBezTo>
                  <a:cubicBezTo>
                    <a:pt x="906" y="490"/>
                    <a:pt x="906" y="490"/>
                    <a:pt x="906" y="490"/>
                  </a:cubicBezTo>
                  <a:cubicBezTo>
                    <a:pt x="922" y="474"/>
                    <a:pt x="922" y="448"/>
                    <a:pt x="906" y="432"/>
                  </a:cubicBezTo>
                  <a:cubicBezTo>
                    <a:pt x="490" y="16"/>
                    <a:pt x="490" y="16"/>
                    <a:pt x="490" y="16"/>
                  </a:cubicBezTo>
                  <a:cubicBezTo>
                    <a:pt x="474" y="0"/>
                    <a:pt x="448" y="0"/>
                    <a:pt x="432" y="16"/>
                  </a:cubicBezTo>
                  <a:cubicBezTo>
                    <a:pt x="16" y="432"/>
                    <a:pt x="16" y="432"/>
                    <a:pt x="16" y="432"/>
                  </a:cubicBezTo>
                  <a:cubicBezTo>
                    <a:pt x="0" y="448"/>
                    <a:pt x="0" y="474"/>
                    <a:pt x="16" y="490"/>
                  </a:cubicBezTo>
                  <a:close/>
                </a:path>
              </a:pathLst>
            </a:custGeom>
            <a:solidFill>
              <a:srgbClr val="4F4D50"/>
            </a:solidFill>
            <a:ln w="9525">
              <a:noFill/>
              <a:round/>
              <a:headEnd/>
              <a:tailEnd/>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35" name="Freeform: Shape 41"/>
            <p:cNvSpPr>
              <a:spLocks/>
            </p:cNvSpPr>
            <p:nvPr/>
          </p:nvSpPr>
          <p:spPr bwMode="auto">
            <a:xfrm>
              <a:off x="6317091" y="3751629"/>
              <a:ext cx="1780332" cy="1780334"/>
            </a:xfrm>
            <a:custGeom>
              <a:avLst/>
              <a:gdLst/>
              <a:ahLst/>
              <a:cxnLst>
                <a:cxn ang="0">
                  <a:pos x="490" y="16"/>
                </a:cxn>
                <a:cxn ang="0">
                  <a:pos x="432" y="16"/>
                </a:cxn>
                <a:cxn ang="0">
                  <a:pos x="16" y="432"/>
                </a:cxn>
                <a:cxn ang="0">
                  <a:pos x="16" y="490"/>
                </a:cxn>
                <a:cxn ang="0">
                  <a:pos x="432" y="906"/>
                </a:cxn>
                <a:cxn ang="0">
                  <a:pos x="490" y="906"/>
                </a:cxn>
                <a:cxn ang="0">
                  <a:pos x="906" y="490"/>
                </a:cxn>
                <a:cxn ang="0">
                  <a:pos x="906" y="432"/>
                </a:cxn>
                <a:cxn ang="0">
                  <a:pos x="490" y="16"/>
                </a:cxn>
              </a:cxnLst>
              <a:rect l="0" t="0" r="r" b="b"/>
              <a:pathLst>
                <a:path w="922" h="922">
                  <a:moveTo>
                    <a:pt x="490" y="16"/>
                  </a:moveTo>
                  <a:cubicBezTo>
                    <a:pt x="474" y="0"/>
                    <a:pt x="448" y="0"/>
                    <a:pt x="432" y="16"/>
                  </a:cubicBezTo>
                  <a:cubicBezTo>
                    <a:pt x="16" y="432"/>
                    <a:pt x="16" y="432"/>
                    <a:pt x="16" y="432"/>
                  </a:cubicBezTo>
                  <a:cubicBezTo>
                    <a:pt x="0" y="448"/>
                    <a:pt x="0" y="474"/>
                    <a:pt x="16" y="490"/>
                  </a:cubicBezTo>
                  <a:cubicBezTo>
                    <a:pt x="432" y="906"/>
                    <a:pt x="432" y="906"/>
                    <a:pt x="432" y="906"/>
                  </a:cubicBezTo>
                  <a:cubicBezTo>
                    <a:pt x="448" y="922"/>
                    <a:pt x="474" y="922"/>
                    <a:pt x="490" y="906"/>
                  </a:cubicBezTo>
                  <a:cubicBezTo>
                    <a:pt x="906" y="490"/>
                    <a:pt x="906" y="490"/>
                    <a:pt x="906" y="490"/>
                  </a:cubicBezTo>
                  <a:cubicBezTo>
                    <a:pt x="922" y="474"/>
                    <a:pt x="922" y="448"/>
                    <a:pt x="906" y="432"/>
                  </a:cubicBezTo>
                  <a:lnTo>
                    <a:pt x="490" y="16"/>
                  </a:lnTo>
                  <a:close/>
                </a:path>
              </a:pathLst>
            </a:custGeom>
            <a:solidFill>
              <a:srgbClr val="C8B08A"/>
            </a:solidFill>
            <a:ln w="9525">
              <a:noFill/>
              <a:round/>
              <a:headEnd/>
              <a:tailEnd/>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33" name="Freeform: Shape 44"/>
            <p:cNvSpPr>
              <a:spLocks/>
            </p:cNvSpPr>
            <p:nvPr/>
          </p:nvSpPr>
          <p:spPr bwMode="auto">
            <a:xfrm>
              <a:off x="4011325" y="3793139"/>
              <a:ext cx="1780332" cy="1780334"/>
            </a:xfrm>
            <a:custGeom>
              <a:avLst/>
              <a:gdLst/>
              <a:ahLst/>
              <a:cxnLst>
                <a:cxn ang="0">
                  <a:pos x="906" y="432"/>
                </a:cxn>
                <a:cxn ang="0">
                  <a:pos x="490" y="16"/>
                </a:cxn>
                <a:cxn ang="0">
                  <a:pos x="432" y="16"/>
                </a:cxn>
                <a:cxn ang="0">
                  <a:pos x="16" y="432"/>
                </a:cxn>
                <a:cxn ang="0">
                  <a:pos x="16" y="490"/>
                </a:cxn>
                <a:cxn ang="0">
                  <a:pos x="432" y="906"/>
                </a:cxn>
                <a:cxn ang="0">
                  <a:pos x="490" y="906"/>
                </a:cxn>
                <a:cxn ang="0">
                  <a:pos x="906" y="490"/>
                </a:cxn>
                <a:cxn ang="0">
                  <a:pos x="906" y="432"/>
                </a:cxn>
              </a:cxnLst>
              <a:rect l="0" t="0" r="r" b="b"/>
              <a:pathLst>
                <a:path w="922" h="922">
                  <a:moveTo>
                    <a:pt x="906" y="432"/>
                  </a:moveTo>
                  <a:cubicBezTo>
                    <a:pt x="490" y="16"/>
                    <a:pt x="490" y="16"/>
                    <a:pt x="490" y="16"/>
                  </a:cubicBezTo>
                  <a:cubicBezTo>
                    <a:pt x="474" y="0"/>
                    <a:pt x="448" y="0"/>
                    <a:pt x="432" y="16"/>
                  </a:cubicBezTo>
                  <a:cubicBezTo>
                    <a:pt x="16" y="432"/>
                    <a:pt x="16" y="432"/>
                    <a:pt x="16" y="432"/>
                  </a:cubicBezTo>
                  <a:cubicBezTo>
                    <a:pt x="0" y="448"/>
                    <a:pt x="0" y="474"/>
                    <a:pt x="16" y="490"/>
                  </a:cubicBezTo>
                  <a:cubicBezTo>
                    <a:pt x="432" y="906"/>
                    <a:pt x="432" y="906"/>
                    <a:pt x="432" y="906"/>
                  </a:cubicBezTo>
                  <a:cubicBezTo>
                    <a:pt x="448" y="922"/>
                    <a:pt x="474" y="922"/>
                    <a:pt x="490" y="906"/>
                  </a:cubicBezTo>
                  <a:cubicBezTo>
                    <a:pt x="906" y="490"/>
                    <a:pt x="906" y="490"/>
                    <a:pt x="906" y="490"/>
                  </a:cubicBezTo>
                  <a:cubicBezTo>
                    <a:pt x="922" y="474"/>
                    <a:pt x="922" y="448"/>
                    <a:pt x="906" y="432"/>
                  </a:cubicBezTo>
                  <a:close/>
                </a:path>
              </a:pathLst>
            </a:custGeom>
            <a:solidFill>
              <a:srgbClr val="4F4D50"/>
            </a:solidFill>
            <a:ln w="9525">
              <a:noFill/>
              <a:round/>
              <a:headEnd/>
              <a:tailEnd/>
            </a:ln>
            <a:effectLst>
              <a:outerShdw blurRad="254000" dist="63500" dir="2700000" algn="tl" rotWithShape="0">
                <a:prstClr val="black">
                  <a:alpha val="30000"/>
                </a:prstClr>
              </a:outerShdw>
            </a:effectLst>
          </p:spPr>
          <p:txBody>
            <a:bodyPr anchor="ctr"/>
            <a:lstStyle/>
            <a:p>
              <a:pPr algn="ctr">
                <a:lnSpc>
                  <a:spcPct val="130000"/>
                </a:lnSpc>
              </a:pPr>
              <a:endParaRPr sz="1799">
                <a:cs typeface="+mn-ea"/>
                <a:sym typeface="+mn-lt"/>
              </a:endParaRPr>
            </a:p>
          </p:txBody>
        </p:sp>
        <p:sp>
          <p:nvSpPr>
            <p:cNvPr id="12" name="Freeform: Shape 46"/>
            <p:cNvSpPr>
              <a:spLocks/>
            </p:cNvSpPr>
            <p:nvPr/>
          </p:nvSpPr>
          <p:spPr bwMode="auto">
            <a:xfrm>
              <a:off x="4707641" y="2114296"/>
              <a:ext cx="387709" cy="570912"/>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anchor="ctr"/>
            <a:lstStyle/>
            <a:p>
              <a:pPr algn="ctr">
                <a:lnSpc>
                  <a:spcPct val="130000"/>
                </a:lnSpc>
              </a:pPr>
              <a:endParaRPr sz="1799">
                <a:cs typeface="+mn-ea"/>
                <a:sym typeface="+mn-lt"/>
              </a:endParaRPr>
            </a:p>
          </p:txBody>
        </p:sp>
        <p:sp>
          <p:nvSpPr>
            <p:cNvPr id="13" name="Freeform: Shape 49"/>
            <p:cNvSpPr>
              <a:spLocks noChangeAspect="1"/>
            </p:cNvSpPr>
            <p:nvPr/>
          </p:nvSpPr>
          <p:spPr bwMode="auto">
            <a:xfrm>
              <a:off x="6990006" y="2168461"/>
              <a:ext cx="434506" cy="46747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lnSpc>
                  <a:spcPct val="130000"/>
                </a:lnSpc>
              </a:pPr>
              <a:endParaRPr sz="1799">
                <a:cs typeface="+mn-ea"/>
                <a:sym typeface="+mn-lt"/>
              </a:endParaRPr>
            </a:p>
          </p:txBody>
        </p:sp>
        <p:sp>
          <p:nvSpPr>
            <p:cNvPr id="14" name="Freeform: Shape 52"/>
            <p:cNvSpPr>
              <a:spLocks/>
            </p:cNvSpPr>
            <p:nvPr/>
          </p:nvSpPr>
          <p:spPr bwMode="auto">
            <a:xfrm>
              <a:off x="6992070" y="4492283"/>
              <a:ext cx="473708" cy="443870"/>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chemeClr val="bg1"/>
            </a:solidFill>
            <a:ln w="9525">
              <a:noFill/>
              <a:round/>
              <a:headEnd/>
              <a:tailEnd/>
            </a:ln>
          </p:spPr>
          <p:txBody>
            <a:bodyPr anchor="ctr"/>
            <a:lstStyle/>
            <a:p>
              <a:pPr algn="ctr">
                <a:lnSpc>
                  <a:spcPct val="130000"/>
                </a:lnSpc>
              </a:pPr>
              <a:endParaRPr sz="1799">
                <a:cs typeface="+mn-ea"/>
                <a:sym typeface="+mn-lt"/>
              </a:endParaRPr>
            </a:p>
          </p:txBody>
        </p:sp>
        <p:sp>
          <p:nvSpPr>
            <p:cNvPr id="15" name="Freeform: Shape 55"/>
            <p:cNvSpPr>
              <a:spLocks noChangeAspect="1"/>
            </p:cNvSpPr>
            <p:nvPr/>
          </p:nvSpPr>
          <p:spPr bwMode="auto">
            <a:xfrm>
              <a:off x="4650329" y="4492283"/>
              <a:ext cx="502324" cy="46421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anchor="ctr"/>
            <a:lstStyle/>
            <a:p>
              <a:pPr algn="ctr">
                <a:lnSpc>
                  <a:spcPct val="130000"/>
                </a:lnSpc>
              </a:pPr>
              <a:endParaRPr sz="1799">
                <a:cs typeface="+mn-ea"/>
                <a:sym typeface="+mn-lt"/>
              </a:endParaRPr>
            </a:p>
          </p:txBody>
        </p:sp>
      </p:grpSp>
      <p:grpSp>
        <p:nvGrpSpPr>
          <p:cNvPr id="43" name="组合 42"/>
          <p:cNvGrpSpPr/>
          <p:nvPr/>
        </p:nvGrpSpPr>
        <p:grpSpPr>
          <a:xfrm>
            <a:off x="8143891" y="2044214"/>
            <a:ext cx="2854061" cy="1053555"/>
            <a:chOff x="1531599" y="3689289"/>
            <a:chExt cx="2854804" cy="1053829"/>
          </a:xfrm>
        </p:grpSpPr>
        <p:sp>
          <p:nvSpPr>
            <p:cNvPr id="44" name="矩形 43"/>
            <p:cNvSpPr/>
            <p:nvPr/>
          </p:nvSpPr>
          <p:spPr>
            <a:xfrm>
              <a:off x="1531599" y="4050621"/>
              <a:ext cx="2854804" cy="692497"/>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45" name="文本框 44"/>
            <p:cNvSpPr txBox="1"/>
            <p:nvPr/>
          </p:nvSpPr>
          <p:spPr>
            <a:xfrm>
              <a:off x="1531599" y="3689289"/>
              <a:ext cx="1261884" cy="372410"/>
            </a:xfrm>
            <a:prstGeom prst="rect">
              <a:avLst/>
            </a:prstGeom>
            <a:noFill/>
          </p:spPr>
          <p:txBody>
            <a:bodyPr wrap="none" rtlCol="0">
              <a:spAutoFit/>
              <a:scene3d>
                <a:camera prst="orthographicFront"/>
                <a:lightRig rig="threePt" dir="t"/>
              </a:scene3d>
              <a:sp3d contourW="12700"/>
            </a:bodyPr>
            <a:lstStyle/>
            <a:p>
              <a:pPr>
                <a:lnSpc>
                  <a:spcPct val="130000"/>
                </a:lnSpc>
              </a:pPr>
              <a:r>
                <a:rPr lang="zh-CN" altLang="en-US" sz="1400" b="1" dirty="0">
                  <a:solidFill>
                    <a:srgbClr val="404040"/>
                  </a:solidFill>
                  <a:cs typeface="+mn-ea"/>
                  <a:sym typeface="+mn-lt"/>
                </a:rPr>
                <a:t>标题文字添加</a:t>
              </a:r>
            </a:p>
          </p:txBody>
        </p:sp>
      </p:grpSp>
      <p:grpSp>
        <p:nvGrpSpPr>
          <p:cNvPr id="46" name="组合 45"/>
          <p:cNvGrpSpPr/>
          <p:nvPr/>
        </p:nvGrpSpPr>
        <p:grpSpPr>
          <a:xfrm>
            <a:off x="8143891" y="4164184"/>
            <a:ext cx="2854061" cy="1053555"/>
            <a:chOff x="1531599" y="3689289"/>
            <a:chExt cx="2854804" cy="1053829"/>
          </a:xfrm>
        </p:grpSpPr>
        <p:sp>
          <p:nvSpPr>
            <p:cNvPr id="47" name="矩形 46"/>
            <p:cNvSpPr/>
            <p:nvPr/>
          </p:nvSpPr>
          <p:spPr>
            <a:xfrm>
              <a:off x="1531599" y="4050621"/>
              <a:ext cx="2854804" cy="692497"/>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48" name="文本框 47"/>
            <p:cNvSpPr txBox="1"/>
            <p:nvPr/>
          </p:nvSpPr>
          <p:spPr>
            <a:xfrm>
              <a:off x="1531599" y="3689289"/>
              <a:ext cx="1261884" cy="372410"/>
            </a:xfrm>
            <a:prstGeom prst="rect">
              <a:avLst/>
            </a:prstGeom>
            <a:noFill/>
          </p:spPr>
          <p:txBody>
            <a:bodyPr wrap="none" rtlCol="0">
              <a:spAutoFit/>
              <a:scene3d>
                <a:camera prst="orthographicFront"/>
                <a:lightRig rig="threePt" dir="t"/>
              </a:scene3d>
              <a:sp3d contourW="12700"/>
            </a:bodyPr>
            <a:lstStyle/>
            <a:p>
              <a:pPr>
                <a:lnSpc>
                  <a:spcPct val="130000"/>
                </a:lnSpc>
              </a:pPr>
              <a:r>
                <a:rPr lang="zh-CN" altLang="en-US" sz="1400" b="1" dirty="0">
                  <a:solidFill>
                    <a:schemeClr val="tx1">
                      <a:lumMod val="75000"/>
                      <a:lumOff val="25000"/>
                    </a:schemeClr>
                  </a:solidFill>
                  <a:cs typeface="+mn-ea"/>
                  <a:sym typeface="+mn-lt"/>
                </a:rPr>
                <a:t>标题文字添加</a:t>
              </a:r>
            </a:p>
          </p:txBody>
        </p:sp>
      </p:grpSp>
      <p:grpSp>
        <p:nvGrpSpPr>
          <p:cNvPr id="49" name="组合 48"/>
          <p:cNvGrpSpPr/>
          <p:nvPr/>
        </p:nvGrpSpPr>
        <p:grpSpPr>
          <a:xfrm>
            <a:off x="1072814" y="2044214"/>
            <a:ext cx="2854061" cy="1053555"/>
            <a:chOff x="1531599" y="3689289"/>
            <a:chExt cx="2854804" cy="1053829"/>
          </a:xfrm>
        </p:grpSpPr>
        <p:sp>
          <p:nvSpPr>
            <p:cNvPr id="50" name="矩形 49"/>
            <p:cNvSpPr/>
            <p:nvPr/>
          </p:nvSpPr>
          <p:spPr>
            <a:xfrm>
              <a:off x="1531599" y="4050621"/>
              <a:ext cx="2854804" cy="692497"/>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51" name="文本框 50"/>
            <p:cNvSpPr txBox="1"/>
            <p:nvPr/>
          </p:nvSpPr>
          <p:spPr>
            <a:xfrm>
              <a:off x="3124519" y="3689289"/>
              <a:ext cx="1261884" cy="372410"/>
            </a:xfrm>
            <a:prstGeom prst="rect">
              <a:avLst/>
            </a:prstGeom>
            <a:noFill/>
          </p:spPr>
          <p:txBody>
            <a:bodyPr wrap="none" rtlCol="0">
              <a:spAutoFit/>
              <a:scene3d>
                <a:camera prst="orthographicFront"/>
                <a:lightRig rig="threePt" dir="t"/>
              </a:scene3d>
              <a:sp3d contourW="12700"/>
            </a:bodyPr>
            <a:lstStyle/>
            <a:p>
              <a:pPr algn="r">
                <a:lnSpc>
                  <a:spcPct val="130000"/>
                </a:lnSpc>
              </a:pPr>
              <a:r>
                <a:rPr lang="zh-CN" altLang="en-US" sz="1400" b="1" dirty="0">
                  <a:solidFill>
                    <a:schemeClr val="tx1">
                      <a:lumMod val="75000"/>
                      <a:lumOff val="25000"/>
                    </a:schemeClr>
                  </a:solidFill>
                  <a:cs typeface="+mn-ea"/>
                  <a:sym typeface="+mn-lt"/>
                </a:rPr>
                <a:t>标题文字添加</a:t>
              </a:r>
            </a:p>
          </p:txBody>
        </p:sp>
      </p:grpSp>
      <p:grpSp>
        <p:nvGrpSpPr>
          <p:cNvPr id="52" name="组合 51"/>
          <p:cNvGrpSpPr/>
          <p:nvPr/>
        </p:nvGrpSpPr>
        <p:grpSpPr>
          <a:xfrm>
            <a:off x="1072814" y="4164184"/>
            <a:ext cx="2854061" cy="1053555"/>
            <a:chOff x="1531599" y="3689289"/>
            <a:chExt cx="2854804" cy="1053829"/>
          </a:xfrm>
        </p:grpSpPr>
        <p:sp>
          <p:nvSpPr>
            <p:cNvPr id="53" name="矩形 52"/>
            <p:cNvSpPr/>
            <p:nvPr/>
          </p:nvSpPr>
          <p:spPr>
            <a:xfrm>
              <a:off x="1531599" y="4050621"/>
              <a:ext cx="2854804" cy="692497"/>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用户可以在投影仪或者计算机上进行演示也可以将演示文稿打印出来制作成胶片以便应用到更广泛的领域中</a:t>
              </a:r>
            </a:p>
          </p:txBody>
        </p:sp>
        <p:sp>
          <p:nvSpPr>
            <p:cNvPr id="54" name="文本框 53"/>
            <p:cNvSpPr txBox="1"/>
            <p:nvPr/>
          </p:nvSpPr>
          <p:spPr>
            <a:xfrm>
              <a:off x="3124519" y="3689289"/>
              <a:ext cx="1261884" cy="372410"/>
            </a:xfrm>
            <a:prstGeom prst="rect">
              <a:avLst/>
            </a:prstGeom>
            <a:noFill/>
          </p:spPr>
          <p:txBody>
            <a:bodyPr wrap="none" rtlCol="0">
              <a:spAutoFit/>
              <a:scene3d>
                <a:camera prst="orthographicFront"/>
                <a:lightRig rig="threePt" dir="t"/>
              </a:scene3d>
              <a:sp3d contourW="12700"/>
            </a:bodyPr>
            <a:lstStyle/>
            <a:p>
              <a:pPr algn="r">
                <a:lnSpc>
                  <a:spcPct val="130000"/>
                </a:lnSpc>
              </a:pPr>
              <a:r>
                <a:rPr lang="zh-CN" altLang="en-US" sz="1400" b="1" dirty="0">
                  <a:solidFill>
                    <a:schemeClr val="tx1">
                      <a:lumMod val="75000"/>
                      <a:lumOff val="25000"/>
                    </a:schemeClr>
                  </a:solidFill>
                  <a:cs typeface="+mn-ea"/>
                  <a:sym typeface="+mn-lt"/>
                </a:rPr>
                <a:t>标题文字添加</a:t>
              </a:r>
            </a:p>
          </p:txBody>
        </p:sp>
      </p:grpSp>
      <p:sp>
        <p:nvSpPr>
          <p:cNvPr id="30"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31" name="图片 30">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2"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5977957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0-#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300" fill="hold"/>
                                        <p:tgtEl>
                                          <p:spTgt spid="32"/>
                                        </p:tgtEl>
                                        <p:attrNameLst>
                                          <p:attrName>ppt_x</p:attrName>
                                        </p:attrNameLst>
                                      </p:cBhvr>
                                      <p:tavLst>
                                        <p:tav tm="0">
                                          <p:val>
                                            <p:strVal val="0-#ppt_w/2"/>
                                          </p:val>
                                        </p:tav>
                                        <p:tav tm="100000">
                                          <p:val>
                                            <p:strVal val="#ppt_x"/>
                                          </p:val>
                                        </p:tav>
                                      </p:tavLst>
                                    </p:anim>
                                    <p:anim calcmode="lin" valueType="num">
                                      <p:cBhvr additive="base">
                                        <p:cTn id="12" dur="3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300" fill="hold"/>
                                        <p:tgtEl>
                                          <p:spTgt spid="30"/>
                                        </p:tgtEl>
                                        <p:attrNameLst>
                                          <p:attrName>ppt_x</p:attrName>
                                        </p:attrNameLst>
                                      </p:cBhvr>
                                      <p:tavLst>
                                        <p:tav tm="0">
                                          <p:val>
                                            <p:strVal val="0-#ppt_w/2"/>
                                          </p:val>
                                        </p:tav>
                                        <p:tav tm="100000">
                                          <p:val>
                                            <p:strVal val="#ppt_x"/>
                                          </p:val>
                                        </p:tav>
                                      </p:tavLst>
                                    </p:anim>
                                    <p:anim calcmode="lin" valueType="num">
                                      <p:cBhvr additive="base">
                                        <p:cTn id="16" dur="3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31"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style.rotation</p:attrName>
                                        </p:attrNameLst>
                                      </p:cBhvr>
                                      <p:tavLst>
                                        <p:tav tm="0">
                                          <p:val>
                                            <p:fltVal val="90"/>
                                          </p:val>
                                        </p:tav>
                                        <p:tav tm="100000">
                                          <p:val>
                                            <p:fltVal val="0"/>
                                          </p:val>
                                        </p:tav>
                                      </p:tavLst>
                                    </p:anim>
                                    <p:animEffect transition="in" filter="fade">
                                      <p:cBhvr>
                                        <p:cTn id="23" dur="1000"/>
                                        <p:tgtEl>
                                          <p:spTgt spid="3"/>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ppt_x"/>
                                          </p:val>
                                        </p:tav>
                                        <p:tav tm="100000">
                                          <p:val>
                                            <p:strVal val="#ppt_x"/>
                                          </p:val>
                                        </p:tav>
                                      </p:tavLst>
                                    </p:anim>
                                    <p:anim calcmode="lin" valueType="num">
                                      <p:cBhvr additive="base">
                                        <p:cTn id="36" dur="500" fill="hold"/>
                                        <p:tgtEl>
                                          <p:spTgt spid="43"/>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ppt_x"/>
                                          </p:val>
                                        </p:tav>
                                        <p:tav tm="100000">
                                          <p:val>
                                            <p:strVal val="#ppt_x"/>
                                          </p:val>
                                        </p:tav>
                                      </p:tavLst>
                                    </p:anim>
                                    <p:anim calcmode="lin" valueType="num">
                                      <p:cBhvr additive="base">
                                        <p:cTn id="40"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3ADA7BBE-8FE0-4337-A1E6-04B74A59D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2101" y="0"/>
            <a:ext cx="5549900" cy="6858000"/>
          </a:xfrm>
          <a:prstGeom prst="rect">
            <a:avLst/>
          </a:prstGeom>
        </p:spPr>
      </p:pic>
      <p:pic>
        <p:nvPicPr>
          <p:cNvPr id="9" name="图片 8">
            <a:extLst>
              <a:ext uri="{FF2B5EF4-FFF2-40B4-BE49-F238E27FC236}">
                <a16:creationId xmlns:a16="http://schemas.microsoft.com/office/drawing/2014/main" xmlns="" id="{62267D3A-DFE9-433C-B622-508124DD1F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7646" y="1585633"/>
            <a:ext cx="4535095" cy="1882992"/>
          </a:xfrm>
          <a:prstGeom prst="rect">
            <a:avLst/>
          </a:prstGeom>
        </p:spPr>
      </p:pic>
      <p:pic>
        <p:nvPicPr>
          <p:cNvPr id="12" name="图片 11">
            <a:extLst>
              <a:ext uri="{FF2B5EF4-FFF2-40B4-BE49-F238E27FC236}">
                <a16:creationId xmlns:a16="http://schemas.microsoft.com/office/drawing/2014/main" xmlns="" id="{360CF41C-CE3E-44E3-8220-0567B0DC05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2067" y="4087201"/>
            <a:ext cx="4535095" cy="1882992"/>
          </a:xfrm>
          <a:prstGeom prst="rect">
            <a:avLst/>
          </a:prstGeom>
        </p:spPr>
      </p:pic>
      <p:pic>
        <p:nvPicPr>
          <p:cNvPr id="14" name="图片 13">
            <a:extLst>
              <a:ext uri="{FF2B5EF4-FFF2-40B4-BE49-F238E27FC236}">
                <a16:creationId xmlns:a16="http://schemas.microsoft.com/office/drawing/2014/main" xmlns="" id="{C97DA11C-B625-471E-A3AE-54A4053B75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12067" y="1585633"/>
            <a:ext cx="4535095" cy="1882992"/>
          </a:xfrm>
          <a:prstGeom prst="rect">
            <a:avLst/>
          </a:prstGeom>
        </p:spPr>
      </p:pic>
      <p:pic>
        <p:nvPicPr>
          <p:cNvPr id="17" name="图片 16">
            <a:extLst>
              <a:ext uri="{FF2B5EF4-FFF2-40B4-BE49-F238E27FC236}">
                <a16:creationId xmlns:a16="http://schemas.microsoft.com/office/drawing/2014/main" xmlns="" id="{1663441A-B81D-4849-9F93-EA5AFF044D3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7394" y="4087201"/>
            <a:ext cx="4535095" cy="1882992"/>
          </a:xfrm>
          <a:prstGeom prst="rect">
            <a:avLst/>
          </a:prstGeom>
        </p:spPr>
      </p:pic>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2447595" y="1929249"/>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447595" y="2290938"/>
            <a:ext cx="2784309" cy="831381"/>
          </a:xfrm>
          <a:prstGeom prst="rect">
            <a:avLst/>
          </a:prstGeom>
          <a:noFill/>
        </p:spPr>
        <p:txBody>
          <a:bodyPr wrap="square" rtlCol="0">
            <a:spAutoFit/>
          </a:bodyPr>
          <a:lstStyle/>
          <a:p>
            <a:pPr defTabSz="1219020">
              <a:lnSpc>
                <a:spcPct val="150000"/>
              </a:lnSpc>
            </a:pPr>
            <a:r>
              <a:rPr lang="zh-CN" altLang="en-US" sz="1067"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22" name="图片 21">
            <a:extLst>
              <a:ext uri="{FF2B5EF4-FFF2-40B4-BE49-F238E27FC236}">
                <a16:creationId xmlns:a16="http://schemas.microsoft.com/office/drawing/2014/main" xmlns="" id="{74CEABBF-3754-451D-B760-2CA1BAB6A7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12756" y="1929249"/>
            <a:ext cx="508761" cy="493107"/>
          </a:xfrm>
          <a:prstGeom prst="rect">
            <a:avLst/>
          </a:prstGeom>
        </p:spPr>
      </p:pic>
      <p:pic>
        <p:nvPicPr>
          <p:cNvPr id="26" name="图片 25">
            <a:extLst>
              <a:ext uri="{FF2B5EF4-FFF2-40B4-BE49-F238E27FC236}">
                <a16:creationId xmlns:a16="http://schemas.microsoft.com/office/drawing/2014/main" xmlns="" id="{23902FD0-C279-49E1-8604-4BD75DB2FF0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42659" y="4330530"/>
            <a:ext cx="461799" cy="461799"/>
          </a:xfrm>
          <a:prstGeom prst="rect">
            <a:avLst/>
          </a:prstGeom>
        </p:spPr>
      </p:pic>
      <p:pic>
        <p:nvPicPr>
          <p:cNvPr id="28" name="图片 27">
            <a:extLst>
              <a:ext uri="{FF2B5EF4-FFF2-40B4-BE49-F238E27FC236}">
                <a16:creationId xmlns:a16="http://schemas.microsoft.com/office/drawing/2014/main" xmlns="" id="{FDCBF16F-D284-45D9-9F5C-3B3DF01BCB6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16908" y="4430641"/>
            <a:ext cx="469625" cy="469625"/>
          </a:xfrm>
          <a:prstGeom prst="rect">
            <a:avLst/>
          </a:prstGeom>
        </p:spPr>
      </p:pic>
      <p:pic>
        <p:nvPicPr>
          <p:cNvPr id="30" name="图片 29">
            <a:extLst>
              <a:ext uri="{FF2B5EF4-FFF2-40B4-BE49-F238E27FC236}">
                <a16:creationId xmlns:a16="http://schemas.microsoft.com/office/drawing/2014/main" xmlns="" id="{95D46546-A1A9-4027-B367-CBFADB949C0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42659" y="1896235"/>
            <a:ext cx="453972" cy="453972"/>
          </a:xfrm>
          <a:prstGeom prst="rect">
            <a:avLst/>
          </a:prstGeom>
        </p:spPr>
      </p:pic>
      <p:sp>
        <p:nvSpPr>
          <p:cNvPr id="48" name="TextBox 7">
            <a:extLst>
              <a:ext uri="{FF2B5EF4-FFF2-40B4-BE49-F238E27FC236}">
                <a16:creationId xmlns:a16="http://schemas.microsoft.com/office/drawing/2014/main" xmlns="" id="{D27901CF-7105-46D8-9CCB-C3A273BFC577}"/>
              </a:ext>
            </a:extLst>
          </p:cNvPr>
          <p:cNvSpPr txBox="1"/>
          <p:nvPr/>
        </p:nvSpPr>
        <p:spPr>
          <a:xfrm>
            <a:off x="8003349" y="1935943"/>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49" name="文本框 48">
            <a:extLst>
              <a:ext uri="{FF2B5EF4-FFF2-40B4-BE49-F238E27FC236}">
                <a16:creationId xmlns:a16="http://schemas.microsoft.com/office/drawing/2014/main" xmlns="" id="{146B68F8-3F38-434B-B5B1-990BA2611025}"/>
              </a:ext>
            </a:extLst>
          </p:cNvPr>
          <p:cNvSpPr txBox="1"/>
          <p:nvPr/>
        </p:nvSpPr>
        <p:spPr>
          <a:xfrm>
            <a:off x="8003348" y="2297631"/>
            <a:ext cx="2784309" cy="831381"/>
          </a:xfrm>
          <a:prstGeom prst="rect">
            <a:avLst/>
          </a:prstGeom>
          <a:noFill/>
        </p:spPr>
        <p:txBody>
          <a:bodyPr wrap="square" rtlCol="0">
            <a:spAutoFit/>
          </a:bodyPr>
          <a:lstStyle/>
          <a:p>
            <a:pPr defTabSz="1219020">
              <a:lnSpc>
                <a:spcPct val="150000"/>
              </a:lnSpc>
            </a:pPr>
            <a:r>
              <a:rPr lang="zh-CN" altLang="en-US" sz="1067"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50" name="TextBox 7">
            <a:extLst>
              <a:ext uri="{FF2B5EF4-FFF2-40B4-BE49-F238E27FC236}">
                <a16:creationId xmlns:a16="http://schemas.microsoft.com/office/drawing/2014/main" xmlns="" id="{43F1A0D4-F357-49ED-B2D8-CEB58AB8F4E4}"/>
              </a:ext>
            </a:extLst>
          </p:cNvPr>
          <p:cNvSpPr txBox="1"/>
          <p:nvPr/>
        </p:nvSpPr>
        <p:spPr>
          <a:xfrm>
            <a:off x="8030886" y="4430640"/>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1" name="文本框 50">
            <a:extLst>
              <a:ext uri="{FF2B5EF4-FFF2-40B4-BE49-F238E27FC236}">
                <a16:creationId xmlns:a16="http://schemas.microsoft.com/office/drawing/2014/main" xmlns="" id="{55F09C2D-38B9-4DD7-9A8B-3EF2E1F2D509}"/>
              </a:ext>
            </a:extLst>
          </p:cNvPr>
          <p:cNvSpPr txBox="1"/>
          <p:nvPr/>
        </p:nvSpPr>
        <p:spPr>
          <a:xfrm>
            <a:off x="8030886" y="4792329"/>
            <a:ext cx="2784309" cy="831381"/>
          </a:xfrm>
          <a:prstGeom prst="rect">
            <a:avLst/>
          </a:prstGeom>
          <a:noFill/>
        </p:spPr>
        <p:txBody>
          <a:bodyPr wrap="square" rtlCol="0">
            <a:spAutoFit/>
          </a:bodyPr>
          <a:lstStyle/>
          <a:p>
            <a:pPr defTabSz="1219020">
              <a:lnSpc>
                <a:spcPct val="150000"/>
              </a:lnSpc>
            </a:pPr>
            <a:r>
              <a:rPr lang="zh-CN" altLang="en-US" sz="1067"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52" name="TextBox 7">
            <a:extLst>
              <a:ext uri="{FF2B5EF4-FFF2-40B4-BE49-F238E27FC236}">
                <a16:creationId xmlns:a16="http://schemas.microsoft.com/office/drawing/2014/main" xmlns="" id="{38FB5BE1-F413-4608-884A-D7D4BD90BE0C}"/>
              </a:ext>
            </a:extLst>
          </p:cNvPr>
          <p:cNvSpPr txBox="1"/>
          <p:nvPr/>
        </p:nvSpPr>
        <p:spPr>
          <a:xfrm>
            <a:off x="2456923" y="4430640"/>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53" name="文本框 52">
            <a:extLst>
              <a:ext uri="{FF2B5EF4-FFF2-40B4-BE49-F238E27FC236}">
                <a16:creationId xmlns:a16="http://schemas.microsoft.com/office/drawing/2014/main" xmlns="" id="{E2DB7475-7F60-4C59-AD91-954899E7861E}"/>
              </a:ext>
            </a:extLst>
          </p:cNvPr>
          <p:cNvSpPr txBox="1"/>
          <p:nvPr/>
        </p:nvSpPr>
        <p:spPr>
          <a:xfrm>
            <a:off x="2456923" y="4792329"/>
            <a:ext cx="2784309" cy="831381"/>
          </a:xfrm>
          <a:prstGeom prst="rect">
            <a:avLst/>
          </a:prstGeom>
          <a:noFill/>
        </p:spPr>
        <p:txBody>
          <a:bodyPr wrap="square" rtlCol="0">
            <a:spAutoFit/>
          </a:bodyPr>
          <a:lstStyle/>
          <a:p>
            <a:pPr defTabSz="1219020">
              <a:lnSpc>
                <a:spcPct val="150000"/>
              </a:lnSpc>
            </a:pPr>
            <a:r>
              <a:rPr lang="zh-CN" altLang="en-US" sz="1067"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Tree>
    <p:extLst>
      <p:ext uri="{BB962C8B-B14F-4D97-AF65-F5344CB8AC3E}">
        <p14:creationId xmlns:p14="http://schemas.microsoft.com/office/powerpoint/2010/main" val="3135183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6" presetClass="entr" presetSubtype="2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1100"/>
                            </p:stCondLst>
                            <p:childTnLst>
                              <p:par>
                                <p:cTn id="22" presetID="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ppt_x"/>
                                          </p:val>
                                        </p:tav>
                                        <p:tav tm="100000">
                                          <p:val>
                                            <p:strVal val="#ppt_x"/>
                                          </p:val>
                                        </p:tav>
                                      </p:tavLst>
                                    </p:anim>
                                    <p:anim calcmode="lin" valueType="num">
                                      <p:cBhvr additive="base">
                                        <p:cTn id="61" dur="500" fill="hold"/>
                                        <p:tgtEl>
                                          <p:spTgt spid="3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ppt_x"/>
                                          </p:val>
                                        </p:tav>
                                        <p:tav tm="100000">
                                          <p:val>
                                            <p:strVal val="#ppt_x"/>
                                          </p:val>
                                        </p:tav>
                                      </p:tavLst>
                                    </p:anim>
                                    <p:anim calcmode="lin" valueType="num">
                                      <p:cBhvr additive="base">
                                        <p:cTn id="65" dur="500" fill="hold"/>
                                        <p:tgtEl>
                                          <p:spTgt spid="4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ppt_x"/>
                                          </p:val>
                                        </p:tav>
                                        <p:tav tm="100000">
                                          <p:val>
                                            <p:strVal val="#ppt_x"/>
                                          </p:val>
                                        </p:tav>
                                      </p:tavLst>
                                    </p:anim>
                                    <p:anim calcmode="lin" valueType="num">
                                      <p:cBhvr additive="base">
                                        <p:cTn id="69" dur="500" fill="hold"/>
                                        <p:tgtEl>
                                          <p:spTgt spid="4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 calcmode="lin" valueType="num">
                                      <p:cBhvr additive="base">
                                        <p:cTn id="72" dur="500" fill="hold"/>
                                        <p:tgtEl>
                                          <p:spTgt spid="50"/>
                                        </p:tgtEl>
                                        <p:attrNameLst>
                                          <p:attrName>ppt_x</p:attrName>
                                        </p:attrNameLst>
                                      </p:cBhvr>
                                      <p:tavLst>
                                        <p:tav tm="0">
                                          <p:val>
                                            <p:strVal val="#ppt_x"/>
                                          </p:val>
                                        </p:tav>
                                        <p:tav tm="100000">
                                          <p:val>
                                            <p:strVal val="#ppt_x"/>
                                          </p:val>
                                        </p:tav>
                                      </p:tavLst>
                                    </p:anim>
                                    <p:anim calcmode="lin" valueType="num">
                                      <p:cBhvr additive="base">
                                        <p:cTn id="73" dur="500" fill="hold"/>
                                        <p:tgtEl>
                                          <p:spTgt spid="50"/>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51"/>
                                        </p:tgtEl>
                                        <p:attrNameLst>
                                          <p:attrName>style.visibility</p:attrName>
                                        </p:attrNameLst>
                                      </p:cBhvr>
                                      <p:to>
                                        <p:strVal val="visible"/>
                                      </p:to>
                                    </p:set>
                                    <p:anim calcmode="lin" valueType="num">
                                      <p:cBhvr additive="base">
                                        <p:cTn id="76" dur="500" fill="hold"/>
                                        <p:tgtEl>
                                          <p:spTgt spid="51"/>
                                        </p:tgtEl>
                                        <p:attrNameLst>
                                          <p:attrName>ppt_x</p:attrName>
                                        </p:attrNameLst>
                                      </p:cBhvr>
                                      <p:tavLst>
                                        <p:tav tm="0">
                                          <p:val>
                                            <p:strVal val="#ppt_x"/>
                                          </p:val>
                                        </p:tav>
                                        <p:tav tm="100000">
                                          <p:val>
                                            <p:strVal val="#ppt_x"/>
                                          </p:val>
                                        </p:tav>
                                      </p:tavLst>
                                    </p:anim>
                                    <p:anim calcmode="lin" valueType="num">
                                      <p:cBhvr additive="base">
                                        <p:cTn id="77" dur="500" fill="hold"/>
                                        <p:tgtEl>
                                          <p:spTgt spid="51"/>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additive="base">
                                        <p:cTn id="80" dur="500" fill="hold"/>
                                        <p:tgtEl>
                                          <p:spTgt spid="52"/>
                                        </p:tgtEl>
                                        <p:attrNameLst>
                                          <p:attrName>ppt_x</p:attrName>
                                        </p:attrNameLst>
                                      </p:cBhvr>
                                      <p:tavLst>
                                        <p:tav tm="0">
                                          <p:val>
                                            <p:strVal val="#ppt_x"/>
                                          </p:val>
                                        </p:tav>
                                        <p:tav tm="100000">
                                          <p:val>
                                            <p:strVal val="#ppt_x"/>
                                          </p:val>
                                        </p:tav>
                                      </p:tavLst>
                                    </p:anim>
                                    <p:anim calcmode="lin" valueType="num">
                                      <p:cBhvr additive="base">
                                        <p:cTn id="81" dur="500" fill="hold"/>
                                        <p:tgtEl>
                                          <p:spTgt spid="52"/>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fill="hold"/>
                                        <p:tgtEl>
                                          <p:spTgt spid="53"/>
                                        </p:tgtEl>
                                        <p:attrNameLst>
                                          <p:attrName>ppt_x</p:attrName>
                                        </p:attrNameLst>
                                      </p:cBhvr>
                                      <p:tavLst>
                                        <p:tav tm="0">
                                          <p:val>
                                            <p:strVal val="#ppt_x"/>
                                          </p:val>
                                        </p:tav>
                                        <p:tav tm="100000">
                                          <p:val>
                                            <p:strVal val="#ppt_x"/>
                                          </p:val>
                                        </p:tav>
                                      </p:tavLst>
                                    </p:anim>
                                    <p:anim calcmode="lin" valueType="num">
                                      <p:cBhvr additive="base">
                                        <p:cTn id="85"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48" grpId="0"/>
      <p:bldP spid="49" grpId="0"/>
      <p:bldP spid="50" grpId="0"/>
      <p:bldP spid="51" grpId="0"/>
      <p:bldP spid="52" grpId="0"/>
      <p:bldP spid="5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市场定位</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Right Arrow 29"/>
          <p:cNvSpPr/>
          <p:nvPr/>
        </p:nvSpPr>
        <p:spPr>
          <a:xfrm flipH="1">
            <a:off x="3002653" y="4856592"/>
            <a:ext cx="781712" cy="781712"/>
          </a:xfrm>
          <a:prstGeom prst="rightArrow">
            <a:avLst>
              <a:gd name="adj1" fmla="val 5906"/>
              <a:gd name="adj2" fmla="val 50000"/>
            </a:avLst>
          </a:prstGeom>
          <a:solidFill>
            <a:srgbClr val="C8B08A"/>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dirty="0">
              <a:solidFill>
                <a:prstClr val="white"/>
              </a:solidFill>
              <a:ea typeface="微软雅黑" panose="020B0503020204020204" pitchFamily="34" charset="-122"/>
              <a:cs typeface="+mn-ea"/>
              <a:sym typeface="+mn-lt"/>
            </a:endParaRPr>
          </a:p>
        </p:txBody>
      </p:sp>
      <p:sp>
        <p:nvSpPr>
          <p:cNvPr id="28" name="Right Arrow 30"/>
          <p:cNvSpPr/>
          <p:nvPr/>
        </p:nvSpPr>
        <p:spPr>
          <a:xfrm flipH="1">
            <a:off x="3002653" y="2341888"/>
            <a:ext cx="781712" cy="781712"/>
          </a:xfrm>
          <a:prstGeom prst="rightArrow">
            <a:avLst>
              <a:gd name="adj1" fmla="val 5906"/>
              <a:gd name="adj2" fmla="val 50000"/>
            </a:avLst>
          </a:prstGeom>
          <a:solidFill>
            <a:srgbClr val="C8B08A"/>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dirty="0">
              <a:solidFill>
                <a:prstClr val="white"/>
              </a:solidFill>
              <a:ea typeface="微软雅黑" panose="020B0503020204020204" pitchFamily="34" charset="-122"/>
              <a:cs typeface="+mn-ea"/>
              <a:sym typeface="+mn-lt"/>
            </a:endParaRPr>
          </a:p>
        </p:txBody>
      </p:sp>
      <p:sp>
        <p:nvSpPr>
          <p:cNvPr id="30" name="Freeform 24"/>
          <p:cNvSpPr>
            <a:spLocks/>
          </p:cNvSpPr>
          <p:nvPr/>
        </p:nvSpPr>
        <p:spPr bwMode="auto">
          <a:xfrm>
            <a:off x="6132107" y="4811949"/>
            <a:ext cx="2762364" cy="544803"/>
          </a:xfrm>
          <a:custGeom>
            <a:avLst/>
            <a:gdLst>
              <a:gd name="T0" fmla="*/ 79 w 883"/>
              <a:gd name="T1" fmla="*/ 0 h 174"/>
              <a:gd name="T2" fmla="*/ 271 w 883"/>
              <a:gd name="T3" fmla="*/ 58 h 174"/>
              <a:gd name="T4" fmla="*/ 271 w 883"/>
              <a:gd name="T5" fmla="*/ 58 h 174"/>
              <a:gd name="T6" fmla="*/ 883 w 883"/>
              <a:gd name="T7" fmla="*/ 58 h 174"/>
              <a:gd name="T8" fmla="*/ 883 w 883"/>
              <a:gd name="T9" fmla="*/ 174 h 174"/>
              <a:gd name="T10" fmla="*/ 271 w 883"/>
              <a:gd name="T11" fmla="*/ 174 h 174"/>
              <a:gd name="T12" fmla="*/ 0 w 883"/>
              <a:gd name="T13" fmla="*/ 86 h 174"/>
              <a:gd name="T14" fmla="*/ 79 w 88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74">
                <a:moveTo>
                  <a:pt x="79" y="0"/>
                </a:moveTo>
                <a:cubicBezTo>
                  <a:pt x="134" y="36"/>
                  <a:pt x="200" y="58"/>
                  <a:pt x="271" y="58"/>
                </a:cubicBezTo>
                <a:cubicBezTo>
                  <a:pt x="271" y="58"/>
                  <a:pt x="271" y="58"/>
                  <a:pt x="271" y="58"/>
                </a:cubicBezTo>
                <a:cubicBezTo>
                  <a:pt x="883" y="58"/>
                  <a:pt x="883" y="58"/>
                  <a:pt x="883" y="58"/>
                </a:cubicBezTo>
                <a:cubicBezTo>
                  <a:pt x="883" y="174"/>
                  <a:pt x="883" y="174"/>
                  <a:pt x="883" y="174"/>
                </a:cubicBezTo>
                <a:cubicBezTo>
                  <a:pt x="271" y="174"/>
                  <a:pt x="271" y="174"/>
                  <a:pt x="271" y="174"/>
                </a:cubicBezTo>
                <a:cubicBezTo>
                  <a:pt x="170" y="174"/>
                  <a:pt x="76" y="141"/>
                  <a:pt x="0" y="86"/>
                </a:cubicBezTo>
                <a:lnTo>
                  <a:pt x="79" y="0"/>
                </a:lnTo>
                <a:close/>
              </a:path>
            </a:pathLst>
          </a:custGeom>
          <a:solidFill>
            <a:srgbClr val="4F4D50"/>
          </a:solidFill>
          <a:ln>
            <a:noFill/>
          </a:ln>
          <a:effectLst>
            <a:outerShdw blurRad="190500" dist="38100" dir="2700000" algn="tl" rotWithShape="0">
              <a:prstClr val="black">
                <a:alpha val="30000"/>
              </a:prstClr>
            </a:outerShdw>
          </a:effec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dirty="0">
              <a:solidFill>
                <a:prstClr val="black"/>
              </a:solidFill>
              <a:ea typeface="微软雅黑" panose="020B0503020204020204" pitchFamily="34" charset="-122"/>
              <a:cs typeface="+mn-ea"/>
              <a:sym typeface="+mn-lt"/>
            </a:endParaRPr>
          </a:p>
        </p:txBody>
      </p:sp>
      <p:sp>
        <p:nvSpPr>
          <p:cNvPr id="31" name="Freeform 25"/>
          <p:cNvSpPr>
            <a:spLocks/>
          </p:cNvSpPr>
          <p:nvPr/>
        </p:nvSpPr>
        <p:spPr bwMode="auto">
          <a:xfrm>
            <a:off x="3388260" y="2548109"/>
            <a:ext cx="2768973" cy="564639"/>
          </a:xfrm>
          <a:custGeom>
            <a:avLst/>
            <a:gdLst>
              <a:gd name="T0" fmla="*/ 811 w 885"/>
              <a:gd name="T1" fmla="*/ 180 h 180"/>
              <a:gd name="T2" fmla="*/ 612 w 885"/>
              <a:gd name="T3" fmla="*/ 116 h 180"/>
              <a:gd name="T4" fmla="*/ 612 w 885"/>
              <a:gd name="T5" fmla="*/ 116 h 180"/>
              <a:gd name="T6" fmla="*/ 0 w 885"/>
              <a:gd name="T7" fmla="*/ 116 h 180"/>
              <a:gd name="T8" fmla="*/ 0 w 885"/>
              <a:gd name="T9" fmla="*/ 0 h 180"/>
              <a:gd name="T10" fmla="*/ 612 w 885"/>
              <a:gd name="T11" fmla="*/ 0 h 180"/>
              <a:gd name="T12" fmla="*/ 885 w 885"/>
              <a:gd name="T13" fmla="*/ 90 h 180"/>
              <a:gd name="T14" fmla="*/ 811 w 885"/>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5" h="180">
                <a:moveTo>
                  <a:pt x="811" y="180"/>
                </a:moveTo>
                <a:cubicBezTo>
                  <a:pt x="755" y="140"/>
                  <a:pt x="686" y="116"/>
                  <a:pt x="612" y="116"/>
                </a:cubicBezTo>
                <a:cubicBezTo>
                  <a:pt x="612" y="116"/>
                  <a:pt x="612" y="116"/>
                  <a:pt x="612" y="116"/>
                </a:cubicBezTo>
                <a:cubicBezTo>
                  <a:pt x="0" y="116"/>
                  <a:pt x="0" y="116"/>
                  <a:pt x="0" y="116"/>
                </a:cubicBezTo>
                <a:cubicBezTo>
                  <a:pt x="0" y="0"/>
                  <a:pt x="0" y="0"/>
                  <a:pt x="0" y="0"/>
                </a:cubicBezTo>
                <a:cubicBezTo>
                  <a:pt x="612" y="0"/>
                  <a:pt x="612" y="0"/>
                  <a:pt x="612" y="0"/>
                </a:cubicBezTo>
                <a:cubicBezTo>
                  <a:pt x="714" y="0"/>
                  <a:pt x="809" y="33"/>
                  <a:pt x="885" y="90"/>
                </a:cubicBezTo>
                <a:lnTo>
                  <a:pt x="811" y="180"/>
                </a:lnTo>
                <a:close/>
              </a:path>
            </a:pathLst>
          </a:custGeom>
          <a:solidFill>
            <a:srgbClr val="C8B08A"/>
          </a:solidFill>
          <a:ln>
            <a:noFill/>
          </a:ln>
          <a:effectLst>
            <a:outerShdw blurRad="190500" dist="38100" dir="2700000" algn="tl" rotWithShape="0">
              <a:prstClr val="black">
                <a:alpha val="30000"/>
              </a:prstClr>
            </a:outerShdw>
          </a:effec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dirty="0">
              <a:solidFill>
                <a:prstClr val="black"/>
              </a:solidFill>
              <a:ea typeface="微软雅黑" panose="020B0503020204020204" pitchFamily="34" charset="-122"/>
              <a:cs typeface="+mn-ea"/>
              <a:sym typeface="+mn-lt"/>
            </a:endParaRPr>
          </a:p>
        </p:txBody>
      </p:sp>
      <p:sp>
        <p:nvSpPr>
          <p:cNvPr id="32" name="Freeform 26"/>
          <p:cNvSpPr>
            <a:spLocks/>
          </p:cNvSpPr>
          <p:nvPr/>
        </p:nvSpPr>
        <p:spPr bwMode="auto">
          <a:xfrm>
            <a:off x="3388258" y="2968613"/>
            <a:ext cx="3353447" cy="2463513"/>
          </a:xfrm>
          <a:custGeom>
            <a:avLst/>
            <a:gdLst>
              <a:gd name="T0" fmla="*/ 937 w 1072"/>
              <a:gd name="T1" fmla="*/ 0 h 786"/>
              <a:gd name="T2" fmla="*/ 1072 w 1072"/>
              <a:gd name="T3" fmla="*/ 326 h 786"/>
              <a:gd name="T4" fmla="*/ 612 w 1072"/>
              <a:gd name="T5" fmla="*/ 786 h 786"/>
              <a:gd name="T6" fmla="*/ 0 w 1072"/>
              <a:gd name="T7" fmla="*/ 786 h 786"/>
              <a:gd name="T8" fmla="*/ 0 w 1072"/>
              <a:gd name="T9" fmla="*/ 674 h 786"/>
              <a:gd name="T10" fmla="*/ 612 w 1072"/>
              <a:gd name="T11" fmla="*/ 674 h 786"/>
              <a:gd name="T12" fmla="*/ 612 w 1072"/>
              <a:gd name="T13" fmla="*/ 670 h 786"/>
              <a:gd name="T14" fmla="*/ 956 w 1072"/>
              <a:gd name="T15" fmla="*/ 326 h 786"/>
              <a:gd name="T16" fmla="*/ 858 w 1072"/>
              <a:gd name="T17" fmla="*/ 85 h 786"/>
              <a:gd name="T18" fmla="*/ 937 w 1072"/>
              <a:gd name="T19"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86">
                <a:moveTo>
                  <a:pt x="937" y="0"/>
                </a:moveTo>
                <a:cubicBezTo>
                  <a:pt x="1020" y="84"/>
                  <a:pt x="1072" y="199"/>
                  <a:pt x="1072" y="326"/>
                </a:cubicBezTo>
                <a:cubicBezTo>
                  <a:pt x="1072" y="580"/>
                  <a:pt x="866" y="786"/>
                  <a:pt x="612" y="786"/>
                </a:cubicBezTo>
                <a:cubicBezTo>
                  <a:pt x="0" y="786"/>
                  <a:pt x="0" y="786"/>
                  <a:pt x="0" y="786"/>
                </a:cubicBezTo>
                <a:cubicBezTo>
                  <a:pt x="0" y="674"/>
                  <a:pt x="0" y="674"/>
                  <a:pt x="0" y="674"/>
                </a:cubicBezTo>
                <a:cubicBezTo>
                  <a:pt x="612" y="674"/>
                  <a:pt x="612" y="674"/>
                  <a:pt x="612" y="674"/>
                </a:cubicBezTo>
                <a:cubicBezTo>
                  <a:pt x="612" y="670"/>
                  <a:pt x="612" y="670"/>
                  <a:pt x="612" y="670"/>
                </a:cubicBezTo>
                <a:cubicBezTo>
                  <a:pt x="802" y="670"/>
                  <a:pt x="956" y="516"/>
                  <a:pt x="956" y="326"/>
                </a:cubicBezTo>
                <a:cubicBezTo>
                  <a:pt x="956" y="232"/>
                  <a:pt x="919" y="147"/>
                  <a:pt x="858" y="85"/>
                </a:cubicBezTo>
                <a:lnTo>
                  <a:pt x="937" y="0"/>
                </a:lnTo>
                <a:close/>
              </a:path>
            </a:pathLst>
          </a:custGeom>
          <a:solidFill>
            <a:srgbClr val="C8B08A"/>
          </a:solidFill>
          <a:ln>
            <a:noFill/>
          </a:ln>
          <a:effectLst>
            <a:outerShdw blurRad="190500" dist="38100" dir="2700000" algn="tl" rotWithShape="0">
              <a:prstClr val="black">
                <a:alpha val="30000"/>
              </a:prstClr>
            </a:outerShdw>
          </a:effec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dirty="0">
              <a:solidFill>
                <a:prstClr val="black"/>
              </a:solidFill>
              <a:ea typeface="微软雅黑" panose="020B0503020204020204" pitchFamily="34" charset="-122"/>
              <a:cs typeface="+mn-ea"/>
              <a:sym typeface="+mn-lt"/>
            </a:endParaRPr>
          </a:p>
        </p:txBody>
      </p:sp>
      <p:sp>
        <p:nvSpPr>
          <p:cNvPr id="33" name="Freeform 27"/>
          <p:cNvSpPr>
            <a:spLocks/>
          </p:cNvSpPr>
          <p:nvPr/>
        </p:nvSpPr>
        <p:spPr bwMode="auto">
          <a:xfrm>
            <a:off x="5541025" y="2472735"/>
            <a:ext cx="3353447" cy="2407976"/>
          </a:xfrm>
          <a:custGeom>
            <a:avLst/>
            <a:gdLst>
              <a:gd name="T0" fmla="*/ 202 w 1072"/>
              <a:gd name="T1" fmla="*/ 687 h 768"/>
              <a:gd name="T2" fmla="*/ 116 w 1072"/>
              <a:gd name="T3" fmla="*/ 460 h 768"/>
              <a:gd name="T4" fmla="*/ 460 w 1072"/>
              <a:gd name="T5" fmla="*/ 116 h 768"/>
              <a:gd name="T6" fmla="*/ 460 w 1072"/>
              <a:gd name="T7" fmla="*/ 112 h 768"/>
              <a:gd name="T8" fmla="*/ 1072 w 1072"/>
              <a:gd name="T9" fmla="*/ 112 h 768"/>
              <a:gd name="T10" fmla="*/ 1072 w 1072"/>
              <a:gd name="T11" fmla="*/ 0 h 768"/>
              <a:gd name="T12" fmla="*/ 460 w 1072"/>
              <a:gd name="T13" fmla="*/ 0 h 768"/>
              <a:gd name="T14" fmla="*/ 0 w 1072"/>
              <a:gd name="T15" fmla="*/ 460 h 768"/>
              <a:gd name="T16" fmla="*/ 118 w 1072"/>
              <a:gd name="T17" fmla="*/ 768 h 768"/>
              <a:gd name="T18" fmla="*/ 202 w 1072"/>
              <a:gd name="T19" fmla="*/ 68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68">
                <a:moveTo>
                  <a:pt x="202" y="687"/>
                </a:moveTo>
                <a:cubicBezTo>
                  <a:pt x="148" y="627"/>
                  <a:pt x="116" y="547"/>
                  <a:pt x="116" y="460"/>
                </a:cubicBezTo>
                <a:cubicBezTo>
                  <a:pt x="116" y="270"/>
                  <a:pt x="272" y="116"/>
                  <a:pt x="460" y="116"/>
                </a:cubicBezTo>
                <a:cubicBezTo>
                  <a:pt x="460" y="112"/>
                  <a:pt x="460" y="112"/>
                  <a:pt x="460" y="112"/>
                </a:cubicBezTo>
                <a:cubicBezTo>
                  <a:pt x="1072" y="112"/>
                  <a:pt x="1072" y="112"/>
                  <a:pt x="1072" y="112"/>
                </a:cubicBezTo>
                <a:cubicBezTo>
                  <a:pt x="1072" y="0"/>
                  <a:pt x="1072" y="0"/>
                  <a:pt x="1072" y="0"/>
                </a:cubicBezTo>
                <a:cubicBezTo>
                  <a:pt x="460" y="0"/>
                  <a:pt x="460" y="0"/>
                  <a:pt x="460" y="0"/>
                </a:cubicBezTo>
                <a:cubicBezTo>
                  <a:pt x="206" y="0"/>
                  <a:pt x="0" y="206"/>
                  <a:pt x="0" y="460"/>
                </a:cubicBezTo>
                <a:cubicBezTo>
                  <a:pt x="0" y="578"/>
                  <a:pt x="45" y="686"/>
                  <a:pt x="118" y="768"/>
                </a:cubicBezTo>
                <a:cubicBezTo>
                  <a:pt x="118" y="768"/>
                  <a:pt x="170" y="730"/>
                  <a:pt x="202" y="687"/>
                </a:cubicBezTo>
                <a:close/>
              </a:path>
            </a:pathLst>
          </a:custGeom>
          <a:solidFill>
            <a:srgbClr val="4F4D50"/>
          </a:solidFill>
          <a:ln>
            <a:noFill/>
          </a:ln>
          <a:effectLst>
            <a:outerShdw blurRad="190500" dist="38100" dir="2700000" algn="tl" rotWithShape="0">
              <a:prstClr val="black">
                <a:alpha val="30000"/>
              </a:prstClr>
            </a:outerShdw>
          </a:effec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dirty="0">
              <a:solidFill>
                <a:prstClr val="black"/>
              </a:solidFill>
              <a:ea typeface="微软雅黑" panose="020B0503020204020204" pitchFamily="34" charset="-122"/>
              <a:cs typeface="+mn-ea"/>
              <a:sym typeface="+mn-lt"/>
            </a:endParaRPr>
          </a:p>
        </p:txBody>
      </p:sp>
      <p:sp>
        <p:nvSpPr>
          <p:cNvPr id="35" name="TextBox 30"/>
          <p:cNvSpPr txBox="1"/>
          <p:nvPr/>
        </p:nvSpPr>
        <p:spPr>
          <a:xfrm>
            <a:off x="1570110" y="2461703"/>
            <a:ext cx="1378983" cy="553998"/>
          </a:xfrm>
          <a:prstGeom prst="rect">
            <a:avLst/>
          </a:prstGeom>
          <a:noFill/>
        </p:spPr>
        <p:txBody>
          <a:bodyPr wrap="square" lIns="0" tIns="0" rIns="0" bIns="0" rtlCol="0">
            <a:spAutoFit/>
          </a:bodyPr>
          <a:lstStyle/>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实力</a:t>
            </a:r>
            <a:endParaRPr lang="en-US" altLang="zh-CN" b="1" dirty="0">
              <a:solidFill>
                <a:srgbClr val="4F4D50"/>
              </a:solidFill>
              <a:latin typeface="微软雅黑" panose="020B0503020204020204" pitchFamily="34" charset="-122"/>
              <a:ea typeface="微软雅黑" panose="020B0503020204020204" pitchFamily="34" charset="-122"/>
              <a:cs typeface="+mn-ea"/>
              <a:sym typeface="+mn-lt"/>
            </a:endParaRPr>
          </a:p>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购买</a:t>
            </a:r>
          </a:p>
        </p:txBody>
      </p:sp>
      <p:sp>
        <p:nvSpPr>
          <p:cNvPr id="36" name="TextBox 30"/>
          <p:cNvSpPr txBox="1"/>
          <p:nvPr/>
        </p:nvSpPr>
        <p:spPr>
          <a:xfrm>
            <a:off x="1570110" y="4916062"/>
            <a:ext cx="1378983" cy="553998"/>
          </a:xfrm>
          <a:prstGeom prst="rect">
            <a:avLst/>
          </a:prstGeom>
          <a:noFill/>
        </p:spPr>
        <p:txBody>
          <a:bodyPr wrap="square" lIns="0" tIns="0" rIns="0" bIns="0" rtlCol="0">
            <a:spAutoFit/>
          </a:bodyPr>
          <a:lstStyle/>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上升</a:t>
            </a:r>
            <a:endParaRPr lang="en-US" altLang="zh-CN" b="1" dirty="0">
              <a:solidFill>
                <a:srgbClr val="4F4D50"/>
              </a:solidFill>
              <a:latin typeface="微软雅黑" panose="020B0503020204020204" pitchFamily="34" charset="-122"/>
              <a:ea typeface="微软雅黑" panose="020B0503020204020204" pitchFamily="34" charset="-122"/>
              <a:cs typeface="+mn-ea"/>
              <a:sym typeface="+mn-lt"/>
            </a:endParaRPr>
          </a:p>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趋势</a:t>
            </a:r>
          </a:p>
        </p:txBody>
      </p:sp>
      <p:sp>
        <p:nvSpPr>
          <p:cNvPr id="37" name="TextBox 30"/>
          <p:cNvSpPr txBox="1"/>
          <p:nvPr/>
        </p:nvSpPr>
        <p:spPr>
          <a:xfrm>
            <a:off x="9230578" y="2461703"/>
            <a:ext cx="1378983" cy="553998"/>
          </a:xfrm>
          <a:prstGeom prst="rect">
            <a:avLst/>
          </a:prstGeom>
          <a:noFill/>
        </p:spPr>
        <p:txBody>
          <a:bodyPr wrap="square" lIns="0" tIns="0" rIns="0" bIns="0" rtlCol="0">
            <a:spAutoFit/>
          </a:bodyPr>
          <a:lstStyle/>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稳定</a:t>
            </a:r>
            <a:endParaRPr lang="en-US" altLang="zh-CN" b="1" dirty="0">
              <a:solidFill>
                <a:srgbClr val="4F4D50"/>
              </a:solidFill>
              <a:latin typeface="微软雅黑" panose="020B0503020204020204" pitchFamily="34" charset="-122"/>
              <a:ea typeface="微软雅黑" panose="020B0503020204020204" pitchFamily="34" charset="-122"/>
              <a:cs typeface="+mn-ea"/>
              <a:sym typeface="+mn-lt"/>
            </a:endParaRPr>
          </a:p>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客户</a:t>
            </a:r>
          </a:p>
        </p:txBody>
      </p:sp>
      <p:sp>
        <p:nvSpPr>
          <p:cNvPr id="38" name="TextBox 30"/>
          <p:cNvSpPr txBox="1"/>
          <p:nvPr/>
        </p:nvSpPr>
        <p:spPr>
          <a:xfrm>
            <a:off x="9230578" y="4916062"/>
            <a:ext cx="1378983" cy="553998"/>
          </a:xfrm>
          <a:prstGeom prst="rect">
            <a:avLst/>
          </a:prstGeom>
          <a:noFill/>
        </p:spPr>
        <p:txBody>
          <a:bodyPr wrap="square" lIns="0" tIns="0" rIns="0" bIns="0" rtlCol="0">
            <a:spAutoFit/>
          </a:bodyPr>
          <a:lstStyle/>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人群</a:t>
            </a:r>
            <a:endParaRPr lang="en-US" altLang="zh-CN" b="1" dirty="0">
              <a:solidFill>
                <a:srgbClr val="4F4D50"/>
              </a:solidFill>
              <a:latin typeface="微软雅黑" panose="020B0503020204020204" pitchFamily="34" charset="-122"/>
              <a:ea typeface="微软雅黑" panose="020B0503020204020204" pitchFamily="34" charset="-122"/>
              <a:cs typeface="+mn-ea"/>
              <a:sym typeface="+mn-lt"/>
            </a:endParaRPr>
          </a:p>
          <a:p>
            <a:pPr algn="ctr" defTabSz="1219020"/>
            <a:r>
              <a:rPr lang="zh-CN" altLang="en-US" b="1" dirty="0">
                <a:solidFill>
                  <a:srgbClr val="4F4D50"/>
                </a:solidFill>
                <a:latin typeface="微软雅黑" panose="020B0503020204020204" pitchFamily="34" charset="-122"/>
                <a:ea typeface="微软雅黑" panose="020B0503020204020204" pitchFamily="34" charset="-122"/>
                <a:cs typeface="+mn-ea"/>
                <a:sym typeface="+mn-lt"/>
              </a:rPr>
              <a:t>庞大</a:t>
            </a:r>
          </a:p>
        </p:txBody>
      </p:sp>
      <p:sp>
        <p:nvSpPr>
          <p:cNvPr id="39" name="矩形 27"/>
          <p:cNvSpPr>
            <a:spLocks noChangeArrowheads="1"/>
          </p:cNvSpPr>
          <p:nvPr/>
        </p:nvSpPr>
        <p:spPr bwMode="auto">
          <a:xfrm>
            <a:off x="1680569" y="3314050"/>
            <a:ext cx="2861263" cy="464116"/>
          </a:xfrm>
          <a:prstGeom prst="rect">
            <a:avLst/>
          </a:prstGeom>
          <a:noFill/>
          <a:ln w="9525">
            <a:noFill/>
            <a:miter lim="800000"/>
            <a:headEnd/>
            <a:tailEnd/>
          </a:ln>
        </p:spPr>
        <p:txBody>
          <a:bodyPr wrap="square" lIns="91452" tIns="45727" rIns="91452" bIns="45727">
            <a:spAutoFit/>
          </a:bodyPr>
          <a:lstStyle/>
          <a:p>
            <a:pPr>
              <a:lnSpc>
                <a:spcPct val="120000"/>
              </a:lnSpc>
              <a:defRPr/>
            </a:pPr>
            <a:r>
              <a:rPr lang="zh-CN" altLang="en-US" sz="1050" kern="0" dirty="0">
                <a:solidFill>
                  <a:prstClr val="black">
                    <a:lumMod val="65000"/>
                    <a:lumOff val="35000"/>
                  </a:prstClr>
                </a:solidFill>
                <a:ea typeface="微软雅黑" panose="020B0503020204020204" pitchFamily="34" charset="-122"/>
                <a:cs typeface="+mn-ea"/>
                <a:sym typeface="+mn-lt"/>
              </a:rPr>
              <a:t>此处添加详细文本描述，建议与标题相关并符合整体语言风格。</a:t>
            </a:r>
          </a:p>
        </p:txBody>
      </p:sp>
      <p:sp>
        <p:nvSpPr>
          <p:cNvPr id="40" name="矩形 27"/>
          <p:cNvSpPr>
            <a:spLocks noChangeArrowheads="1"/>
          </p:cNvSpPr>
          <p:nvPr/>
        </p:nvSpPr>
        <p:spPr bwMode="auto">
          <a:xfrm>
            <a:off x="1680569" y="4082135"/>
            <a:ext cx="2861263" cy="464116"/>
          </a:xfrm>
          <a:prstGeom prst="rect">
            <a:avLst/>
          </a:prstGeom>
          <a:noFill/>
          <a:ln w="9525">
            <a:noFill/>
            <a:miter lim="800000"/>
            <a:headEnd/>
            <a:tailEnd/>
          </a:ln>
        </p:spPr>
        <p:txBody>
          <a:bodyPr wrap="square" lIns="91452" tIns="45727" rIns="91452" bIns="45727">
            <a:spAutoFit/>
          </a:bodyPr>
          <a:lstStyle/>
          <a:p>
            <a:pPr>
              <a:lnSpc>
                <a:spcPct val="120000"/>
              </a:lnSpc>
              <a:defRPr/>
            </a:pPr>
            <a:r>
              <a:rPr lang="zh-CN" altLang="en-US" sz="1050" kern="0" dirty="0">
                <a:solidFill>
                  <a:prstClr val="black">
                    <a:lumMod val="65000"/>
                    <a:lumOff val="35000"/>
                  </a:prstClr>
                </a:solidFill>
                <a:ea typeface="微软雅黑" panose="020B0503020204020204" pitchFamily="34" charset="-122"/>
                <a:cs typeface="+mn-ea"/>
                <a:sym typeface="+mn-lt"/>
              </a:rPr>
              <a:t>此处添加详细文本描述，建议与标题相关并符合整体语言风格。</a:t>
            </a:r>
          </a:p>
        </p:txBody>
      </p:sp>
      <p:sp>
        <p:nvSpPr>
          <p:cNvPr id="41" name="矩形 27"/>
          <p:cNvSpPr>
            <a:spLocks noChangeArrowheads="1"/>
          </p:cNvSpPr>
          <p:nvPr/>
        </p:nvSpPr>
        <p:spPr bwMode="auto">
          <a:xfrm>
            <a:off x="7691902" y="3314050"/>
            <a:ext cx="2861263" cy="464116"/>
          </a:xfrm>
          <a:prstGeom prst="rect">
            <a:avLst/>
          </a:prstGeom>
          <a:noFill/>
          <a:ln w="9525">
            <a:noFill/>
            <a:miter lim="800000"/>
            <a:headEnd/>
            <a:tailEnd/>
          </a:ln>
        </p:spPr>
        <p:txBody>
          <a:bodyPr wrap="square" lIns="91452" tIns="45727" rIns="91452" bIns="45727">
            <a:spAutoFit/>
          </a:bodyPr>
          <a:lstStyle/>
          <a:p>
            <a:pPr>
              <a:lnSpc>
                <a:spcPct val="120000"/>
              </a:lnSpc>
              <a:defRPr/>
            </a:pPr>
            <a:r>
              <a:rPr lang="zh-CN" altLang="en-US" sz="1050" kern="0" dirty="0">
                <a:solidFill>
                  <a:prstClr val="black">
                    <a:lumMod val="65000"/>
                    <a:lumOff val="35000"/>
                  </a:prstClr>
                </a:solidFill>
                <a:ea typeface="微软雅黑" panose="020B0503020204020204" pitchFamily="34" charset="-122"/>
                <a:cs typeface="+mn-ea"/>
                <a:sym typeface="+mn-lt"/>
              </a:rPr>
              <a:t>此处添加详细文本描述，建议与标题相关并符合整体语言风格。</a:t>
            </a:r>
          </a:p>
        </p:txBody>
      </p:sp>
      <p:sp>
        <p:nvSpPr>
          <p:cNvPr id="42" name="矩形 27"/>
          <p:cNvSpPr>
            <a:spLocks noChangeArrowheads="1"/>
          </p:cNvSpPr>
          <p:nvPr/>
        </p:nvSpPr>
        <p:spPr bwMode="auto">
          <a:xfrm>
            <a:off x="7691902" y="4082135"/>
            <a:ext cx="2861263" cy="464116"/>
          </a:xfrm>
          <a:prstGeom prst="rect">
            <a:avLst/>
          </a:prstGeom>
          <a:noFill/>
          <a:ln w="9525">
            <a:noFill/>
            <a:miter lim="800000"/>
            <a:headEnd/>
            <a:tailEnd/>
          </a:ln>
        </p:spPr>
        <p:txBody>
          <a:bodyPr wrap="square" lIns="91452" tIns="45727" rIns="91452" bIns="45727">
            <a:spAutoFit/>
          </a:bodyPr>
          <a:lstStyle/>
          <a:p>
            <a:pPr>
              <a:lnSpc>
                <a:spcPct val="120000"/>
              </a:lnSpc>
              <a:defRPr/>
            </a:pPr>
            <a:r>
              <a:rPr lang="zh-CN" altLang="en-US" sz="1050" kern="0" dirty="0">
                <a:solidFill>
                  <a:prstClr val="black">
                    <a:lumMod val="65000"/>
                    <a:lumOff val="35000"/>
                  </a:prstClr>
                </a:solidFill>
                <a:ea typeface="微软雅黑" panose="020B0503020204020204" pitchFamily="34" charset="-122"/>
                <a:cs typeface="+mn-ea"/>
                <a:sym typeface="+mn-lt"/>
              </a:rPr>
              <a:t>此处添加详细文本描述，建议与标题相关并符合整体语言风格。</a:t>
            </a:r>
          </a:p>
        </p:txBody>
      </p:sp>
      <p:sp>
        <p:nvSpPr>
          <p:cNvPr id="29" name="Right Arrow 28"/>
          <p:cNvSpPr/>
          <p:nvPr/>
        </p:nvSpPr>
        <p:spPr>
          <a:xfrm>
            <a:off x="8407640" y="4782457"/>
            <a:ext cx="781712" cy="781712"/>
          </a:xfrm>
          <a:prstGeom prst="rightArrow">
            <a:avLst>
              <a:gd name="adj1" fmla="val 5906"/>
              <a:gd name="adj2" fmla="val 50000"/>
            </a:avLst>
          </a:prstGeom>
          <a:solidFill>
            <a:srgbClr val="4F4D50"/>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dirty="0">
              <a:solidFill>
                <a:prstClr val="white"/>
              </a:solidFill>
              <a:ea typeface="微软雅黑" panose="020B0503020204020204" pitchFamily="34" charset="-122"/>
              <a:cs typeface="+mn-ea"/>
              <a:sym typeface="+mn-lt"/>
            </a:endParaRPr>
          </a:p>
        </p:txBody>
      </p:sp>
      <p:sp>
        <p:nvSpPr>
          <p:cNvPr id="34" name="Right Arrow 11"/>
          <p:cNvSpPr/>
          <p:nvPr/>
        </p:nvSpPr>
        <p:spPr>
          <a:xfrm>
            <a:off x="8407640" y="2257401"/>
            <a:ext cx="781712" cy="781712"/>
          </a:xfrm>
          <a:prstGeom prst="rightArrow">
            <a:avLst>
              <a:gd name="adj1" fmla="val 5906"/>
              <a:gd name="adj2" fmla="val 50000"/>
            </a:avLst>
          </a:prstGeom>
          <a:solidFill>
            <a:srgbClr val="4F4D50"/>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dirty="0">
              <a:solidFill>
                <a:prstClr val="white"/>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560973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8"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0-#ppt_w/2"/>
                                          </p:val>
                                        </p:tav>
                                        <p:tav tm="100000">
                                          <p:val>
                                            <p:strVal val="#ppt_x"/>
                                          </p:val>
                                        </p:tav>
                                      </p:tavLst>
                                    </p:anim>
                                    <p:anim calcmode="lin" valueType="num">
                                      <p:cBhvr additive="base">
                                        <p:cTn id="21" dur="500" fill="hold"/>
                                        <p:tgtEl>
                                          <p:spTgt spid="33"/>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0-#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0-#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1+#ppt_w/2"/>
                                          </p:val>
                                        </p:tav>
                                        <p:tav tm="100000">
                                          <p:val>
                                            <p:strVal val="#ppt_x"/>
                                          </p:val>
                                        </p:tav>
                                      </p:tavLst>
                                    </p:anim>
                                    <p:anim calcmode="lin" valueType="num">
                                      <p:cBhvr additive="base">
                                        <p:cTn id="45" dur="500" fill="hold"/>
                                        <p:tgtEl>
                                          <p:spTgt spid="32"/>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1+#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childTnLst>
                          </p:cTn>
                        </p:par>
                        <p:par>
                          <p:cTn id="50" fill="hold">
                            <p:stCondLst>
                              <p:cond delay="1100"/>
                            </p:stCondLst>
                            <p:childTnLst>
                              <p:par>
                                <p:cTn id="51" presetID="16" presetClass="entr" presetSubtype="21"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barn(inVertical)">
                                      <p:cBhvr>
                                        <p:cTn id="53" dur="500"/>
                                        <p:tgtEl>
                                          <p:spTgt spid="35"/>
                                        </p:tgtEl>
                                      </p:cBhvr>
                                    </p:animEffect>
                                  </p:childTnLst>
                                </p:cTn>
                              </p:par>
                            </p:childTnLst>
                          </p:cTn>
                        </p:par>
                        <p:par>
                          <p:cTn id="54" fill="hold">
                            <p:stCondLst>
                              <p:cond delay="1600"/>
                            </p:stCondLst>
                            <p:childTnLst>
                              <p:par>
                                <p:cTn id="55" presetID="16" presetClass="entr" presetSubtype="21"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barn(inVertical)">
                                      <p:cBhvr>
                                        <p:cTn id="57" dur="500"/>
                                        <p:tgtEl>
                                          <p:spTgt spid="36"/>
                                        </p:tgtEl>
                                      </p:cBhvr>
                                    </p:animEffect>
                                  </p:childTnLst>
                                </p:cTn>
                              </p:par>
                            </p:childTnLst>
                          </p:cTn>
                        </p:par>
                        <p:par>
                          <p:cTn id="58" fill="hold">
                            <p:stCondLst>
                              <p:cond delay="2100"/>
                            </p:stCondLst>
                            <p:childTnLst>
                              <p:par>
                                <p:cTn id="59" presetID="16" presetClass="entr" presetSubtype="21"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barn(inVertical)">
                                      <p:cBhvr>
                                        <p:cTn id="61" dur="500"/>
                                        <p:tgtEl>
                                          <p:spTgt spid="37"/>
                                        </p:tgtEl>
                                      </p:cBhvr>
                                    </p:animEffect>
                                  </p:childTnLst>
                                </p:cTn>
                              </p:par>
                            </p:childTnLst>
                          </p:cTn>
                        </p:par>
                        <p:par>
                          <p:cTn id="62" fill="hold">
                            <p:stCondLst>
                              <p:cond delay="2600"/>
                            </p:stCondLst>
                            <p:childTnLst>
                              <p:par>
                                <p:cTn id="63" presetID="16" presetClass="entr" presetSubtype="21"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barn(inVertical)">
                                      <p:cBhvr>
                                        <p:cTn id="65" dur="500"/>
                                        <p:tgtEl>
                                          <p:spTgt spid="38"/>
                                        </p:tgtEl>
                                      </p:cBhvr>
                                    </p:animEffect>
                                  </p:childTnLst>
                                </p:cTn>
                              </p:par>
                            </p:childTnLst>
                          </p:cTn>
                        </p:par>
                        <p:par>
                          <p:cTn id="66" fill="hold">
                            <p:stCondLst>
                              <p:cond delay="3100"/>
                            </p:stCondLst>
                            <p:childTnLst>
                              <p:par>
                                <p:cTn id="67" presetID="16" presetClass="entr" presetSubtype="21"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barn(inVertical)">
                                      <p:cBhvr>
                                        <p:cTn id="69" dur="500"/>
                                        <p:tgtEl>
                                          <p:spTgt spid="39"/>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barn(inVertical)">
                                      <p:cBhvr>
                                        <p:cTn id="72" dur="500"/>
                                        <p:tgtEl>
                                          <p:spTgt spid="40"/>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barn(inVertical)">
                                      <p:cBhvr>
                                        <p:cTn id="75" dur="500"/>
                                        <p:tgtEl>
                                          <p:spTgt spid="41"/>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barn(inVertical)">
                                      <p:cBhvr>
                                        <p:cTn id="7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animBg="1"/>
      <p:bldP spid="28" grpId="0" animBg="1"/>
      <p:bldP spid="30" grpId="0" animBg="1"/>
      <p:bldP spid="31" grpId="0" animBg="1"/>
      <p:bldP spid="32" grpId="0" animBg="1"/>
      <p:bldP spid="33" grpId="0" animBg="1"/>
      <p:bldP spid="35" grpId="0"/>
      <p:bldP spid="36" grpId="0"/>
      <p:bldP spid="37" grpId="0"/>
      <p:bldP spid="38" grpId="0"/>
      <p:bldP spid="39" grpId="0"/>
      <p:bldP spid="40" grpId="0"/>
      <p:bldP spid="41" grpId="0"/>
      <p:bldP spid="42" grpId="0"/>
      <p:bldP spid="29" grpId="0" animBg="1"/>
      <p:bldP spid="3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市场定位</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1870450" y="2196611"/>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1870450" y="2400206"/>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6" name="图片 5">
            <a:extLst>
              <a:ext uri="{FF2B5EF4-FFF2-40B4-BE49-F238E27FC236}">
                <a16:creationId xmlns:a16="http://schemas.microsoft.com/office/drawing/2014/main" xmlns="" id="{C267C674-E67C-4B8A-AC84-6AC635ABCC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927" y="2225957"/>
            <a:ext cx="288032" cy="288032"/>
          </a:xfrm>
          <a:prstGeom prst="rect">
            <a:avLst/>
          </a:prstGeom>
        </p:spPr>
      </p:pic>
      <p:pic>
        <p:nvPicPr>
          <p:cNvPr id="10" name="图片 9">
            <a:extLst>
              <a:ext uri="{FF2B5EF4-FFF2-40B4-BE49-F238E27FC236}">
                <a16:creationId xmlns:a16="http://schemas.microsoft.com/office/drawing/2014/main" xmlns="" id="{374E6492-C71F-4780-9104-52D626B12A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2065" y="2580334"/>
            <a:ext cx="5699359" cy="4277665"/>
          </a:xfrm>
          <a:prstGeom prst="rect">
            <a:avLst/>
          </a:prstGeom>
        </p:spPr>
      </p:pic>
      <p:sp>
        <p:nvSpPr>
          <p:cNvPr id="22" name="TextBox 7">
            <a:extLst>
              <a:ext uri="{FF2B5EF4-FFF2-40B4-BE49-F238E27FC236}">
                <a16:creationId xmlns:a16="http://schemas.microsoft.com/office/drawing/2014/main" xmlns="" id="{A2CAD004-4C90-4261-AD44-61D1C953D5BA}"/>
              </a:ext>
            </a:extLst>
          </p:cNvPr>
          <p:cNvSpPr txBox="1"/>
          <p:nvPr/>
        </p:nvSpPr>
        <p:spPr>
          <a:xfrm>
            <a:off x="1865959" y="3335077"/>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9" name="文本框 28">
            <a:extLst>
              <a:ext uri="{FF2B5EF4-FFF2-40B4-BE49-F238E27FC236}">
                <a16:creationId xmlns:a16="http://schemas.microsoft.com/office/drawing/2014/main" xmlns="" id="{5B948A86-5A8B-4E2C-8B66-C7A0D7880FB9}"/>
              </a:ext>
            </a:extLst>
          </p:cNvPr>
          <p:cNvSpPr txBox="1"/>
          <p:nvPr/>
        </p:nvSpPr>
        <p:spPr>
          <a:xfrm>
            <a:off x="1865959" y="3538673"/>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30" name="图片 29">
            <a:extLst>
              <a:ext uri="{FF2B5EF4-FFF2-40B4-BE49-F238E27FC236}">
                <a16:creationId xmlns:a16="http://schemas.microsoft.com/office/drawing/2014/main" xmlns="" id="{61AE8FB4-B5A4-4683-BA77-67E40F452F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3436" y="3364424"/>
            <a:ext cx="288032" cy="288032"/>
          </a:xfrm>
          <a:prstGeom prst="rect">
            <a:avLst/>
          </a:prstGeom>
        </p:spPr>
      </p:pic>
      <p:sp>
        <p:nvSpPr>
          <p:cNvPr id="31" name="TextBox 7">
            <a:extLst>
              <a:ext uri="{FF2B5EF4-FFF2-40B4-BE49-F238E27FC236}">
                <a16:creationId xmlns:a16="http://schemas.microsoft.com/office/drawing/2014/main" xmlns="" id="{BF1D8FD4-C416-4041-AD1E-0311D0CF834B}"/>
              </a:ext>
            </a:extLst>
          </p:cNvPr>
          <p:cNvSpPr txBox="1"/>
          <p:nvPr/>
        </p:nvSpPr>
        <p:spPr>
          <a:xfrm>
            <a:off x="1871531" y="4473544"/>
            <a:ext cx="1323439" cy="307777"/>
          </a:xfrm>
          <a:prstGeom prst="rect">
            <a:avLst/>
          </a:prstGeom>
          <a:noFill/>
        </p:spPr>
        <p:txBody>
          <a:bodyPr wrap="square" rtlCol="0">
            <a:spAutoFit/>
          </a:bodyPr>
          <a:lstStyle/>
          <a:p>
            <a:pP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xmlns="" id="{4E626613-9BED-4440-BC69-AA138E8C2DA6}"/>
              </a:ext>
            </a:extLst>
          </p:cNvPr>
          <p:cNvSpPr txBox="1"/>
          <p:nvPr/>
        </p:nvSpPr>
        <p:spPr>
          <a:xfrm>
            <a:off x="1871531" y="4677139"/>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33" name="图片 32">
            <a:extLst>
              <a:ext uri="{FF2B5EF4-FFF2-40B4-BE49-F238E27FC236}">
                <a16:creationId xmlns:a16="http://schemas.microsoft.com/office/drawing/2014/main" xmlns="" id="{7442C2A2-23C5-4F31-A03E-4AD58309A8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9008" y="4502891"/>
            <a:ext cx="288032" cy="288032"/>
          </a:xfrm>
          <a:prstGeom prst="rect">
            <a:avLst/>
          </a:prstGeom>
        </p:spPr>
      </p:pic>
      <p:sp>
        <p:nvSpPr>
          <p:cNvPr id="15" name="TextBox 7">
            <a:extLst>
              <a:ext uri="{FF2B5EF4-FFF2-40B4-BE49-F238E27FC236}">
                <a16:creationId xmlns:a16="http://schemas.microsoft.com/office/drawing/2014/main" xmlns="" id="{31C6331E-BD4F-412E-92F4-01BCA75EB4AC}"/>
              </a:ext>
            </a:extLst>
          </p:cNvPr>
          <p:cNvSpPr txBox="1"/>
          <p:nvPr/>
        </p:nvSpPr>
        <p:spPr>
          <a:xfrm>
            <a:off x="8219802" y="4466857"/>
            <a:ext cx="1008519" cy="420564"/>
          </a:xfrm>
          <a:prstGeom prst="rect">
            <a:avLst/>
          </a:prstGeom>
          <a:noFill/>
        </p:spPr>
        <p:txBody>
          <a:bodyPr wrap="square" rtlCol="0">
            <a:spAutoFit/>
          </a:bodyPr>
          <a:lstStyle/>
          <a:p>
            <a:pPr algn="ctr" defTabSz="1219020"/>
            <a:r>
              <a:rPr lang="zh-CN" altLang="en-US" sz="2133" dirty="0">
                <a:solidFill>
                  <a:srgbClr val="4F4D50"/>
                </a:solidFill>
                <a:latin typeface="方正黑体简体" panose="02010601030101010101" pitchFamily="2" charset="-122"/>
                <a:ea typeface="方正黑体简体" panose="02010601030101010101" pitchFamily="2" charset="-122"/>
                <a:cs typeface="+mn-ea"/>
                <a:sym typeface="+mn-lt"/>
              </a:rPr>
              <a:t>平稳</a:t>
            </a:r>
            <a:endParaRPr lang="en-US" altLang="zh-CN" sz="2133"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TextBox 7">
            <a:extLst>
              <a:ext uri="{FF2B5EF4-FFF2-40B4-BE49-F238E27FC236}">
                <a16:creationId xmlns:a16="http://schemas.microsoft.com/office/drawing/2014/main" xmlns="" id="{31C6331E-BD4F-412E-92F4-01BCA75EB4AC}"/>
              </a:ext>
            </a:extLst>
          </p:cNvPr>
          <p:cNvSpPr txBox="1"/>
          <p:nvPr/>
        </p:nvSpPr>
        <p:spPr>
          <a:xfrm>
            <a:off x="7426426" y="3064074"/>
            <a:ext cx="1008519" cy="420564"/>
          </a:xfrm>
          <a:prstGeom prst="rect">
            <a:avLst/>
          </a:prstGeom>
          <a:noFill/>
        </p:spPr>
        <p:txBody>
          <a:bodyPr wrap="square" rtlCol="0">
            <a:spAutoFit/>
          </a:bodyPr>
          <a:lstStyle/>
          <a:p>
            <a:pPr algn="ctr" defTabSz="1219020"/>
            <a:r>
              <a:rPr lang="zh-CN" altLang="en-US" sz="2133" dirty="0">
                <a:solidFill>
                  <a:srgbClr val="4F4D50"/>
                </a:solidFill>
                <a:latin typeface="方正黑体简体" panose="02010601030101010101" pitchFamily="2" charset="-122"/>
                <a:ea typeface="方正黑体简体" panose="02010601030101010101" pitchFamily="2" charset="-122"/>
                <a:cs typeface="+mn-ea"/>
                <a:sym typeface="+mn-lt"/>
              </a:rPr>
              <a:t>潜力</a:t>
            </a:r>
            <a:endParaRPr lang="en-US" altLang="zh-CN" sz="2133"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7" name="TextBox 7">
            <a:extLst>
              <a:ext uri="{FF2B5EF4-FFF2-40B4-BE49-F238E27FC236}">
                <a16:creationId xmlns:a16="http://schemas.microsoft.com/office/drawing/2014/main" xmlns="" id="{31C6331E-BD4F-412E-92F4-01BCA75EB4AC}"/>
              </a:ext>
            </a:extLst>
          </p:cNvPr>
          <p:cNvSpPr txBox="1"/>
          <p:nvPr/>
        </p:nvSpPr>
        <p:spPr>
          <a:xfrm>
            <a:off x="9394665" y="3351781"/>
            <a:ext cx="1008519" cy="420564"/>
          </a:xfrm>
          <a:prstGeom prst="rect">
            <a:avLst/>
          </a:prstGeom>
          <a:noFill/>
        </p:spPr>
        <p:txBody>
          <a:bodyPr wrap="square" rtlCol="0">
            <a:spAutoFit/>
          </a:bodyPr>
          <a:lstStyle/>
          <a:p>
            <a:pPr algn="ctr" defTabSz="1219020"/>
            <a:r>
              <a:rPr lang="zh-CN" altLang="en-US" sz="2133" dirty="0">
                <a:solidFill>
                  <a:srgbClr val="4F4D50"/>
                </a:solidFill>
                <a:latin typeface="方正黑体简体" panose="02010601030101010101" pitchFamily="2" charset="-122"/>
                <a:ea typeface="方正黑体简体" panose="02010601030101010101" pitchFamily="2" charset="-122"/>
                <a:cs typeface="+mn-ea"/>
                <a:sym typeface="+mn-lt"/>
              </a:rPr>
              <a:t>上升</a:t>
            </a:r>
            <a:endParaRPr lang="en-US" altLang="zh-CN" sz="2133"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9144261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2"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1+#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1+#ppt_w/2"/>
                                          </p:val>
                                        </p:tav>
                                        <p:tav tm="100000">
                                          <p:val>
                                            <p:strVal val="#ppt_x"/>
                                          </p:val>
                                        </p:tav>
                                      </p:tavLst>
                                    </p:anim>
                                    <p:anim calcmode="lin" valueType="num">
                                      <p:cBhvr additive="base">
                                        <p:cTn id="41" dur="500" fill="hold"/>
                                        <p:tgtEl>
                                          <p:spTgt spid="29"/>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1+#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1+#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1+#ppt_w/2"/>
                                          </p:val>
                                        </p:tav>
                                        <p:tav tm="100000">
                                          <p:val>
                                            <p:strVal val="#ppt_x"/>
                                          </p:val>
                                        </p:tav>
                                      </p:tavLst>
                                    </p:anim>
                                    <p:anim calcmode="lin" valueType="num">
                                      <p:cBhvr additive="base">
                                        <p:cTn id="53" dur="500" fill="hold"/>
                                        <p:tgtEl>
                                          <p:spTgt spid="32"/>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1+#ppt_w/2"/>
                                          </p:val>
                                        </p:tav>
                                        <p:tav tm="100000">
                                          <p:val>
                                            <p:strVal val="#ppt_x"/>
                                          </p:val>
                                        </p:tav>
                                      </p:tavLst>
                                    </p:anim>
                                    <p:anim calcmode="lin" valueType="num">
                                      <p:cBhvr additive="base">
                                        <p:cTn id="57" dur="500" fill="hold"/>
                                        <p:tgtEl>
                                          <p:spTgt spid="3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1+#ppt_w/2"/>
                                          </p:val>
                                        </p:tav>
                                        <p:tav tm="100000">
                                          <p:val>
                                            <p:strVal val="#ppt_x"/>
                                          </p:val>
                                        </p:tav>
                                      </p:tavLst>
                                    </p:anim>
                                    <p:anim calcmode="lin" valueType="num">
                                      <p:cBhvr additive="base">
                                        <p:cTn id="61" dur="500" fill="hold"/>
                                        <p:tgtEl>
                                          <p:spTgt spid="15"/>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1+#ppt_w/2"/>
                                          </p:val>
                                        </p:tav>
                                        <p:tav tm="100000">
                                          <p:val>
                                            <p:strVal val="#ppt_x"/>
                                          </p:val>
                                        </p:tav>
                                      </p:tavLst>
                                    </p:anim>
                                    <p:anim calcmode="lin" valueType="num">
                                      <p:cBhvr additive="base">
                                        <p:cTn id="65" dur="500" fill="hold"/>
                                        <p:tgtEl>
                                          <p:spTgt spid="16"/>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1+#ppt_w/2"/>
                                          </p:val>
                                        </p:tav>
                                        <p:tav tm="100000">
                                          <p:val>
                                            <p:strVal val="#ppt_x"/>
                                          </p:val>
                                        </p:tav>
                                      </p:tavLst>
                                    </p:anim>
                                    <p:anim calcmode="lin" valueType="num">
                                      <p:cBhvr additive="base">
                                        <p:cTn id="69"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2" grpId="0"/>
      <p:bldP spid="29" grpId="0"/>
      <p:bldP spid="31" grpId="0"/>
      <p:bldP spid="32" grpId="0"/>
      <p:bldP spid="15" grpId="0"/>
      <p:bldP spid="16" grpId="0"/>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63F6583-FC68-4C1D-A80F-9E9E23752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949" y="0"/>
            <a:ext cx="5861051" cy="6858000"/>
          </a:xfrm>
          <a:prstGeom prst="rect">
            <a:avLst/>
          </a:prstGeom>
        </p:spPr>
      </p:pic>
      <p:pic>
        <p:nvPicPr>
          <p:cNvPr id="3" name="图片 2">
            <a:extLst>
              <a:ext uri="{FF2B5EF4-FFF2-40B4-BE49-F238E27FC236}">
                <a16:creationId xmlns:a16="http://schemas.microsoft.com/office/drawing/2014/main" xmlns="" id="{5D405D4A-9CEE-4F04-838A-B4FD713D0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1968" y="635721"/>
            <a:ext cx="4980032" cy="5915832"/>
          </a:xfrm>
          <a:prstGeom prst="rect">
            <a:avLst/>
          </a:prstGeom>
        </p:spPr>
      </p:pic>
      <p:sp>
        <p:nvSpPr>
          <p:cNvPr id="10" name="TextBox 6">
            <a:extLst>
              <a:ext uri="{FF2B5EF4-FFF2-40B4-BE49-F238E27FC236}">
                <a16:creationId xmlns:a16="http://schemas.microsoft.com/office/drawing/2014/main" xmlns="" id="{723E779C-3F67-4C55-AD01-F5B7C72092FC}"/>
              </a:ext>
            </a:extLst>
          </p:cNvPr>
          <p:cNvSpPr txBox="1"/>
          <p:nvPr/>
        </p:nvSpPr>
        <p:spPr>
          <a:xfrm>
            <a:off x="1007435" y="1892830"/>
            <a:ext cx="4330032"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09FD52BB-F97A-424A-9BEA-B4FAD72885EE}"/>
              </a:ext>
            </a:extLst>
          </p:cNvPr>
          <p:cNvSpPr txBox="1"/>
          <p:nvPr/>
        </p:nvSpPr>
        <p:spPr>
          <a:xfrm>
            <a:off x="2351584" y="2660915"/>
            <a:ext cx="3262432" cy="830997"/>
          </a:xfrm>
          <a:prstGeom prst="rect">
            <a:avLst/>
          </a:prstGeom>
          <a:noFill/>
        </p:spPr>
        <p:txBody>
          <a:bodyPr wrap="none" rtlCol="0">
            <a:spAutoFit/>
          </a:bodyPr>
          <a:lstStyle/>
          <a:p>
            <a:pPr defTabSz="1219020"/>
            <a:r>
              <a:rPr lang="zh-CN" altLang="en-US" sz="4800" dirty="0">
                <a:solidFill>
                  <a:srgbClr val="4F4D50"/>
                </a:solidFill>
                <a:latin typeface="方正黑体简体" panose="02010601030101010101" pitchFamily="2" charset="-122"/>
                <a:ea typeface="方正黑体简体" panose="02010601030101010101" pitchFamily="2" charset="-122"/>
                <a:cs typeface="+mn-ea"/>
                <a:sym typeface="+mn-lt"/>
              </a:rPr>
              <a:t>财务与融资</a:t>
            </a:r>
            <a:endParaRPr lang="en-US" altLang="zh-CN" sz="4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7D5594D6-5E42-446D-AAD6-259A55A3FF09}"/>
              </a:ext>
            </a:extLst>
          </p:cNvPr>
          <p:cNvSpPr txBox="1"/>
          <p:nvPr/>
        </p:nvSpPr>
        <p:spPr>
          <a:xfrm>
            <a:off x="2620874" y="3567458"/>
            <a:ext cx="1497526" cy="318100"/>
          </a:xfrm>
          <a:prstGeom prst="rect">
            <a:avLst/>
          </a:prstGeom>
          <a:noFill/>
        </p:spPr>
        <p:txBody>
          <a:bodyPr wrap="none" rtlCol="0">
            <a:spAutoFit/>
          </a:bodyPr>
          <a:lstStyle/>
          <a:p>
            <a:pPr defTabSz="1219020"/>
            <a:r>
              <a:rPr lang="zh-CN" altLang="en-US"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明年打算做什么</a:t>
            </a:r>
            <a:endParaRPr lang="en-US" altLang="zh-CN"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4A2F89D-5A50-47A0-857E-1F7C790506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9152" y="3657338"/>
            <a:ext cx="176243" cy="119389"/>
          </a:xfrm>
          <a:prstGeom prst="rect">
            <a:avLst/>
          </a:prstGeom>
        </p:spPr>
      </p:pic>
      <p:pic>
        <p:nvPicPr>
          <p:cNvPr id="16" name="图片 15">
            <a:extLst>
              <a:ext uri="{FF2B5EF4-FFF2-40B4-BE49-F238E27FC236}">
                <a16:creationId xmlns:a16="http://schemas.microsoft.com/office/drawing/2014/main" xmlns="" id="{2D4D39E1-B2C2-480A-B252-707598CA59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5555" y="3717032"/>
            <a:ext cx="176243" cy="119389"/>
          </a:xfrm>
          <a:prstGeom prst="rect">
            <a:avLst/>
          </a:prstGeom>
        </p:spPr>
      </p:pic>
      <p:sp>
        <p:nvSpPr>
          <p:cNvPr id="13" name="TextBox 6">
            <a:extLst>
              <a:ext uri="{FF2B5EF4-FFF2-40B4-BE49-F238E27FC236}">
                <a16:creationId xmlns:a16="http://schemas.microsoft.com/office/drawing/2014/main" xmlns="" id="{723E779C-3F67-4C55-AD01-F5B7C72092FC}"/>
              </a:ext>
            </a:extLst>
          </p:cNvPr>
          <p:cNvSpPr txBox="1"/>
          <p:nvPr/>
        </p:nvSpPr>
        <p:spPr>
          <a:xfrm>
            <a:off x="9388833" y="2168473"/>
            <a:ext cx="2137124" cy="2646878"/>
          </a:xfrm>
          <a:prstGeom prst="rect">
            <a:avLst/>
          </a:prstGeom>
          <a:noFill/>
        </p:spPr>
        <p:txBody>
          <a:bodyPr wrap="none" rtlCol="0">
            <a:spAutoFit/>
          </a:bodyPr>
          <a:lstStyle/>
          <a:p>
            <a:pPr defTabSz="1219020"/>
            <a:r>
              <a:rPr lang="en-US" altLang="zh-CN"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rPr>
              <a:t>05</a:t>
            </a:r>
            <a:endParaRPr lang="zh-CN" altLang="en-US"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endParaRPr>
          </a:p>
        </p:txBody>
      </p:sp>
    </p:spTree>
    <p:extLst>
      <p:ext uri="{BB962C8B-B14F-4D97-AF65-F5344CB8AC3E}">
        <p14:creationId xmlns:p14="http://schemas.microsoft.com/office/powerpoint/2010/main" val="8757202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11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图表 35"/>
          <p:cNvGraphicFramePr/>
          <p:nvPr>
            <p:extLst>
              <p:ext uri="{D42A27DB-BD31-4B8C-83A1-F6EECF244321}">
                <p14:modId xmlns:p14="http://schemas.microsoft.com/office/powerpoint/2010/main" val="688297349"/>
              </p:ext>
            </p:extLst>
          </p:nvPr>
        </p:nvGraphicFramePr>
        <p:xfrm>
          <a:off x="7451099" y="1701258"/>
          <a:ext cx="4146760" cy="4389683"/>
        </p:xfrm>
        <a:graphic>
          <a:graphicData uri="http://schemas.openxmlformats.org/drawingml/2006/chart">
            <c:chart xmlns:c="http://schemas.openxmlformats.org/drawingml/2006/chart" xmlns:r="http://schemas.openxmlformats.org/officeDocument/2006/relationships" r:id="rId3"/>
          </a:graphicData>
        </a:graphic>
      </p:graphicFrame>
      <p:sp>
        <p:nvSpPr>
          <p:cNvPr id="37" name="矩形 36"/>
          <p:cNvSpPr/>
          <p:nvPr/>
        </p:nvSpPr>
        <p:spPr>
          <a:xfrm>
            <a:off x="1835654" y="2103688"/>
            <a:ext cx="397600" cy="385939"/>
          </a:xfrm>
          <a:prstGeom prst="rect">
            <a:avLst/>
          </a:prstGeom>
        </p:spPr>
        <p:txBody>
          <a:bodyPr wrap="square" lIns="0" tIns="0" rIns="0" bIns="0">
            <a:spAutoFit/>
          </a:bodyPr>
          <a:lstStyle/>
          <a:p>
            <a:pPr algn="ctr">
              <a:lnSpc>
                <a:spcPct val="130000"/>
              </a:lnSpc>
            </a:pPr>
            <a:r>
              <a:rPr lang="en-US" altLang="zh-CN" sz="2132" b="1" spc="300" dirty="0">
                <a:solidFill>
                  <a:srgbClr val="4F4D50"/>
                </a:solidFill>
                <a:latin typeface="方正黑体简体" panose="02010601030101010101" pitchFamily="2" charset="-122"/>
                <a:ea typeface="方正黑体简体" panose="02010601030101010101" pitchFamily="2" charset="-122"/>
                <a:cs typeface="+mn-ea"/>
                <a:sym typeface="+mn-lt"/>
              </a:rPr>
              <a:t>A.</a:t>
            </a:r>
            <a:endParaRPr lang="zh-CN" altLang="en-US" sz="2132" b="1"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8" name="TextBox 5"/>
          <p:cNvSpPr txBox="1"/>
          <p:nvPr/>
        </p:nvSpPr>
        <p:spPr>
          <a:xfrm>
            <a:off x="1835654" y="2587769"/>
            <a:ext cx="1884701" cy="600008"/>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点击输入简要文字内容，文字内容需概括精炼，不用多余的文字修饰，言简意赅的说明该项内容。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39" name="TextBox 6"/>
          <p:cNvSpPr txBox="1"/>
          <p:nvPr/>
        </p:nvSpPr>
        <p:spPr>
          <a:xfrm>
            <a:off x="2242159" y="2182329"/>
            <a:ext cx="1472641" cy="280004"/>
          </a:xfrm>
          <a:prstGeom prst="rect">
            <a:avLst/>
          </a:prstGeom>
          <a:noFill/>
        </p:spPr>
        <p:txBody>
          <a:bodyPr wrap="square" lIns="0" tIns="0" rIns="0" bIns="0" rtlCol="0">
            <a:spAutoFit/>
          </a:bodyPr>
          <a:lstStyle/>
          <a:p>
            <a:pPr>
              <a:lnSpc>
                <a:spcPct val="130000"/>
              </a:lnSpc>
            </a:pPr>
            <a:r>
              <a:rPr lang="zh-CN" altLang="en-US" sz="1400" b="1"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标题关键字</a:t>
            </a:r>
          </a:p>
        </p:txBody>
      </p:sp>
      <p:sp>
        <p:nvSpPr>
          <p:cNvPr id="40" name="任意多边形 39"/>
          <p:cNvSpPr/>
          <p:nvPr/>
        </p:nvSpPr>
        <p:spPr>
          <a:xfrm>
            <a:off x="826723" y="2143477"/>
            <a:ext cx="778511" cy="864125"/>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C8B08A"/>
          </a:solidFill>
          <a:ln w="9525">
            <a:solidFill>
              <a:srgbClr val="C8B08A"/>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799">
              <a:latin typeface="方正黑体简体" panose="02010601030101010101" pitchFamily="2" charset="-122"/>
              <a:ea typeface="方正黑体简体" panose="02010601030101010101" pitchFamily="2" charset="-122"/>
              <a:cs typeface="+mn-ea"/>
              <a:sym typeface="+mn-lt"/>
            </a:endParaRPr>
          </a:p>
        </p:txBody>
      </p:sp>
      <p:sp>
        <p:nvSpPr>
          <p:cNvPr id="41" name="TextBox 27"/>
          <p:cNvSpPr txBox="1"/>
          <p:nvPr/>
        </p:nvSpPr>
        <p:spPr>
          <a:xfrm>
            <a:off x="948986" y="2421607"/>
            <a:ext cx="525648" cy="480006"/>
          </a:xfrm>
          <a:prstGeom prst="rect">
            <a:avLst/>
          </a:prstGeom>
          <a:noFill/>
        </p:spPr>
        <p:txBody>
          <a:bodyPr wrap="none" lIns="0" tIns="0" rIns="0" bIns="0" rtlCol="0">
            <a:spAutoFit/>
          </a:bodyPr>
          <a:lstStyle/>
          <a:p>
            <a:pPr>
              <a:lnSpc>
                <a:spcPct val="130000"/>
              </a:lnSpc>
            </a:pPr>
            <a:r>
              <a:rPr lang="en-US" altLang="zh-CN" sz="2399" dirty="0">
                <a:solidFill>
                  <a:schemeClr val="bg1"/>
                </a:solidFill>
                <a:latin typeface="方正黑体简体" panose="02010601030101010101" pitchFamily="2" charset="-122"/>
                <a:ea typeface="方正黑体简体" panose="02010601030101010101" pitchFamily="2" charset="-122"/>
                <a:cs typeface="+mn-ea"/>
                <a:sym typeface="+mn-lt"/>
              </a:rPr>
              <a:t>10</a:t>
            </a:r>
            <a:r>
              <a:rPr lang="en-US" altLang="zh-CN" sz="1600" dirty="0">
                <a:solidFill>
                  <a:schemeClr val="bg1"/>
                </a:solidFill>
                <a:latin typeface="方正黑体简体" panose="02010601030101010101" pitchFamily="2" charset="-122"/>
                <a:ea typeface="方正黑体简体" panose="02010601030101010101" pitchFamily="2" charset="-122"/>
                <a:cs typeface="+mn-ea"/>
                <a:sym typeface="+mn-lt"/>
              </a:rPr>
              <a:t>%</a:t>
            </a:r>
            <a:endParaRPr lang="zh-CN" altLang="en-US" sz="16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2" name="矩形 41"/>
          <p:cNvSpPr/>
          <p:nvPr/>
        </p:nvSpPr>
        <p:spPr>
          <a:xfrm>
            <a:off x="5205833" y="2103688"/>
            <a:ext cx="397600" cy="385939"/>
          </a:xfrm>
          <a:prstGeom prst="rect">
            <a:avLst/>
          </a:prstGeom>
        </p:spPr>
        <p:txBody>
          <a:bodyPr wrap="square" lIns="0" tIns="0" rIns="0" bIns="0">
            <a:spAutoFit/>
          </a:bodyPr>
          <a:lstStyle/>
          <a:p>
            <a:pPr algn="ctr">
              <a:lnSpc>
                <a:spcPct val="130000"/>
              </a:lnSpc>
            </a:pPr>
            <a:r>
              <a:rPr lang="en-US" altLang="zh-CN" sz="2132" b="1" spc="300" dirty="0">
                <a:solidFill>
                  <a:srgbClr val="4F4D50"/>
                </a:solidFill>
                <a:latin typeface="方正黑体简体" panose="02010601030101010101" pitchFamily="2" charset="-122"/>
                <a:ea typeface="方正黑体简体" panose="02010601030101010101" pitchFamily="2" charset="-122"/>
                <a:cs typeface="+mn-ea"/>
                <a:sym typeface="+mn-lt"/>
              </a:rPr>
              <a:t>B.</a:t>
            </a:r>
            <a:endParaRPr lang="zh-CN" altLang="en-US" sz="2132" b="1"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3" name="TextBox 5"/>
          <p:cNvSpPr txBox="1"/>
          <p:nvPr/>
        </p:nvSpPr>
        <p:spPr>
          <a:xfrm>
            <a:off x="5205833" y="2587769"/>
            <a:ext cx="1884701" cy="600008"/>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点击输入简要文字内容，文字内容需概括精炼，不用多余的文字修饰，言简意赅的说明该项内容。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44" name="TextBox 6"/>
          <p:cNvSpPr txBox="1"/>
          <p:nvPr/>
        </p:nvSpPr>
        <p:spPr>
          <a:xfrm>
            <a:off x="5612339" y="2182329"/>
            <a:ext cx="1472641" cy="280004"/>
          </a:xfrm>
          <a:prstGeom prst="rect">
            <a:avLst/>
          </a:prstGeom>
          <a:noFill/>
        </p:spPr>
        <p:txBody>
          <a:bodyPr wrap="square" lIns="0" tIns="0" rIns="0" bIns="0" rtlCol="0">
            <a:spAutoFit/>
          </a:bodyPr>
          <a:lstStyle/>
          <a:p>
            <a:pPr>
              <a:lnSpc>
                <a:spcPct val="130000"/>
              </a:lnSpc>
            </a:pPr>
            <a:r>
              <a:rPr lang="zh-CN" altLang="en-US" sz="1400" b="1"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标题关键字</a:t>
            </a:r>
          </a:p>
        </p:txBody>
      </p:sp>
      <p:sp>
        <p:nvSpPr>
          <p:cNvPr id="45" name="任意多边形 44"/>
          <p:cNvSpPr/>
          <p:nvPr/>
        </p:nvSpPr>
        <p:spPr>
          <a:xfrm>
            <a:off x="4196903" y="2143477"/>
            <a:ext cx="778511" cy="864125"/>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4F4D50"/>
          </a:solidFill>
          <a:ln w="9525">
            <a:solidFill>
              <a:srgbClr val="4F4D50"/>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799">
              <a:latin typeface="方正黑体简体" panose="02010601030101010101" pitchFamily="2" charset="-122"/>
              <a:ea typeface="方正黑体简体" panose="02010601030101010101" pitchFamily="2" charset="-122"/>
              <a:cs typeface="+mn-ea"/>
              <a:sym typeface="+mn-lt"/>
            </a:endParaRPr>
          </a:p>
        </p:txBody>
      </p:sp>
      <p:sp>
        <p:nvSpPr>
          <p:cNvPr id="46" name="TextBox 27"/>
          <p:cNvSpPr txBox="1"/>
          <p:nvPr/>
        </p:nvSpPr>
        <p:spPr>
          <a:xfrm>
            <a:off x="4319165" y="2421607"/>
            <a:ext cx="525648" cy="480006"/>
          </a:xfrm>
          <a:prstGeom prst="rect">
            <a:avLst/>
          </a:prstGeom>
          <a:noFill/>
        </p:spPr>
        <p:txBody>
          <a:bodyPr wrap="none" lIns="0" tIns="0" rIns="0" bIns="0" rtlCol="0">
            <a:spAutoFit/>
          </a:bodyPr>
          <a:lstStyle/>
          <a:p>
            <a:pPr>
              <a:lnSpc>
                <a:spcPct val="130000"/>
              </a:lnSpc>
            </a:pPr>
            <a:r>
              <a:rPr lang="en-US" altLang="zh-CN" sz="2399" dirty="0">
                <a:solidFill>
                  <a:schemeClr val="bg1"/>
                </a:solidFill>
                <a:latin typeface="方正黑体简体" panose="02010601030101010101" pitchFamily="2" charset="-122"/>
                <a:ea typeface="方正黑体简体" panose="02010601030101010101" pitchFamily="2" charset="-122"/>
                <a:cs typeface="+mn-ea"/>
                <a:sym typeface="+mn-lt"/>
              </a:rPr>
              <a:t>15</a:t>
            </a:r>
            <a:r>
              <a:rPr lang="en-US" altLang="zh-CN" sz="1600" dirty="0">
                <a:solidFill>
                  <a:schemeClr val="bg1"/>
                </a:solidFill>
                <a:latin typeface="方正黑体简体" panose="02010601030101010101" pitchFamily="2" charset="-122"/>
                <a:ea typeface="方正黑体简体" panose="02010601030101010101" pitchFamily="2" charset="-122"/>
                <a:cs typeface="+mn-ea"/>
                <a:sym typeface="+mn-lt"/>
              </a:rPr>
              <a:t>%</a:t>
            </a:r>
            <a:endParaRPr lang="zh-CN" altLang="en-US" sz="16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7" name="矩形 46"/>
          <p:cNvSpPr/>
          <p:nvPr/>
        </p:nvSpPr>
        <p:spPr>
          <a:xfrm>
            <a:off x="1835654" y="4325609"/>
            <a:ext cx="397600" cy="385939"/>
          </a:xfrm>
          <a:prstGeom prst="rect">
            <a:avLst/>
          </a:prstGeom>
        </p:spPr>
        <p:txBody>
          <a:bodyPr wrap="square" lIns="0" tIns="0" rIns="0" bIns="0">
            <a:spAutoFit/>
          </a:bodyPr>
          <a:lstStyle/>
          <a:p>
            <a:pPr algn="ctr">
              <a:lnSpc>
                <a:spcPct val="130000"/>
              </a:lnSpc>
            </a:pPr>
            <a:r>
              <a:rPr lang="en-US" altLang="zh-CN" sz="2132" b="1" spc="300" dirty="0">
                <a:solidFill>
                  <a:srgbClr val="4F4D50"/>
                </a:solidFill>
                <a:latin typeface="方正黑体简体" panose="02010601030101010101" pitchFamily="2" charset="-122"/>
                <a:ea typeface="方正黑体简体" panose="02010601030101010101" pitchFamily="2" charset="-122"/>
                <a:cs typeface="+mn-ea"/>
                <a:sym typeface="+mn-lt"/>
              </a:rPr>
              <a:t>C.</a:t>
            </a:r>
            <a:endParaRPr lang="zh-CN" altLang="en-US" sz="2132" b="1"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8" name="TextBox 5"/>
          <p:cNvSpPr txBox="1"/>
          <p:nvPr/>
        </p:nvSpPr>
        <p:spPr>
          <a:xfrm>
            <a:off x="1835654" y="4809690"/>
            <a:ext cx="1884701" cy="600008"/>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点击输入简要文字内容，文字内容需概括精炼，不用多余的文字修饰，言简意赅的说明该项内容。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49" name="TextBox 6"/>
          <p:cNvSpPr txBox="1"/>
          <p:nvPr/>
        </p:nvSpPr>
        <p:spPr>
          <a:xfrm>
            <a:off x="2242159" y="4404251"/>
            <a:ext cx="1472641" cy="280004"/>
          </a:xfrm>
          <a:prstGeom prst="rect">
            <a:avLst/>
          </a:prstGeom>
          <a:noFill/>
        </p:spPr>
        <p:txBody>
          <a:bodyPr wrap="square" lIns="0" tIns="0" rIns="0" bIns="0" rtlCol="0">
            <a:spAutoFit/>
          </a:bodyPr>
          <a:lstStyle/>
          <a:p>
            <a:pPr>
              <a:lnSpc>
                <a:spcPct val="130000"/>
              </a:lnSpc>
            </a:pPr>
            <a:r>
              <a:rPr lang="zh-CN" altLang="en-US" sz="1400" b="1"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标题关键字</a:t>
            </a:r>
          </a:p>
        </p:txBody>
      </p:sp>
      <p:sp>
        <p:nvSpPr>
          <p:cNvPr id="50" name="任意多边形 49"/>
          <p:cNvSpPr/>
          <p:nvPr/>
        </p:nvSpPr>
        <p:spPr>
          <a:xfrm>
            <a:off x="826723" y="4365398"/>
            <a:ext cx="778511" cy="864125"/>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4F4D50"/>
          </a:solidFill>
          <a:ln w="9525">
            <a:solidFill>
              <a:srgbClr val="4F4D50"/>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799">
              <a:latin typeface="方正黑体简体" panose="02010601030101010101" pitchFamily="2" charset="-122"/>
              <a:ea typeface="方正黑体简体" panose="02010601030101010101" pitchFamily="2" charset="-122"/>
              <a:cs typeface="+mn-ea"/>
              <a:sym typeface="+mn-lt"/>
            </a:endParaRPr>
          </a:p>
        </p:txBody>
      </p:sp>
      <p:sp>
        <p:nvSpPr>
          <p:cNvPr id="51" name="TextBox 27"/>
          <p:cNvSpPr txBox="1"/>
          <p:nvPr/>
        </p:nvSpPr>
        <p:spPr>
          <a:xfrm>
            <a:off x="948986" y="4643528"/>
            <a:ext cx="525648" cy="480006"/>
          </a:xfrm>
          <a:prstGeom prst="rect">
            <a:avLst/>
          </a:prstGeom>
          <a:noFill/>
        </p:spPr>
        <p:txBody>
          <a:bodyPr wrap="none" lIns="0" tIns="0" rIns="0" bIns="0" rtlCol="0">
            <a:spAutoFit/>
          </a:bodyPr>
          <a:lstStyle/>
          <a:p>
            <a:pPr>
              <a:lnSpc>
                <a:spcPct val="130000"/>
              </a:lnSpc>
            </a:pPr>
            <a:r>
              <a:rPr lang="en-US" altLang="zh-CN" sz="2399" dirty="0">
                <a:solidFill>
                  <a:schemeClr val="bg1"/>
                </a:solidFill>
                <a:latin typeface="方正黑体简体" panose="02010601030101010101" pitchFamily="2" charset="-122"/>
                <a:ea typeface="方正黑体简体" panose="02010601030101010101" pitchFamily="2" charset="-122"/>
                <a:cs typeface="+mn-ea"/>
                <a:sym typeface="+mn-lt"/>
              </a:rPr>
              <a:t>30</a:t>
            </a:r>
            <a:r>
              <a:rPr lang="en-US" altLang="zh-CN" sz="1600" dirty="0">
                <a:solidFill>
                  <a:schemeClr val="bg1"/>
                </a:solidFill>
                <a:latin typeface="方正黑体简体" panose="02010601030101010101" pitchFamily="2" charset="-122"/>
                <a:ea typeface="方正黑体简体" panose="02010601030101010101" pitchFamily="2" charset="-122"/>
                <a:cs typeface="+mn-ea"/>
                <a:sym typeface="+mn-lt"/>
              </a:rPr>
              <a:t>%</a:t>
            </a:r>
            <a:endParaRPr lang="zh-CN" altLang="en-US" sz="16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52" name="矩形 51"/>
          <p:cNvSpPr/>
          <p:nvPr/>
        </p:nvSpPr>
        <p:spPr>
          <a:xfrm>
            <a:off x="5205833" y="4325609"/>
            <a:ext cx="397600" cy="385939"/>
          </a:xfrm>
          <a:prstGeom prst="rect">
            <a:avLst/>
          </a:prstGeom>
        </p:spPr>
        <p:txBody>
          <a:bodyPr wrap="square" lIns="0" tIns="0" rIns="0" bIns="0">
            <a:spAutoFit/>
          </a:bodyPr>
          <a:lstStyle/>
          <a:p>
            <a:pPr algn="ctr">
              <a:lnSpc>
                <a:spcPct val="130000"/>
              </a:lnSpc>
            </a:pPr>
            <a:r>
              <a:rPr lang="en-US" altLang="zh-CN" sz="2132" b="1" spc="300" dirty="0">
                <a:solidFill>
                  <a:srgbClr val="4F4D50"/>
                </a:solidFill>
                <a:latin typeface="方正黑体简体" panose="02010601030101010101" pitchFamily="2" charset="-122"/>
                <a:ea typeface="方正黑体简体" panose="02010601030101010101" pitchFamily="2" charset="-122"/>
                <a:cs typeface="+mn-ea"/>
                <a:sym typeface="+mn-lt"/>
              </a:rPr>
              <a:t>D.</a:t>
            </a:r>
            <a:endParaRPr lang="zh-CN" altLang="en-US" sz="2132" b="1"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3" name="TextBox 5"/>
          <p:cNvSpPr txBox="1"/>
          <p:nvPr/>
        </p:nvSpPr>
        <p:spPr>
          <a:xfrm>
            <a:off x="5205833" y="4809690"/>
            <a:ext cx="1884701" cy="600008"/>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点击输入简要文字内容，文字内容需概括精炼，不用多余的文字修饰，言简意赅的说明该项内容。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54" name="TextBox 6"/>
          <p:cNvSpPr txBox="1"/>
          <p:nvPr/>
        </p:nvSpPr>
        <p:spPr>
          <a:xfrm>
            <a:off x="5612339" y="4404251"/>
            <a:ext cx="1472641" cy="280004"/>
          </a:xfrm>
          <a:prstGeom prst="rect">
            <a:avLst/>
          </a:prstGeom>
          <a:noFill/>
        </p:spPr>
        <p:txBody>
          <a:bodyPr wrap="square" lIns="0" tIns="0" rIns="0" bIns="0" rtlCol="0">
            <a:spAutoFit/>
          </a:bodyPr>
          <a:lstStyle/>
          <a:p>
            <a:pPr>
              <a:lnSpc>
                <a:spcPct val="130000"/>
              </a:lnSpc>
            </a:pPr>
            <a:r>
              <a:rPr lang="zh-CN" altLang="en-US" sz="1400" b="1"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标题关键字</a:t>
            </a:r>
          </a:p>
        </p:txBody>
      </p:sp>
      <p:sp>
        <p:nvSpPr>
          <p:cNvPr id="55" name="任意多边形 54"/>
          <p:cNvSpPr/>
          <p:nvPr/>
        </p:nvSpPr>
        <p:spPr>
          <a:xfrm>
            <a:off x="4196903" y="4365398"/>
            <a:ext cx="778511" cy="864125"/>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C8B08A"/>
          </a:solidFill>
          <a:ln w="9525">
            <a:solidFill>
              <a:srgbClr val="C8B08A"/>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799">
              <a:latin typeface="方正黑体简体" panose="02010601030101010101" pitchFamily="2" charset="-122"/>
              <a:ea typeface="方正黑体简体" panose="02010601030101010101" pitchFamily="2" charset="-122"/>
              <a:cs typeface="+mn-ea"/>
              <a:sym typeface="+mn-lt"/>
            </a:endParaRPr>
          </a:p>
        </p:txBody>
      </p:sp>
      <p:sp>
        <p:nvSpPr>
          <p:cNvPr id="56" name="TextBox 27"/>
          <p:cNvSpPr txBox="1"/>
          <p:nvPr/>
        </p:nvSpPr>
        <p:spPr>
          <a:xfrm>
            <a:off x="4319165" y="4643528"/>
            <a:ext cx="525648" cy="480006"/>
          </a:xfrm>
          <a:prstGeom prst="rect">
            <a:avLst/>
          </a:prstGeom>
          <a:noFill/>
        </p:spPr>
        <p:txBody>
          <a:bodyPr wrap="none" lIns="0" tIns="0" rIns="0" bIns="0" rtlCol="0">
            <a:spAutoFit/>
          </a:bodyPr>
          <a:lstStyle/>
          <a:p>
            <a:pPr>
              <a:lnSpc>
                <a:spcPct val="130000"/>
              </a:lnSpc>
            </a:pPr>
            <a:r>
              <a:rPr lang="en-US" altLang="zh-CN" sz="2399" dirty="0">
                <a:solidFill>
                  <a:schemeClr val="bg1"/>
                </a:solidFill>
                <a:latin typeface="方正黑体简体" panose="02010601030101010101" pitchFamily="2" charset="-122"/>
                <a:ea typeface="方正黑体简体" panose="02010601030101010101" pitchFamily="2" charset="-122"/>
                <a:cs typeface="+mn-ea"/>
                <a:sym typeface="+mn-lt"/>
              </a:rPr>
              <a:t>55</a:t>
            </a:r>
            <a:r>
              <a:rPr lang="en-US" altLang="zh-CN" sz="1600" dirty="0">
                <a:solidFill>
                  <a:schemeClr val="bg1"/>
                </a:solidFill>
                <a:latin typeface="方正黑体简体" panose="02010601030101010101" pitchFamily="2" charset="-122"/>
                <a:ea typeface="方正黑体简体" panose="02010601030101010101" pitchFamily="2" charset="-122"/>
                <a:cs typeface="+mn-ea"/>
                <a:sym typeface="+mn-lt"/>
              </a:rPr>
              <a:t>%</a:t>
            </a:r>
            <a:endParaRPr lang="zh-CN" altLang="en-US" sz="16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24" name="KSO_Shape"/>
          <p:cNvSpPr>
            <a:spLocks/>
          </p:cNvSpPr>
          <p:nvPr/>
        </p:nvSpPr>
        <p:spPr bwMode="auto">
          <a:xfrm>
            <a:off x="9142815" y="3429000"/>
            <a:ext cx="763329" cy="73279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4F4D50"/>
          </a:solidFill>
          <a:ln>
            <a:noFill/>
          </a:ln>
        </p:spPr>
        <p:txBody>
          <a:bodyPr anchor="ctr">
            <a:scene3d>
              <a:camera prst="orthographicFront"/>
              <a:lightRig rig="threePt" dir="t"/>
            </a:scene3d>
            <a:sp3d contourW="12700">
              <a:contourClr>
                <a:srgbClr val="FFFFFF"/>
              </a:contourClr>
            </a:sp3d>
          </a:bodyPr>
          <a:lstStyle/>
          <a:p>
            <a:pPr algn="ctr">
              <a:lnSpc>
                <a:spcPct val="130000"/>
              </a:lnSpc>
              <a:defRPr/>
            </a:pPr>
            <a:endParaRPr lang="zh-CN" altLang="en-US" sz="1799">
              <a:solidFill>
                <a:srgbClr val="FFFFFF"/>
              </a:solidFill>
              <a:cs typeface="+mn-ea"/>
              <a:sym typeface="+mn-lt"/>
            </a:endParaRPr>
          </a:p>
        </p:txBody>
      </p:sp>
      <p:sp>
        <p:nvSpPr>
          <p:cNvPr id="27"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8" name="图片 27">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29"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成本分析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6253014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300" fill="hold"/>
                                        <p:tgtEl>
                                          <p:spTgt spid="28"/>
                                        </p:tgtEl>
                                        <p:attrNameLst>
                                          <p:attrName>ppt_x</p:attrName>
                                        </p:attrNameLst>
                                      </p:cBhvr>
                                      <p:tavLst>
                                        <p:tav tm="0">
                                          <p:val>
                                            <p:strVal val="0-#ppt_w/2"/>
                                          </p:val>
                                        </p:tav>
                                        <p:tav tm="100000">
                                          <p:val>
                                            <p:strVal val="#ppt_x"/>
                                          </p:val>
                                        </p:tav>
                                      </p:tavLst>
                                    </p:anim>
                                    <p:anim calcmode="lin" valueType="num">
                                      <p:cBhvr additive="base">
                                        <p:cTn id="8" dur="3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300" fill="hold"/>
                                        <p:tgtEl>
                                          <p:spTgt spid="29"/>
                                        </p:tgtEl>
                                        <p:attrNameLst>
                                          <p:attrName>ppt_x</p:attrName>
                                        </p:attrNameLst>
                                      </p:cBhvr>
                                      <p:tavLst>
                                        <p:tav tm="0">
                                          <p:val>
                                            <p:strVal val="0-#ppt_w/2"/>
                                          </p:val>
                                        </p:tav>
                                        <p:tav tm="100000">
                                          <p:val>
                                            <p:strVal val="#ppt_x"/>
                                          </p:val>
                                        </p:tav>
                                      </p:tavLst>
                                    </p:anim>
                                    <p:anim calcmode="lin" valueType="num">
                                      <p:cBhvr additive="base">
                                        <p:cTn id="12" dur="3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300" fill="hold"/>
                                        <p:tgtEl>
                                          <p:spTgt spid="27"/>
                                        </p:tgtEl>
                                        <p:attrNameLst>
                                          <p:attrName>ppt_x</p:attrName>
                                        </p:attrNameLst>
                                      </p:cBhvr>
                                      <p:tavLst>
                                        <p:tav tm="0">
                                          <p:val>
                                            <p:strVal val="0-#ppt_w/2"/>
                                          </p:val>
                                        </p:tav>
                                        <p:tav tm="100000">
                                          <p:val>
                                            <p:strVal val="#ppt_x"/>
                                          </p:val>
                                        </p:tav>
                                      </p:tavLst>
                                    </p:anim>
                                    <p:anim calcmode="lin" valueType="num">
                                      <p:cBhvr additive="base">
                                        <p:cTn id="16" dur="3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grpId="0" nodeType="withEffect">
                                  <p:stCondLst>
                                    <p:cond delay="20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par>
                                <p:cTn id="50" presetID="10" presetClass="entr" presetSubtype="0" fill="hold" grpId="0" nodeType="withEffect">
                                  <p:stCondLst>
                                    <p:cond delay="60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childTnLst>
                          </p:cTn>
                        </p:par>
                        <p:par>
                          <p:cTn id="53" fill="hold">
                            <p:stCondLst>
                              <p:cond delay="1100"/>
                            </p:stCondLst>
                            <p:childTnLst>
                              <p:par>
                                <p:cTn id="54" presetID="37"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1000"/>
                                        <p:tgtEl>
                                          <p:spTgt spid="40"/>
                                        </p:tgtEl>
                                      </p:cBhvr>
                                    </p:animEffect>
                                    <p:anim calcmode="lin" valueType="num">
                                      <p:cBhvr>
                                        <p:cTn id="57" dur="1000" fill="hold"/>
                                        <p:tgtEl>
                                          <p:spTgt spid="40"/>
                                        </p:tgtEl>
                                        <p:attrNameLst>
                                          <p:attrName>ppt_x</p:attrName>
                                        </p:attrNameLst>
                                      </p:cBhvr>
                                      <p:tavLst>
                                        <p:tav tm="0">
                                          <p:val>
                                            <p:strVal val="#ppt_x"/>
                                          </p:val>
                                        </p:tav>
                                        <p:tav tm="100000">
                                          <p:val>
                                            <p:strVal val="#ppt_x"/>
                                          </p:val>
                                        </p:tav>
                                      </p:tavLst>
                                    </p:anim>
                                    <p:anim calcmode="lin" valueType="num">
                                      <p:cBhvr>
                                        <p:cTn id="58" dur="900" decel="100000" fill="hold"/>
                                        <p:tgtEl>
                                          <p:spTgt spid="40"/>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1000"/>
                                        <p:tgtEl>
                                          <p:spTgt spid="41"/>
                                        </p:tgtEl>
                                      </p:cBhvr>
                                    </p:animEffect>
                                    <p:anim calcmode="lin" valueType="num">
                                      <p:cBhvr>
                                        <p:cTn id="63" dur="1000" fill="hold"/>
                                        <p:tgtEl>
                                          <p:spTgt spid="41"/>
                                        </p:tgtEl>
                                        <p:attrNameLst>
                                          <p:attrName>ppt_x</p:attrName>
                                        </p:attrNameLst>
                                      </p:cBhvr>
                                      <p:tavLst>
                                        <p:tav tm="0">
                                          <p:val>
                                            <p:strVal val="#ppt_x"/>
                                          </p:val>
                                        </p:tav>
                                        <p:tav tm="100000">
                                          <p:val>
                                            <p:strVal val="#ppt_x"/>
                                          </p:val>
                                        </p:tav>
                                      </p:tavLst>
                                    </p:anim>
                                    <p:anim calcmode="lin" valueType="num">
                                      <p:cBhvr>
                                        <p:cTn id="64" dur="900" decel="100000" fill="hold"/>
                                        <p:tgtEl>
                                          <p:spTgt spid="41"/>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66" presetID="37" presetClass="entr" presetSubtype="0" fill="hold" grpId="0" nodeType="withEffect">
                                  <p:stCondLst>
                                    <p:cond delay="30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1000"/>
                                        <p:tgtEl>
                                          <p:spTgt spid="45"/>
                                        </p:tgtEl>
                                      </p:cBhvr>
                                    </p:animEffect>
                                    <p:anim calcmode="lin" valueType="num">
                                      <p:cBhvr>
                                        <p:cTn id="69" dur="1000" fill="hold"/>
                                        <p:tgtEl>
                                          <p:spTgt spid="45"/>
                                        </p:tgtEl>
                                        <p:attrNameLst>
                                          <p:attrName>ppt_x</p:attrName>
                                        </p:attrNameLst>
                                      </p:cBhvr>
                                      <p:tavLst>
                                        <p:tav tm="0">
                                          <p:val>
                                            <p:strVal val="#ppt_x"/>
                                          </p:val>
                                        </p:tav>
                                        <p:tav tm="100000">
                                          <p:val>
                                            <p:strVal val="#ppt_x"/>
                                          </p:val>
                                        </p:tav>
                                      </p:tavLst>
                                    </p:anim>
                                    <p:anim calcmode="lin" valueType="num">
                                      <p:cBhvr>
                                        <p:cTn id="70" dur="900" decel="100000" fill="hold"/>
                                        <p:tgtEl>
                                          <p:spTgt spid="45"/>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72" presetID="37" presetClass="entr" presetSubtype="0" fill="hold" grpId="0" nodeType="withEffect">
                                  <p:stCondLst>
                                    <p:cond delay="30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900" decel="100000" fill="hold"/>
                                        <p:tgtEl>
                                          <p:spTgt spid="46"/>
                                        </p:tgtEl>
                                        <p:attrNameLst>
                                          <p:attrName>ppt_y</p:attrName>
                                        </p:attrNameLst>
                                      </p:cBhvr>
                                      <p:tavLst>
                                        <p:tav tm="0">
                                          <p:val>
                                            <p:strVal val="#ppt_y+1"/>
                                          </p:val>
                                        </p:tav>
                                        <p:tav tm="100000">
                                          <p:val>
                                            <p:strVal val="#ppt_y-.03"/>
                                          </p:val>
                                        </p:tav>
                                      </p:tavLst>
                                    </p:anim>
                                    <p:anim calcmode="lin" valueType="num">
                                      <p:cBhvr>
                                        <p:cTn id="77"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60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1000"/>
                                        <p:tgtEl>
                                          <p:spTgt spid="50"/>
                                        </p:tgtEl>
                                      </p:cBhvr>
                                    </p:animEffect>
                                    <p:anim calcmode="lin" valueType="num">
                                      <p:cBhvr>
                                        <p:cTn id="81" dur="1000" fill="hold"/>
                                        <p:tgtEl>
                                          <p:spTgt spid="50"/>
                                        </p:tgtEl>
                                        <p:attrNameLst>
                                          <p:attrName>ppt_x</p:attrName>
                                        </p:attrNameLst>
                                      </p:cBhvr>
                                      <p:tavLst>
                                        <p:tav tm="0">
                                          <p:val>
                                            <p:strVal val="#ppt_x"/>
                                          </p:val>
                                        </p:tav>
                                        <p:tav tm="100000">
                                          <p:val>
                                            <p:strVal val="#ppt_x"/>
                                          </p:val>
                                        </p:tav>
                                      </p:tavLst>
                                    </p:anim>
                                    <p:anim calcmode="lin" valueType="num">
                                      <p:cBhvr>
                                        <p:cTn id="82" dur="900" decel="100000" fill="hold"/>
                                        <p:tgtEl>
                                          <p:spTgt spid="50"/>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84" presetID="37" presetClass="entr" presetSubtype="0" fill="hold" grpId="0" nodeType="withEffect">
                                  <p:stCondLst>
                                    <p:cond delay="600"/>
                                  </p:stCondLst>
                                  <p:childTnLst>
                                    <p:set>
                                      <p:cBhvr>
                                        <p:cTn id="85" dur="1" fill="hold">
                                          <p:stCondLst>
                                            <p:cond delay="0"/>
                                          </p:stCondLst>
                                        </p:cTn>
                                        <p:tgtEl>
                                          <p:spTgt spid="51"/>
                                        </p:tgtEl>
                                        <p:attrNameLst>
                                          <p:attrName>style.visibility</p:attrName>
                                        </p:attrNameLst>
                                      </p:cBhvr>
                                      <p:to>
                                        <p:strVal val="visible"/>
                                      </p:to>
                                    </p:set>
                                    <p:animEffect transition="in" filter="fade">
                                      <p:cBhvr>
                                        <p:cTn id="86" dur="1000"/>
                                        <p:tgtEl>
                                          <p:spTgt spid="51"/>
                                        </p:tgtEl>
                                      </p:cBhvr>
                                    </p:animEffect>
                                    <p:anim calcmode="lin" valueType="num">
                                      <p:cBhvr>
                                        <p:cTn id="87" dur="1000" fill="hold"/>
                                        <p:tgtEl>
                                          <p:spTgt spid="51"/>
                                        </p:tgtEl>
                                        <p:attrNameLst>
                                          <p:attrName>ppt_x</p:attrName>
                                        </p:attrNameLst>
                                      </p:cBhvr>
                                      <p:tavLst>
                                        <p:tav tm="0">
                                          <p:val>
                                            <p:strVal val="#ppt_x"/>
                                          </p:val>
                                        </p:tav>
                                        <p:tav tm="100000">
                                          <p:val>
                                            <p:strVal val="#ppt_x"/>
                                          </p:val>
                                        </p:tav>
                                      </p:tavLst>
                                    </p:anim>
                                    <p:anim calcmode="lin" valueType="num">
                                      <p:cBhvr>
                                        <p:cTn id="88" dur="900" decel="100000" fill="hold"/>
                                        <p:tgtEl>
                                          <p:spTgt spid="51"/>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90" presetID="37" presetClass="entr" presetSubtype="0" fill="hold" grpId="0" nodeType="withEffect">
                                  <p:stCondLst>
                                    <p:cond delay="900"/>
                                  </p:stCondLst>
                                  <p:childTnLst>
                                    <p:set>
                                      <p:cBhvr>
                                        <p:cTn id="91" dur="1" fill="hold">
                                          <p:stCondLst>
                                            <p:cond delay="0"/>
                                          </p:stCondLst>
                                        </p:cTn>
                                        <p:tgtEl>
                                          <p:spTgt spid="55"/>
                                        </p:tgtEl>
                                        <p:attrNameLst>
                                          <p:attrName>style.visibility</p:attrName>
                                        </p:attrNameLst>
                                      </p:cBhvr>
                                      <p:to>
                                        <p:strVal val="visible"/>
                                      </p:to>
                                    </p:set>
                                    <p:animEffect transition="in" filter="fade">
                                      <p:cBhvr>
                                        <p:cTn id="92" dur="1000"/>
                                        <p:tgtEl>
                                          <p:spTgt spid="55"/>
                                        </p:tgtEl>
                                      </p:cBhvr>
                                    </p:animEffect>
                                    <p:anim calcmode="lin" valueType="num">
                                      <p:cBhvr>
                                        <p:cTn id="93" dur="1000" fill="hold"/>
                                        <p:tgtEl>
                                          <p:spTgt spid="55"/>
                                        </p:tgtEl>
                                        <p:attrNameLst>
                                          <p:attrName>ppt_x</p:attrName>
                                        </p:attrNameLst>
                                      </p:cBhvr>
                                      <p:tavLst>
                                        <p:tav tm="0">
                                          <p:val>
                                            <p:strVal val="#ppt_x"/>
                                          </p:val>
                                        </p:tav>
                                        <p:tav tm="100000">
                                          <p:val>
                                            <p:strVal val="#ppt_x"/>
                                          </p:val>
                                        </p:tav>
                                      </p:tavLst>
                                    </p:anim>
                                    <p:anim calcmode="lin" valueType="num">
                                      <p:cBhvr>
                                        <p:cTn id="94" dur="900" decel="100000" fill="hold"/>
                                        <p:tgtEl>
                                          <p:spTgt spid="55"/>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96" presetID="37" presetClass="entr" presetSubtype="0" fill="hold" grpId="0" nodeType="withEffect">
                                  <p:stCondLst>
                                    <p:cond delay="900"/>
                                  </p:stCondLst>
                                  <p:childTnLst>
                                    <p:set>
                                      <p:cBhvr>
                                        <p:cTn id="97" dur="1" fill="hold">
                                          <p:stCondLst>
                                            <p:cond delay="0"/>
                                          </p:stCondLst>
                                        </p:cTn>
                                        <p:tgtEl>
                                          <p:spTgt spid="56"/>
                                        </p:tgtEl>
                                        <p:attrNameLst>
                                          <p:attrName>style.visibility</p:attrName>
                                        </p:attrNameLst>
                                      </p:cBhvr>
                                      <p:to>
                                        <p:strVal val="visible"/>
                                      </p:to>
                                    </p:set>
                                    <p:animEffect transition="in" filter="fade">
                                      <p:cBhvr>
                                        <p:cTn id="98" dur="1000"/>
                                        <p:tgtEl>
                                          <p:spTgt spid="56"/>
                                        </p:tgtEl>
                                      </p:cBhvr>
                                    </p:animEffect>
                                    <p:anim calcmode="lin" valueType="num">
                                      <p:cBhvr>
                                        <p:cTn id="99" dur="1000" fill="hold"/>
                                        <p:tgtEl>
                                          <p:spTgt spid="56"/>
                                        </p:tgtEl>
                                        <p:attrNameLst>
                                          <p:attrName>ppt_x</p:attrName>
                                        </p:attrNameLst>
                                      </p:cBhvr>
                                      <p:tavLst>
                                        <p:tav tm="0">
                                          <p:val>
                                            <p:strVal val="#ppt_x"/>
                                          </p:val>
                                        </p:tav>
                                        <p:tav tm="100000">
                                          <p:val>
                                            <p:strVal val="#ppt_x"/>
                                          </p:val>
                                        </p:tav>
                                      </p:tavLst>
                                    </p:anim>
                                    <p:anim calcmode="lin" valueType="num">
                                      <p:cBhvr>
                                        <p:cTn id="100" dur="900" decel="100000" fill="hold"/>
                                        <p:tgtEl>
                                          <p:spTgt spid="56"/>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2" fill="hold">
                            <p:stCondLst>
                              <p:cond delay="3000"/>
                            </p:stCondLst>
                            <p:childTnLst>
                              <p:par>
                                <p:cTn id="103" presetID="21" presetClass="entr" presetSubtype="1"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heel(1)">
                                      <p:cBhvr>
                                        <p:cTn id="105" dur="2000"/>
                                        <p:tgtEl>
                                          <p:spTgt spid="36"/>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24"/>
                                        </p:tgtEl>
                                        <p:attrNameLst>
                                          <p:attrName>style.visibility</p:attrName>
                                        </p:attrNameLst>
                                      </p:cBhvr>
                                      <p:to>
                                        <p:strVal val="visible"/>
                                      </p:to>
                                    </p:set>
                                    <p:animEffect transition="in" filter="fade">
                                      <p:cBhvr>
                                        <p:cTn id="10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24" grpId="0" animBg="1"/>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成本分析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pic>
        <p:nvPicPr>
          <p:cNvPr id="5" name="图片 4">
            <a:extLst>
              <a:ext uri="{FF2B5EF4-FFF2-40B4-BE49-F238E27FC236}">
                <a16:creationId xmlns:a16="http://schemas.microsoft.com/office/drawing/2014/main" xmlns="" id="{460A9BC6-DC53-4953-9F66-AD279B35E8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020" y="2844469"/>
            <a:ext cx="2012877" cy="2044528"/>
          </a:xfrm>
          <a:prstGeom prst="rect">
            <a:avLst/>
          </a:prstGeom>
        </p:spPr>
      </p:pic>
      <p:pic>
        <p:nvPicPr>
          <p:cNvPr id="7" name="图片 6">
            <a:extLst>
              <a:ext uri="{FF2B5EF4-FFF2-40B4-BE49-F238E27FC236}">
                <a16:creationId xmlns:a16="http://schemas.microsoft.com/office/drawing/2014/main" xmlns="" id="{7AF56254-D923-428D-81A6-50DBB2FA96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1856" y="1604797"/>
            <a:ext cx="1698499" cy="1728192"/>
          </a:xfrm>
          <a:prstGeom prst="rect">
            <a:avLst/>
          </a:prstGeom>
        </p:spPr>
      </p:pic>
      <p:pic>
        <p:nvPicPr>
          <p:cNvPr id="9" name="图片 8">
            <a:extLst>
              <a:ext uri="{FF2B5EF4-FFF2-40B4-BE49-F238E27FC236}">
                <a16:creationId xmlns:a16="http://schemas.microsoft.com/office/drawing/2014/main" xmlns="" id="{764BE5BB-68D5-45AE-85AB-581CEBD291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90516" y="2145619"/>
            <a:ext cx="374144" cy="314756"/>
          </a:xfrm>
          <a:prstGeom prst="rect">
            <a:avLst/>
          </a:prstGeom>
        </p:spPr>
      </p:pic>
      <p:pic>
        <p:nvPicPr>
          <p:cNvPr id="23" name="图片 22">
            <a:extLst>
              <a:ext uri="{FF2B5EF4-FFF2-40B4-BE49-F238E27FC236}">
                <a16:creationId xmlns:a16="http://schemas.microsoft.com/office/drawing/2014/main" xmlns="" id="{50F56C01-A12D-48A7-8DD5-4D22C24BEB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6747" y="1604797"/>
            <a:ext cx="1698499" cy="1728192"/>
          </a:xfrm>
          <a:prstGeom prst="rect">
            <a:avLst/>
          </a:prstGeom>
        </p:spPr>
      </p:pic>
      <p:pic>
        <p:nvPicPr>
          <p:cNvPr id="24" name="图片 23">
            <a:extLst>
              <a:ext uri="{FF2B5EF4-FFF2-40B4-BE49-F238E27FC236}">
                <a16:creationId xmlns:a16="http://schemas.microsoft.com/office/drawing/2014/main" xmlns="" id="{1EB53465-9478-4560-A59C-A40890C7B1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5407" y="2145619"/>
            <a:ext cx="374144" cy="314756"/>
          </a:xfrm>
          <a:prstGeom prst="rect">
            <a:avLst/>
          </a:prstGeom>
        </p:spPr>
      </p:pic>
      <p:pic>
        <p:nvPicPr>
          <p:cNvPr id="25" name="图片 24">
            <a:extLst>
              <a:ext uri="{FF2B5EF4-FFF2-40B4-BE49-F238E27FC236}">
                <a16:creationId xmlns:a16="http://schemas.microsoft.com/office/drawing/2014/main" xmlns="" id="{7E4B8C14-D3B4-4BBB-9F2F-93B3203190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1637" y="1604797"/>
            <a:ext cx="1698499" cy="1728192"/>
          </a:xfrm>
          <a:prstGeom prst="rect">
            <a:avLst/>
          </a:prstGeom>
        </p:spPr>
      </p:pic>
      <p:cxnSp>
        <p:nvCxnSpPr>
          <p:cNvPr id="11" name="直接连接符 10">
            <a:extLst>
              <a:ext uri="{FF2B5EF4-FFF2-40B4-BE49-F238E27FC236}">
                <a16:creationId xmlns:a16="http://schemas.microsoft.com/office/drawing/2014/main" xmlns="" id="{18F7CE7C-CDD6-44E4-95ED-733CDD079027}"/>
              </a:ext>
            </a:extLst>
          </p:cNvPr>
          <p:cNvCxnSpPr/>
          <p:nvPr/>
        </p:nvCxnSpPr>
        <p:spPr>
          <a:xfrm flipV="1">
            <a:off x="2754066" y="2852936"/>
            <a:ext cx="434207" cy="288032"/>
          </a:xfrm>
          <a:prstGeom prst="line">
            <a:avLst/>
          </a:prstGeom>
          <a:ln w="57150">
            <a:solidFill>
              <a:srgbClr val="4F4D5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936095A8-5289-4469-8F99-C9CA60C0D2AF}"/>
              </a:ext>
            </a:extLst>
          </p:cNvPr>
          <p:cNvCxnSpPr>
            <a:cxnSpLocks/>
          </p:cNvCxnSpPr>
          <p:nvPr/>
        </p:nvCxnSpPr>
        <p:spPr>
          <a:xfrm>
            <a:off x="2691637" y="4485117"/>
            <a:ext cx="434207" cy="296499"/>
          </a:xfrm>
          <a:prstGeom prst="line">
            <a:avLst/>
          </a:prstGeom>
          <a:ln w="57150">
            <a:solidFill>
              <a:srgbClr val="4F4D50"/>
            </a:solidFill>
          </a:ln>
        </p:spPr>
        <p:style>
          <a:lnRef idx="1">
            <a:schemeClr val="accent1"/>
          </a:lnRef>
          <a:fillRef idx="0">
            <a:schemeClr val="accent1"/>
          </a:fillRef>
          <a:effectRef idx="0">
            <a:schemeClr val="accent1"/>
          </a:effectRef>
          <a:fontRef idx="minor">
            <a:schemeClr val="tx1"/>
          </a:fontRef>
        </p:style>
      </p:cxnSp>
      <p:pic>
        <p:nvPicPr>
          <p:cNvPr id="35" name="图片 34">
            <a:extLst>
              <a:ext uri="{FF2B5EF4-FFF2-40B4-BE49-F238E27FC236}">
                <a16:creationId xmlns:a16="http://schemas.microsoft.com/office/drawing/2014/main" xmlns="" id="{14010640-ABE5-4F78-99A6-C148EA44C3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1856" y="4024901"/>
            <a:ext cx="1698499" cy="1728192"/>
          </a:xfrm>
          <a:prstGeom prst="rect">
            <a:avLst/>
          </a:prstGeom>
        </p:spPr>
      </p:pic>
      <p:pic>
        <p:nvPicPr>
          <p:cNvPr id="36" name="图片 35">
            <a:extLst>
              <a:ext uri="{FF2B5EF4-FFF2-40B4-BE49-F238E27FC236}">
                <a16:creationId xmlns:a16="http://schemas.microsoft.com/office/drawing/2014/main" xmlns="" id="{707E08F0-DC85-4FEC-A389-F351C835B7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90516" y="4565723"/>
            <a:ext cx="374144" cy="314756"/>
          </a:xfrm>
          <a:prstGeom prst="rect">
            <a:avLst/>
          </a:prstGeom>
        </p:spPr>
      </p:pic>
      <p:pic>
        <p:nvPicPr>
          <p:cNvPr id="37" name="图片 36">
            <a:extLst>
              <a:ext uri="{FF2B5EF4-FFF2-40B4-BE49-F238E27FC236}">
                <a16:creationId xmlns:a16="http://schemas.microsoft.com/office/drawing/2014/main" xmlns="" id="{DB7B1837-2689-40C9-8059-191FF48544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6747" y="4024901"/>
            <a:ext cx="1698499" cy="1728192"/>
          </a:xfrm>
          <a:prstGeom prst="rect">
            <a:avLst/>
          </a:prstGeom>
        </p:spPr>
      </p:pic>
      <p:pic>
        <p:nvPicPr>
          <p:cNvPr id="38" name="图片 37">
            <a:extLst>
              <a:ext uri="{FF2B5EF4-FFF2-40B4-BE49-F238E27FC236}">
                <a16:creationId xmlns:a16="http://schemas.microsoft.com/office/drawing/2014/main" xmlns="" id="{A83A7B14-3838-4DC2-933E-CDBC49ADFC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5407" y="4565723"/>
            <a:ext cx="374144" cy="314756"/>
          </a:xfrm>
          <a:prstGeom prst="rect">
            <a:avLst/>
          </a:prstGeom>
        </p:spPr>
      </p:pic>
      <p:pic>
        <p:nvPicPr>
          <p:cNvPr id="39" name="图片 38">
            <a:extLst>
              <a:ext uri="{FF2B5EF4-FFF2-40B4-BE49-F238E27FC236}">
                <a16:creationId xmlns:a16="http://schemas.microsoft.com/office/drawing/2014/main" xmlns="" id="{93579618-2E40-4D3D-B2D6-A25832A4E4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1637" y="4024901"/>
            <a:ext cx="1698499" cy="1728192"/>
          </a:xfrm>
          <a:prstGeom prst="rect">
            <a:avLst/>
          </a:prstGeom>
        </p:spPr>
      </p:pic>
      <p:sp>
        <p:nvSpPr>
          <p:cNvPr id="18" name="TextBox 7">
            <a:extLst>
              <a:ext uri="{FF2B5EF4-FFF2-40B4-BE49-F238E27FC236}">
                <a16:creationId xmlns:a16="http://schemas.microsoft.com/office/drawing/2014/main" xmlns="" id="{8DE6CD62-A5CF-42EF-B6BB-0447C20B7252}"/>
              </a:ext>
            </a:extLst>
          </p:cNvPr>
          <p:cNvSpPr txBox="1"/>
          <p:nvPr/>
        </p:nvSpPr>
        <p:spPr>
          <a:xfrm>
            <a:off x="3552946" y="2168469"/>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3228427" y="3123195"/>
            <a:ext cx="1965357"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41" name="TextBox 7">
            <a:extLst>
              <a:ext uri="{FF2B5EF4-FFF2-40B4-BE49-F238E27FC236}">
                <a16:creationId xmlns:a16="http://schemas.microsoft.com/office/drawing/2014/main" xmlns="" id="{E837E657-2084-4D5C-B7AC-7BBA83DB7780}"/>
              </a:ext>
            </a:extLst>
          </p:cNvPr>
          <p:cNvSpPr txBox="1"/>
          <p:nvPr/>
        </p:nvSpPr>
        <p:spPr>
          <a:xfrm>
            <a:off x="6268123" y="2165565"/>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2" name="文本框 41">
            <a:extLst>
              <a:ext uri="{FF2B5EF4-FFF2-40B4-BE49-F238E27FC236}">
                <a16:creationId xmlns:a16="http://schemas.microsoft.com/office/drawing/2014/main" xmlns="" id="{BB5FD2D8-8480-4ED1-B939-591ABF78FA82}"/>
              </a:ext>
            </a:extLst>
          </p:cNvPr>
          <p:cNvSpPr txBox="1"/>
          <p:nvPr/>
        </p:nvSpPr>
        <p:spPr>
          <a:xfrm>
            <a:off x="5943604" y="3120291"/>
            <a:ext cx="1965357"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43" name="TextBox 7">
            <a:extLst>
              <a:ext uri="{FF2B5EF4-FFF2-40B4-BE49-F238E27FC236}">
                <a16:creationId xmlns:a16="http://schemas.microsoft.com/office/drawing/2014/main" xmlns="" id="{117106F7-8B8D-488C-9422-A11EBA4CE635}"/>
              </a:ext>
            </a:extLst>
          </p:cNvPr>
          <p:cNvSpPr txBox="1"/>
          <p:nvPr/>
        </p:nvSpPr>
        <p:spPr>
          <a:xfrm>
            <a:off x="9002727" y="2165565"/>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4" name="文本框 43">
            <a:extLst>
              <a:ext uri="{FF2B5EF4-FFF2-40B4-BE49-F238E27FC236}">
                <a16:creationId xmlns:a16="http://schemas.microsoft.com/office/drawing/2014/main" xmlns="" id="{B1D4011E-D01B-4952-A2FC-A1AA6C684224}"/>
              </a:ext>
            </a:extLst>
          </p:cNvPr>
          <p:cNvSpPr txBox="1"/>
          <p:nvPr/>
        </p:nvSpPr>
        <p:spPr>
          <a:xfrm>
            <a:off x="8678208" y="3120291"/>
            <a:ext cx="1965357"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45" name="TextBox 7">
            <a:extLst>
              <a:ext uri="{FF2B5EF4-FFF2-40B4-BE49-F238E27FC236}">
                <a16:creationId xmlns:a16="http://schemas.microsoft.com/office/drawing/2014/main" xmlns="" id="{6A430124-28AF-41BC-9B3F-04CC3FB18432}"/>
              </a:ext>
            </a:extLst>
          </p:cNvPr>
          <p:cNvSpPr txBox="1"/>
          <p:nvPr/>
        </p:nvSpPr>
        <p:spPr>
          <a:xfrm>
            <a:off x="3552946" y="4584033"/>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7" name="文本框 46">
            <a:extLst>
              <a:ext uri="{FF2B5EF4-FFF2-40B4-BE49-F238E27FC236}">
                <a16:creationId xmlns:a16="http://schemas.microsoft.com/office/drawing/2014/main" xmlns="" id="{76E223B2-F930-48E0-953C-7C89F0BF6C7A}"/>
              </a:ext>
            </a:extLst>
          </p:cNvPr>
          <p:cNvSpPr txBox="1"/>
          <p:nvPr/>
        </p:nvSpPr>
        <p:spPr>
          <a:xfrm>
            <a:off x="3228427" y="5538759"/>
            <a:ext cx="1965357"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48" name="TextBox 7">
            <a:extLst>
              <a:ext uri="{FF2B5EF4-FFF2-40B4-BE49-F238E27FC236}">
                <a16:creationId xmlns:a16="http://schemas.microsoft.com/office/drawing/2014/main" xmlns="" id="{ACD4CAE1-C44B-4CAE-9B6F-122F9B1B4C36}"/>
              </a:ext>
            </a:extLst>
          </p:cNvPr>
          <p:cNvSpPr txBox="1"/>
          <p:nvPr/>
        </p:nvSpPr>
        <p:spPr>
          <a:xfrm>
            <a:off x="6268123" y="4581129"/>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9" name="文本框 48">
            <a:extLst>
              <a:ext uri="{FF2B5EF4-FFF2-40B4-BE49-F238E27FC236}">
                <a16:creationId xmlns:a16="http://schemas.microsoft.com/office/drawing/2014/main" xmlns="" id="{547103DF-5B82-49B1-92A5-3463A8BF1EFE}"/>
              </a:ext>
            </a:extLst>
          </p:cNvPr>
          <p:cNvSpPr txBox="1"/>
          <p:nvPr/>
        </p:nvSpPr>
        <p:spPr>
          <a:xfrm>
            <a:off x="5943604" y="5535855"/>
            <a:ext cx="1965357"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50" name="TextBox 7">
            <a:extLst>
              <a:ext uri="{FF2B5EF4-FFF2-40B4-BE49-F238E27FC236}">
                <a16:creationId xmlns:a16="http://schemas.microsoft.com/office/drawing/2014/main" xmlns="" id="{7877947B-FA1E-4F13-BE63-040EE5857B08}"/>
              </a:ext>
            </a:extLst>
          </p:cNvPr>
          <p:cNvSpPr txBox="1"/>
          <p:nvPr/>
        </p:nvSpPr>
        <p:spPr>
          <a:xfrm>
            <a:off x="9002727" y="4581129"/>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1" name="文本框 50">
            <a:extLst>
              <a:ext uri="{FF2B5EF4-FFF2-40B4-BE49-F238E27FC236}">
                <a16:creationId xmlns:a16="http://schemas.microsoft.com/office/drawing/2014/main" xmlns="" id="{413011E5-A838-4482-9F70-07C63B2F21F7}"/>
              </a:ext>
            </a:extLst>
          </p:cNvPr>
          <p:cNvSpPr txBox="1"/>
          <p:nvPr/>
        </p:nvSpPr>
        <p:spPr>
          <a:xfrm>
            <a:off x="8678208" y="5535855"/>
            <a:ext cx="1965357"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52" name="TextBox 7">
            <a:extLst>
              <a:ext uri="{FF2B5EF4-FFF2-40B4-BE49-F238E27FC236}">
                <a16:creationId xmlns:a16="http://schemas.microsoft.com/office/drawing/2014/main" xmlns="" id="{C2041505-C2B6-4F62-AB5B-96088B27BFC2}"/>
              </a:ext>
            </a:extLst>
          </p:cNvPr>
          <p:cNvSpPr txBox="1"/>
          <p:nvPr/>
        </p:nvSpPr>
        <p:spPr>
          <a:xfrm>
            <a:off x="1089999" y="3476370"/>
            <a:ext cx="1323439" cy="707886"/>
          </a:xfrm>
          <a:prstGeom prst="rect">
            <a:avLst/>
          </a:prstGeom>
          <a:noFill/>
        </p:spPr>
        <p:txBody>
          <a:bodyPr wrap="square" rtlCol="0">
            <a:spAutoFit/>
          </a:bodyPr>
          <a:lstStyle/>
          <a:p>
            <a:pPr algn="ctr" defTabSz="1219020"/>
            <a:r>
              <a:rPr lang="zh-CN" altLang="en-US" sz="2000" dirty="0">
                <a:solidFill>
                  <a:prstClr val="white"/>
                </a:solidFill>
                <a:latin typeface="方正黑体简体" panose="02010601030101010101" pitchFamily="2" charset="-122"/>
                <a:ea typeface="方正黑体简体" panose="02010601030101010101" pitchFamily="2" charset="-122"/>
                <a:cs typeface="+mn-ea"/>
                <a:sym typeface="+mn-lt"/>
              </a:rPr>
              <a:t>业务</a:t>
            </a:r>
            <a:endParaRPr lang="en-US" altLang="zh-CN" sz="2000" dirty="0">
              <a:solidFill>
                <a:prstClr val="white"/>
              </a:solidFill>
              <a:latin typeface="方正黑体简体" panose="02010601030101010101" pitchFamily="2" charset="-122"/>
              <a:ea typeface="方正黑体简体" panose="02010601030101010101" pitchFamily="2" charset="-122"/>
              <a:cs typeface="+mn-ea"/>
              <a:sym typeface="+mn-lt"/>
            </a:endParaRPr>
          </a:p>
          <a:p>
            <a:pPr algn="ctr" defTabSz="1219020"/>
            <a:r>
              <a:rPr lang="zh-CN" altLang="en-US" sz="2000" dirty="0">
                <a:solidFill>
                  <a:prstClr val="white"/>
                </a:solidFill>
                <a:latin typeface="方正黑体简体" panose="02010601030101010101" pitchFamily="2" charset="-122"/>
                <a:ea typeface="方正黑体简体" panose="02010601030101010101" pitchFamily="2" charset="-122"/>
                <a:cs typeface="+mn-ea"/>
                <a:sym typeface="+mn-lt"/>
              </a:rPr>
              <a:t>成本</a:t>
            </a:r>
            <a:endParaRPr lang="en-US" altLang="zh-CN" sz="20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8075062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53" presetClass="entr" presetSubtype="16"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par>
                                <p:cTn id="48" presetID="53" presetClass="entr" presetSubtype="16"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par>
                                <p:cTn id="53" presetID="53" presetClass="entr" presetSubtype="16"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53" presetClass="entr" presetSubtype="16" fill="hold" nodeType="with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p:cTn id="75" dur="500" fill="hold"/>
                                        <p:tgtEl>
                                          <p:spTgt spid="38"/>
                                        </p:tgtEl>
                                        <p:attrNameLst>
                                          <p:attrName>ppt_w</p:attrName>
                                        </p:attrNameLst>
                                      </p:cBhvr>
                                      <p:tavLst>
                                        <p:tav tm="0">
                                          <p:val>
                                            <p:fltVal val="0"/>
                                          </p:val>
                                        </p:tav>
                                        <p:tav tm="100000">
                                          <p:val>
                                            <p:strVal val="#ppt_w"/>
                                          </p:val>
                                        </p:tav>
                                      </p:tavLst>
                                    </p:anim>
                                    <p:anim calcmode="lin" valueType="num">
                                      <p:cBhvr>
                                        <p:cTn id="76" dur="500" fill="hold"/>
                                        <p:tgtEl>
                                          <p:spTgt spid="38"/>
                                        </p:tgtEl>
                                        <p:attrNameLst>
                                          <p:attrName>ppt_h</p:attrName>
                                        </p:attrNameLst>
                                      </p:cBhvr>
                                      <p:tavLst>
                                        <p:tav tm="0">
                                          <p:val>
                                            <p:fltVal val="0"/>
                                          </p:val>
                                        </p:tav>
                                        <p:tav tm="100000">
                                          <p:val>
                                            <p:strVal val="#ppt_h"/>
                                          </p:val>
                                        </p:tav>
                                      </p:tavLst>
                                    </p:anim>
                                    <p:animEffect transition="in" filter="fade">
                                      <p:cBhvr>
                                        <p:cTn id="77" dur="500"/>
                                        <p:tgtEl>
                                          <p:spTgt spid="38"/>
                                        </p:tgtEl>
                                      </p:cBhvr>
                                    </p:animEffect>
                                  </p:childTnLst>
                                </p:cTn>
                              </p:par>
                              <p:par>
                                <p:cTn id="78" presetID="53" presetClass="entr" presetSubtype="16" fill="hold"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ppt_w</p:attrName>
                                        </p:attrNameLst>
                                      </p:cBhvr>
                                      <p:tavLst>
                                        <p:tav tm="0">
                                          <p:val>
                                            <p:fltVal val="0"/>
                                          </p:val>
                                        </p:tav>
                                        <p:tav tm="100000">
                                          <p:val>
                                            <p:strVal val="#ppt_w"/>
                                          </p:val>
                                        </p:tav>
                                      </p:tavLst>
                                    </p:anim>
                                    <p:anim calcmode="lin" valueType="num">
                                      <p:cBhvr>
                                        <p:cTn id="86" dur="500" fill="hold"/>
                                        <p:tgtEl>
                                          <p:spTgt spid="18"/>
                                        </p:tgtEl>
                                        <p:attrNameLst>
                                          <p:attrName>ppt_h</p:attrName>
                                        </p:attrNameLst>
                                      </p:cBhvr>
                                      <p:tavLst>
                                        <p:tav tm="0">
                                          <p:val>
                                            <p:fltVal val="0"/>
                                          </p:val>
                                        </p:tav>
                                        <p:tav tm="100000">
                                          <p:val>
                                            <p:strVal val="#ppt_h"/>
                                          </p:val>
                                        </p:tav>
                                      </p:tavLst>
                                    </p:anim>
                                    <p:animEffect transition="in" filter="fade">
                                      <p:cBhvr>
                                        <p:cTn id="87" dur="500"/>
                                        <p:tgtEl>
                                          <p:spTgt spid="18"/>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p:cTn id="90" dur="500" fill="hold"/>
                                        <p:tgtEl>
                                          <p:spTgt spid="19"/>
                                        </p:tgtEl>
                                        <p:attrNameLst>
                                          <p:attrName>ppt_w</p:attrName>
                                        </p:attrNameLst>
                                      </p:cBhvr>
                                      <p:tavLst>
                                        <p:tav tm="0">
                                          <p:val>
                                            <p:fltVal val="0"/>
                                          </p:val>
                                        </p:tav>
                                        <p:tav tm="100000">
                                          <p:val>
                                            <p:strVal val="#ppt_w"/>
                                          </p:val>
                                        </p:tav>
                                      </p:tavLst>
                                    </p:anim>
                                    <p:anim calcmode="lin" valueType="num">
                                      <p:cBhvr>
                                        <p:cTn id="91" dur="500" fill="hold"/>
                                        <p:tgtEl>
                                          <p:spTgt spid="19"/>
                                        </p:tgtEl>
                                        <p:attrNameLst>
                                          <p:attrName>ppt_h</p:attrName>
                                        </p:attrNameLst>
                                      </p:cBhvr>
                                      <p:tavLst>
                                        <p:tav tm="0">
                                          <p:val>
                                            <p:fltVal val="0"/>
                                          </p:val>
                                        </p:tav>
                                        <p:tav tm="100000">
                                          <p:val>
                                            <p:strVal val="#ppt_h"/>
                                          </p:val>
                                        </p:tav>
                                      </p:tavLst>
                                    </p:anim>
                                    <p:animEffect transition="in" filter="fade">
                                      <p:cBhvr>
                                        <p:cTn id="92" dur="500"/>
                                        <p:tgtEl>
                                          <p:spTgt spid="19"/>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500" fill="hold"/>
                                        <p:tgtEl>
                                          <p:spTgt spid="41"/>
                                        </p:tgtEl>
                                        <p:attrNameLst>
                                          <p:attrName>ppt_w</p:attrName>
                                        </p:attrNameLst>
                                      </p:cBhvr>
                                      <p:tavLst>
                                        <p:tav tm="0">
                                          <p:val>
                                            <p:fltVal val="0"/>
                                          </p:val>
                                        </p:tav>
                                        <p:tav tm="100000">
                                          <p:val>
                                            <p:strVal val="#ppt_w"/>
                                          </p:val>
                                        </p:tav>
                                      </p:tavLst>
                                    </p:anim>
                                    <p:anim calcmode="lin" valueType="num">
                                      <p:cBhvr>
                                        <p:cTn id="96" dur="500" fill="hold"/>
                                        <p:tgtEl>
                                          <p:spTgt spid="41"/>
                                        </p:tgtEl>
                                        <p:attrNameLst>
                                          <p:attrName>ppt_h</p:attrName>
                                        </p:attrNameLst>
                                      </p:cBhvr>
                                      <p:tavLst>
                                        <p:tav tm="0">
                                          <p:val>
                                            <p:fltVal val="0"/>
                                          </p:val>
                                        </p:tav>
                                        <p:tav tm="100000">
                                          <p:val>
                                            <p:strVal val="#ppt_h"/>
                                          </p:val>
                                        </p:tav>
                                      </p:tavLst>
                                    </p:anim>
                                    <p:animEffect transition="in" filter="fade">
                                      <p:cBhvr>
                                        <p:cTn id="97" dur="500"/>
                                        <p:tgtEl>
                                          <p:spTgt spid="41"/>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anim calcmode="lin" valueType="num">
                                      <p:cBhvr>
                                        <p:cTn id="100" dur="500" fill="hold"/>
                                        <p:tgtEl>
                                          <p:spTgt spid="42"/>
                                        </p:tgtEl>
                                        <p:attrNameLst>
                                          <p:attrName>ppt_w</p:attrName>
                                        </p:attrNameLst>
                                      </p:cBhvr>
                                      <p:tavLst>
                                        <p:tav tm="0">
                                          <p:val>
                                            <p:fltVal val="0"/>
                                          </p:val>
                                        </p:tav>
                                        <p:tav tm="100000">
                                          <p:val>
                                            <p:strVal val="#ppt_w"/>
                                          </p:val>
                                        </p:tav>
                                      </p:tavLst>
                                    </p:anim>
                                    <p:anim calcmode="lin" valueType="num">
                                      <p:cBhvr>
                                        <p:cTn id="101" dur="500" fill="hold"/>
                                        <p:tgtEl>
                                          <p:spTgt spid="42"/>
                                        </p:tgtEl>
                                        <p:attrNameLst>
                                          <p:attrName>ppt_h</p:attrName>
                                        </p:attrNameLst>
                                      </p:cBhvr>
                                      <p:tavLst>
                                        <p:tav tm="0">
                                          <p:val>
                                            <p:fltVal val="0"/>
                                          </p:val>
                                        </p:tav>
                                        <p:tav tm="100000">
                                          <p:val>
                                            <p:strVal val="#ppt_h"/>
                                          </p:val>
                                        </p:tav>
                                      </p:tavLst>
                                    </p:anim>
                                    <p:animEffect transition="in" filter="fade">
                                      <p:cBhvr>
                                        <p:cTn id="102" dur="500"/>
                                        <p:tgtEl>
                                          <p:spTgt spid="42"/>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3"/>
                                        </p:tgtEl>
                                        <p:attrNameLst>
                                          <p:attrName>style.visibility</p:attrName>
                                        </p:attrNameLst>
                                      </p:cBhvr>
                                      <p:to>
                                        <p:strVal val="visible"/>
                                      </p:to>
                                    </p:set>
                                    <p:anim calcmode="lin" valueType="num">
                                      <p:cBhvr>
                                        <p:cTn id="105" dur="500" fill="hold"/>
                                        <p:tgtEl>
                                          <p:spTgt spid="43"/>
                                        </p:tgtEl>
                                        <p:attrNameLst>
                                          <p:attrName>ppt_w</p:attrName>
                                        </p:attrNameLst>
                                      </p:cBhvr>
                                      <p:tavLst>
                                        <p:tav tm="0">
                                          <p:val>
                                            <p:fltVal val="0"/>
                                          </p:val>
                                        </p:tav>
                                        <p:tav tm="100000">
                                          <p:val>
                                            <p:strVal val="#ppt_w"/>
                                          </p:val>
                                        </p:tav>
                                      </p:tavLst>
                                    </p:anim>
                                    <p:anim calcmode="lin" valueType="num">
                                      <p:cBhvr>
                                        <p:cTn id="106" dur="500" fill="hold"/>
                                        <p:tgtEl>
                                          <p:spTgt spid="43"/>
                                        </p:tgtEl>
                                        <p:attrNameLst>
                                          <p:attrName>ppt_h</p:attrName>
                                        </p:attrNameLst>
                                      </p:cBhvr>
                                      <p:tavLst>
                                        <p:tav tm="0">
                                          <p:val>
                                            <p:fltVal val="0"/>
                                          </p:val>
                                        </p:tav>
                                        <p:tav tm="100000">
                                          <p:val>
                                            <p:strVal val="#ppt_h"/>
                                          </p:val>
                                        </p:tav>
                                      </p:tavLst>
                                    </p:anim>
                                    <p:animEffect transition="in" filter="fade">
                                      <p:cBhvr>
                                        <p:cTn id="107" dur="500"/>
                                        <p:tgtEl>
                                          <p:spTgt spid="43"/>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4"/>
                                        </p:tgtEl>
                                        <p:attrNameLst>
                                          <p:attrName>style.visibility</p:attrName>
                                        </p:attrNameLst>
                                      </p:cBhvr>
                                      <p:to>
                                        <p:strVal val="visible"/>
                                      </p:to>
                                    </p:set>
                                    <p:anim calcmode="lin" valueType="num">
                                      <p:cBhvr>
                                        <p:cTn id="110" dur="500" fill="hold"/>
                                        <p:tgtEl>
                                          <p:spTgt spid="44"/>
                                        </p:tgtEl>
                                        <p:attrNameLst>
                                          <p:attrName>ppt_w</p:attrName>
                                        </p:attrNameLst>
                                      </p:cBhvr>
                                      <p:tavLst>
                                        <p:tav tm="0">
                                          <p:val>
                                            <p:fltVal val="0"/>
                                          </p:val>
                                        </p:tav>
                                        <p:tav tm="100000">
                                          <p:val>
                                            <p:strVal val="#ppt_w"/>
                                          </p:val>
                                        </p:tav>
                                      </p:tavLst>
                                    </p:anim>
                                    <p:anim calcmode="lin" valueType="num">
                                      <p:cBhvr>
                                        <p:cTn id="111" dur="500" fill="hold"/>
                                        <p:tgtEl>
                                          <p:spTgt spid="44"/>
                                        </p:tgtEl>
                                        <p:attrNameLst>
                                          <p:attrName>ppt_h</p:attrName>
                                        </p:attrNameLst>
                                      </p:cBhvr>
                                      <p:tavLst>
                                        <p:tav tm="0">
                                          <p:val>
                                            <p:fltVal val="0"/>
                                          </p:val>
                                        </p:tav>
                                        <p:tav tm="100000">
                                          <p:val>
                                            <p:strVal val="#ppt_h"/>
                                          </p:val>
                                        </p:tav>
                                      </p:tavLst>
                                    </p:anim>
                                    <p:animEffect transition="in" filter="fade">
                                      <p:cBhvr>
                                        <p:cTn id="112" dur="500"/>
                                        <p:tgtEl>
                                          <p:spTgt spid="44"/>
                                        </p:tgtEl>
                                      </p:cBhvr>
                                    </p:animEffect>
                                  </p:childTnLst>
                                </p:cTn>
                              </p:par>
                              <p:par>
                                <p:cTn id="113" presetID="53" presetClass="entr" presetSubtype="16"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500" fill="hold"/>
                                        <p:tgtEl>
                                          <p:spTgt spid="45"/>
                                        </p:tgtEl>
                                        <p:attrNameLst>
                                          <p:attrName>ppt_w</p:attrName>
                                        </p:attrNameLst>
                                      </p:cBhvr>
                                      <p:tavLst>
                                        <p:tav tm="0">
                                          <p:val>
                                            <p:fltVal val="0"/>
                                          </p:val>
                                        </p:tav>
                                        <p:tav tm="100000">
                                          <p:val>
                                            <p:strVal val="#ppt_w"/>
                                          </p:val>
                                        </p:tav>
                                      </p:tavLst>
                                    </p:anim>
                                    <p:anim calcmode="lin" valueType="num">
                                      <p:cBhvr>
                                        <p:cTn id="116" dur="500" fill="hold"/>
                                        <p:tgtEl>
                                          <p:spTgt spid="45"/>
                                        </p:tgtEl>
                                        <p:attrNameLst>
                                          <p:attrName>ppt_h</p:attrName>
                                        </p:attrNameLst>
                                      </p:cBhvr>
                                      <p:tavLst>
                                        <p:tav tm="0">
                                          <p:val>
                                            <p:fltVal val="0"/>
                                          </p:val>
                                        </p:tav>
                                        <p:tav tm="100000">
                                          <p:val>
                                            <p:strVal val="#ppt_h"/>
                                          </p:val>
                                        </p:tav>
                                      </p:tavLst>
                                    </p:anim>
                                    <p:animEffect transition="in" filter="fade">
                                      <p:cBhvr>
                                        <p:cTn id="117" dur="500"/>
                                        <p:tgtEl>
                                          <p:spTgt spid="45"/>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 calcmode="lin" valueType="num">
                                      <p:cBhvr>
                                        <p:cTn id="120" dur="500" fill="hold"/>
                                        <p:tgtEl>
                                          <p:spTgt spid="47"/>
                                        </p:tgtEl>
                                        <p:attrNameLst>
                                          <p:attrName>ppt_w</p:attrName>
                                        </p:attrNameLst>
                                      </p:cBhvr>
                                      <p:tavLst>
                                        <p:tav tm="0">
                                          <p:val>
                                            <p:fltVal val="0"/>
                                          </p:val>
                                        </p:tav>
                                        <p:tav tm="100000">
                                          <p:val>
                                            <p:strVal val="#ppt_w"/>
                                          </p:val>
                                        </p:tav>
                                      </p:tavLst>
                                    </p:anim>
                                    <p:anim calcmode="lin" valueType="num">
                                      <p:cBhvr>
                                        <p:cTn id="121" dur="500" fill="hold"/>
                                        <p:tgtEl>
                                          <p:spTgt spid="47"/>
                                        </p:tgtEl>
                                        <p:attrNameLst>
                                          <p:attrName>ppt_h</p:attrName>
                                        </p:attrNameLst>
                                      </p:cBhvr>
                                      <p:tavLst>
                                        <p:tav tm="0">
                                          <p:val>
                                            <p:fltVal val="0"/>
                                          </p:val>
                                        </p:tav>
                                        <p:tav tm="100000">
                                          <p:val>
                                            <p:strVal val="#ppt_h"/>
                                          </p:val>
                                        </p:tav>
                                      </p:tavLst>
                                    </p:anim>
                                    <p:animEffect transition="in" filter="fade">
                                      <p:cBhvr>
                                        <p:cTn id="122" dur="500"/>
                                        <p:tgtEl>
                                          <p:spTgt spid="47"/>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 calcmode="lin" valueType="num">
                                      <p:cBhvr>
                                        <p:cTn id="125" dur="500" fill="hold"/>
                                        <p:tgtEl>
                                          <p:spTgt spid="48"/>
                                        </p:tgtEl>
                                        <p:attrNameLst>
                                          <p:attrName>ppt_w</p:attrName>
                                        </p:attrNameLst>
                                      </p:cBhvr>
                                      <p:tavLst>
                                        <p:tav tm="0">
                                          <p:val>
                                            <p:fltVal val="0"/>
                                          </p:val>
                                        </p:tav>
                                        <p:tav tm="100000">
                                          <p:val>
                                            <p:strVal val="#ppt_w"/>
                                          </p:val>
                                        </p:tav>
                                      </p:tavLst>
                                    </p:anim>
                                    <p:anim calcmode="lin" valueType="num">
                                      <p:cBhvr>
                                        <p:cTn id="126" dur="500" fill="hold"/>
                                        <p:tgtEl>
                                          <p:spTgt spid="48"/>
                                        </p:tgtEl>
                                        <p:attrNameLst>
                                          <p:attrName>ppt_h</p:attrName>
                                        </p:attrNameLst>
                                      </p:cBhvr>
                                      <p:tavLst>
                                        <p:tav tm="0">
                                          <p:val>
                                            <p:fltVal val="0"/>
                                          </p:val>
                                        </p:tav>
                                        <p:tav tm="100000">
                                          <p:val>
                                            <p:strVal val="#ppt_h"/>
                                          </p:val>
                                        </p:tav>
                                      </p:tavLst>
                                    </p:anim>
                                    <p:animEffect transition="in" filter="fade">
                                      <p:cBhvr>
                                        <p:cTn id="127" dur="500"/>
                                        <p:tgtEl>
                                          <p:spTgt spid="48"/>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49"/>
                                        </p:tgtEl>
                                        <p:attrNameLst>
                                          <p:attrName>style.visibility</p:attrName>
                                        </p:attrNameLst>
                                      </p:cBhvr>
                                      <p:to>
                                        <p:strVal val="visible"/>
                                      </p:to>
                                    </p:set>
                                    <p:anim calcmode="lin" valueType="num">
                                      <p:cBhvr>
                                        <p:cTn id="130" dur="500" fill="hold"/>
                                        <p:tgtEl>
                                          <p:spTgt spid="49"/>
                                        </p:tgtEl>
                                        <p:attrNameLst>
                                          <p:attrName>ppt_w</p:attrName>
                                        </p:attrNameLst>
                                      </p:cBhvr>
                                      <p:tavLst>
                                        <p:tav tm="0">
                                          <p:val>
                                            <p:fltVal val="0"/>
                                          </p:val>
                                        </p:tav>
                                        <p:tav tm="100000">
                                          <p:val>
                                            <p:strVal val="#ppt_w"/>
                                          </p:val>
                                        </p:tav>
                                      </p:tavLst>
                                    </p:anim>
                                    <p:anim calcmode="lin" valueType="num">
                                      <p:cBhvr>
                                        <p:cTn id="131" dur="500" fill="hold"/>
                                        <p:tgtEl>
                                          <p:spTgt spid="49"/>
                                        </p:tgtEl>
                                        <p:attrNameLst>
                                          <p:attrName>ppt_h</p:attrName>
                                        </p:attrNameLst>
                                      </p:cBhvr>
                                      <p:tavLst>
                                        <p:tav tm="0">
                                          <p:val>
                                            <p:fltVal val="0"/>
                                          </p:val>
                                        </p:tav>
                                        <p:tav tm="100000">
                                          <p:val>
                                            <p:strVal val="#ppt_h"/>
                                          </p:val>
                                        </p:tav>
                                      </p:tavLst>
                                    </p:anim>
                                    <p:animEffect transition="in" filter="fade">
                                      <p:cBhvr>
                                        <p:cTn id="132" dur="500"/>
                                        <p:tgtEl>
                                          <p:spTgt spid="49"/>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50"/>
                                        </p:tgtEl>
                                        <p:attrNameLst>
                                          <p:attrName>style.visibility</p:attrName>
                                        </p:attrNameLst>
                                      </p:cBhvr>
                                      <p:to>
                                        <p:strVal val="visible"/>
                                      </p:to>
                                    </p:set>
                                    <p:anim calcmode="lin" valueType="num">
                                      <p:cBhvr>
                                        <p:cTn id="135" dur="500" fill="hold"/>
                                        <p:tgtEl>
                                          <p:spTgt spid="50"/>
                                        </p:tgtEl>
                                        <p:attrNameLst>
                                          <p:attrName>ppt_w</p:attrName>
                                        </p:attrNameLst>
                                      </p:cBhvr>
                                      <p:tavLst>
                                        <p:tav tm="0">
                                          <p:val>
                                            <p:fltVal val="0"/>
                                          </p:val>
                                        </p:tav>
                                        <p:tav tm="100000">
                                          <p:val>
                                            <p:strVal val="#ppt_w"/>
                                          </p:val>
                                        </p:tav>
                                      </p:tavLst>
                                    </p:anim>
                                    <p:anim calcmode="lin" valueType="num">
                                      <p:cBhvr>
                                        <p:cTn id="136" dur="500" fill="hold"/>
                                        <p:tgtEl>
                                          <p:spTgt spid="50"/>
                                        </p:tgtEl>
                                        <p:attrNameLst>
                                          <p:attrName>ppt_h</p:attrName>
                                        </p:attrNameLst>
                                      </p:cBhvr>
                                      <p:tavLst>
                                        <p:tav tm="0">
                                          <p:val>
                                            <p:fltVal val="0"/>
                                          </p:val>
                                        </p:tav>
                                        <p:tav tm="100000">
                                          <p:val>
                                            <p:strVal val="#ppt_h"/>
                                          </p:val>
                                        </p:tav>
                                      </p:tavLst>
                                    </p:anim>
                                    <p:animEffect transition="in" filter="fade">
                                      <p:cBhvr>
                                        <p:cTn id="137" dur="500"/>
                                        <p:tgtEl>
                                          <p:spTgt spid="50"/>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51"/>
                                        </p:tgtEl>
                                        <p:attrNameLst>
                                          <p:attrName>style.visibility</p:attrName>
                                        </p:attrNameLst>
                                      </p:cBhvr>
                                      <p:to>
                                        <p:strVal val="visible"/>
                                      </p:to>
                                    </p:set>
                                    <p:anim calcmode="lin" valueType="num">
                                      <p:cBhvr>
                                        <p:cTn id="140" dur="500" fill="hold"/>
                                        <p:tgtEl>
                                          <p:spTgt spid="51"/>
                                        </p:tgtEl>
                                        <p:attrNameLst>
                                          <p:attrName>ppt_w</p:attrName>
                                        </p:attrNameLst>
                                      </p:cBhvr>
                                      <p:tavLst>
                                        <p:tav tm="0">
                                          <p:val>
                                            <p:fltVal val="0"/>
                                          </p:val>
                                        </p:tav>
                                        <p:tav tm="100000">
                                          <p:val>
                                            <p:strVal val="#ppt_w"/>
                                          </p:val>
                                        </p:tav>
                                      </p:tavLst>
                                    </p:anim>
                                    <p:anim calcmode="lin" valueType="num">
                                      <p:cBhvr>
                                        <p:cTn id="141" dur="500" fill="hold"/>
                                        <p:tgtEl>
                                          <p:spTgt spid="51"/>
                                        </p:tgtEl>
                                        <p:attrNameLst>
                                          <p:attrName>ppt_h</p:attrName>
                                        </p:attrNameLst>
                                      </p:cBhvr>
                                      <p:tavLst>
                                        <p:tav tm="0">
                                          <p:val>
                                            <p:fltVal val="0"/>
                                          </p:val>
                                        </p:tav>
                                        <p:tav tm="100000">
                                          <p:val>
                                            <p:strVal val="#ppt_h"/>
                                          </p:val>
                                        </p:tav>
                                      </p:tavLst>
                                    </p:anim>
                                    <p:animEffect transition="in" filter="fade">
                                      <p:cBhvr>
                                        <p:cTn id="142" dur="500"/>
                                        <p:tgtEl>
                                          <p:spTgt spid="51"/>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52"/>
                                        </p:tgtEl>
                                        <p:attrNameLst>
                                          <p:attrName>style.visibility</p:attrName>
                                        </p:attrNameLst>
                                      </p:cBhvr>
                                      <p:to>
                                        <p:strVal val="visible"/>
                                      </p:to>
                                    </p:set>
                                    <p:anim calcmode="lin" valueType="num">
                                      <p:cBhvr>
                                        <p:cTn id="145" dur="500" fill="hold"/>
                                        <p:tgtEl>
                                          <p:spTgt spid="52"/>
                                        </p:tgtEl>
                                        <p:attrNameLst>
                                          <p:attrName>ppt_w</p:attrName>
                                        </p:attrNameLst>
                                      </p:cBhvr>
                                      <p:tavLst>
                                        <p:tav tm="0">
                                          <p:val>
                                            <p:fltVal val="0"/>
                                          </p:val>
                                        </p:tav>
                                        <p:tav tm="100000">
                                          <p:val>
                                            <p:strVal val="#ppt_w"/>
                                          </p:val>
                                        </p:tav>
                                      </p:tavLst>
                                    </p:anim>
                                    <p:anim calcmode="lin" valueType="num">
                                      <p:cBhvr>
                                        <p:cTn id="146" dur="500" fill="hold"/>
                                        <p:tgtEl>
                                          <p:spTgt spid="52"/>
                                        </p:tgtEl>
                                        <p:attrNameLst>
                                          <p:attrName>ppt_h</p:attrName>
                                        </p:attrNameLst>
                                      </p:cBhvr>
                                      <p:tavLst>
                                        <p:tav tm="0">
                                          <p:val>
                                            <p:fltVal val="0"/>
                                          </p:val>
                                        </p:tav>
                                        <p:tav tm="100000">
                                          <p:val>
                                            <p:strVal val="#ppt_h"/>
                                          </p:val>
                                        </p:tav>
                                      </p:tavLst>
                                    </p:anim>
                                    <p:animEffect transition="in" filter="fade">
                                      <p:cBhvr>
                                        <p:cTn id="14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41" grpId="0"/>
      <p:bldP spid="42" grpId="0"/>
      <p:bldP spid="43" grpId="0"/>
      <p:bldP spid="44" grpId="0"/>
      <p:bldP spid="45" grpId="0"/>
      <p:bldP spid="47" grpId="0"/>
      <p:bldP spid="48" grpId="0"/>
      <p:bldP spid="49" grpId="0"/>
      <p:bldP spid="50" grpId="0"/>
      <p:bldP spid="51" grpId="0"/>
      <p:bldP spid="5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p:cNvSpPr>
          <p:nvPr/>
        </p:nvSpPr>
        <p:spPr bwMode="auto">
          <a:xfrm>
            <a:off x="4952245" y="3009713"/>
            <a:ext cx="2371648" cy="2181384"/>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rgbClr val="4F4D50"/>
          </a:solidFill>
          <a:ln w="38100">
            <a:solidFill>
              <a:srgbClr val="4F4D50"/>
            </a:solid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3" name="Freeform 63"/>
          <p:cNvSpPr>
            <a:spLocks/>
          </p:cNvSpPr>
          <p:nvPr/>
        </p:nvSpPr>
        <p:spPr bwMode="auto">
          <a:xfrm>
            <a:off x="4807345" y="2728011"/>
            <a:ext cx="2809090" cy="2951164"/>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rgbClr val="C8B08A"/>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4" name="Freeform 64"/>
          <p:cNvSpPr>
            <a:spLocks/>
          </p:cNvSpPr>
          <p:nvPr/>
        </p:nvSpPr>
        <p:spPr bwMode="auto">
          <a:xfrm>
            <a:off x="4399758" y="2466073"/>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rgbClr val="FCE1B0"/>
          </a:solidFill>
          <a:ln>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5" name="Freeform 65"/>
          <p:cNvSpPr>
            <a:spLocks/>
          </p:cNvSpPr>
          <p:nvPr/>
        </p:nvSpPr>
        <p:spPr bwMode="auto">
          <a:xfrm>
            <a:off x="7119145" y="2524810"/>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6" name="Line 66"/>
          <p:cNvSpPr>
            <a:spLocks noChangeShapeType="1"/>
          </p:cNvSpPr>
          <p:nvPr/>
        </p:nvSpPr>
        <p:spPr bwMode="auto">
          <a:xfrm>
            <a:off x="7812882" y="4063097"/>
            <a:ext cx="401638"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7" name="Freeform 67"/>
          <p:cNvSpPr>
            <a:spLocks/>
          </p:cNvSpPr>
          <p:nvPr/>
        </p:nvSpPr>
        <p:spPr bwMode="auto">
          <a:xfrm>
            <a:off x="6860382" y="5183872"/>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8" name="Freeform 68"/>
          <p:cNvSpPr>
            <a:spLocks/>
          </p:cNvSpPr>
          <p:nvPr/>
        </p:nvSpPr>
        <p:spPr bwMode="auto">
          <a:xfrm>
            <a:off x="4196557" y="5315635"/>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9" name="Freeform 71"/>
          <p:cNvSpPr>
            <a:spLocks/>
          </p:cNvSpPr>
          <p:nvPr/>
        </p:nvSpPr>
        <p:spPr bwMode="auto">
          <a:xfrm>
            <a:off x="4164033" y="3117681"/>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10" name="Line 72"/>
          <p:cNvSpPr>
            <a:spLocks noChangeShapeType="1"/>
          </p:cNvSpPr>
          <p:nvPr/>
        </p:nvSpPr>
        <p:spPr bwMode="auto">
          <a:xfrm flipH="1" flipV="1">
            <a:off x="5112545" y="2353360"/>
            <a:ext cx="366713" cy="37465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cs typeface="+mn-ea"/>
              <a:sym typeface="+mn-lt"/>
            </a:endParaRPr>
          </a:p>
        </p:txBody>
      </p:sp>
      <p:sp>
        <p:nvSpPr>
          <p:cNvPr id="11" name="TextBox 10"/>
          <p:cNvSpPr txBox="1"/>
          <p:nvPr/>
        </p:nvSpPr>
        <p:spPr>
          <a:xfrm>
            <a:off x="5331582" y="3861945"/>
            <a:ext cx="1639873" cy="738664"/>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4800" dirty="0">
                <a:solidFill>
                  <a:schemeClr val="tx1">
                    <a:lumMod val="65000"/>
                    <a:lumOff val="35000"/>
                  </a:schemeClr>
                </a:solidFill>
                <a:cs typeface="+mn-ea"/>
                <a:sym typeface="+mn-lt"/>
              </a:rPr>
              <a:t>888</a:t>
            </a:r>
            <a:r>
              <a:rPr lang="zh-CN" altLang="en-US" sz="4800" dirty="0">
                <a:solidFill>
                  <a:schemeClr val="tx1">
                    <a:lumMod val="65000"/>
                    <a:lumOff val="35000"/>
                  </a:schemeClr>
                </a:solidFill>
                <a:cs typeface="+mn-ea"/>
                <a:sym typeface="+mn-lt"/>
              </a:rPr>
              <a:t>万</a:t>
            </a:r>
          </a:p>
        </p:txBody>
      </p:sp>
      <p:sp>
        <p:nvSpPr>
          <p:cNvPr id="13" name="TextBox 12"/>
          <p:cNvSpPr txBox="1"/>
          <p:nvPr/>
        </p:nvSpPr>
        <p:spPr>
          <a:xfrm>
            <a:off x="2757805" y="1953518"/>
            <a:ext cx="2186068" cy="46166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您的内容打在这里，或者通过复制您的文本后，在此框中选择粘贴</a:t>
            </a:r>
          </a:p>
        </p:txBody>
      </p:sp>
      <p:sp>
        <p:nvSpPr>
          <p:cNvPr id="14" name="TextBox 13"/>
          <p:cNvSpPr txBox="1"/>
          <p:nvPr/>
        </p:nvSpPr>
        <p:spPr>
          <a:xfrm>
            <a:off x="1915624" y="1705024"/>
            <a:ext cx="906017"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mn-ea"/>
                <a:sym typeface="+mn-lt"/>
              </a:rPr>
              <a:t>18.4</a:t>
            </a:r>
            <a:endParaRPr lang="zh-CN" altLang="en-US" sz="2800" dirty="0">
              <a:solidFill>
                <a:schemeClr val="tx1">
                  <a:lumMod val="65000"/>
                  <a:lumOff val="35000"/>
                </a:schemeClr>
              </a:solidFill>
              <a:cs typeface="+mn-ea"/>
              <a:sym typeface="+mn-lt"/>
            </a:endParaRPr>
          </a:p>
        </p:txBody>
      </p:sp>
      <p:sp>
        <p:nvSpPr>
          <p:cNvPr id="15" name="TextBox 14"/>
          <p:cNvSpPr txBox="1"/>
          <p:nvPr/>
        </p:nvSpPr>
        <p:spPr>
          <a:xfrm>
            <a:off x="8921179" y="2196221"/>
            <a:ext cx="1486694" cy="415498"/>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16" name="TextBox 15"/>
          <p:cNvSpPr txBox="1"/>
          <p:nvPr/>
        </p:nvSpPr>
        <p:spPr>
          <a:xfrm>
            <a:off x="8916550" y="2529582"/>
            <a:ext cx="2186068" cy="46166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您的内容打在这里，或者通过复制您的文本后，在此框中选择粘贴</a:t>
            </a:r>
          </a:p>
        </p:txBody>
      </p:sp>
      <p:sp>
        <p:nvSpPr>
          <p:cNvPr id="17" name="TextBox 16"/>
          <p:cNvSpPr txBox="1"/>
          <p:nvPr/>
        </p:nvSpPr>
        <p:spPr>
          <a:xfrm>
            <a:off x="8200213" y="2279227"/>
            <a:ext cx="720070"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mn-ea"/>
                <a:sym typeface="+mn-lt"/>
              </a:rPr>
              <a:t>7.9</a:t>
            </a:r>
            <a:endParaRPr lang="zh-CN" altLang="en-US" sz="2800" dirty="0">
              <a:solidFill>
                <a:schemeClr val="tx1">
                  <a:lumMod val="65000"/>
                  <a:lumOff val="35000"/>
                </a:schemeClr>
              </a:solidFill>
              <a:cs typeface="+mn-ea"/>
              <a:sym typeface="+mn-lt"/>
            </a:endParaRPr>
          </a:p>
        </p:txBody>
      </p:sp>
      <p:sp>
        <p:nvSpPr>
          <p:cNvPr id="18" name="TextBox 17"/>
          <p:cNvSpPr txBox="1"/>
          <p:nvPr/>
        </p:nvSpPr>
        <p:spPr>
          <a:xfrm>
            <a:off x="9120336" y="3736562"/>
            <a:ext cx="1486694" cy="415498"/>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19" name="TextBox 18"/>
          <p:cNvSpPr txBox="1"/>
          <p:nvPr/>
        </p:nvSpPr>
        <p:spPr>
          <a:xfrm>
            <a:off x="9115707" y="4069923"/>
            <a:ext cx="2186068" cy="46166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您的内容打在这里，或者通过复制您的文本后，在此框中选择粘贴</a:t>
            </a:r>
          </a:p>
        </p:txBody>
      </p:sp>
      <p:sp>
        <p:nvSpPr>
          <p:cNvPr id="20" name="TextBox 19"/>
          <p:cNvSpPr txBox="1"/>
          <p:nvPr/>
        </p:nvSpPr>
        <p:spPr>
          <a:xfrm>
            <a:off x="8417002" y="3819568"/>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mn-ea"/>
                <a:sym typeface="+mn-lt"/>
              </a:rPr>
              <a:t>4.1</a:t>
            </a:r>
            <a:endParaRPr lang="zh-CN" altLang="en-US" sz="2800" dirty="0">
              <a:solidFill>
                <a:schemeClr val="tx1">
                  <a:lumMod val="65000"/>
                  <a:lumOff val="35000"/>
                </a:schemeClr>
              </a:solidFill>
              <a:cs typeface="+mn-ea"/>
              <a:sym typeface="+mn-lt"/>
            </a:endParaRPr>
          </a:p>
        </p:txBody>
      </p:sp>
      <p:sp>
        <p:nvSpPr>
          <p:cNvPr id="21" name="TextBox 20"/>
          <p:cNvSpPr txBox="1"/>
          <p:nvPr/>
        </p:nvSpPr>
        <p:spPr>
          <a:xfrm>
            <a:off x="8938403" y="5526469"/>
            <a:ext cx="1486694" cy="415498"/>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22" name="TextBox 21"/>
          <p:cNvSpPr txBox="1"/>
          <p:nvPr/>
        </p:nvSpPr>
        <p:spPr>
          <a:xfrm>
            <a:off x="8933774" y="5859830"/>
            <a:ext cx="2186068" cy="46166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您的内容打在这里，或者通过复制您的文本后，在此框中选择粘贴</a:t>
            </a:r>
          </a:p>
        </p:txBody>
      </p:sp>
      <p:sp>
        <p:nvSpPr>
          <p:cNvPr id="23" name="TextBox 22"/>
          <p:cNvSpPr txBox="1"/>
          <p:nvPr/>
        </p:nvSpPr>
        <p:spPr>
          <a:xfrm>
            <a:off x="8034040" y="5609475"/>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mn-ea"/>
                <a:sym typeface="+mn-lt"/>
              </a:rPr>
              <a:t>12.2</a:t>
            </a:r>
            <a:endParaRPr lang="zh-CN" altLang="en-US" sz="2800" dirty="0">
              <a:solidFill>
                <a:schemeClr val="tx1">
                  <a:lumMod val="65000"/>
                  <a:lumOff val="35000"/>
                </a:schemeClr>
              </a:solidFill>
              <a:cs typeface="+mn-ea"/>
              <a:sym typeface="+mn-lt"/>
            </a:endParaRPr>
          </a:p>
        </p:txBody>
      </p:sp>
      <p:sp>
        <p:nvSpPr>
          <p:cNvPr id="24" name="TextBox 23"/>
          <p:cNvSpPr txBox="1"/>
          <p:nvPr/>
        </p:nvSpPr>
        <p:spPr>
          <a:xfrm>
            <a:off x="1809611" y="5108307"/>
            <a:ext cx="1486694" cy="418897"/>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25" name="TextBox 24"/>
          <p:cNvSpPr txBox="1"/>
          <p:nvPr/>
        </p:nvSpPr>
        <p:spPr>
          <a:xfrm>
            <a:off x="1804982" y="5441668"/>
            <a:ext cx="2186068" cy="46166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您的内容打在这里，或者通过复制您的文本后，在此框中选择粘贴</a:t>
            </a:r>
          </a:p>
        </p:txBody>
      </p:sp>
      <p:sp>
        <p:nvSpPr>
          <p:cNvPr id="26" name="TextBox 25"/>
          <p:cNvSpPr txBox="1"/>
          <p:nvPr/>
        </p:nvSpPr>
        <p:spPr>
          <a:xfrm>
            <a:off x="978589" y="5191313"/>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mn-ea"/>
                <a:sym typeface="+mn-lt"/>
              </a:rPr>
              <a:t>15.3</a:t>
            </a:r>
            <a:endParaRPr lang="zh-CN" altLang="en-US" sz="2800" dirty="0">
              <a:solidFill>
                <a:schemeClr val="tx1">
                  <a:lumMod val="65000"/>
                  <a:lumOff val="35000"/>
                </a:schemeClr>
              </a:solidFill>
              <a:cs typeface="+mn-ea"/>
              <a:sym typeface="+mn-lt"/>
            </a:endParaRPr>
          </a:p>
        </p:txBody>
      </p:sp>
      <p:sp>
        <p:nvSpPr>
          <p:cNvPr id="27" name="TextBox 26"/>
          <p:cNvSpPr txBox="1"/>
          <p:nvPr/>
        </p:nvSpPr>
        <p:spPr>
          <a:xfrm>
            <a:off x="1809611" y="3060317"/>
            <a:ext cx="1486694" cy="418897"/>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
        <p:nvSpPr>
          <p:cNvPr id="28" name="TextBox 27"/>
          <p:cNvSpPr txBox="1"/>
          <p:nvPr/>
        </p:nvSpPr>
        <p:spPr>
          <a:xfrm>
            <a:off x="1804982" y="3393678"/>
            <a:ext cx="2186068" cy="461665"/>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00" dirty="0">
                <a:solidFill>
                  <a:schemeClr val="bg1">
                    <a:lumMod val="50000"/>
                  </a:schemeClr>
                </a:solidFill>
                <a:cs typeface="+mn-ea"/>
                <a:sym typeface="+mn-lt"/>
              </a:rPr>
              <a:t>您的内容打在这里，或者通过复制您的文本后，在此框中选择粘贴</a:t>
            </a:r>
          </a:p>
        </p:txBody>
      </p:sp>
      <p:sp>
        <p:nvSpPr>
          <p:cNvPr id="29" name="TextBox 28"/>
          <p:cNvSpPr txBox="1"/>
          <p:nvPr/>
        </p:nvSpPr>
        <p:spPr>
          <a:xfrm>
            <a:off x="1079027" y="3143323"/>
            <a:ext cx="739306"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mn-ea"/>
                <a:sym typeface="+mn-lt"/>
              </a:rPr>
              <a:t>6.9</a:t>
            </a:r>
            <a:endParaRPr lang="zh-CN" altLang="en-US" sz="2800" dirty="0">
              <a:solidFill>
                <a:schemeClr val="tx1">
                  <a:lumMod val="65000"/>
                  <a:lumOff val="35000"/>
                </a:schemeClr>
              </a:solidFill>
              <a:cs typeface="+mn-ea"/>
              <a:sym typeface="+mn-lt"/>
            </a:endParaRPr>
          </a:p>
        </p:txBody>
      </p:sp>
      <p:sp>
        <p:nvSpPr>
          <p:cNvPr id="33"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37" name="图片 36">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8"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资金预算</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2" name="TextBox 26"/>
          <p:cNvSpPr txBox="1"/>
          <p:nvPr/>
        </p:nvSpPr>
        <p:spPr>
          <a:xfrm>
            <a:off x="2757805" y="1638959"/>
            <a:ext cx="1486694" cy="415498"/>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b="1" dirty="0">
                <a:solidFill>
                  <a:schemeClr val="tx1">
                    <a:lumMod val="65000"/>
                    <a:lumOff val="35000"/>
                  </a:schemeClr>
                </a:solidFill>
                <a:cs typeface="+mn-ea"/>
                <a:sym typeface="+mn-lt"/>
              </a:rPr>
              <a:t>添加标题</a:t>
            </a:r>
          </a:p>
        </p:txBody>
      </p:sp>
    </p:spTree>
    <p:extLst>
      <p:ext uri="{BB962C8B-B14F-4D97-AF65-F5344CB8AC3E}">
        <p14:creationId xmlns:p14="http://schemas.microsoft.com/office/powerpoint/2010/main" val="3148294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300" fill="hold"/>
                                        <p:tgtEl>
                                          <p:spTgt spid="37"/>
                                        </p:tgtEl>
                                        <p:attrNameLst>
                                          <p:attrName>ppt_x</p:attrName>
                                        </p:attrNameLst>
                                      </p:cBhvr>
                                      <p:tavLst>
                                        <p:tav tm="0">
                                          <p:val>
                                            <p:strVal val="0-#ppt_w/2"/>
                                          </p:val>
                                        </p:tav>
                                        <p:tav tm="100000">
                                          <p:val>
                                            <p:strVal val="#ppt_x"/>
                                          </p:val>
                                        </p:tav>
                                      </p:tavLst>
                                    </p:anim>
                                    <p:anim calcmode="lin" valueType="num">
                                      <p:cBhvr additive="base">
                                        <p:cTn id="8" dur="3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300" fill="hold"/>
                                        <p:tgtEl>
                                          <p:spTgt spid="38"/>
                                        </p:tgtEl>
                                        <p:attrNameLst>
                                          <p:attrName>ppt_x</p:attrName>
                                        </p:attrNameLst>
                                      </p:cBhvr>
                                      <p:tavLst>
                                        <p:tav tm="0">
                                          <p:val>
                                            <p:strVal val="0-#ppt_w/2"/>
                                          </p:val>
                                        </p:tav>
                                        <p:tav tm="100000">
                                          <p:val>
                                            <p:strVal val="#ppt_x"/>
                                          </p:val>
                                        </p:tav>
                                      </p:tavLst>
                                    </p:anim>
                                    <p:anim calcmode="lin" valueType="num">
                                      <p:cBhvr additive="base">
                                        <p:cTn id="12" dur="3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5"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strVal val="#ppt_w*0.70"/>
                                          </p:val>
                                        </p:tav>
                                        <p:tav tm="100000">
                                          <p:val>
                                            <p:strVal val="#ppt_w"/>
                                          </p:val>
                                        </p:tav>
                                      </p:tavLst>
                                    </p:anim>
                                    <p:anim calcmode="lin" valueType="num">
                                      <p:cBhvr>
                                        <p:cTn id="21" dur="1000" fill="hold"/>
                                        <p:tgtEl>
                                          <p:spTgt spid="11"/>
                                        </p:tgtEl>
                                        <p:attrNameLst>
                                          <p:attrName>ppt_h</p:attrName>
                                        </p:attrNameLst>
                                      </p:cBhvr>
                                      <p:tavLst>
                                        <p:tav tm="0">
                                          <p:val>
                                            <p:strVal val="#ppt_h"/>
                                          </p:val>
                                        </p:tav>
                                        <p:tav tm="100000">
                                          <p:val>
                                            <p:strVal val="#ppt_h"/>
                                          </p:val>
                                        </p:tav>
                                      </p:tavLst>
                                    </p:anim>
                                    <p:animEffect transition="in" filter="fade">
                                      <p:cBhvr>
                                        <p:cTn id="22" dur="1000"/>
                                        <p:tgtEl>
                                          <p:spTgt spid="11"/>
                                        </p:tgtEl>
                                      </p:cBhvr>
                                    </p:animEffect>
                                  </p:childTnLst>
                                </p:cTn>
                              </p:par>
                            </p:childTnLst>
                          </p:cTn>
                        </p:par>
                        <p:par>
                          <p:cTn id="23" fill="hold">
                            <p:stCondLst>
                              <p:cond delay="1600"/>
                            </p:stCondLst>
                            <p:childTnLst>
                              <p:par>
                                <p:cTn id="24" presetID="49" presetClass="entr" presetSubtype="0" decel="10000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 calcmode="lin" valueType="num">
                                      <p:cBhvr>
                                        <p:cTn id="28" dur="500" fill="hold"/>
                                        <p:tgtEl>
                                          <p:spTgt spid="2"/>
                                        </p:tgtEl>
                                        <p:attrNameLst>
                                          <p:attrName>style.rotation</p:attrName>
                                        </p:attrNameLst>
                                      </p:cBhvr>
                                      <p:tavLst>
                                        <p:tav tm="0">
                                          <p:val>
                                            <p:fltVal val="360"/>
                                          </p:val>
                                        </p:tav>
                                        <p:tav tm="100000">
                                          <p:val>
                                            <p:fltVal val="0"/>
                                          </p:val>
                                        </p:tav>
                                      </p:tavLst>
                                    </p:anim>
                                    <p:animEffect transition="in" filter="fade">
                                      <p:cBhvr>
                                        <p:cTn id="29" dur="500"/>
                                        <p:tgtEl>
                                          <p:spTgt spid="2"/>
                                        </p:tgtEl>
                                      </p:cBhvr>
                                    </p:animEffect>
                                  </p:childTnLst>
                                </p:cTn>
                              </p:par>
                              <p:par>
                                <p:cTn id="30" presetID="49" presetClass="entr" presetSubtype="0" decel="100000" fill="hold" grpId="0" nodeType="withEffect">
                                  <p:stCondLst>
                                    <p:cond delay="20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 calcmode="lin" valueType="num">
                                      <p:cBhvr>
                                        <p:cTn id="34" dur="500" fill="hold"/>
                                        <p:tgtEl>
                                          <p:spTgt spid="3"/>
                                        </p:tgtEl>
                                        <p:attrNameLst>
                                          <p:attrName>style.rotation</p:attrName>
                                        </p:attrNameLst>
                                      </p:cBhvr>
                                      <p:tavLst>
                                        <p:tav tm="0">
                                          <p:val>
                                            <p:fltVal val="360"/>
                                          </p:val>
                                        </p:tav>
                                        <p:tav tm="100000">
                                          <p:val>
                                            <p:fltVal val="0"/>
                                          </p:val>
                                        </p:tav>
                                      </p:tavLst>
                                    </p:anim>
                                    <p:animEffect transition="in" filter="fade">
                                      <p:cBhvr>
                                        <p:cTn id="35" dur="500"/>
                                        <p:tgtEl>
                                          <p:spTgt spid="3"/>
                                        </p:tgtEl>
                                      </p:cBhvr>
                                    </p:animEffect>
                                  </p:childTnLst>
                                </p:cTn>
                              </p:par>
                              <p:par>
                                <p:cTn id="36" presetID="49" presetClass="entr" presetSubtype="0" decel="100000" fill="hold" grpId="0" nodeType="withEffect">
                                  <p:stCondLst>
                                    <p:cond delay="40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 calcmode="lin" valueType="num">
                                      <p:cBhvr>
                                        <p:cTn id="40" dur="500" fill="hold"/>
                                        <p:tgtEl>
                                          <p:spTgt spid="4"/>
                                        </p:tgtEl>
                                        <p:attrNameLst>
                                          <p:attrName>style.rotation</p:attrName>
                                        </p:attrNameLst>
                                      </p:cBhvr>
                                      <p:tavLst>
                                        <p:tav tm="0">
                                          <p:val>
                                            <p:fltVal val="360"/>
                                          </p:val>
                                        </p:tav>
                                        <p:tav tm="100000">
                                          <p:val>
                                            <p:fltVal val="0"/>
                                          </p:val>
                                        </p:tav>
                                      </p:tavLst>
                                    </p:anim>
                                    <p:animEffect transition="in" filter="fade">
                                      <p:cBhvr>
                                        <p:cTn id="41" dur="500"/>
                                        <p:tgtEl>
                                          <p:spTgt spid="4"/>
                                        </p:tgtEl>
                                      </p:cBhvr>
                                    </p:animEffect>
                                  </p:childTnLst>
                                </p:cTn>
                              </p:par>
                            </p:childTnLst>
                          </p:cTn>
                        </p:par>
                        <p:par>
                          <p:cTn id="42" fill="hold">
                            <p:stCondLst>
                              <p:cond delay="2500"/>
                            </p:stCondLst>
                            <p:childTnLst>
                              <p:par>
                                <p:cTn id="43" presetID="2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right)">
                                      <p:cBhvr>
                                        <p:cTn id="48" dur="500"/>
                                        <p:tgtEl>
                                          <p:spTgt spid="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left)">
                                      <p:cBhvr>
                                        <p:cTn id="54" dur="500"/>
                                        <p:tgtEl>
                                          <p:spTgt spid="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500"/>
                                        <p:tgtEl>
                                          <p:spTgt spid="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left)">
                                      <p:cBhvr>
                                        <p:cTn id="60" dur="500"/>
                                        <p:tgtEl>
                                          <p:spTgt spid="7"/>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ppt_x</p:attrName>
                                        </p:attrNameLst>
                                      </p:cBhvr>
                                      <p:tavLst>
                                        <p:tav tm="0">
                                          <p:val>
                                            <p:strVal val="#ppt_x-#ppt_w*1.125000"/>
                                          </p:val>
                                        </p:tav>
                                        <p:tav tm="100000">
                                          <p:val>
                                            <p:strVal val="#ppt_x"/>
                                          </p:val>
                                        </p:tav>
                                      </p:tavLst>
                                    </p:anim>
                                    <p:animEffect transition="in" filter="wipe(right)">
                                      <p:cBhvr>
                                        <p:cTn id="64" dur="500"/>
                                        <p:tgtEl>
                                          <p:spTgt spid="13"/>
                                        </p:tgtEl>
                                      </p:cBhvr>
                                    </p:animEffect>
                                  </p:childTnLst>
                                </p:cTn>
                              </p:par>
                              <p:par>
                                <p:cTn id="65" presetID="12" presetClass="entr" presetSubtype="4" fill="hold" grpId="0" nodeType="withEffect">
                                  <p:stCondLst>
                                    <p:cond delay="0"/>
                                  </p:stCondLst>
                                  <p:iterate type="lt">
                                    <p:tmPct val="40000"/>
                                  </p:iterate>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300"/>
                                        <p:tgtEl>
                                          <p:spTgt spid="14"/>
                                        </p:tgtEl>
                                        <p:attrNameLst>
                                          <p:attrName>ppt_y</p:attrName>
                                        </p:attrNameLst>
                                      </p:cBhvr>
                                      <p:tavLst>
                                        <p:tav tm="0">
                                          <p:val>
                                            <p:strVal val="#ppt_y+#ppt_h*1.125000"/>
                                          </p:val>
                                        </p:tav>
                                        <p:tav tm="100000">
                                          <p:val>
                                            <p:strVal val="#ppt_y"/>
                                          </p:val>
                                        </p:tav>
                                      </p:tavLst>
                                    </p:anim>
                                    <p:animEffect transition="in" filter="wipe(up)">
                                      <p:cBhvr>
                                        <p:cTn id="68" dur="300"/>
                                        <p:tgtEl>
                                          <p:spTgt spid="14"/>
                                        </p:tgtEl>
                                      </p:cBhvr>
                                    </p:animEffect>
                                  </p:childTnLst>
                                </p:cTn>
                              </p:par>
                            </p:childTnLst>
                          </p:cTn>
                        </p:par>
                        <p:par>
                          <p:cTn id="69" fill="hold">
                            <p:stCondLst>
                              <p:cond delay="3160"/>
                            </p:stCondLst>
                            <p:childTnLst>
                              <p:par>
                                <p:cTn id="70" presetID="1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par>
                                <p:cTn id="78" presetID="12" presetClass="entr" presetSubtype="4" fill="hold" grpId="0" nodeType="withEffect">
                                  <p:stCondLst>
                                    <p:cond delay="0"/>
                                  </p:stCondLst>
                                  <p:iterate type="lt">
                                    <p:tmPct val="40000"/>
                                  </p:iterate>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300"/>
                                        <p:tgtEl>
                                          <p:spTgt spid="17"/>
                                        </p:tgtEl>
                                        <p:attrNameLst>
                                          <p:attrName>ppt_y</p:attrName>
                                        </p:attrNameLst>
                                      </p:cBhvr>
                                      <p:tavLst>
                                        <p:tav tm="0">
                                          <p:val>
                                            <p:strVal val="#ppt_y+#ppt_h*1.125000"/>
                                          </p:val>
                                        </p:tav>
                                        <p:tav tm="100000">
                                          <p:val>
                                            <p:strVal val="#ppt_y"/>
                                          </p:val>
                                        </p:tav>
                                      </p:tavLst>
                                    </p:anim>
                                    <p:animEffect transition="in" filter="wipe(up)">
                                      <p:cBhvr>
                                        <p:cTn id="81" dur="300"/>
                                        <p:tgtEl>
                                          <p:spTgt spid="17"/>
                                        </p:tgtEl>
                                      </p:cBhvr>
                                    </p:animEffect>
                                  </p:childTnLst>
                                </p:cTn>
                              </p:par>
                            </p:childTnLst>
                          </p:cTn>
                        </p:par>
                        <p:par>
                          <p:cTn id="82" fill="hold">
                            <p:stCondLst>
                              <p:cond delay="3700"/>
                            </p:stCondLst>
                            <p:childTnLst>
                              <p:par>
                                <p:cTn id="83" presetID="12" presetClass="entr" presetSubtype="8"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ppt_x</p:attrName>
                                        </p:attrNameLst>
                                      </p:cBhvr>
                                      <p:tavLst>
                                        <p:tav tm="0">
                                          <p:val>
                                            <p:strVal val="#ppt_x-#ppt_w*1.125000"/>
                                          </p:val>
                                        </p:tav>
                                        <p:tav tm="100000">
                                          <p:val>
                                            <p:strVal val="#ppt_x"/>
                                          </p:val>
                                        </p:tav>
                                      </p:tavLst>
                                    </p:anim>
                                    <p:animEffect transition="in" filter="wipe(right)">
                                      <p:cBhvr>
                                        <p:cTn id="86" dur="500"/>
                                        <p:tgtEl>
                                          <p:spTgt spid="18"/>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ppt_x</p:attrName>
                                        </p:attrNameLst>
                                      </p:cBhvr>
                                      <p:tavLst>
                                        <p:tav tm="0">
                                          <p:val>
                                            <p:strVal val="#ppt_x-#ppt_w*1.125000"/>
                                          </p:val>
                                        </p:tav>
                                        <p:tav tm="100000">
                                          <p:val>
                                            <p:strVal val="#ppt_x"/>
                                          </p:val>
                                        </p:tav>
                                      </p:tavLst>
                                    </p:anim>
                                    <p:animEffect transition="in" filter="wipe(right)">
                                      <p:cBhvr>
                                        <p:cTn id="90" dur="500"/>
                                        <p:tgtEl>
                                          <p:spTgt spid="19"/>
                                        </p:tgtEl>
                                      </p:cBhvr>
                                    </p:animEffect>
                                  </p:childTnLst>
                                </p:cTn>
                              </p:par>
                              <p:par>
                                <p:cTn id="91" presetID="12" presetClass="entr" presetSubtype="4" fill="hold" grpId="0" nodeType="withEffect">
                                  <p:stCondLst>
                                    <p:cond delay="0"/>
                                  </p:stCondLst>
                                  <p:iterate type="lt">
                                    <p:tmPct val="40000"/>
                                  </p:iterate>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300"/>
                                        <p:tgtEl>
                                          <p:spTgt spid="20"/>
                                        </p:tgtEl>
                                        <p:attrNameLst>
                                          <p:attrName>ppt_y</p:attrName>
                                        </p:attrNameLst>
                                      </p:cBhvr>
                                      <p:tavLst>
                                        <p:tav tm="0">
                                          <p:val>
                                            <p:strVal val="#ppt_y+#ppt_h*1.125000"/>
                                          </p:val>
                                        </p:tav>
                                        <p:tav tm="100000">
                                          <p:val>
                                            <p:strVal val="#ppt_y"/>
                                          </p:val>
                                        </p:tav>
                                      </p:tavLst>
                                    </p:anim>
                                    <p:animEffect transition="in" filter="wipe(up)">
                                      <p:cBhvr>
                                        <p:cTn id="94" dur="300"/>
                                        <p:tgtEl>
                                          <p:spTgt spid="20"/>
                                        </p:tgtEl>
                                      </p:cBhvr>
                                    </p:animEffect>
                                  </p:childTnLst>
                                </p:cTn>
                              </p:par>
                            </p:childTnLst>
                          </p:cTn>
                        </p:par>
                        <p:par>
                          <p:cTn id="95" fill="hold">
                            <p:stCondLst>
                              <p:cond delay="4240"/>
                            </p:stCondLst>
                            <p:childTnLst>
                              <p:par>
                                <p:cTn id="96" presetID="12" presetClass="entr" presetSubtype="8" fill="hold" grpId="0" nodeType="after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ppt_x</p:attrName>
                                        </p:attrNameLst>
                                      </p:cBhvr>
                                      <p:tavLst>
                                        <p:tav tm="0">
                                          <p:val>
                                            <p:strVal val="#ppt_x-#ppt_w*1.125000"/>
                                          </p:val>
                                        </p:tav>
                                        <p:tav tm="100000">
                                          <p:val>
                                            <p:strVal val="#ppt_x"/>
                                          </p:val>
                                        </p:tav>
                                      </p:tavLst>
                                    </p:anim>
                                    <p:animEffect transition="in" filter="wipe(right)">
                                      <p:cBhvr>
                                        <p:cTn id="99" dur="500"/>
                                        <p:tgtEl>
                                          <p:spTgt spid="21"/>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additive="base">
                                        <p:cTn id="102" dur="500"/>
                                        <p:tgtEl>
                                          <p:spTgt spid="22"/>
                                        </p:tgtEl>
                                        <p:attrNameLst>
                                          <p:attrName>ppt_x</p:attrName>
                                        </p:attrNameLst>
                                      </p:cBhvr>
                                      <p:tavLst>
                                        <p:tav tm="0">
                                          <p:val>
                                            <p:strVal val="#ppt_x-#ppt_w*1.125000"/>
                                          </p:val>
                                        </p:tav>
                                        <p:tav tm="100000">
                                          <p:val>
                                            <p:strVal val="#ppt_x"/>
                                          </p:val>
                                        </p:tav>
                                      </p:tavLst>
                                    </p:anim>
                                    <p:animEffect transition="in" filter="wipe(right)">
                                      <p:cBhvr>
                                        <p:cTn id="103" dur="500"/>
                                        <p:tgtEl>
                                          <p:spTgt spid="22"/>
                                        </p:tgtEl>
                                      </p:cBhvr>
                                    </p:animEffect>
                                  </p:childTnLst>
                                </p:cTn>
                              </p:par>
                              <p:par>
                                <p:cTn id="104" presetID="12" presetClass="entr" presetSubtype="4" fill="hold" grpId="0" nodeType="withEffect">
                                  <p:stCondLst>
                                    <p:cond delay="0"/>
                                  </p:stCondLst>
                                  <p:iterate type="lt">
                                    <p:tmPct val="40000"/>
                                  </p:iterate>
                                  <p:childTnLst>
                                    <p:set>
                                      <p:cBhvr>
                                        <p:cTn id="105" dur="1" fill="hold">
                                          <p:stCondLst>
                                            <p:cond delay="0"/>
                                          </p:stCondLst>
                                        </p:cTn>
                                        <p:tgtEl>
                                          <p:spTgt spid="23"/>
                                        </p:tgtEl>
                                        <p:attrNameLst>
                                          <p:attrName>style.visibility</p:attrName>
                                        </p:attrNameLst>
                                      </p:cBhvr>
                                      <p:to>
                                        <p:strVal val="visible"/>
                                      </p:to>
                                    </p:set>
                                    <p:anim calcmode="lin" valueType="num">
                                      <p:cBhvr additive="base">
                                        <p:cTn id="106" dur="300"/>
                                        <p:tgtEl>
                                          <p:spTgt spid="23"/>
                                        </p:tgtEl>
                                        <p:attrNameLst>
                                          <p:attrName>ppt_y</p:attrName>
                                        </p:attrNameLst>
                                      </p:cBhvr>
                                      <p:tavLst>
                                        <p:tav tm="0">
                                          <p:val>
                                            <p:strVal val="#ppt_y+#ppt_h*1.125000"/>
                                          </p:val>
                                        </p:tav>
                                        <p:tav tm="100000">
                                          <p:val>
                                            <p:strVal val="#ppt_y"/>
                                          </p:val>
                                        </p:tav>
                                      </p:tavLst>
                                    </p:anim>
                                    <p:animEffect transition="in" filter="wipe(up)">
                                      <p:cBhvr>
                                        <p:cTn id="107" dur="300"/>
                                        <p:tgtEl>
                                          <p:spTgt spid="23"/>
                                        </p:tgtEl>
                                      </p:cBhvr>
                                    </p:animEffect>
                                  </p:childTnLst>
                                </p:cTn>
                              </p:par>
                            </p:childTnLst>
                          </p:cTn>
                        </p:par>
                        <p:par>
                          <p:cTn id="108" fill="hold">
                            <p:stCondLst>
                              <p:cond delay="4900"/>
                            </p:stCondLst>
                            <p:childTnLst>
                              <p:par>
                                <p:cTn id="109" presetID="12" presetClass="entr" presetSubtype="8" fill="hold" grpId="0" nodeType="afterEffect">
                                  <p:stCondLst>
                                    <p:cond delay="0"/>
                                  </p:stCondLst>
                                  <p:childTnLst>
                                    <p:set>
                                      <p:cBhvr>
                                        <p:cTn id="110" dur="1" fill="hold">
                                          <p:stCondLst>
                                            <p:cond delay="0"/>
                                          </p:stCondLst>
                                        </p:cTn>
                                        <p:tgtEl>
                                          <p:spTgt spid="24"/>
                                        </p:tgtEl>
                                        <p:attrNameLst>
                                          <p:attrName>style.visibility</p:attrName>
                                        </p:attrNameLst>
                                      </p:cBhvr>
                                      <p:to>
                                        <p:strVal val="visible"/>
                                      </p:to>
                                    </p:set>
                                    <p:anim calcmode="lin" valueType="num">
                                      <p:cBhvr additive="base">
                                        <p:cTn id="111" dur="500"/>
                                        <p:tgtEl>
                                          <p:spTgt spid="24"/>
                                        </p:tgtEl>
                                        <p:attrNameLst>
                                          <p:attrName>ppt_x</p:attrName>
                                        </p:attrNameLst>
                                      </p:cBhvr>
                                      <p:tavLst>
                                        <p:tav tm="0">
                                          <p:val>
                                            <p:strVal val="#ppt_x-#ppt_w*1.125000"/>
                                          </p:val>
                                        </p:tav>
                                        <p:tav tm="100000">
                                          <p:val>
                                            <p:strVal val="#ppt_x"/>
                                          </p:val>
                                        </p:tav>
                                      </p:tavLst>
                                    </p:anim>
                                    <p:animEffect transition="in" filter="wipe(right)">
                                      <p:cBhvr>
                                        <p:cTn id="112" dur="500"/>
                                        <p:tgtEl>
                                          <p:spTgt spid="24"/>
                                        </p:tgtEl>
                                      </p:cBhvr>
                                    </p:animEffect>
                                  </p:childTnLst>
                                </p:cTn>
                              </p:par>
                              <p:par>
                                <p:cTn id="113" presetID="12" presetClass="entr" presetSubtype="8"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500"/>
                                        <p:tgtEl>
                                          <p:spTgt spid="25"/>
                                        </p:tgtEl>
                                        <p:attrNameLst>
                                          <p:attrName>ppt_x</p:attrName>
                                        </p:attrNameLst>
                                      </p:cBhvr>
                                      <p:tavLst>
                                        <p:tav tm="0">
                                          <p:val>
                                            <p:strVal val="#ppt_x-#ppt_w*1.125000"/>
                                          </p:val>
                                        </p:tav>
                                        <p:tav tm="100000">
                                          <p:val>
                                            <p:strVal val="#ppt_x"/>
                                          </p:val>
                                        </p:tav>
                                      </p:tavLst>
                                    </p:anim>
                                    <p:animEffect transition="in" filter="wipe(right)">
                                      <p:cBhvr>
                                        <p:cTn id="116" dur="500"/>
                                        <p:tgtEl>
                                          <p:spTgt spid="25"/>
                                        </p:tgtEl>
                                      </p:cBhvr>
                                    </p:animEffect>
                                  </p:childTnLst>
                                </p:cTn>
                              </p:par>
                              <p:par>
                                <p:cTn id="117" presetID="12" presetClass="entr" presetSubtype="4" fill="hold" grpId="0" nodeType="withEffect">
                                  <p:stCondLst>
                                    <p:cond delay="0"/>
                                  </p:stCondLst>
                                  <p:iterate type="lt">
                                    <p:tmPct val="40000"/>
                                  </p:iterate>
                                  <p:childTnLst>
                                    <p:set>
                                      <p:cBhvr>
                                        <p:cTn id="118" dur="1" fill="hold">
                                          <p:stCondLst>
                                            <p:cond delay="0"/>
                                          </p:stCondLst>
                                        </p:cTn>
                                        <p:tgtEl>
                                          <p:spTgt spid="26"/>
                                        </p:tgtEl>
                                        <p:attrNameLst>
                                          <p:attrName>style.visibility</p:attrName>
                                        </p:attrNameLst>
                                      </p:cBhvr>
                                      <p:to>
                                        <p:strVal val="visible"/>
                                      </p:to>
                                    </p:set>
                                    <p:anim calcmode="lin" valueType="num">
                                      <p:cBhvr additive="base">
                                        <p:cTn id="119" dur="300"/>
                                        <p:tgtEl>
                                          <p:spTgt spid="26"/>
                                        </p:tgtEl>
                                        <p:attrNameLst>
                                          <p:attrName>ppt_y</p:attrName>
                                        </p:attrNameLst>
                                      </p:cBhvr>
                                      <p:tavLst>
                                        <p:tav tm="0">
                                          <p:val>
                                            <p:strVal val="#ppt_y+#ppt_h*1.125000"/>
                                          </p:val>
                                        </p:tav>
                                        <p:tav tm="100000">
                                          <p:val>
                                            <p:strVal val="#ppt_y"/>
                                          </p:val>
                                        </p:tav>
                                      </p:tavLst>
                                    </p:anim>
                                    <p:animEffect transition="in" filter="wipe(up)">
                                      <p:cBhvr>
                                        <p:cTn id="120" dur="300"/>
                                        <p:tgtEl>
                                          <p:spTgt spid="26"/>
                                        </p:tgtEl>
                                      </p:cBhvr>
                                    </p:animEffect>
                                  </p:childTnLst>
                                </p:cTn>
                              </p:par>
                            </p:childTnLst>
                          </p:cTn>
                        </p:par>
                        <p:par>
                          <p:cTn id="121" fill="hold">
                            <p:stCondLst>
                              <p:cond delay="5560"/>
                            </p:stCondLst>
                            <p:childTnLst>
                              <p:par>
                                <p:cTn id="122" presetID="12" presetClass="entr" presetSubtype="8" fill="hold" grpId="0" nodeType="afterEffect">
                                  <p:stCondLst>
                                    <p:cond delay="0"/>
                                  </p:stCondLst>
                                  <p:childTnLst>
                                    <p:set>
                                      <p:cBhvr>
                                        <p:cTn id="123" dur="1" fill="hold">
                                          <p:stCondLst>
                                            <p:cond delay="0"/>
                                          </p:stCondLst>
                                        </p:cTn>
                                        <p:tgtEl>
                                          <p:spTgt spid="27"/>
                                        </p:tgtEl>
                                        <p:attrNameLst>
                                          <p:attrName>style.visibility</p:attrName>
                                        </p:attrNameLst>
                                      </p:cBhvr>
                                      <p:to>
                                        <p:strVal val="visible"/>
                                      </p:to>
                                    </p:set>
                                    <p:anim calcmode="lin" valueType="num">
                                      <p:cBhvr additive="base">
                                        <p:cTn id="124" dur="500"/>
                                        <p:tgtEl>
                                          <p:spTgt spid="27"/>
                                        </p:tgtEl>
                                        <p:attrNameLst>
                                          <p:attrName>ppt_x</p:attrName>
                                        </p:attrNameLst>
                                      </p:cBhvr>
                                      <p:tavLst>
                                        <p:tav tm="0">
                                          <p:val>
                                            <p:strVal val="#ppt_x-#ppt_w*1.125000"/>
                                          </p:val>
                                        </p:tav>
                                        <p:tav tm="100000">
                                          <p:val>
                                            <p:strVal val="#ppt_x"/>
                                          </p:val>
                                        </p:tav>
                                      </p:tavLst>
                                    </p:anim>
                                    <p:animEffect transition="in" filter="wipe(right)">
                                      <p:cBhvr>
                                        <p:cTn id="125" dur="500"/>
                                        <p:tgtEl>
                                          <p:spTgt spid="27"/>
                                        </p:tgtEl>
                                      </p:cBhvr>
                                    </p:animEffect>
                                  </p:childTnLst>
                                </p:cTn>
                              </p:par>
                              <p:par>
                                <p:cTn id="126" presetID="12" presetClass="entr" presetSubtype="8"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 calcmode="lin" valueType="num">
                                      <p:cBhvr additive="base">
                                        <p:cTn id="128" dur="500"/>
                                        <p:tgtEl>
                                          <p:spTgt spid="28"/>
                                        </p:tgtEl>
                                        <p:attrNameLst>
                                          <p:attrName>ppt_x</p:attrName>
                                        </p:attrNameLst>
                                      </p:cBhvr>
                                      <p:tavLst>
                                        <p:tav tm="0">
                                          <p:val>
                                            <p:strVal val="#ppt_x-#ppt_w*1.125000"/>
                                          </p:val>
                                        </p:tav>
                                        <p:tav tm="100000">
                                          <p:val>
                                            <p:strVal val="#ppt_x"/>
                                          </p:val>
                                        </p:tav>
                                      </p:tavLst>
                                    </p:anim>
                                    <p:animEffect transition="in" filter="wipe(right)">
                                      <p:cBhvr>
                                        <p:cTn id="129" dur="500"/>
                                        <p:tgtEl>
                                          <p:spTgt spid="28"/>
                                        </p:tgtEl>
                                      </p:cBhvr>
                                    </p:animEffect>
                                  </p:childTnLst>
                                </p:cTn>
                              </p:par>
                              <p:par>
                                <p:cTn id="130" presetID="12" presetClass="entr" presetSubtype="4" fill="hold" grpId="0" nodeType="withEffect">
                                  <p:stCondLst>
                                    <p:cond delay="0"/>
                                  </p:stCondLst>
                                  <p:iterate type="lt">
                                    <p:tmPct val="40000"/>
                                  </p:iterate>
                                  <p:childTnLst>
                                    <p:set>
                                      <p:cBhvr>
                                        <p:cTn id="131" dur="1" fill="hold">
                                          <p:stCondLst>
                                            <p:cond delay="0"/>
                                          </p:stCondLst>
                                        </p:cTn>
                                        <p:tgtEl>
                                          <p:spTgt spid="29"/>
                                        </p:tgtEl>
                                        <p:attrNameLst>
                                          <p:attrName>style.visibility</p:attrName>
                                        </p:attrNameLst>
                                      </p:cBhvr>
                                      <p:to>
                                        <p:strVal val="visible"/>
                                      </p:to>
                                    </p:set>
                                    <p:anim calcmode="lin" valueType="num">
                                      <p:cBhvr additive="base">
                                        <p:cTn id="132" dur="300"/>
                                        <p:tgtEl>
                                          <p:spTgt spid="29"/>
                                        </p:tgtEl>
                                        <p:attrNameLst>
                                          <p:attrName>ppt_y</p:attrName>
                                        </p:attrNameLst>
                                      </p:cBhvr>
                                      <p:tavLst>
                                        <p:tav tm="0">
                                          <p:val>
                                            <p:strVal val="#ppt_y+#ppt_h*1.125000"/>
                                          </p:val>
                                        </p:tav>
                                        <p:tav tm="100000">
                                          <p:val>
                                            <p:strVal val="#ppt_y"/>
                                          </p:val>
                                        </p:tav>
                                      </p:tavLst>
                                    </p:anim>
                                    <p:animEffect transition="in" filter="wipe(up)">
                                      <p:cBhvr>
                                        <p:cTn id="133" dur="300"/>
                                        <p:tgtEl>
                                          <p:spTgt spid="29"/>
                                        </p:tgtEl>
                                      </p:cBhvr>
                                    </p:animEffect>
                                  </p:childTnLst>
                                </p:cTn>
                              </p:par>
                            </p:childTnLst>
                          </p:cTn>
                        </p:par>
                        <p:par>
                          <p:cTn id="134" fill="hold">
                            <p:stCondLst>
                              <p:cond delay="6100"/>
                            </p:stCondLst>
                            <p:childTnLst>
                              <p:par>
                                <p:cTn id="135" presetID="12" presetClass="entr" presetSubtype="8" fill="hold" grpId="0" nodeType="after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additive="base">
                                        <p:cTn id="137" dur="500"/>
                                        <p:tgtEl>
                                          <p:spTgt spid="32"/>
                                        </p:tgtEl>
                                        <p:attrNameLst>
                                          <p:attrName>ppt_x</p:attrName>
                                        </p:attrNameLst>
                                      </p:cBhvr>
                                      <p:tavLst>
                                        <p:tav tm="0">
                                          <p:val>
                                            <p:strVal val="#ppt_x-#ppt_w*1.125000"/>
                                          </p:val>
                                        </p:tav>
                                        <p:tav tm="100000">
                                          <p:val>
                                            <p:strVal val="#ppt_x"/>
                                          </p:val>
                                        </p:tav>
                                      </p:tavLst>
                                    </p:anim>
                                    <p:animEffect transition="in" filter="wipe(right)">
                                      <p:cBhvr>
                                        <p:cTn id="1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8" grpId="0"/>
      <p:bldP spid="3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10121" y="1904403"/>
            <a:ext cx="4215070" cy="3639817"/>
            <a:chOff x="1591445" y="1943112"/>
            <a:chExt cx="4446740" cy="3839659"/>
          </a:xfrm>
        </p:grpSpPr>
        <p:sp>
          <p:nvSpPr>
            <p:cNvPr id="28674" name="MH_Other_1"/>
            <p:cNvSpPr>
              <a:spLocks/>
            </p:cNvSpPr>
            <p:nvPr/>
          </p:nvSpPr>
          <p:spPr bwMode="auto">
            <a:xfrm>
              <a:off x="1591445" y="3918013"/>
              <a:ext cx="3964564" cy="326147"/>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sp>
          <p:nvSpPr>
            <p:cNvPr id="28675" name="MH_Other_2"/>
            <p:cNvSpPr>
              <a:spLocks/>
            </p:cNvSpPr>
            <p:nvPr/>
          </p:nvSpPr>
          <p:spPr bwMode="auto">
            <a:xfrm>
              <a:off x="1591446" y="1943112"/>
              <a:ext cx="3398986" cy="2219010"/>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sp>
          <p:nvSpPr>
            <p:cNvPr id="28676" name="MH_Other_3"/>
            <p:cNvSpPr>
              <a:spLocks/>
            </p:cNvSpPr>
            <p:nvPr/>
          </p:nvSpPr>
          <p:spPr bwMode="auto">
            <a:xfrm>
              <a:off x="1591445" y="2971471"/>
              <a:ext cx="4140974" cy="1204045"/>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nSpc>
                  <a:spcPct val="130000"/>
                </a:lnSpc>
              </a:pPr>
              <a:endParaRPr lang="zh-CN" altLang="en-US" sz="2399" dirty="0">
                <a:latin typeface="方正黑体简体" panose="02010601030101010101" pitchFamily="2" charset="-122"/>
                <a:ea typeface="方正黑体简体" panose="02010601030101010101" pitchFamily="2" charset="-122"/>
                <a:cs typeface="+mn-ea"/>
                <a:sym typeface="+mn-lt"/>
              </a:endParaRPr>
            </a:p>
          </p:txBody>
        </p:sp>
      </p:grpSp>
      <p:sp>
        <p:nvSpPr>
          <p:cNvPr id="28684" name="MH_Other_6"/>
          <p:cNvSpPr>
            <a:spLocks noChangeArrowheads="1"/>
          </p:cNvSpPr>
          <p:nvPr/>
        </p:nvSpPr>
        <p:spPr bwMode="auto">
          <a:xfrm>
            <a:off x="4624720" y="1368593"/>
            <a:ext cx="668127" cy="668163"/>
          </a:xfrm>
          <a:prstGeom prst="ellipse">
            <a:avLst/>
          </a:prstGeom>
          <a:solidFill>
            <a:srgbClr val="4F4D50"/>
          </a:solidFill>
          <a:ln w="28575">
            <a:noFill/>
          </a:ln>
          <a:effectLst>
            <a:outerShdw blurRad="254000" dist="63500" dir="2700000" algn="tl" rotWithShape="0">
              <a:prstClr val="black">
                <a:alpha val="30000"/>
              </a:prstClr>
            </a:outerShdw>
          </a:effec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30000"/>
              </a:lnSpc>
            </a:pPr>
            <a:r>
              <a:rPr lang="en-US" altLang="zh-CN" sz="2399" dirty="0">
                <a:solidFill>
                  <a:srgbClr val="FFFFFF"/>
                </a:solidFill>
                <a:latin typeface="方正黑体简体" panose="02010601030101010101" pitchFamily="2" charset="-122"/>
                <a:ea typeface="方正黑体简体" panose="02010601030101010101" pitchFamily="2" charset="-122"/>
                <a:cs typeface="+mn-ea"/>
                <a:sym typeface="+mn-lt"/>
              </a:rPr>
              <a:t>01</a:t>
            </a:r>
            <a:endParaRPr lang="zh-CN" altLang="en-US" sz="2399"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28685" name="MH_Other_7"/>
          <p:cNvSpPr>
            <a:spLocks noChangeArrowheads="1"/>
          </p:cNvSpPr>
          <p:nvPr/>
        </p:nvSpPr>
        <p:spPr bwMode="auto">
          <a:xfrm>
            <a:off x="5378433" y="2386846"/>
            <a:ext cx="668126" cy="668163"/>
          </a:xfrm>
          <a:prstGeom prst="ellipse">
            <a:avLst/>
          </a:prstGeom>
          <a:solidFill>
            <a:srgbClr val="C8B08A"/>
          </a:solidFill>
          <a:ln w="28575">
            <a:noFill/>
          </a:ln>
          <a:effectLst>
            <a:outerShdw blurRad="254000" dist="63500" dir="2700000" algn="tl" rotWithShape="0">
              <a:prstClr val="black">
                <a:alpha val="30000"/>
              </a:prstClr>
            </a:outerShdw>
          </a:effec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30000"/>
              </a:lnSpc>
            </a:pPr>
            <a:r>
              <a:rPr lang="en-US" altLang="zh-CN" sz="2399" dirty="0">
                <a:solidFill>
                  <a:srgbClr val="FFFFFF"/>
                </a:solidFill>
                <a:latin typeface="方正黑体简体" panose="02010601030101010101" pitchFamily="2" charset="-122"/>
                <a:ea typeface="方正黑体简体" panose="02010601030101010101" pitchFamily="2" charset="-122"/>
                <a:cs typeface="+mn-ea"/>
                <a:sym typeface="+mn-lt"/>
              </a:rPr>
              <a:t>02</a:t>
            </a:r>
            <a:endParaRPr lang="zh-CN" altLang="en-US" sz="2399"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28686" name="MH_Other_8"/>
          <p:cNvSpPr>
            <a:spLocks noChangeArrowheads="1"/>
          </p:cNvSpPr>
          <p:nvPr/>
        </p:nvSpPr>
        <p:spPr bwMode="auto">
          <a:xfrm>
            <a:off x="4931693" y="3405099"/>
            <a:ext cx="668127" cy="669751"/>
          </a:xfrm>
          <a:prstGeom prst="ellipse">
            <a:avLst/>
          </a:prstGeom>
          <a:solidFill>
            <a:srgbClr val="4F4D50"/>
          </a:solidFill>
          <a:ln w="28575">
            <a:noFill/>
          </a:ln>
          <a:effectLst>
            <a:outerShdw blurRad="254000" dist="63500" dir="2700000" algn="tl" rotWithShape="0">
              <a:prstClr val="black">
                <a:alpha val="30000"/>
              </a:prstClr>
            </a:outerShdw>
          </a:effec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30000"/>
              </a:lnSpc>
            </a:pPr>
            <a:r>
              <a:rPr lang="en-US" altLang="zh-CN" sz="2399" dirty="0">
                <a:solidFill>
                  <a:srgbClr val="FFFFFF"/>
                </a:solidFill>
                <a:latin typeface="方正黑体简体" panose="02010601030101010101" pitchFamily="2" charset="-122"/>
                <a:ea typeface="方正黑体简体" panose="02010601030101010101" pitchFamily="2" charset="-122"/>
                <a:cs typeface="+mn-ea"/>
                <a:sym typeface="+mn-lt"/>
              </a:rPr>
              <a:t>03</a:t>
            </a:r>
            <a:endParaRPr lang="zh-CN" altLang="en-US" sz="2399"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28687" name="MH_Other_9"/>
          <p:cNvSpPr>
            <a:spLocks noChangeArrowheads="1"/>
          </p:cNvSpPr>
          <p:nvPr/>
        </p:nvSpPr>
        <p:spPr bwMode="auto">
          <a:xfrm>
            <a:off x="5403031" y="4424940"/>
            <a:ext cx="668126" cy="669751"/>
          </a:xfrm>
          <a:prstGeom prst="ellipse">
            <a:avLst/>
          </a:prstGeom>
          <a:solidFill>
            <a:srgbClr val="C8B08A"/>
          </a:solidFill>
          <a:ln w="28575">
            <a:noFill/>
          </a:ln>
          <a:effectLst>
            <a:outerShdw blurRad="254000" dist="63500" dir="2700000" algn="tl" rotWithShape="0">
              <a:prstClr val="black">
                <a:alpha val="30000"/>
              </a:prstClr>
            </a:outerShdw>
          </a:effec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30000"/>
              </a:lnSpc>
            </a:pPr>
            <a:r>
              <a:rPr lang="en-US" altLang="zh-CN" sz="2399" dirty="0">
                <a:solidFill>
                  <a:srgbClr val="FFFFFF"/>
                </a:solidFill>
                <a:latin typeface="方正黑体简体" panose="02010601030101010101" pitchFamily="2" charset="-122"/>
                <a:ea typeface="方正黑体简体" panose="02010601030101010101" pitchFamily="2" charset="-122"/>
                <a:cs typeface="+mn-ea"/>
                <a:sym typeface="+mn-lt"/>
              </a:rPr>
              <a:t>04</a:t>
            </a:r>
            <a:endParaRPr lang="zh-CN" altLang="en-US" sz="2399"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28688" name="MH_Other_10"/>
          <p:cNvSpPr>
            <a:spLocks noChangeArrowheads="1"/>
          </p:cNvSpPr>
          <p:nvPr/>
        </p:nvSpPr>
        <p:spPr bwMode="auto">
          <a:xfrm>
            <a:off x="4451449" y="5444782"/>
            <a:ext cx="668127" cy="668163"/>
          </a:xfrm>
          <a:prstGeom prst="ellipse">
            <a:avLst/>
          </a:prstGeom>
          <a:solidFill>
            <a:srgbClr val="4F4D50"/>
          </a:solidFill>
          <a:ln w="28575">
            <a:noFill/>
          </a:ln>
          <a:effectLst>
            <a:outerShdw blurRad="254000" dist="63500" dir="2700000" algn="tl" rotWithShape="0">
              <a:prstClr val="black">
                <a:alpha val="30000"/>
              </a:prstClr>
            </a:outerShdw>
          </a:effec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30000"/>
              </a:lnSpc>
            </a:pPr>
            <a:r>
              <a:rPr lang="en-US" altLang="zh-CN" sz="2399" dirty="0">
                <a:solidFill>
                  <a:srgbClr val="FFFFFF"/>
                </a:solidFill>
                <a:latin typeface="方正黑体简体" panose="02010601030101010101" pitchFamily="2" charset="-122"/>
                <a:ea typeface="方正黑体简体" panose="02010601030101010101" pitchFamily="2" charset="-122"/>
                <a:cs typeface="+mn-ea"/>
                <a:sym typeface="+mn-lt"/>
              </a:rPr>
              <a:t>05</a:t>
            </a:r>
            <a:endParaRPr lang="zh-CN" altLang="en-US" sz="2399"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28689" name="MH_Title_1"/>
          <p:cNvSpPr>
            <a:spLocks noChangeArrowheads="1"/>
          </p:cNvSpPr>
          <p:nvPr/>
        </p:nvSpPr>
        <p:spPr bwMode="auto">
          <a:xfrm>
            <a:off x="-21816" y="2843665"/>
            <a:ext cx="1570026" cy="2269132"/>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C8B08A"/>
          </a:solidFill>
          <a:ln w="28575">
            <a:noFill/>
          </a:ln>
          <a:effectLst>
            <a:outerShdw blurRad="254000" dist="63500" dir="2700000" algn="tl" rotWithShape="0">
              <a:prstClr val="black">
                <a:alpha val="30000"/>
              </a:prstClr>
            </a:outerShdw>
          </a:effectLst>
        </p:spPr>
        <p:txBody>
          <a:bodyPr lIns="0" tIns="0" rIns="107897"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30000"/>
              </a:lnSpc>
            </a:pPr>
            <a:r>
              <a:rPr lang="zh-CN" altLang="en-US" sz="2266" dirty="0">
                <a:solidFill>
                  <a:srgbClr val="FFFFFF"/>
                </a:solidFill>
                <a:latin typeface="方正黑体简体" panose="02010601030101010101" pitchFamily="2" charset="-122"/>
                <a:ea typeface="方正黑体简体" panose="02010601030101010101" pitchFamily="2" charset="-122"/>
                <a:cs typeface="+mn-ea"/>
                <a:sym typeface="+mn-lt"/>
              </a:rPr>
              <a:t>财务规划</a:t>
            </a:r>
          </a:p>
        </p:txBody>
      </p:sp>
      <p:sp>
        <p:nvSpPr>
          <p:cNvPr id="21" name="TextBox 23"/>
          <p:cNvSpPr txBox="1"/>
          <p:nvPr/>
        </p:nvSpPr>
        <p:spPr>
          <a:xfrm>
            <a:off x="5504110" y="1498953"/>
            <a:ext cx="3903395" cy="487511"/>
          </a:xfrm>
          <a:prstGeom prst="rect">
            <a:avLst/>
          </a:prstGeom>
          <a:noFill/>
        </p:spPr>
        <p:txBody>
          <a:bodyPr wrap="square" lIns="86660" tIns="43330" rIns="86660" bIns="43330"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rPr>
              <a:t>点击添加相关标题文字，点击添加相关标题文字，点击添加相关标题文字，点击添加相关标题文字</a:t>
            </a:r>
            <a:endParaRPr lang="en-GB"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endParaRPr>
          </a:p>
        </p:txBody>
      </p:sp>
      <p:sp>
        <p:nvSpPr>
          <p:cNvPr id="22" name="TextBox 24"/>
          <p:cNvSpPr txBox="1"/>
          <p:nvPr/>
        </p:nvSpPr>
        <p:spPr>
          <a:xfrm>
            <a:off x="5482449" y="1239251"/>
            <a:ext cx="1431440" cy="367509"/>
          </a:xfrm>
          <a:prstGeom prst="rect">
            <a:avLst/>
          </a:prstGeom>
          <a:noFill/>
        </p:spPr>
        <p:txBody>
          <a:bodyPr wrap="none" lIns="86660" tIns="43330" rIns="86660" bIns="43330" rtlCol="0">
            <a:spAutoFit/>
          </a:bodyPr>
          <a:lstStyle/>
          <a:p>
            <a:pPr>
              <a:lnSpc>
                <a:spcPct val="130000"/>
              </a:lnSpc>
            </a:pPr>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请替换文字内容</a:t>
            </a:r>
          </a:p>
        </p:txBody>
      </p:sp>
      <p:sp>
        <p:nvSpPr>
          <p:cNvPr id="23" name="TextBox 23"/>
          <p:cNvSpPr txBox="1"/>
          <p:nvPr/>
        </p:nvSpPr>
        <p:spPr>
          <a:xfrm>
            <a:off x="6208082" y="2552316"/>
            <a:ext cx="3841151" cy="487511"/>
          </a:xfrm>
          <a:prstGeom prst="rect">
            <a:avLst/>
          </a:prstGeom>
          <a:noFill/>
        </p:spPr>
        <p:txBody>
          <a:bodyPr wrap="square" lIns="86660" tIns="43330" rIns="86660" bIns="43330"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rPr>
              <a:t>点击添加相关标题文字，点击添加相关标题文字，点击添加相关标题文字，点击添加相关标题文字</a:t>
            </a:r>
            <a:endParaRPr lang="en-GB"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endParaRPr>
          </a:p>
        </p:txBody>
      </p:sp>
      <p:sp>
        <p:nvSpPr>
          <p:cNvPr id="24" name="TextBox 24"/>
          <p:cNvSpPr txBox="1"/>
          <p:nvPr/>
        </p:nvSpPr>
        <p:spPr>
          <a:xfrm>
            <a:off x="6144599" y="2295389"/>
            <a:ext cx="1431440" cy="367509"/>
          </a:xfrm>
          <a:prstGeom prst="rect">
            <a:avLst/>
          </a:prstGeom>
          <a:noFill/>
        </p:spPr>
        <p:txBody>
          <a:bodyPr wrap="none" lIns="86660" tIns="43330" rIns="86660" bIns="43330" rtlCol="0">
            <a:spAutoFit/>
          </a:bodyPr>
          <a:lstStyle/>
          <a:p>
            <a:pPr>
              <a:lnSpc>
                <a:spcPct val="130000"/>
              </a:lnSpc>
            </a:pPr>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请替换文字内容</a:t>
            </a:r>
          </a:p>
        </p:txBody>
      </p:sp>
      <p:sp>
        <p:nvSpPr>
          <p:cNvPr id="25" name="TextBox 23"/>
          <p:cNvSpPr txBox="1"/>
          <p:nvPr/>
        </p:nvSpPr>
        <p:spPr>
          <a:xfrm>
            <a:off x="5837287" y="3605680"/>
            <a:ext cx="4023922" cy="487511"/>
          </a:xfrm>
          <a:prstGeom prst="rect">
            <a:avLst/>
          </a:prstGeom>
          <a:noFill/>
        </p:spPr>
        <p:txBody>
          <a:bodyPr wrap="square" lIns="86660" tIns="43330" rIns="86660" bIns="43330" rtlCol="0">
            <a:spAutoFit/>
          </a:body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点击添加相关标题文字，点击添加相关标题文字，点击添加相关标题文字，点击添加相关标题文字</a:t>
            </a:r>
            <a:endParaRPr lang="en-GB"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26" name="TextBox 24"/>
          <p:cNvSpPr txBox="1"/>
          <p:nvPr/>
        </p:nvSpPr>
        <p:spPr>
          <a:xfrm>
            <a:off x="5817179" y="3351527"/>
            <a:ext cx="1431440" cy="367509"/>
          </a:xfrm>
          <a:prstGeom prst="rect">
            <a:avLst/>
          </a:prstGeom>
          <a:noFill/>
        </p:spPr>
        <p:txBody>
          <a:bodyPr wrap="none" lIns="86660" tIns="43330" rIns="86660" bIns="43330" rtlCol="0">
            <a:spAutoFit/>
          </a:bodyPr>
          <a:lstStyle/>
          <a:p>
            <a:pPr>
              <a:lnSpc>
                <a:spcPct val="130000"/>
              </a:lnSpc>
            </a:pPr>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请替换文字内容</a:t>
            </a:r>
          </a:p>
        </p:txBody>
      </p:sp>
      <p:sp>
        <p:nvSpPr>
          <p:cNvPr id="27" name="TextBox 23"/>
          <p:cNvSpPr txBox="1"/>
          <p:nvPr/>
        </p:nvSpPr>
        <p:spPr>
          <a:xfrm>
            <a:off x="6159324" y="4659044"/>
            <a:ext cx="3907566" cy="487511"/>
          </a:xfrm>
          <a:prstGeom prst="rect">
            <a:avLst/>
          </a:prstGeom>
          <a:noFill/>
        </p:spPr>
        <p:txBody>
          <a:bodyPr wrap="square" lIns="86660" tIns="43330" rIns="86660" bIns="43330"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rPr>
              <a:t>点击添加相关标题文字，点击添加相关标题文字，点击添加相关标题文字，点击添加相关标题文字</a:t>
            </a:r>
            <a:endParaRPr lang="en-GB"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endParaRPr>
          </a:p>
        </p:txBody>
      </p:sp>
      <p:sp>
        <p:nvSpPr>
          <p:cNvPr id="28" name="TextBox 24"/>
          <p:cNvSpPr txBox="1"/>
          <p:nvPr/>
        </p:nvSpPr>
        <p:spPr>
          <a:xfrm>
            <a:off x="6144599" y="4407665"/>
            <a:ext cx="1431440" cy="367509"/>
          </a:xfrm>
          <a:prstGeom prst="rect">
            <a:avLst/>
          </a:prstGeom>
          <a:noFill/>
        </p:spPr>
        <p:txBody>
          <a:bodyPr wrap="none" lIns="86660" tIns="43330" rIns="86660" bIns="43330" rtlCol="0">
            <a:spAutoFit/>
          </a:bodyPr>
          <a:lstStyle/>
          <a:p>
            <a:pPr>
              <a:lnSpc>
                <a:spcPct val="130000"/>
              </a:lnSpc>
            </a:pPr>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请替换文字内容</a:t>
            </a:r>
          </a:p>
        </p:txBody>
      </p:sp>
      <p:sp>
        <p:nvSpPr>
          <p:cNvPr id="29" name="TextBox 23"/>
          <p:cNvSpPr txBox="1"/>
          <p:nvPr/>
        </p:nvSpPr>
        <p:spPr>
          <a:xfrm>
            <a:off x="5498839" y="5712406"/>
            <a:ext cx="3868609" cy="487511"/>
          </a:xfrm>
          <a:prstGeom prst="rect">
            <a:avLst/>
          </a:prstGeom>
          <a:noFill/>
        </p:spPr>
        <p:txBody>
          <a:bodyPr wrap="square" lIns="86660" tIns="43330" rIns="86660" bIns="43330"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pPr>
              <a:lnSpc>
                <a:spcPct val="13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rPr>
              <a:t>点击添加相关标题文字，点击添加相关标题文字，点击添加相关标题文字，点击添加相关标题文字</a:t>
            </a:r>
            <a:endParaRPr lang="en-GB"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sym typeface="+mn-lt"/>
            </a:endParaRPr>
          </a:p>
        </p:txBody>
      </p:sp>
      <p:sp>
        <p:nvSpPr>
          <p:cNvPr id="30" name="TextBox 24"/>
          <p:cNvSpPr txBox="1"/>
          <p:nvPr/>
        </p:nvSpPr>
        <p:spPr>
          <a:xfrm>
            <a:off x="5482449" y="5463804"/>
            <a:ext cx="1431440" cy="367509"/>
          </a:xfrm>
          <a:prstGeom prst="rect">
            <a:avLst/>
          </a:prstGeom>
          <a:noFill/>
        </p:spPr>
        <p:txBody>
          <a:bodyPr wrap="none" lIns="86660" tIns="43330" rIns="86660" bIns="43330" rtlCol="0">
            <a:spAutoFit/>
          </a:bodyPr>
          <a:lstStyle/>
          <a:p>
            <a:pPr>
              <a:lnSpc>
                <a:spcPct val="130000"/>
              </a:lnSpc>
            </a:pPr>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请替换文字内容</a:t>
            </a:r>
          </a:p>
        </p:txBody>
      </p:sp>
      <p:pic>
        <p:nvPicPr>
          <p:cNvPr id="34" name="图片 33">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5"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财务计划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9772784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300" fill="hold"/>
                                        <p:tgtEl>
                                          <p:spTgt spid="34"/>
                                        </p:tgtEl>
                                        <p:attrNameLst>
                                          <p:attrName>ppt_x</p:attrName>
                                        </p:attrNameLst>
                                      </p:cBhvr>
                                      <p:tavLst>
                                        <p:tav tm="0">
                                          <p:val>
                                            <p:strVal val="0-#ppt_w/2"/>
                                          </p:val>
                                        </p:tav>
                                        <p:tav tm="100000">
                                          <p:val>
                                            <p:strVal val="#ppt_x"/>
                                          </p:val>
                                        </p:tav>
                                      </p:tavLst>
                                    </p:anim>
                                    <p:anim calcmode="lin" valueType="num">
                                      <p:cBhvr additive="base">
                                        <p:cTn id="8" dur="3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300" fill="hold"/>
                                        <p:tgtEl>
                                          <p:spTgt spid="35"/>
                                        </p:tgtEl>
                                        <p:attrNameLst>
                                          <p:attrName>ppt_x</p:attrName>
                                        </p:attrNameLst>
                                      </p:cBhvr>
                                      <p:tavLst>
                                        <p:tav tm="0">
                                          <p:val>
                                            <p:strVal val="0-#ppt_w/2"/>
                                          </p:val>
                                        </p:tav>
                                        <p:tav tm="100000">
                                          <p:val>
                                            <p:strVal val="#ppt_x"/>
                                          </p:val>
                                        </p:tav>
                                      </p:tavLst>
                                    </p:anim>
                                    <p:anim calcmode="lin" valueType="num">
                                      <p:cBhvr additive="base">
                                        <p:cTn id="12" dur="3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300" fill="hold"/>
                                        <p:tgtEl>
                                          <p:spTgt spid="36"/>
                                        </p:tgtEl>
                                        <p:attrNameLst>
                                          <p:attrName>ppt_x</p:attrName>
                                        </p:attrNameLst>
                                      </p:cBhvr>
                                      <p:tavLst>
                                        <p:tav tm="0">
                                          <p:val>
                                            <p:strVal val="0-#ppt_w/2"/>
                                          </p:val>
                                        </p:tav>
                                        <p:tav tm="100000">
                                          <p:val>
                                            <p:strVal val="#ppt_x"/>
                                          </p:val>
                                        </p:tav>
                                      </p:tavLst>
                                    </p:anim>
                                    <p:anim calcmode="lin" valueType="num">
                                      <p:cBhvr additive="base">
                                        <p:cTn id="16" dur="300" fill="hold"/>
                                        <p:tgtEl>
                                          <p:spTgt spid="3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8" fill="hold" grpId="0" nodeType="afterEffect">
                                  <p:stCondLst>
                                    <p:cond delay="0"/>
                                  </p:stCondLst>
                                  <p:childTnLst>
                                    <p:set>
                                      <p:cBhvr>
                                        <p:cTn id="19" dur="1" fill="hold">
                                          <p:stCondLst>
                                            <p:cond delay="0"/>
                                          </p:stCondLst>
                                        </p:cTn>
                                        <p:tgtEl>
                                          <p:spTgt spid="28689"/>
                                        </p:tgtEl>
                                        <p:attrNameLst>
                                          <p:attrName>style.visibility</p:attrName>
                                        </p:attrNameLst>
                                      </p:cBhvr>
                                      <p:to>
                                        <p:strVal val="visible"/>
                                      </p:to>
                                    </p:set>
                                    <p:anim calcmode="lin" valueType="num">
                                      <p:cBhvr additive="base">
                                        <p:cTn id="20" dur="500" fill="hold"/>
                                        <p:tgtEl>
                                          <p:spTgt spid="28689"/>
                                        </p:tgtEl>
                                        <p:attrNameLst>
                                          <p:attrName>ppt_x</p:attrName>
                                        </p:attrNameLst>
                                      </p:cBhvr>
                                      <p:tavLst>
                                        <p:tav tm="0">
                                          <p:val>
                                            <p:strVal val="0-#ppt_w/2"/>
                                          </p:val>
                                        </p:tav>
                                        <p:tav tm="100000">
                                          <p:val>
                                            <p:strVal val="#ppt_x"/>
                                          </p:val>
                                        </p:tav>
                                      </p:tavLst>
                                    </p:anim>
                                    <p:anim calcmode="lin" valueType="num">
                                      <p:cBhvr additive="base">
                                        <p:cTn id="21" dur="500" fill="hold"/>
                                        <p:tgtEl>
                                          <p:spTgt spid="28689"/>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28684"/>
                                        </p:tgtEl>
                                        <p:attrNameLst>
                                          <p:attrName>style.visibility</p:attrName>
                                        </p:attrNameLst>
                                      </p:cBhvr>
                                      <p:to>
                                        <p:strVal val="visible"/>
                                      </p:to>
                                    </p:set>
                                    <p:animEffect transition="in" filter="wipe(left)">
                                      <p:cBhvr>
                                        <p:cTn id="29" dur="500"/>
                                        <p:tgtEl>
                                          <p:spTgt spid="2868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8685"/>
                                        </p:tgtEl>
                                        <p:attrNameLst>
                                          <p:attrName>style.visibility</p:attrName>
                                        </p:attrNameLst>
                                      </p:cBhvr>
                                      <p:to>
                                        <p:strVal val="visible"/>
                                      </p:to>
                                    </p:set>
                                    <p:animEffect transition="in" filter="wipe(left)">
                                      <p:cBhvr>
                                        <p:cTn id="32" dur="500"/>
                                        <p:tgtEl>
                                          <p:spTgt spid="2868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8686"/>
                                        </p:tgtEl>
                                        <p:attrNameLst>
                                          <p:attrName>style.visibility</p:attrName>
                                        </p:attrNameLst>
                                      </p:cBhvr>
                                      <p:to>
                                        <p:strVal val="visible"/>
                                      </p:to>
                                    </p:set>
                                    <p:animEffect transition="in" filter="wipe(left)">
                                      <p:cBhvr>
                                        <p:cTn id="35" dur="500"/>
                                        <p:tgtEl>
                                          <p:spTgt spid="2868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8687"/>
                                        </p:tgtEl>
                                        <p:attrNameLst>
                                          <p:attrName>style.visibility</p:attrName>
                                        </p:attrNameLst>
                                      </p:cBhvr>
                                      <p:to>
                                        <p:strVal val="visible"/>
                                      </p:to>
                                    </p:set>
                                    <p:animEffect transition="in" filter="wipe(left)">
                                      <p:cBhvr>
                                        <p:cTn id="38" dur="500"/>
                                        <p:tgtEl>
                                          <p:spTgt spid="2868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688"/>
                                        </p:tgtEl>
                                        <p:attrNameLst>
                                          <p:attrName>style.visibility</p:attrName>
                                        </p:attrNameLst>
                                      </p:cBhvr>
                                      <p:to>
                                        <p:strVal val="visible"/>
                                      </p:to>
                                    </p:set>
                                    <p:animEffect transition="in" filter="wipe(left)">
                                      <p:cBhvr>
                                        <p:cTn id="41" dur="500"/>
                                        <p:tgtEl>
                                          <p:spTgt spid="28688"/>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down)">
                                      <p:cBhvr>
                                        <p:cTn id="45" dur="500"/>
                                        <p:tgtEl>
                                          <p:spTgt spid="22"/>
                                        </p:tgtEl>
                                      </p:cBhvr>
                                    </p:animEffect>
                                  </p:childTnLst>
                                </p:cTn>
                              </p:par>
                            </p:childTnLst>
                          </p:cTn>
                        </p:par>
                        <p:par>
                          <p:cTn id="46" fill="hold">
                            <p:stCondLst>
                              <p:cond delay="2100"/>
                            </p:stCondLst>
                            <p:childTnLst>
                              <p:par>
                                <p:cTn id="47" presetID="12" presetClass="entr" presetSubtype="4"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p:tgtEl>
                                          <p:spTgt spid="21"/>
                                        </p:tgtEl>
                                        <p:attrNameLst>
                                          <p:attrName>ppt_y</p:attrName>
                                        </p:attrNameLst>
                                      </p:cBhvr>
                                      <p:tavLst>
                                        <p:tav tm="0">
                                          <p:val>
                                            <p:strVal val="#ppt_y+#ppt_h*1.125000"/>
                                          </p:val>
                                        </p:tav>
                                        <p:tav tm="100000">
                                          <p:val>
                                            <p:strVal val="#ppt_y"/>
                                          </p:val>
                                        </p:tav>
                                      </p:tavLst>
                                    </p:anim>
                                    <p:animEffect transition="in" filter="wipe(up)">
                                      <p:cBhvr>
                                        <p:cTn id="50" dur="500"/>
                                        <p:tgtEl>
                                          <p:spTgt spid="21"/>
                                        </p:tgtEl>
                                      </p:cBhvr>
                                    </p:animEffect>
                                  </p:childTnLst>
                                </p:cTn>
                              </p:par>
                            </p:childTnLst>
                          </p:cTn>
                        </p:par>
                        <p:par>
                          <p:cTn id="51" fill="hold">
                            <p:stCondLst>
                              <p:cond delay="2600"/>
                            </p:stCondLst>
                            <p:childTnLst>
                              <p:par>
                                <p:cTn id="52" presetID="12" presetClass="entr" presetSubtype="4"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p:tgtEl>
                                          <p:spTgt spid="23"/>
                                        </p:tgtEl>
                                        <p:attrNameLst>
                                          <p:attrName>ppt_y</p:attrName>
                                        </p:attrNameLst>
                                      </p:cBhvr>
                                      <p:tavLst>
                                        <p:tav tm="0">
                                          <p:val>
                                            <p:strVal val="#ppt_y+#ppt_h*1.125000"/>
                                          </p:val>
                                        </p:tav>
                                        <p:tav tm="100000">
                                          <p:val>
                                            <p:strVal val="#ppt_y"/>
                                          </p:val>
                                        </p:tav>
                                      </p:tavLst>
                                    </p:anim>
                                    <p:animEffect transition="in" filter="wipe(up)">
                                      <p:cBhvr>
                                        <p:cTn id="55" dur="500"/>
                                        <p:tgtEl>
                                          <p:spTgt spid="23"/>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p:tgtEl>
                                          <p:spTgt spid="24"/>
                                        </p:tgtEl>
                                        <p:attrNameLst>
                                          <p:attrName>ppt_y</p:attrName>
                                        </p:attrNameLst>
                                      </p:cBhvr>
                                      <p:tavLst>
                                        <p:tav tm="0">
                                          <p:val>
                                            <p:strVal val="#ppt_y-#ppt_h*1.125000"/>
                                          </p:val>
                                        </p:tav>
                                        <p:tav tm="100000">
                                          <p:val>
                                            <p:strVal val="#ppt_y"/>
                                          </p:val>
                                        </p:tav>
                                      </p:tavLst>
                                    </p:anim>
                                    <p:animEffect transition="in" filter="wipe(down)">
                                      <p:cBhvr>
                                        <p:cTn id="59" dur="500"/>
                                        <p:tgtEl>
                                          <p:spTgt spid="24"/>
                                        </p:tgtEl>
                                      </p:cBhvr>
                                    </p:animEffect>
                                  </p:childTnLst>
                                </p:cTn>
                              </p:par>
                            </p:childTnLst>
                          </p:cTn>
                        </p:par>
                        <p:par>
                          <p:cTn id="60" fill="hold">
                            <p:stCondLst>
                              <p:cond delay="3100"/>
                            </p:stCondLst>
                            <p:childTnLst>
                              <p:par>
                                <p:cTn id="61" presetID="12" presetClass="entr" presetSubtype="4"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up)">
                                      <p:cBhvr>
                                        <p:cTn id="64" dur="500"/>
                                        <p:tgtEl>
                                          <p:spTgt spid="25"/>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p:tgtEl>
                                          <p:spTgt spid="26"/>
                                        </p:tgtEl>
                                        <p:attrNameLst>
                                          <p:attrName>ppt_y</p:attrName>
                                        </p:attrNameLst>
                                      </p:cBhvr>
                                      <p:tavLst>
                                        <p:tav tm="0">
                                          <p:val>
                                            <p:strVal val="#ppt_y-#ppt_h*1.125000"/>
                                          </p:val>
                                        </p:tav>
                                        <p:tav tm="100000">
                                          <p:val>
                                            <p:strVal val="#ppt_y"/>
                                          </p:val>
                                        </p:tav>
                                      </p:tavLst>
                                    </p:anim>
                                    <p:animEffect transition="in" filter="wipe(down)">
                                      <p:cBhvr>
                                        <p:cTn id="68" dur="500"/>
                                        <p:tgtEl>
                                          <p:spTgt spid="26"/>
                                        </p:tgtEl>
                                      </p:cBhvr>
                                    </p:animEffect>
                                  </p:childTnLst>
                                </p:cTn>
                              </p:par>
                            </p:childTnLst>
                          </p:cTn>
                        </p:par>
                        <p:par>
                          <p:cTn id="69" fill="hold">
                            <p:stCondLst>
                              <p:cond delay="3600"/>
                            </p:stCondLst>
                            <p:childTnLst>
                              <p:par>
                                <p:cTn id="70" presetID="12" presetClass="entr" presetSubtype="4"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p:tgtEl>
                                          <p:spTgt spid="27"/>
                                        </p:tgtEl>
                                        <p:attrNameLst>
                                          <p:attrName>ppt_y</p:attrName>
                                        </p:attrNameLst>
                                      </p:cBhvr>
                                      <p:tavLst>
                                        <p:tav tm="0">
                                          <p:val>
                                            <p:strVal val="#ppt_y+#ppt_h*1.125000"/>
                                          </p:val>
                                        </p:tav>
                                        <p:tav tm="100000">
                                          <p:val>
                                            <p:strVal val="#ppt_y"/>
                                          </p:val>
                                        </p:tav>
                                      </p:tavLst>
                                    </p:anim>
                                    <p:animEffect transition="in" filter="wipe(up)">
                                      <p:cBhvr>
                                        <p:cTn id="73" dur="500"/>
                                        <p:tgtEl>
                                          <p:spTgt spid="27"/>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p:tgtEl>
                                          <p:spTgt spid="28"/>
                                        </p:tgtEl>
                                        <p:attrNameLst>
                                          <p:attrName>ppt_y</p:attrName>
                                        </p:attrNameLst>
                                      </p:cBhvr>
                                      <p:tavLst>
                                        <p:tav tm="0">
                                          <p:val>
                                            <p:strVal val="#ppt_y-#ppt_h*1.125000"/>
                                          </p:val>
                                        </p:tav>
                                        <p:tav tm="100000">
                                          <p:val>
                                            <p:strVal val="#ppt_y"/>
                                          </p:val>
                                        </p:tav>
                                      </p:tavLst>
                                    </p:anim>
                                    <p:animEffect transition="in" filter="wipe(down)">
                                      <p:cBhvr>
                                        <p:cTn id="77" dur="500"/>
                                        <p:tgtEl>
                                          <p:spTgt spid="28"/>
                                        </p:tgtEl>
                                      </p:cBhvr>
                                    </p:animEffect>
                                  </p:childTnLst>
                                </p:cTn>
                              </p:par>
                            </p:childTnLst>
                          </p:cTn>
                        </p:par>
                        <p:par>
                          <p:cTn id="78" fill="hold">
                            <p:stCondLst>
                              <p:cond delay="4100"/>
                            </p:stCondLst>
                            <p:childTnLst>
                              <p:par>
                                <p:cTn id="79" presetID="12" presetClass="entr" presetSubtype="4"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p:tgtEl>
                                          <p:spTgt spid="29"/>
                                        </p:tgtEl>
                                        <p:attrNameLst>
                                          <p:attrName>ppt_y</p:attrName>
                                        </p:attrNameLst>
                                      </p:cBhvr>
                                      <p:tavLst>
                                        <p:tav tm="0">
                                          <p:val>
                                            <p:strVal val="#ppt_y+#ppt_h*1.125000"/>
                                          </p:val>
                                        </p:tav>
                                        <p:tav tm="100000">
                                          <p:val>
                                            <p:strVal val="#ppt_y"/>
                                          </p:val>
                                        </p:tav>
                                      </p:tavLst>
                                    </p:anim>
                                    <p:animEffect transition="in" filter="wipe(up)">
                                      <p:cBhvr>
                                        <p:cTn id="82" dur="500"/>
                                        <p:tgtEl>
                                          <p:spTgt spid="29"/>
                                        </p:tgtEl>
                                      </p:cBhvr>
                                    </p:animEffect>
                                  </p:childTnLst>
                                </p:cTn>
                              </p:par>
                              <p:par>
                                <p:cTn id="83" presetID="12" presetClass="entr" presetSubtype="1"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p:tgtEl>
                                          <p:spTgt spid="30"/>
                                        </p:tgtEl>
                                        <p:attrNameLst>
                                          <p:attrName>ppt_y</p:attrName>
                                        </p:attrNameLst>
                                      </p:cBhvr>
                                      <p:tavLst>
                                        <p:tav tm="0">
                                          <p:val>
                                            <p:strVal val="#ppt_y-#ppt_h*1.125000"/>
                                          </p:val>
                                        </p:tav>
                                        <p:tav tm="100000">
                                          <p:val>
                                            <p:strVal val="#ppt_y"/>
                                          </p:val>
                                        </p:tav>
                                      </p:tavLst>
                                    </p:anim>
                                    <p:animEffect transition="in" filter="wipe(down)">
                                      <p:cBhvr>
                                        <p:cTn id="8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P spid="36"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0D0F8E64-655D-4B42-B42A-075E5B3796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3499" y="2411200"/>
            <a:ext cx="9025003" cy="4474184"/>
          </a:xfrm>
          <a:prstGeom prst="rect">
            <a:avLst/>
          </a:prstGeom>
        </p:spPr>
      </p:pic>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资金来源方向</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2231586" y="5499127"/>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029211" y="5702722"/>
            <a:ext cx="1728189"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12" name="文本框 11">
            <a:extLst>
              <a:ext uri="{FF2B5EF4-FFF2-40B4-BE49-F238E27FC236}">
                <a16:creationId xmlns:a16="http://schemas.microsoft.com/office/drawing/2014/main" xmlns="" id="{8E5F6725-7C13-4746-B0C2-436FEC25193D}"/>
              </a:ext>
            </a:extLst>
          </p:cNvPr>
          <p:cNvSpPr txBox="1"/>
          <p:nvPr/>
        </p:nvSpPr>
        <p:spPr>
          <a:xfrm>
            <a:off x="2433080" y="1600115"/>
            <a:ext cx="7296811" cy="831381"/>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解说所提炼的核心概念。点击输入简要文字解说解说文字尽量概括精炼不用多余的文字修精准的 解说所提炼的核心概念。</a:t>
            </a:r>
          </a:p>
          <a:p>
            <a:pPr algn="ctr" defTabSz="1219020">
              <a:lnSpc>
                <a:spcPct val="15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a16="http://schemas.microsoft.com/office/drawing/2014/main" xmlns="" id="{8C75030A-5DA3-469A-A11D-89276D6D396D}"/>
              </a:ext>
            </a:extLst>
          </p:cNvPr>
          <p:cNvSpPr txBox="1"/>
          <p:nvPr/>
        </p:nvSpPr>
        <p:spPr>
          <a:xfrm>
            <a:off x="3418055" y="3694732"/>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4" name="文本框 13">
            <a:extLst>
              <a:ext uri="{FF2B5EF4-FFF2-40B4-BE49-F238E27FC236}">
                <a16:creationId xmlns:a16="http://schemas.microsoft.com/office/drawing/2014/main" xmlns="" id="{AE67D66C-D612-4B8A-B253-83DC1695E375}"/>
              </a:ext>
            </a:extLst>
          </p:cNvPr>
          <p:cNvSpPr txBox="1"/>
          <p:nvPr/>
        </p:nvSpPr>
        <p:spPr>
          <a:xfrm>
            <a:off x="3215680" y="3898327"/>
            <a:ext cx="1728189"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15" name="TextBox 7">
            <a:extLst>
              <a:ext uri="{FF2B5EF4-FFF2-40B4-BE49-F238E27FC236}">
                <a16:creationId xmlns:a16="http://schemas.microsoft.com/office/drawing/2014/main" xmlns="" id="{DBC00830-55B2-4A6E-9DA7-15667D143BAD}"/>
              </a:ext>
            </a:extLst>
          </p:cNvPr>
          <p:cNvSpPr txBox="1"/>
          <p:nvPr/>
        </p:nvSpPr>
        <p:spPr>
          <a:xfrm>
            <a:off x="5434281" y="2928487"/>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a16="http://schemas.microsoft.com/office/drawing/2014/main" xmlns="" id="{E93A2041-02A4-425F-A631-CCC839FBC9A7}"/>
              </a:ext>
            </a:extLst>
          </p:cNvPr>
          <p:cNvSpPr txBox="1"/>
          <p:nvPr/>
        </p:nvSpPr>
        <p:spPr>
          <a:xfrm>
            <a:off x="5231906" y="3132082"/>
            <a:ext cx="1728189"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17" name="TextBox 7">
            <a:extLst>
              <a:ext uri="{FF2B5EF4-FFF2-40B4-BE49-F238E27FC236}">
                <a16:creationId xmlns:a16="http://schemas.microsoft.com/office/drawing/2014/main" xmlns="" id="{DE0CC950-7BF5-4B68-B286-D0F3A5D79996}"/>
              </a:ext>
            </a:extLst>
          </p:cNvPr>
          <p:cNvSpPr txBox="1"/>
          <p:nvPr/>
        </p:nvSpPr>
        <p:spPr>
          <a:xfrm>
            <a:off x="7450509" y="3701601"/>
            <a:ext cx="1323439" cy="307777"/>
          </a:xfrm>
          <a:prstGeom prst="rect">
            <a:avLst/>
          </a:prstGeom>
          <a:noFill/>
        </p:spPr>
        <p:txBody>
          <a:bodyPr wrap="square" rtlCol="0">
            <a:spAutoFit/>
          </a:bodyPr>
          <a:lstStyle/>
          <a:p>
            <a:pPr algn="ctr" defTabSz="1219020"/>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a16="http://schemas.microsoft.com/office/drawing/2014/main" xmlns="" id="{B6440CBF-FE3D-455E-823C-AD3307F8DDB1}"/>
              </a:ext>
            </a:extLst>
          </p:cNvPr>
          <p:cNvSpPr txBox="1"/>
          <p:nvPr/>
        </p:nvSpPr>
        <p:spPr>
          <a:xfrm>
            <a:off x="7248134" y="3905197"/>
            <a:ext cx="1728189"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21" name="TextBox 7">
            <a:extLst>
              <a:ext uri="{FF2B5EF4-FFF2-40B4-BE49-F238E27FC236}">
                <a16:creationId xmlns:a16="http://schemas.microsoft.com/office/drawing/2014/main" xmlns="" id="{F187DAB2-124B-4A03-AB52-54068AA1B393}"/>
              </a:ext>
            </a:extLst>
          </p:cNvPr>
          <p:cNvSpPr txBox="1"/>
          <p:nvPr/>
        </p:nvSpPr>
        <p:spPr>
          <a:xfrm>
            <a:off x="5231904" y="6200155"/>
            <a:ext cx="1728195" cy="338554"/>
          </a:xfrm>
          <a:prstGeom prst="rect">
            <a:avLst/>
          </a:prstGeom>
          <a:noFill/>
        </p:spPr>
        <p:txBody>
          <a:bodyPr wrap="square" rtlCol="0">
            <a:spAutoFit/>
          </a:bodyPr>
          <a:lstStyle/>
          <a:p>
            <a:pPr algn="ctr" defTabSz="1219020"/>
            <a:r>
              <a:rPr lang="zh-CN" altLang="en-US" sz="1600" dirty="0">
                <a:solidFill>
                  <a:prstClr val="white"/>
                </a:solidFill>
                <a:latin typeface="方正黑体简体" panose="02010601030101010101" pitchFamily="2" charset="-122"/>
                <a:ea typeface="方正黑体简体" panose="02010601030101010101" pitchFamily="2" charset="-122"/>
                <a:cs typeface="+mn-ea"/>
                <a:sym typeface="+mn-lt"/>
              </a:rPr>
              <a:t>资金来源方式</a:t>
            </a:r>
            <a:endParaRPr lang="en-US" altLang="zh-CN" sz="16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2" name="文本框 21">
            <a:extLst>
              <a:ext uri="{FF2B5EF4-FFF2-40B4-BE49-F238E27FC236}">
                <a16:creationId xmlns:a16="http://schemas.microsoft.com/office/drawing/2014/main" xmlns="" id="{668A60D3-583A-4B26-8664-195695D19A63}"/>
              </a:ext>
            </a:extLst>
          </p:cNvPr>
          <p:cNvSpPr txBox="1"/>
          <p:nvPr/>
        </p:nvSpPr>
        <p:spPr>
          <a:xfrm>
            <a:off x="8444886" y="5675339"/>
            <a:ext cx="1728189" cy="585032"/>
          </a:xfrm>
          <a:prstGeom prst="rect">
            <a:avLst/>
          </a:prstGeom>
          <a:noFill/>
        </p:spPr>
        <p:txBody>
          <a:bodyPr wrap="square" rtlCol="0">
            <a:spAutoFit/>
          </a:bodyPr>
          <a:lstStyle/>
          <a:p>
            <a:pPr algn="ct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a:t>
            </a:r>
          </a:p>
        </p:txBody>
      </p:sp>
      <p:sp>
        <p:nvSpPr>
          <p:cNvPr id="23" name="TextBox 7">
            <a:extLst>
              <a:ext uri="{FF2B5EF4-FFF2-40B4-BE49-F238E27FC236}">
                <a16:creationId xmlns:a16="http://schemas.microsoft.com/office/drawing/2014/main" xmlns="" id="{E43B626C-DCDA-4B98-8874-E1C689B4182A}"/>
              </a:ext>
            </a:extLst>
          </p:cNvPr>
          <p:cNvSpPr txBox="1"/>
          <p:nvPr/>
        </p:nvSpPr>
        <p:spPr>
          <a:xfrm>
            <a:off x="5231904" y="6444510"/>
            <a:ext cx="1728195" cy="256545"/>
          </a:xfrm>
          <a:prstGeom prst="rect">
            <a:avLst/>
          </a:prstGeom>
          <a:noFill/>
        </p:spPr>
        <p:txBody>
          <a:bodyPr wrap="square" rtlCol="0">
            <a:spAutoFit/>
          </a:bodyPr>
          <a:lstStyle/>
          <a:p>
            <a:pPr algn="ctr" defTabSz="1219020"/>
            <a:r>
              <a:rPr lang="en-US" altLang="zh-CN" sz="10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SHICHANGKAITUO</a:t>
            </a:r>
          </a:p>
        </p:txBody>
      </p:sp>
      <p:sp>
        <p:nvSpPr>
          <p:cNvPr id="25" name="Freeform 49"/>
          <p:cNvSpPr>
            <a:spLocks noEditPoints="1"/>
          </p:cNvSpPr>
          <p:nvPr/>
        </p:nvSpPr>
        <p:spPr bwMode="auto">
          <a:xfrm>
            <a:off x="5793327" y="5665329"/>
            <a:ext cx="651015" cy="493253"/>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rgbClr val="FCE1B0"/>
          </a:solidFill>
          <a:ln>
            <a:noFill/>
          </a:ln>
        </p:spPr>
        <p:txBody>
          <a:bodyPr vert="horz" wrap="square" lIns="91380" tIns="45690" rIns="91380" bIns="45690" numCol="1" anchor="t" anchorCtr="0" compatLnSpc="1"/>
          <a:lstStyle/>
          <a:p>
            <a:pPr>
              <a:lnSpc>
                <a:spcPct val="130000"/>
              </a:lnSpc>
            </a:pPr>
            <a:endParaRPr lang="zh-CN" altLang="en-US" sz="1798"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5996490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1000"/>
                                        <p:tgtEl>
                                          <p:spTgt spid="21"/>
                                        </p:tgtEl>
                                      </p:cBhvr>
                                    </p:animEffect>
                                    <p:anim calcmode="lin" valueType="num">
                                      <p:cBhvr>
                                        <p:cTn id="66" dur="1000" fill="hold"/>
                                        <p:tgtEl>
                                          <p:spTgt spid="21"/>
                                        </p:tgtEl>
                                        <p:attrNameLst>
                                          <p:attrName>ppt_x</p:attrName>
                                        </p:attrNameLst>
                                      </p:cBhvr>
                                      <p:tavLst>
                                        <p:tav tm="0">
                                          <p:val>
                                            <p:strVal val="#ppt_x"/>
                                          </p:val>
                                        </p:tav>
                                        <p:tav tm="100000">
                                          <p:val>
                                            <p:strVal val="#ppt_x"/>
                                          </p:val>
                                        </p:tav>
                                      </p:tavLst>
                                    </p:anim>
                                    <p:anim calcmode="lin" valueType="num">
                                      <p:cBhvr>
                                        <p:cTn id="67" dur="1000" fill="hold"/>
                                        <p:tgtEl>
                                          <p:spTgt spid="2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ppt_x</p:attrName>
                                        </p:attrNameLst>
                                      </p:cBhvr>
                                      <p:tavLst>
                                        <p:tav tm="0">
                                          <p:val>
                                            <p:strVal val="#ppt_x"/>
                                          </p:val>
                                        </p:tav>
                                        <p:tav tm="100000">
                                          <p:val>
                                            <p:strVal val="#ppt_x"/>
                                          </p:val>
                                        </p:tav>
                                      </p:tavLst>
                                    </p:anim>
                                    <p:anim calcmode="lin" valueType="num">
                                      <p:cBhvr>
                                        <p:cTn id="72" dur="1000" fill="hold"/>
                                        <p:tgtEl>
                                          <p:spTgt spid="2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1000"/>
                                        <p:tgtEl>
                                          <p:spTgt spid="23"/>
                                        </p:tgtEl>
                                      </p:cBhvr>
                                    </p:animEffect>
                                    <p:anim calcmode="lin" valueType="num">
                                      <p:cBhvr>
                                        <p:cTn id="76" dur="1000" fill="hold"/>
                                        <p:tgtEl>
                                          <p:spTgt spid="23"/>
                                        </p:tgtEl>
                                        <p:attrNameLst>
                                          <p:attrName>ppt_x</p:attrName>
                                        </p:attrNameLst>
                                      </p:cBhvr>
                                      <p:tavLst>
                                        <p:tav tm="0">
                                          <p:val>
                                            <p:strVal val="#ppt_x"/>
                                          </p:val>
                                        </p:tav>
                                        <p:tav tm="100000">
                                          <p:val>
                                            <p:strVal val="#ppt_x"/>
                                          </p:val>
                                        </p:tav>
                                      </p:tavLst>
                                    </p:anim>
                                    <p:anim calcmode="lin" valueType="num">
                                      <p:cBhvr>
                                        <p:cTn id="77" dur="1000" fill="hold"/>
                                        <p:tgtEl>
                                          <p:spTgt spid="2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par>
                          <p:cTn id="83" fill="hold">
                            <p:stCondLst>
                              <p:cond delay="1600"/>
                            </p:stCondLst>
                            <p:childTnLst>
                              <p:par>
                                <p:cTn id="84" presetID="16" presetClass="entr" presetSubtype="21"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barn(inVertical)">
                                      <p:cBhvr>
                                        <p:cTn id="8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12" grpId="0"/>
      <p:bldP spid="13" grpId="0"/>
      <p:bldP spid="14" grpId="0"/>
      <p:bldP spid="15" grpId="0"/>
      <p:bldP spid="16" grpId="0"/>
      <p:bldP spid="17" grpId="0"/>
      <p:bldP spid="20" grpId="0"/>
      <p:bldP spid="21" grpId="0"/>
      <p:bldP spid="22" grpId="0"/>
      <p:bldP spid="23" grpId="0"/>
      <p:bldP spid="2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融资计划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aphicFrame>
        <p:nvGraphicFramePr>
          <p:cNvPr id="24" name="图表 2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3200586538"/>
              </p:ext>
            </p:extLst>
          </p:nvPr>
        </p:nvGraphicFramePr>
        <p:xfrm>
          <a:off x="-155085" y="1793218"/>
          <a:ext cx="6415884" cy="4277901"/>
        </p:xfrm>
        <a:graphic>
          <a:graphicData uri="http://schemas.openxmlformats.org/drawingml/2006/chart">
            <c:chart xmlns:c="http://schemas.openxmlformats.org/drawingml/2006/chart" xmlns:r="http://schemas.openxmlformats.org/officeDocument/2006/relationships" r:id="rId4"/>
          </a:graphicData>
        </a:graphic>
      </p:graphicFrame>
      <p:sp>
        <p:nvSpPr>
          <p:cNvPr id="25"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922521" y="2458106"/>
            <a:ext cx="2579083" cy="707886"/>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783" fontAlgn="base">
              <a:spcBef>
                <a:spcPct val="0"/>
              </a:spcBef>
              <a:spcAft>
                <a:spcPct val="0"/>
              </a:spcAft>
            </a:pPr>
            <a:r>
              <a:rPr lang="en-US" altLang="zh-CN" sz="40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20</a:t>
            </a:r>
            <a:r>
              <a:rPr lang="en-US" altLang="zh-CN" sz="28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a:t>
            </a:r>
            <a:endParaRPr lang="en-US" altLang="zh-CN" sz="11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endParaRPr>
          </a:p>
        </p:txBody>
      </p:sp>
      <p:sp>
        <p:nvSpPr>
          <p:cNvPr id="26" name="矩形 25"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7151840" y="2884309"/>
            <a:ext cx="5040161" cy="1898084"/>
          </a:xfrm>
          <a:prstGeom prst="rect">
            <a:avLst/>
          </a:prstGeom>
        </p:spPr>
        <p:txBody>
          <a:bodyPr wrap="none">
            <a:spAutoFit/>
          </a:bodyPr>
          <a:lstStyle/>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INVESTMENT</a:t>
            </a:r>
          </a:p>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RETURN</a:t>
            </a:r>
          </a:p>
        </p:txBody>
      </p:sp>
      <p:sp>
        <p:nvSpPr>
          <p:cNvPr id="27" name="矩形 26"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564226" y="3976109"/>
            <a:ext cx="5886729" cy="1292662"/>
          </a:xfrm>
          <a:prstGeom prst="rect">
            <a:avLst/>
          </a:prstGeom>
        </p:spPr>
        <p:txBody>
          <a:bodyPr wrap="square">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28" name="文本框 5"/>
          <p:cNvSpPr txBox="1">
            <a:spLocks noChangeArrowheads="1"/>
          </p:cNvSpPr>
          <p:nvPr/>
        </p:nvSpPr>
        <p:spPr bwMode="auto">
          <a:xfrm>
            <a:off x="5587088" y="3316615"/>
            <a:ext cx="48766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3200" dirty="0">
                <a:solidFill>
                  <a:srgbClr val="4F4D50"/>
                </a:solidFill>
                <a:latin typeface="方正黑体简体" panose="02010601030101010101" pitchFamily="2" charset="-122"/>
                <a:ea typeface="方正黑体简体" panose="02010601030101010101" pitchFamily="2" charset="-122"/>
              </a:rPr>
              <a:t>融资</a:t>
            </a:r>
            <a:r>
              <a:rPr lang="en-US" altLang="zh-CN" sz="3200" dirty="0">
                <a:solidFill>
                  <a:srgbClr val="4F4D50"/>
                </a:solidFill>
                <a:latin typeface="方正黑体简体" panose="02010601030101010101" pitchFamily="2" charset="-122"/>
                <a:ea typeface="方正黑体简体" panose="02010601030101010101" pitchFamily="2" charset="-122"/>
              </a:rPr>
              <a:t>1000W </a:t>
            </a:r>
            <a:r>
              <a:rPr lang="zh-CN" altLang="en-US" sz="3200" dirty="0">
                <a:solidFill>
                  <a:srgbClr val="4F4D50"/>
                </a:solidFill>
                <a:latin typeface="方正黑体简体" panose="02010601030101010101" pitchFamily="2" charset="-122"/>
                <a:ea typeface="方正黑体简体" panose="02010601030101010101" pitchFamily="2" charset="-122"/>
              </a:rPr>
              <a:t>出让</a:t>
            </a:r>
            <a:r>
              <a:rPr lang="en-US" altLang="zh-CN" sz="3200" dirty="0">
                <a:solidFill>
                  <a:srgbClr val="4F4D50"/>
                </a:solidFill>
                <a:latin typeface="方正黑体简体" panose="02010601030101010101" pitchFamily="2" charset="-122"/>
                <a:ea typeface="方正黑体简体" panose="02010601030101010101" pitchFamily="2" charset="-122"/>
              </a:rPr>
              <a:t>20%</a:t>
            </a:r>
            <a:r>
              <a:rPr lang="zh-CN" altLang="en-US" sz="3200" dirty="0">
                <a:solidFill>
                  <a:srgbClr val="4F4D50"/>
                </a:solidFill>
                <a:latin typeface="方正黑体简体" panose="02010601030101010101" pitchFamily="2" charset="-122"/>
                <a:ea typeface="方正黑体简体" panose="02010601030101010101" pitchFamily="2" charset="-122"/>
              </a:rPr>
              <a:t>股份</a:t>
            </a:r>
          </a:p>
        </p:txBody>
      </p:sp>
      <p:cxnSp>
        <p:nvCxnSpPr>
          <p:cNvPr id="29" name="直接连接符 28"/>
          <p:cNvCxnSpPr/>
          <p:nvPr/>
        </p:nvCxnSpPr>
        <p:spPr>
          <a:xfrm>
            <a:off x="5682499" y="3971787"/>
            <a:ext cx="413501"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4686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par>
                                <p:cTn id="17" presetID="14" presetClass="entr" presetSubtype="1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randombar(horizontal)">
                                      <p:cBhvr>
                                        <p:cTn id="19" dur="500"/>
                                        <p:tgtEl>
                                          <p:spTgt spid="24"/>
                                        </p:tgtEl>
                                      </p:cBhvr>
                                    </p:animEffect>
                                  </p:childTnLst>
                                </p:cTn>
                              </p:par>
                            </p:childTnLst>
                          </p:cTn>
                        </p:par>
                        <p:par>
                          <p:cTn id="20" fill="hold">
                            <p:stCondLst>
                              <p:cond delay="6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2" presetClass="entr" presetSubtype="2" fill="hold" grpId="0" nodeType="withEffect">
                                  <p:stCondLst>
                                    <p:cond delay="5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1+#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1+#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5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1+#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24" grpId="0">
        <p:bldAsOne/>
      </p:bldGraphic>
      <p:bldP spid="26" grpId="0"/>
      <p:bldP spid="27" grpId="0"/>
      <p:bldP spid="28"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63F6583-FC68-4C1D-A80F-9E9E23752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0949" y="0"/>
            <a:ext cx="5861051" cy="6858000"/>
          </a:xfrm>
          <a:prstGeom prst="rect">
            <a:avLst/>
          </a:prstGeom>
        </p:spPr>
      </p:pic>
      <p:pic>
        <p:nvPicPr>
          <p:cNvPr id="3" name="图片 2">
            <a:extLst>
              <a:ext uri="{FF2B5EF4-FFF2-40B4-BE49-F238E27FC236}">
                <a16:creationId xmlns:a16="http://schemas.microsoft.com/office/drawing/2014/main" xmlns="" id="{5D405D4A-9CEE-4F04-838A-B4FD713D0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1968" y="635721"/>
            <a:ext cx="4980032" cy="5915832"/>
          </a:xfrm>
          <a:prstGeom prst="rect">
            <a:avLst/>
          </a:prstGeom>
        </p:spPr>
      </p:pic>
      <p:sp>
        <p:nvSpPr>
          <p:cNvPr id="10" name="TextBox 6">
            <a:extLst>
              <a:ext uri="{FF2B5EF4-FFF2-40B4-BE49-F238E27FC236}">
                <a16:creationId xmlns:a16="http://schemas.microsoft.com/office/drawing/2014/main" xmlns="" id="{723E779C-3F67-4C55-AD01-F5B7C72092FC}"/>
              </a:ext>
            </a:extLst>
          </p:cNvPr>
          <p:cNvSpPr txBox="1"/>
          <p:nvPr/>
        </p:nvSpPr>
        <p:spPr>
          <a:xfrm>
            <a:off x="1007435" y="1892830"/>
            <a:ext cx="4330032" cy="1323439"/>
          </a:xfrm>
          <a:prstGeom prst="rect">
            <a:avLst/>
          </a:prstGeom>
          <a:noFill/>
        </p:spPr>
        <p:txBody>
          <a:bodyPr wrap="none" rtlCol="0">
            <a:spAutoFit/>
          </a:bodyPr>
          <a:lstStyle/>
          <a:p>
            <a:pPr defTabSz="1219020"/>
            <a:r>
              <a:rPr lang="en-US" altLang="zh-CN" sz="8000" dirty="0">
                <a:solidFill>
                  <a:srgbClr val="E1E0D8"/>
                </a:solidFill>
                <a:latin typeface="方正黑体简体" panose="02010601030101010101" pitchFamily="2" charset="-122"/>
                <a:ea typeface="方正黑体简体" panose="02010601030101010101" pitchFamily="2" charset="-122"/>
                <a:cs typeface="+mn-ea"/>
                <a:sym typeface="+mn-lt"/>
              </a:rPr>
              <a:t>PART 06</a:t>
            </a:r>
            <a:endParaRPr lang="zh-CN" altLang="en-US" sz="8000"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09FD52BB-F97A-424A-9BEA-B4FAD72885EE}"/>
              </a:ext>
            </a:extLst>
          </p:cNvPr>
          <p:cNvSpPr txBox="1"/>
          <p:nvPr/>
        </p:nvSpPr>
        <p:spPr>
          <a:xfrm>
            <a:off x="2351584" y="2660915"/>
            <a:ext cx="2646878" cy="830997"/>
          </a:xfrm>
          <a:prstGeom prst="rect">
            <a:avLst/>
          </a:prstGeom>
          <a:noFill/>
        </p:spPr>
        <p:txBody>
          <a:bodyPr wrap="none" rtlCol="0">
            <a:spAutoFit/>
          </a:bodyPr>
          <a:lstStyle/>
          <a:p>
            <a:pPr defTabSz="1219020"/>
            <a:r>
              <a:rPr lang="zh-CN" altLang="en-US" sz="4800" dirty="0">
                <a:solidFill>
                  <a:srgbClr val="4F4D50"/>
                </a:solidFill>
                <a:latin typeface="方正黑体简体" panose="02010601030101010101" pitchFamily="2" charset="-122"/>
                <a:ea typeface="方正黑体简体" panose="02010601030101010101" pitchFamily="2" charset="-122"/>
                <a:cs typeface="+mn-ea"/>
                <a:sym typeface="+mn-lt"/>
              </a:rPr>
              <a:t>企业规划</a:t>
            </a:r>
            <a:endParaRPr lang="en-US" altLang="zh-CN" sz="4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7D5594D6-5E42-446D-AAD6-259A55A3FF09}"/>
              </a:ext>
            </a:extLst>
          </p:cNvPr>
          <p:cNvSpPr txBox="1"/>
          <p:nvPr/>
        </p:nvSpPr>
        <p:spPr>
          <a:xfrm>
            <a:off x="2620874" y="3567458"/>
            <a:ext cx="1497526" cy="318100"/>
          </a:xfrm>
          <a:prstGeom prst="rect">
            <a:avLst/>
          </a:prstGeom>
          <a:noFill/>
        </p:spPr>
        <p:txBody>
          <a:bodyPr wrap="none" rtlCol="0">
            <a:spAutoFit/>
          </a:bodyPr>
          <a:lstStyle/>
          <a:p>
            <a:pPr defTabSz="1219020"/>
            <a:r>
              <a:rPr lang="zh-CN" altLang="en-US"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rPr>
              <a:t>明年打算做什么</a:t>
            </a:r>
            <a:endParaRPr lang="en-US" altLang="zh-CN" sz="1467" dirty="0">
              <a:solidFill>
                <a:prstClr val="white">
                  <a:lumMod val="50000"/>
                </a:prstClr>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4A2F89D-5A50-47A0-857E-1F7C790506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9152" y="3657338"/>
            <a:ext cx="176243" cy="119389"/>
          </a:xfrm>
          <a:prstGeom prst="rect">
            <a:avLst/>
          </a:prstGeom>
        </p:spPr>
      </p:pic>
      <p:pic>
        <p:nvPicPr>
          <p:cNvPr id="16" name="图片 15">
            <a:extLst>
              <a:ext uri="{FF2B5EF4-FFF2-40B4-BE49-F238E27FC236}">
                <a16:creationId xmlns:a16="http://schemas.microsoft.com/office/drawing/2014/main" xmlns="" id="{2D4D39E1-B2C2-480A-B252-707598CA59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5555" y="3717032"/>
            <a:ext cx="176243" cy="119389"/>
          </a:xfrm>
          <a:prstGeom prst="rect">
            <a:avLst/>
          </a:prstGeom>
        </p:spPr>
      </p:pic>
      <p:sp>
        <p:nvSpPr>
          <p:cNvPr id="13" name="TextBox 6">
            <a:extLst>
              <a:ext uri="{FF2B5EF4-FFF2-40B4-BE49-F238E27FC236}">
                <a16:creationId xmlns:a16="http://schemas.microsoft.com/office/drawing/2014/main" xmlns="" id="{723E779C-3F67-4C55-AD01-F5B7C72092FC}"/>
              </a:ext>
            </a:extLst>
          </p:cNvPr>
          <p:cNvSpPr txBox="1"/>
          <p:nvPr/>
        </p:nvSpPr>
        <p:spPr>
          <a:xfrm>
            <a:off x="9388833" y="2168473"/>
            <a:ext cx="2164375" cy="2646878"/>
          </a:xfrm>
          <a:prstGeom prst="rect">
            <a:avLst/>
          </a:prstGeom>
          <a:noFill/>
        </p:spPr>
        <p:txBody>
          <a:bodyPr wrap="none" rtlCol="0">
            <a:spAutoFit/>
          </a:bodyPr>
          <a:lstStyle/>
          <a:p>
            <a:pPr defTabSz="1219020"/>
            <a:r>
              <a:rPr lang="en-US" altLang="zh-CN"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rPr>
              <a:t>06</a:t>
            </a:r>
            <a:endParaRPr lang="zh-CN" altLang="en-US" sz="16600" spc="600" dirty="0">
              <a:gradFill>
                <a:gsLst>
                  <a:gs pos="0">
                    <a:srgbClr val="F7DCAC"/>
                  </a:gs>
                  <a:gs pos="100000">
                    <a:srgbClr val="88745B"/>
                  </a:gs>
                </a:gsLst>
                <a:lin ang="1800000" scaled="0"/>
              </a:gradFill>
              <a:effectLst>
                <a:outerShdw blurRad="190500" dist="63500" dir="2700000" algn="tl">
                  <a:srgbClr val="000000">
                    <a:alpha val="30000"/>
                  </a:srgbClr>
                </a:outerShdw>
              </a:effectLst>
              <a:latin typeface="Agency FB" panose="020B0503020202020204" pitchFamily="34" charset="0"/>
              <a:ea typeface="方正黑体简体" panose="02010601030101010101" pitchFamily="2" charset="-122"/>
              <a:cs typeface="+mn-ea"/>
              <a:sym typeface="+mn-lt"/>
            </a:endParaRPr>
          </a:p>
        </p:txBody>
      </p:sp>
    </p:spTree>
    <p:extLst>
      <p:ext uri="{BB962C8B-B14F-4D97-AF65-F5344CB8AC3E}">
        <p14:creationId xmlns:p14="http://schemas.microsoft.com/office/powerpoint/2010/main" val="191758618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11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0460566E-E3EE-4284-8AF0-8680E9C078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0267" y="0"/>
            <a:ext cx="7277100" cy="6858000"/>
          </a:xfrm>
          <a:prstGeom prst="rect">
            <a:avLst/>
          </a:prstGeom>
        </p:spPr>
      </p:pic>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未来规划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7428390" y="2135267"/>
            <a:ext cx="2257208" cy="338554"/>
          </a:xfrm>
          <a:prstGeom prst="rect">
            <a:avLst/>
          </a:prstGeom>
          <a:noFill/>
        </p:spPr>
        <p:txBody>
          <a:bodyPr wrap="square" rtlCol="0">
            <a:spAutoFit/>
          </a:bodyPr>
          <a:lstStyle/>
          <a:p>
            <a:pPr defTabSz="1219020"/>
            <a:r>
              <a:rPr lang="zh-CN" altLang="en-US" sz="1600" b="1" dirty="0">
                <a:solidFill>
                  <a:srgbClr val="4F4D50"/>
                </a:solidFill>
                <a:latin typeface="方正黑体简体" panose="02010601030101010101" pitchFamily="2" charset="-122"/>
                <a:ea typeface="方正黑体简体" panose="02010601030101010101" pitchFamily="2" charset="-122"/>
                <a:cs typeface="+mn-ea"/>
                <a:sym typeface="+mn-lt"/>
              </a:rPr>
              <a:t>企业未来时间规划</a:t>
            </a:r>
            <a:endParaRPr lang="en-US" altLang="zh-CN" sz="16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7428390" y="2531887"/>
            <a:ext cx="3772119" cy="2802177"/>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en-US" altLang="zh-CN" sz="1067" dirty="0">
              <a:solidFill>
                <a:srgbClr val="686769"/>
              </a:solidFill>
              <a:latin typeface="方正黑体简体" panose="02010601030101010101" pitchFamily="2" charset="-122"/>
              <a:ea typeface="方正黑体简体" panose="02010601030101010101" pitchFamily="2" charset="-122"/>
              <a:cs typeface="+mn-ea"/>
              <a:sym typeface="+mn-lt"/>
            </a:endParaRPr>
          </a:p>
          <a:p>
            <a:pPr defTabSz="1219020">
              <a:lnSpc>
                <a:spcPct val="15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pic>
        <p:nvPicPr>
          <p:cNvPr id="7" name="图片 6">
            <a:extLst>
              <a:ext uri="{FF2B5EF4-FFF2-40B4-BE49-F238E27FC236}">
                <a16:creationId xmlns:a16="http://schemas.microsoft.com/office/drawing/2014/main" xmlns="" id="{4D5BC093-90A3-4F1D-9FFA-8C55150613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605" y="1796819"/>
            <a:ext cx="4775331" cy="3671939"/>
          </a:xfrm>
          <a:prstGeom prst="rect">
            <a:avLst/>
          </a:prstGeom>
        </p:spPr>
      </p:pic>
      <p:sp>
        <p:nvSpPr>
          <p:cNvPr id="11" name="TextBox 7">
            <a:extLst>
              <a:ext uri="{FF2B5EF4-FFF2-40B4-BE49-F238E27FC236}">
                <a16:creationId xmlns:a16="http://schemas.microsoft.com/office/drawing/2014/main" xmlns="" id="{12911C95-7832-4074-931B-81CE9181D2BB}"/>
              </a:ext>
            </a:extLst>
          </p:cNvPr>
          <p:cNvSpPr txBox="1"/>
          <p:nvPr/>
        </p:nvSpPr>
        <p:spPr>
          <a:xfrm>
            <a:off x="3402113" y="1458264"/>
            <a:ext cx="1536171"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成立子公司</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a16="http://schemas.microsoft.com/office/drawing/2014/main" xmlns="" id="{F7FAC3AC-4142-4548-8EB7-F74EAC4D20E8}"/>
              </a:ext>
            </a:extLst>
          </p:cNvPr>
          <p:cNvSpPr txBox="1"/>
          <p:nvPr/>
        </p:nvSpPr>
        <p:spPr>
          <a:xfrm>
            <a:off x="4094898" y="2287440"/>
            <a:ext cx="1641105"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成立子公司</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a16="http://schemas.microsoft.com/office/drawing/2014/main" xmlns="" id="{C4932FD4-C3AC-4BFE-AF13-4D73260FFE3C}"/>
              </a:ext>
            </a:extLst>
          </p:cNvPr>
          <p:cNvSpPr txBox="1"/>
          <p:nvPr/>
        </p:nvSpPr>
        <p:spPr>
          <a:xfrm>
            <a:off x="4120539" y="3332989"/>
            <a:ext cx="1641105"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成立子公司</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4" name="TextBox 7">
            <a:extLst>
              <a:ext uri="{FF2B5EF4-FFF2-40B4-BE49-F238E27FC236}">
                <a16:creationId xmlns:a16="http://schemas.microsoft.com/office/drawing/2014/main" xmlns="" id="{9D78EC45-B528-4BB5-96AF-8D67F53C096B}"/>
              </a:ext>
            </a:extLst>
          </p:cNvPr>
          <p:cNvSpPr txBox="1"/>
          <p:nvPr/>
        </p:nvSpPr>
        <p:spPr>
          <a:xfrm>
            <a:off x="4178014" y="4253536"/>
            <a:ext cx="1641105"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成立子公司</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5" name="TextBox 7">
            <a:extLst>
              <a:ext uri="{FF2B5EF4-FFF2-40B4-BE49-F238E27FC236}">
                <a16:creationId xmlns:a16="http://schemas.microsoft.com/office/drawing/2014/main" xmlns="" id="{1647ACDD-6B42-4FFB-B225-B61FBD5D2509}"/>
              </a:ext>
            </a:extLst>
          </p:cNvPr>
          <p:cNvSpPr txBox="1"/>
          <p:nvPr/>
        </p:nvSpPr>
        <p:spPr>
          <a:xfrm>
            <a:off x="3614845" y="5095495"/>
            <a:ext cx="1641105" cy="307777"/>
          </a:xfrm>
          <a:prstGeom prst="rect">
            <a:avLst/>
          </a:prstGeom>
          <a:noFill/>
        </p:spPr>
        <p:txBody>
          <a:bodyPr wrap="square" rtlCol="0">
            <a:spAutoFit/>
          </a:bodyPr>
          <a:lstStyle/>
          <a:p>
            <a:pPr defTabSz="1219020"/>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成立子公司</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133371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6" presetClass="entr" presetSubtype="2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par>
                          <p:cTn id="21" fill="hold">
                            <p:stCondLst>
                              <p:cond delay="110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0-#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0-#ppt_w/2"/>
                                          </p:val>
                                        </p:tav>
                                        <p:tav tm="100000">
                                          <p:val>
                                            <p:strVal val="#ppt_x"/>
                                          </p:val>
                                        </p:tav>
                                      </p:tavLst>
                                    </p:anim>
                                    <p:anim calcmode="lin" valueType="num">
                                      <p:cBhvr additive="base">
                                        <p:cTn id="47" dur="500" fill="hold"/>
                                        <p:tgtEl>
                                          <p:spTgt spid="13"/>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0-#ppt_w/2"/>
                                          </p:val>
                                        </p:tav>
                                        <p:tav tm="100000">
                                          <p:val>
                                            <p:strVal val="#ppt_x"/>
                                          </p:val>
                                        </p:tav>
                                      </p:tavLst>
                                    </p:anim>
                                    <p:anim calcmode="lin" valueType="num">
                                      <p:cBhvr additive="base">
                                        <p:cTn id="51" dur="500" fill="hold"/>
                                        <p:tgtEl>
                                          <p:spTgt spid="14"/>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11" grpId="0"/>
      <p:bldP spid="12" grpId="0"/>
      <p:bldP spid="13" grpId="0"/>
      <p:bldP spid="14" grpId="0"/>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EF671B6-A7FE-4243-9BBD-18F559E923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970" y="1892829"/>
            <a:ext cx="2470271" cy="3589611"/>
          </a:xfrm>
          <a:prstGeom prst="rect">
            <a:avLst/>
          </a:prstGeom>
        </p:spPr>
      </p:pic>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业务拓展</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954730" y="3036493"/>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954731" y="3347747"/>
            <a:ext cx="1632181" cy="1324080"/>
          </a:xfrm>
          <a:prstGeom prst="rect">
            <a:avLst/>
          </a:prstGeom>
          <a:noFill/>
        </p:spPr>
        <p:txBody>
          <a:bodyPr wrap="square" rtlCol="0">
            <a:spAutoFit/>
          </a:bodyPr>
          <a:lstStyle/>
          <a:p>
            <a:pPr defTabSz="1219020">
              <a:lnSpc>
                <a:spcPct val="150000"/>
              </a:lnSpc>
            </a:pPr>
            <a:r>
              <a:rPr lang="zh-CN" altLang="en-US" sz="1050"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9" name="TextBox 6">
            <a:extLst>
              <a:ext uri="{FF2B5EF4-FFF2-40B4-BE49-F238E27FC236}">
                <a16:creationId xmlns:a16="http://schemas.microsoft.com/office/drawing/2014/main" xmlns="" id="{4D20F316-CD7E-4B0D-95EA-B9BA5D7A17E7}"/>
              </a:ext>
            </a:extLst>
          </p:cNvPr>
          <p:cNvSpPr txBox="1"/>
          <p:nvPr/>
        </p:nvSpPr>
        <p:spPr>
          <a:xfrm>
            <a:off x="928497" y="2195619"/>
            <a:ext cx="1880643" cy="666786"/>
          </a:xfrm>
          <a:prstGeom prst="rect">
            <a:avLst/>
          </a:prstGeom>
          <a:noFill/>
        </p:spPr>
        <p:txBody>
          <a:bodyPr wrap="none" rtlCol="0">
            <a:spAutoFit/>
          </a:bodyPr>
          <a:lstStyle/>
          <a:p>
            <a:pPr defTabSz="1219020"/>
            <a:r>
              <a:rPr lang="en-US" altLang="zh-CN" sz="3733" dirty="0">
                <a:solidFill>
                  <a:srgbClr val="646464"/>
                </a:solidFill>
                <a:latin typeface="方正黑体简体" panose="02010601030101010101" pitchFamily="2" charset="-122"/>
                <a:ea typeface="方正黑体简体" panose="02010601030101010101" pitchFamily="2" charset="-122"/>
                <a:cs typeface="+mn-ea"/>
                <a:sym typeface="+mn-lt"/>
              </a:rPr>
              <a:t>PLAN A</a:t>
            </a:r>
            <a:endParaRPr lang="zh-CN" altLang="en-US" sz="3733" dirty="0">
              <a:solidFill>
                <a:srgbClr val="646464"/>
              </a:solidFill>
              <a:latin typeface="方正黑体简体" panose="02010601030101010101" pitchFamily="2" charset="-122"/>
              <a:ea typeface="方正黑体简体" panose="02010601030101010101" pitchFamily="2" charset="-122"/>
              <a:cs typeface="+mn-ea"/>
              <a:sym typeface="+mn-lt"/>
            </a:endParaRPr>
          </a:p>
        </p:txBody>
      </p:sp>
      <p:pic>
        <p:nvPicPr>
          <p:cNvPr id="10" name="图片 9">
            <a:extLst>
              <a:ext uri="{FF2B5EF4-FFF2-40B4-BE49-F238E27FC236}">
                <a16:creationId xmlns:a16="http://schemas.microsoft.com/office/drawing/2014/main" xmlns="" id="{F5C25266-4444-4A7D-B79A-C9F3820B9F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093" y="1892829"/>
            <a:ext cx="2470271" cy="3589611"/>
          </a:xfrm>
          <a:prstGeom prst="rect">
            <a:avLst/>
          </a:prstGeom>
        </p:spPr>
      </p:pic>
      <p:sp>
        <p:nvSpPr>
          <p:cNvPr id="11" name="TextBox 7">
            <a:extLst>
              <a:ext uri="{FF2B5EF4-FFF2-40B4-BE49-F238E27FC236}">
                <a16:creationId xmlns:a16="http://schemas.microsoft.com/office/drawing/2014/main" xmlns="" id="{4E7A66C6-805D-4B9E-9BB3-0967CDF4630B}"/>
              </a:ext>
            </a:extLst>
          </p:cNvPr>
          <p:cNvSpPr txBox="1"/>
          <p:nvPr/>
        </p:nvSpPr>
        <p:spPr>
          <a:xfrm>
            <a:off x="3823853" y="3036493"/>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2" name="文本框 11">
            <a:extLst>
              <a:ext uri="{FF2B5EF4-FFF2-40B4-BE49-F238E27FC236}">
                <a16:creationId xmlns:a16="http://schemas.microsoft.com/office/drawing/2014/main" xmlns="" id="{899D1CBB-65BB-40F0-BFCC-53B1C7A8E2E4}"/>
              </a:ext>
            </a:extLst>
          </p:cNvPr>
          <p:cNvSpPr txBox="1"/>
          <p:nvPr/>
        </p:nvSpPr>
        <p:spPr>
          <a:xfrm>
            <a:off x="3823854" y="3347747"/>
            <a:ext cx="1632181" cy="1324080"/>
          </a:xfrm>
          <a:prstGeom prst="rect">
            <a:avLst/>
          </a:prstGeom>
          <a:noFill/>
        </p:spPr>
        <p:txBody>
          <a:bodyPr wrap="square" rtlCol="0">
            <a:spAutoFit/>
          </a:bodyPr>
          <a:lstStyle/>
          <a:p>
            <a:pPr defTabSz="1219020">
              <a:lnSpc>
                <a:spcPct val="150000"/>
              </a:lnSpc>
            </a:pPr>
            <a:r>
              <a:rPr lang="zh-CN" altLang="en-US" sz="1050"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13" name="TextBox 6">
            <a:extLst>
              <a:ext uri="{FF2B5EF4-FFF2-40B4-BE49-F238E27FC236}">
                <a16:creationId xmlns:a16="http://schemas.microsoft.com/office/drawing/2014/main" xmlns="" id="{99190131-8532-4E73-BCC3-074CEC4C3165}"/>
              </a:ext>
            </a:extLst>
          </p:cNvPr>
          <p:cNvSpPr txBox="1"/>
          <p:nvPr/>
        </p:nvSpPr>
        <p:spPr>
          <a:xfrm>
            <a:off x="3797619" y="2195619"/>
            <a:ext cx="1880643" cy="666786"/>
          </a:xfrm>
          <a:prstGeom prst="rect">
            <a:avLst/>
          </a:prstGeom>
          <a:noFill/>
        </p:spPr>
        <p:txBody>
          <a:bodyPr wrap="none" rtlCol="0">
            <a:spAutoFit/>
          </a:bodyPr>
          <a:lstStyle/>
          <a:p>
            <a:pPr defTabSz="1219020"/>
            <a:r>
              <a:rPr lang="en-US" altLang="zh-CN" sz="3733" dirty="0">
                <a:solidFill>
                  <a:srgbClr val="646464"/>
                </a:solidFill>
                <a:latin typeface="方正黑体简体" panose="02010601030101010101" pitchFamily="2" charset="-122"/>
                <a:ea typeface="方正黑体简体" panose="02010601030101010101" pitchFamily="2" charset="-122"/>
                <a:cs typeface="+mn-ea"/>
                <a:sym typeface="+mn-lt"/>
              </a:rPr>
              <a:t>PLAN B</a:t>
            </a:r>
            <a:endParaRPr lang="zh-CN" altLang="en-US" sz="3733" dirty="0">
              <a:solidFill>
                <a:srgbClr val="646464"/>
              </a:solidFill>
              <a:latin typeface="方正黑体简体" panose="02010601030101010101" pitchFamily="2" charset="-122"/>
              <a:ea typeface="方正黑体简体" panose="02010601030101010101" pitchFamily="2" charset="-122"/>
              <a:cs typeface="+mn-ea"/>
              <a:sym typeface="+mn-lt"/>
            </a:endParaRPr>
          </a:p>
        </p:txBody>
      </p:sp>
      <p:pic>
        <p:nvPicPr>
          <p:cNvPr id="14" name="图片 13">
            <a:extLst>
              <a:ext uri="{FF2B5EF4-FFF2-40B4-BE49-F238E27FC236}">
                <a16:creationId xmlns:a16="http://schemas.microsoft.com/office/drawing/2014/main" xmlns="" id="{000D1383-277B-469D-AB18-7CAC10A965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9215" y="1892829"/>
            <a:ext cx="2470271" cy="3589611"/>
          </a:xfrm>
          <a:prstGeom prst="rect">
            <a:avLst/>
          </a:prstGeom>
        </p:spPr>
      </p:pic>
      <p:sp>
        <p:nvSpPr>
          <p:cNvPr id="15" name="TextBox 7">
            <a:extLst>
              <a:ext uri="{FF2B5EF4-FFF2-40B4-BE49-F238E27FC236}">
                <a16:creationId xmlns:a16="http://schemas.microsoft.com/office/drawing/2014/main" xmlns="" id="{CE030178-41EC-4D91-A892-9945843B3BE4}"/>
              </a:ext>
            </a:extLst>
          </p:cNvPr>
          <p:cNvSpPr txBox="1"/>
          <p:nvPr/>
        </p:nvSpPr>
        <p:spPr>
          <a:xfrm>
            <a:off x="6692975" y="3036493"/>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a16="http://schemas.microsoft.com/office/drawing/2014/main" xmlns="" id="{03528067-8F3A-4AEB-9D47-ED0DB393CBCE}"/>
              </a:ext>
            </a:extLst>
          </p:cNvPr>
          <p:cNvSpPr txBox="1"/>
          <p:nvPr/>
        </p:nvSpPr>
        <p:spPr>
          <a:xfrm>
            <a:off x="6692976" y="3347747"/>
            <a:ext cx="1632181" cy="1324080"/>
          </a:xfrm>
          <a:prstGeom prst="rect">
            <a:avLst/>
          </a:prstGeom>
          <a:noFill/>
        </p:spPr>
        <p:txBody>
          <a:bodyPr wrap="square" rtlCol="0">
            <a:spAutoFit/>
          </a:bodyPr>
          <a:lstStyle/>
          <a:p>
            <a:pPr defTabSz="1219020">
              <a:lnSpc>
                <a:spcPct val="150000"/>
              </a:lnSpc>
            </a:pPr>
            <a:r>
              <a:rPr lang="zh-CN" altLang="en-US" sz="1050"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17" name="TextBox 6">
            <a:extLst>
              <a:ext uri="{FF2B5EF4-FFF2-40B4-BE49-F238E27FC236}">
                <a16:creationId xmlns:a16="http://schemas.microsoft.com/office/drawing/2014/main" xmlns="" id="{AF16A597-AE93-4482-B37E-7FB86A04A0C3}"/>
              </a:ext>
            </a:extLst>
          </p:cNvPr>
          <p:cNvSpPr txBox="1"/>
          <p:nvPr/>
        </p:nvSpPr>
        <p:spPr>
          <a:xfrm>
            <a:off x="6666742" y="2195619"/>
            <a:ext cx="1907895" cy="666786"/>
          </a:xfrm>
          <a:prstGeom prst="rect">
            <a:avLst/>
          </a:prstGeom>
          <a:noFill/>
        </p:spPr>
        <p:txBody>
          <a:bodyPr wrap="none" rtlCol="0">
            <a:spAutoFit/>
          </a:bodyPr>
          <a:lstStyle/>
          <a:p>
            <a:pPr defTabSz="1219020"/>
            <a:r>
              <a:rPr lang="en-US" altLang="zh-CN" sz="3733" dirty="0">
                <a:solidFill>
                  <a:srgbClr val="646464"/>
                </a:solidFill>
                <a:latin typeface="方正黑体简体" panose="02010601030101010101" pitchFamily="2" charset="-122"/>
                <a:ea typeface="方正黑体简体" panose="02010601030101010101" pitchFamily="2" charset="-122"/>
                <a:cs typeface="+mn-ea"/>
                <a:sym typeface="+mn-lt"/>
              </a:rPr>
              <a:t>PLAN C</a:t>
            </a:r>
            <a:endParaRPr lang="zh-CN" altLang="en-US" sz="3733" dirty="0">
              <a:solidFill>
                <a:srgbClr val="646464"/>
              </a:solidFill>
              <a:latin typeface="方正黑体简体" panose="02010601030101010101" pitchFamily="2" charset="-122"/>
              <a:ea typeface="方正黑体简体" panose="02010601030101010101" pitchFamily="2" charset="-122"/>
              <a:cs typeface="+mn-ea"/>
              <a:sym typeface="+mn-lt"/>
            </a:endParaRPr>
          </a:p>
        </p:txBody>
      </p:sp>
      <p:pic>
        <p:nvPicPr>
          <p:cNvPr id="20" name="图片 19">
            <a:extLst>
              <a:ext uri="{FF2B5EF4-FFF2-40B4-BE49-F238E27FC236}">
                <a16:creationId xmlns:a16="http://schemas.microsoft.com/office/drawing/2014/main" xmlns="" id="{757644BD-20C2-49BF-BC80-19D3B4358B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8338" y="1892829"/>
            <a:ext cx="2470271" cy="3589611"/>
          </a:xfrm>
          <a:prstGeom prst="rect">
            <a:avLst/>
          </a:prstGeom>
        </p:spPr>
      </p:pic>
      <p:sp>
        <p:nvSpPr>
          <p:cNvPr id="21" name="TextBox 7">
            <a:extLst>
              <a:ext uri="{FF2B5EF4-FFF2-40B4-BE49-F238E27FC236}">
                <a16:creationId xmlns:a16="http://schemas.microsoft.com/office/drawing/2014/main" xmlns="" id="{FFF6096F-7EE2-4591-8B71-D41110E44326}"/>
              </a:ext>
            </a:extLst>
          </p:cNvPr>
          <p:cNvSpPr txBox="1"/>
          <p:nvPr/>
        </p:nvSpPr>
        <p:spPr>
          <a:xfrm>
            <a:off x="9562098" y="3036493"/>
            <a:ext cx="1323439" cy="307777"/>
          </a:xfrm>
          <a:prstGeom prst="rect">
            <a:avLst/>
          </a:prstGeom>
          <a:noFill/>
        </p:spPr>
        <p:txBody>
          <a:bodyPr wrap="square" rtlCol="0">
            <a:spAutoFit/>
          </a:bodyPr>
          <a:lstStyle/>
          <a:p>
            <a:pPr defTabSz="1219020"/>
            <a:r>
              <a:rPr lang="zh-CN" altLang="en-US" sz="1400" dirty="0">
                <a:solidFill>
                  <a:prstClr val="white"/>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
        <p:nvSpPr>
          <p:cNvPr id="22" name="文本框 21">
            <a:extLst>
              <a:ext uri="{FF2B5EF4-FFF2-40B4-BE49-F238E27FC236}">
                <a16:creationId xmlns:a16="http://schemas.microsoft.com/office/drawing/2014/main" xmlns="" id="{6DDCB1C9-BD5A-4489-AE49-EF564DCB2102}"/>
              </a:ext>
            </a:extLst>
          </p:cNvPr>
          <p:cNvSpPr txBox="1"/>
          <p:nvPr/>
        </p:nvSpPr>
        <p:spPr>
          <a:xfrm>
            <a:off x="9562099" y="3347747"/>
            <a:ext cx="1632181" cy="1324080"/>
          </a:xfrm>
          <a:prstGeom prst="rect">
            <a:avLst/>
          </a:prstGeom>
          <a:noFill/>
        </p:spPr>
        <p:txBody>
          <a:bodyPr wrap="square" rtlCol="0">
            <a:spAutoFit/>
          </a:bodyPr>
          <a:lstStyle/>
          <a:p>
            <a:pPr defTabSz="1219020">
              <a:lnSpc>
                <a:spcPct val="150000"/>
              </a:lnSpc>
            </a:pPr>
            <a:r>
              <a:rPr lang="zh-CN" altLang="en-US" sz="1050" dirty="0">
                <a:solidFill>
                  <a:prstClr val="white"/>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23" name="TextBox 6">
            <a:extLst>
              <a:ext uri="{FF2B5EF4-FFF2-40B4-BE49-F238E27FC236}">
                <a16:creationId xmlns:a16="http://schemas.microsoft.com/office/drawing/2014/main" xmlns="" id="{2EB9BC95-EB22-47E4-9FF7-1DC478E11992}"/>
              </a:ext>
            </a:extLst>
          </p:cNvPr>
          <p:cNvSpPr txBox="1"/>
          <p:nvPr/>
        </p:nvSpPr>
        <p:spPr>
          <a:xfrm>
            <a:off x="9535865" y="2195619"/>
            <a:ext cx="1907895" cy="666786"/>
          </a:xfrm>
          <a:prstGeom prst="rect">
            <a:avLst/>
          </a:prstGeom>
          <a:noFill/>
        </p:spPr>
        <p:txBody>
          <a:bodyPr wrap="none" rtlCol="0">
            <a:spAutoFit/>
          </a:bodyPr>
          <a:lstStyle/>
          <a:p>
            <a:pPr defTabSz="1219020"/>
            <a:r>
              <a:rPr lang="en-US" altLang="zh-CN" sz="3733" dirty="0">
                <a:solidFill>
                  <a:srgbClr val="646464"/>
                </a:solidFill>
                <a:latin typeface="方正黑体简体" panose="02010601030101010101" pitchFamily="2" charset="-122"/>
                <a:ea typeface="方正黑体简体" panose="02010601030101010101" pitchFamily="2" charset="-122"/>
                <a:cs typeface="+mn-ea"/>
                <a:sym typeface="+mn-lt"/>
              </a:rPr>
              <a:t>PLAN D</a:t>
            </a:r>
            <a:endParaRPr lang="zh-CN" altLang="en-US" sz="3733" dirty="0">
              <a:solidFill>
                <a:srgbClr val="646464"/>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4070360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par>
                                <p:cTn id="17" presetID="14" presetClass="entr" presetSubtype="10" fill="hold" grpId="0" nodeType="withEffect">
                                  <p:stCondLst>
                                    <p:cond delay="30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grpId="0"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30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par>
                                <p:cTn id="26" presetID="14" presetClass="entr" presetSubtype="10" fill="hold" grpId="0" nodeType="withEffect">
                                  <p:stCondLst>
                                    <p:cond delay="30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childTnLst>
                          </p:cTn>
                        </p:par>
                        <p:par>
                          <p:cTn id="29" fill="hold">
                            <p:stCondLst>
                              <p:cond delay="800"/>
                            </p:stCondLst>
                            <p:childTnLst>
                              <p:par>
                                <p:cTn id="30" presetID="10"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par>
                          <p:cTn id="33" fill="hold">
                            <p:stCondLst>
                              <p:cond delay="1300"/>
                            </p:stCondLst>
                            <p:childTnLst>
                              <p:par>
                                <p:cTn id="34" presetID="10"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18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2300"/>
                            </p:stCondLst>
                            <p:childTnLst>
                              <p:par>
                                <p:cTn id="42" presetID="10"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7" grpId="0"/>
      <p:bldP spid="2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77e7699-796b-4d01-8ca6-cc8e0d365d10"/>
          <p:cNvGrpSpPr>
            <a:grpSpLocks noChangeAspect="1"/>
          </p:cNvGrpSpPr>
          <p:nvPr/>
        </p:nvGrpSpPr>
        <p:grpSpPr>
          <a:xfrm>
            <a:off x="1356560" y="2987246"/>
            <a:ext cx="9478883" cy="1350906"/>
            <a:chOff x="1526035" y="2987131"/>
            <a:chExt cx="9481351" cy="1351258"/>
          </a:xfrm>
          <a:effectLst>
            <a:outerShdw blurRad="254000" dist="63500" dir="2700000" algn="tl" rotWithShape="0">
              <a:prstClr val="black">
                <a:alpha val="30000"/>
              </a:prstClr>
            </a:outerShdw>
          </a:effectLst>
        </p:grpSpPr>
        <p:sp>
          <p:nvSpPr>
            <p:cNvPr id="4" name="Rectangle 2"/>
            <p:cNvSpPr/>
            <p:nvPr/>
          </p:nvSpPr>
          <p:spPr>
            <a:xfrm>
              <a:off x="1526035" y="3635724"/>
              <a:ext cx="9481351" cy="4571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nvGrpSpPr>
            <p:cNvPr id="5" name="Group 39"/>
            <p:cNvGrpSpPr/>
            <p:nvPr/>
          </p:nvGrpSpPr>
          <p:grpSpPr>
            <a:xfrm>
              <a:off x="4329550" y="3024490"/>
              <a:ext cx="1313895" cy="1313895"/>
              <a:chOff x="4330102" y="3024490"/>
              <a:chExt cx="1313895" cy="1313895"/>
            </a:xfrm>
          </p:grpSpPr>
          <p:grpSp>
            <p:nvGrpSpPr>
              <p:cNvPr id="39" name="Group 3"/>
              <p:cNvGrpSpPr/>
              <p:nvPr/>
            </p:nvGrpSpPr>
            <p:grpSpPr>
              <a:xfrm rot="551458">
                <a:off x="4330102" y="3024490"/>
                <a:ext cx="1313895" cy="1313895"/>
                <a:chOff x="1882067" y="2796467"/>
                <a:chExt cx="1313894" cy="1313894"/>
              </a:xfrm>
              <a:solidFill>
                <a:schemeClr val="accent2"/>
              </a:solidFill>
            </p:grpSpPr>
            <p:sp>
              <p:nvSpPr>
                <p:cNvPr id="41" name="Block Arc 4"/>
                <p:cNvSpPr/>
                <p:nvPr/>
              </p:nvSpPr>
              <p:spPr>
                <a:xfrm rot="12943459">
                  <a:off x="1882067" y="2796467"/>
                  <a:ext cx="1313894" cy="1313894"/>
                </a:xfrm>
                <a:prstGeom prst="blockArc">
                  <a:avLst>
                    <a:gd name="adj1" fmla="val 8881062"/>
                    <a:gd name="adj2" fmla="val 7061138"/>
                    <a:gd name="adj3" fmla="val 7218"/>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42" name="Oval 5"/>
                <p:cNvSpPr/>
                <p:nvPr/>
              </p:nvSpPr>
              <p:spPr>
                <a:xfrm>
                  <a:off x="2150177" y="3064576"/>
                  <a:ext cx="777674" cy="777674"/>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sp>
            <p:nvSpPr>
              <p:cNvPr id="40" name="Freeform: Shape 6"/>
              <p:cNvSpPr/>
              <p:nvPr/>
            </p:nvSpPr>
            <p:spPr>
              <a:xfrm>
                <a:off x="4811471" y="3534536"/>
                <a:ext cx="351157" cy="350504"/>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grpSp>
          <p:nvGrpSpPr>
            <p:cNvPr id="6" name="Group 41"/>
            <p:cNvGrpSpPr/>
            <p:nvPr/>
          </p:nvGrpSpPr>
          <p:grpSpPr>
            <a:xfrm>
              <a:off x="9037552" y="3024494"/>
              <a:ext cx="1313895" cy="1313895"/>
              <a:chOff x="8972997" y="3024494"/>
              <a:chExt cx="1313895" cy="1313895"/>
            </a:xfrm>
          </p:grpSpPr>
          <p:grpSp>
            <p:nvGrpSpPr>
              <p:cNvPr id="33" name="Group 13"/>
              <p:cNvGrpSpPr/>
              <p:nvPr/>
            </p:nvGrpSpPr>
            <p:grpSpPr>
              <a:xfrm rot="387625">
                <a:off x="8972997" y="3024494"/>
                <a:ext cx="1313895" cy="1313895"/>
                <a:chOff x="1882067" y="2796467"/>
                <a:chExt cx="1313894" cy="1313894"/>
              </a:xfrm>
              <a:solidFill>
                <a:schemeClr val="accent4"/>
              </a:solidFill>
            </p:grpSpPr>
            <p:sp>
              <p:nvSpPr>
                <p:cNvPr id="37" name="Block Arc 14"/>
                <p:cNvSpPr/>
                <p:nvPr/>
              </p:nvSpPr>
              <p:spPr>
                <a:xfrm rot="12943459">
                  <a:off x="1882067" y="2796467"/>
                  <a:ext cx="1313894" cy="1313894"/>
                </a:xfrm>
                <a:prstGeom prst="blockArc">
                  <a:avLst>
                    <a:gd name="adj1" fmla="val 8964929"/>
                    <a:gd name="adj2" fmla="val 7324230"/>
                    <a:gd name="adj3" fmla="val 7594"/>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8" name="Oval 15"/>
                <p:cNvSpPr/>
                <p:nvPr/>
              </p:nvSpPr>
              <p:spPr>
                <a:xfrm>
                  <a:off x="2150177" y="3064576"/>
                  <a:ext cx="777674" cy="777674"/>
                </a:xfrm>
                <a:prstGeom prst="ellipse">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grpSp>
            <p:nvGrpSpPr>
              <p:cNvPr id="34" name="Group 16"/>
              <p:cNvGrpSpPr/>
              <p:nvPr/>
            </p:nvGrpSpPr>
            <p:grpSpPr>
              <a:xfrm>
                <a:off x="9477373" y="3481868"/>
                <a:ext cx="319091" cy="324201"/>
                <a:chOff x="7108030" y="2440377"/>
                <a:chExt cx="239318" cy="243151"/>
              </a:xfrm>
            </p:grpSpPr>
            <p:sp>
              <p:nvSpPr>
                <p:cNvPr id="35" name="Freeform: Shape 17"/>
                <p:cNvSpPr/>
                <p:nvPr/>
              </p:nvSpPr>
              <p:spPr>
                <a:xfrm rot="10800000" flipV="1">
                  <a:off x="7108030" y="2440377"/>
                  <a:ext cx="239318" cy="243151"/>
                </a:xfrm>
                <a:custGeom>
                  <a:avLst/>
                  <a:gdLst>
                    <a:gd name="connsiteX0" fmla="*/ 160364 w 239318"/>
                    <a:gd name="connsiteY0" fmla="*/ 0 h 243151"/>
                    <a:gd name="connsiteX1" fmla="*/ 139093 w 239318"/>
                    <a:gd name="connsiteY1" fmla="*/ 40447 h 243151"/>
                    <a:gd name="connsiteX2" fmla="*/ 141529 w 239318"/>
                    <a:gd name="connsiteY2" fmla="*/ 51630 h 243151"/>
                    <a:gd name="connsiteX3" fmla="*/ 88884 w 239318"/>
                    <a:gd name="connsiteY3" fmla="*/ 51630 h 243151"/>
                    <a:gd name="connsiteX4" fmla="*/ 91176 w 239318"/>
                    <a:gd name="connsiteY4" fmla="*/ 41110 h 243151"/>
                    <a:gd name="connsiteX5" fmla="*/ 69905 w 239318"/>
                    <a:gd name="connsiteY5" fmla="*/ 663 h 243151"/>
                    <a:gd name="connsiteX6" fmla="*/ 48634 w 239318"/>
                    <a:gd name="connsiteY6" fmla="*/ 41110 h 243151"/>
                    <a:gd name="connsiteX7" fmla="*/ 50925 w 239318"/>
                    <a:gd name="connsiteY7" fmla="*/ 51630 h 243151"/>
                    <a:gd name="connsiteX8" fmla="*/ 0 w 239318"/>
                    <a:gd name="connsiteY8" fmla="*/ 51630 h 243151"/>
                    <a:gd name="connsiteX9" fmla="*/ 0 w 239318"/>
                    <a:gd name="connsiteY9" fmla="*/ 243151 h 243151"/>
                    <a:gd name="connsiteX10" fmla="*/ 239318 w 239318"/>
                    <a:gd name="connsiteY10" fmla="*/ 243151 h 243151"/>
                    <a:gd name="connsiteX11" fmla="*/ 239318 w 239318"/>
                    <a:gd name="connsiteY11" fmla="*/ 51630 h 243151"/>
                    <a:gd name="connsiteX12" fmla="*/ 179199 w 239318"/>
                    <a:gd name="connsiteY12" fmla="*/ 51630 h 243151"/>
                    <a:gd name="connsiteX13" fmla="*/ 181635 w 239318"/>
                    <a:gd name="connsiteY13" fmla="*/ 40447 h 243151"/>
                    <a:gd name="connsiteX14" fmla="*/ 160364 w 239318"/>
                    <a:gd name="connsiteY14" fmla="*/ 0 h 24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9318" h="243151">
                      <a:moveTo>
                        <a:pt x="160364" y="0"/>
                      </a:moveTo>
                      <a:cubicBezTo>
                        <a:pt x="148616" y="0"/>
                        <a:pt x="139093" y="18109"/>
                        <a:pt x="139093" y="40447"/>
                      </a:cubicBezTo>
                      <a:lnTo>
                        <a:pt x="141529" y="51630"/>
                      </a:lnTo>
                      <a:lnTo>
                        <a:pt x="88884" y="51630"/>
                      </a:lnTo>
                      <a:lnTo>
                        <a:pt x="91176" y="41110"/>
                      </a:lnTo>
                      <a:cubicBezTo>
                        <a:pt x="91176" y="18772"/>
                        <a:pt x="81653" y="663"/>
                        <a:pt x="69905" y="663"/>
                      </a:cubicBezTo>
                      <a:cubicBezTo>
                        <a:pt x="58157" y="663"/>
                        <a:pt x="48634" y="18772"/>
                        <a:pt x="48634" y="41110"/>
                      </a:cubicBezTo>
                      <a:lnTo>
                        <a:pt x="50925" y="51630"/>
                      </a:lnTo>
                      <a:lnTo>
                        <a:pt x="0" y="51630"/>
                      </a:lnTo>
                      <a:lnTo>
                        <a:pt x="0" y="243151"/>
                      </a:lnTo>
                      <a:lnTo>
                        <a:pt x="239318" y="243151"/>
                      </a:lnTo>
                      <a:lnTo>
                        <a:pt x="239318" y="51630"/>
                      </a:lnTo>
                      <a:lnTo>
                        <a:pt x="179199" y="51630"/>
                      </a:lnTo>
                      <a:lnTo>
                        <a:pt x="181635" y="40447"/>
                      </a:lnTo>
                      <a:cubicBezTo>
                        <a:pt x="181635" y="18109"/>
                        <a:pt x="172112" y="0"/>
                        <a:pt x="160364" y="0"/>
                      </a:cubicBezTo>
                      <a:close/>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6" name="Rectangle 18"/>
                <p:cNvSpPr/>
                <p:nvPr/>
              </p:nvSpPr>
              <p:spPr>
                <a:xfrm>
                  <a:off x="7112630" y="2493527"/>
                  <a:ext cx="230118" cy="364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grpSp>
        <p:grpSp>
          <p:nvGrpSpPr>
            <p:cNvPr id="7" name="Group 40"/>
            <p:cNvGrpSpPr/>
            <p:nvPr/>
          </p:nvGrpSpPr>
          <p:grpSpPr>
            <a:xfrm>
              <a:off x="6657677" y="2987131"/>
              <a:ext cx="1313895" cy="1313895"/>
              <a:chOff x="6651549" y="2987131"/>
              <a:chExt cx="1313895" cy="1313895"/>
            </a:xfrm>
          </p:grpSpPr>
          <p:grpSp>
            <p:nvGrpSpPr>
              <p:cNvPr id="25" name="Group 10"/>
              <p:cNvGrpSpPr/>
              <p:nvPr/>
            </p:nvGrpSpPr>
            <p:grpSpPr>
              <a:xfrm rot="541231">
                <a:off x="6651549" y="2987131"/>
                <a:ext cx="1313895" cy="1313895"/>
                <a:chOff x="1882067" y="2796467"/>
                <a:chExt cx="1313894" cy="1313894"/>
              </a:xfrm>
              <a:solidFill>
                <a:schemeClr val="accent3"/>
              </a:solidFill>
            </p:grpSpPr>
            <p:sp>
              <p:nvSpPr>
                <p:cNvPr id="31" name="Block Arc 11"/>
                <p:cNvSpPr/>
                <p:nvPr/>
              </p:nvSpPr>
              <p:spPr>
                <a:xfrm rot="12943459">
                  <a:off x="1882067" y="2796467"/>
                  <a:ext cx="1313894" cy="1313894"/>
                </a:xfrm>
                <a:prstGeom prst="blockArc">
                  <a:avLst>
                    <a:gd name="adj1" fmla="val 9149185"/>
                    <a:gd name="adj2" fmla="val 7405758"/>
                    <a:gd name="adj3" fmla="val 6986"/>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2" name="Oval 12"/>
                <p:cNvSpPr/>
                <p:nvPr/>
              </p:nvSpPr>
              <p:spPr>
                <a:xfrm>
                  <a:off x="2150177" y="3064576"/>
                  <a:ext cx="777674" cy="777674"/>
                </a:xfrm>
                <a:prstGeom prst="ellips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grpSp>
            <p:nvGrpSpPr>
              <p:cNvPr id="26" name="Group 19"/>
              <p:cNvGrpSpPr/>
              <p:nvPr/>
            </p:nvGrpSpPr>
            <p:grpSpPr>
              <a:xfrm>
                <a:off x="7164415" y="3441845"/>
                <a:ext cx="289332" cy="332980"/>
                <a:chOff x="5359135" y="2382008"/>
                <a:chExt cx="216999" cy="249735"/>
              </a:xfrm>
            </p:grpSpPr>
            <p:sp>
              <p:nvSpPr>
                <p:cNvPr id="27" name="Freeform: Shape 20"/>
                <p:cNvSpPr/>
                <p:nvPr/>
              </p:nvSpPr>
              <p:spPr>
                <a:xfrm rot="10800000" flipH="1">
                  <a:off x="5359135" y="2382008"/>
                  <a:ext cx="216999" cy="249735"/>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28" name="Flowchart: Process 21"/>
                <p:cNvSpPr/>
                <p:nvPr/>
              </p:nvSpPr>
              <p:spPr>
                <a:xfrm>
                  <a:off x="5389208" y="2490659"/>
                  <a:ext cx="28782" cy="141083"/>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29" name="Flowchart: Process 22"/>
                <p:cNvSpPr/>
                <p:nvPr/>
              </p:nvSpPr>
              <p:spPr>
                <a:xfrm>
                  <a:off x="5526093" y="2382018"/>
                  <a:ext cx="32927" cy="242855"/>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30" name="Flowchart: Process 23"/>
                <p:cNvSpPr/>
                <p:nvPr/>
              </p:nvSpPr>
              <p:spPr>
                <a:xfrm>
                  <a:off x="5454721" y="2436605"/>
                  <a:ext cx="28782" cy="19016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grpSp>
        <p:grpSp>
          <p:nvGrpSpPr>
            <p:cNvPr id="8" name="Group 38"/>
            <p:cNvGrpSpPr/>
            <p:nvPr/>
          </p:nvGrpSpPr>
          <p:grpSpPr>
            <a:xfrm>
              <a:off x="2003038" y="3024492"/>
              <a:ext cx="1313895" cy="1313895"/>
              <a:chOff x="2008654" y="3024492"/>
              <a:chExt cx="1313895" cy="1313895"/>
            </a:xfrm>
          </p:grpSpPr>
          <p:grpSp>
            <p:nvGrpSpPr>
              <p:cNvPr id="21" name="Group 7"/>
              <p:cNvGrpSpPr/>
              <p:nvPr/>
            </p:nvGrpSpPr>
            <p:grpSpPr>
              <a:xfrm rot="596657">
                <a:off x="2008654" y="3024492"/>
                <a:ext cx="1313895" cy="1313895"/>
                <a:chOff x="1882067" y="2796467"/>
                <a:chExt cx="1313894" cy="1313894"/>
              </a:xfrm>
            </p:grpSpPr>
            <p:sp>
              <p:nvSpPr>
                <p:cNvPr id="23" name="Block Arc 8"/>
                <p:cNvSpPr/>
                <p:nvPr/>
              </p:nvSpPr>
              <p:spPr>
                <a:xfrm rot="12943459">
                  <a:off x="1882067" y="2796467"/>
                  <a:ext cx="1313894" cy="1313894"/>
                </a:xfrm>
                <a:prstGeom prst="blockArc">
                  <a:avLst>
                    <a:gd name="adj1" fmla="val 8662853"/>
                    <a:gd name="adj2" fmla="val 7046337"/>
                    <a:gd name="adj3" fmla="val 7147"/>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sp>
              <p:nvSpPr>
                <p:cNvPr id="24" name="Oval 9"/>
                <p:cNvSpPr/>
                <p:nvPr/>
              </p:nvSpPr>
              <p:spPr>
                <a:xfrm>
                  <a:off x="2150177" y="3064576"/>
                  <a:ext cx="777674" cy="777674"/>
                </a:xfrm>
                <a:prstGeom prst="ellips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sp>
            <p:nvSpPr>
              <p:cNvPr id="22" name="Freeform: Shape 24"/>
              <p:cNvSpPr/>
              <p:nvPr/>
            </p:nvSpPr>
            <p:spPr>
              <a:xfrm rot="1825674">
                <a:off x="2361469" y="3519073"/>
                <a:ext cx="596956" cy="243924"/>
              </a:xfrm>
              <a:custGeom>
                <a:avLst/>
                <a:gdLst>
                  <a:gd name="connsiteX0" fmla="*/ 0 w 447717"/>
                  <a:gd name="connsiteY0" fmla="*/ 83672 h 182943"/>
                  <a:gd name="connsiteX1" fmla="*/ 447717 w 447717"/>
                  <a:gd name="connsiteY1" fmla="*/ 0 h 182943"/>
                  <a:gd name="connsiteX2" fmla="*/ 436560 w 447717"/>
                  <a:gd name="connsiteY2" fmla="*/ 10954 h 182943"/>
                  <a:gd name="connsiteX3" fmla="*/ 364472 w 447717"/>
                  <a:gd name="connsiteY3" fmla="*/ 79417 h 182943"/>
                  <a:gd name="connsiteX4" fmla="*/ 364562 w 447717"/>
                  <a:gd name="connsiteY4" fmla="*/ 79469 h 182943"/>
                  <a:gd name="connsiteX5" fmla="*/ 1124 w 447717"/>
                  <a:gd name="connsiteY5" fmla="*/ 83672 h 182943"/>
                  <a:gd name="connsiteX6" fmla="*/ 26359 w 447717"/>
                  <a:gd name="connsiteY6" fmla="*/ 85077 h 182943"/>
                  <a:gd name="connsiteX7" fmla="*/ 363099 w 447717"/>
                  <a:gd name="connsiteY7" fmla="*/ 81143 h 182943"/>
                  <a:gd name="connsiteX8" fmla="*/ 435344 w 447717"/>
                  <a:gd name="connsiteY8" fmla="*/ 122958 h 182943"/>
                  <a:gd name="connsiteX9" fmla="*/ 439783 w 447717"/>
                  <a:gd name="connsiteY9" fmla="*/ 123964 h 182943"/>
                  <a:gd name="connsiteX10" fmla="*/ 363358 w 447717"/>
                  <a:gd name="connsiteY10" fmla="*/ 80387 h 182943"/>
                  <a:gd name="connsiteX11" fmla="*/ 367904 w 447717"/>
                  <a:gd name="connsiteY11" fmla="*/ 80335 h 182943"/>
                  <a:gd name="connsiteX12" fmla="*/ 389531 w 447717"/>
                  <a:gd name="connsiteY12" fmla="*/ 58746 h 182943"/>
                  <a:gd name="connsiteX13" fmla="*/ 442102 w 447717"/>
                  <a:gd name="connsiteY13" fmla="*/ 124691 h 182943"/>
                  <a:gd name="connsiteX14" fmla="*/ 435720 w 447717"/>
                  <a:gd name="connsiteY14" fmla="*/ 123176 h 182943"/>
                  <a:gd name="connsiteX15" fmla="*/ 436516 w 447717"/>
                  <a:gd name="connsiteY15" fmla="*/ 123637 h 182943"/>
                  <a:gd name="connsiteX16" fmla="*/ 420832 w 447717"/>
                  <a:gd name="connsiteY16" fmla="*/ 120031 h 182943"/>
                  <a:gd name="connsiteX17" fmla="*/ 358631 w 447717"/>
                  <a:gd name="connsiteY17" fmla="*/ 105046 h 182943"/>
                  <a:gd name="connsiteX18" fmla="*/ 390347 w 447717"/>
                  <a:gd name="connsiteY18" fmla="*/ 182943 h 182943"/>
                  <a:gd name="connsiteX19" fmla="*/ 7521 w 447717"/>
                  <a:gd name="connsiteY19" fmla="*/ 85585 h 182943"/>
                  <a:gd name="connsiteX20" fmla="*/ 3283 w 447717"/>
                  <a:gd name="connsiteY20" fmla="*/ 85346 h 182943"/>
                  <a:gd name="connsiteX21" fmla="*/ 6439 w 447717"/>
                  <a:gd name="connsiteY21" fmla="*/ 85310 h 1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7717" h="182943">
                    <a:moveTo>
                      <a:pt x="0" y="83672"/>
                    </a:moveTo>
                    <a:lnTo>
                      <a:pt x="447717" y="0"/>
                    </a:lnTo>
                    <a:lnTo>
                      <a:pt x="436560" y="10954"/>
                    </a:lnTo>
                    <a:lnTo>
                      <a:pt x="364472" y="79417"/>
                    </a:lnTo>
                    <a:lnTo>
                      <a:pt x="364562" y="79469"/>
                    </a:lnTo>
                    <a:lnTo>
                      <a:pt x="1124" y="83672"/>
                    </a:lnTo>
                    <a:lnTo>
                      <a:pt x="26359" y="85077"/>
                    </a:lnTo>
                    <a:lnTo>
                      <a:pt x="363099" y="81143"/>
                    </a:lnTo>
                    <a:lnTo>
                      <a:pt x="435344" y="122958"/>
                    </a:lnTo>
                    <a:lnTo>
                      <a:pt x="439783" y="123964"/>
                    </a:lnTo>
                    <a:lnTo>
                      <a:pt x="363358" y="80387"/>
                    </a:lnTo>
                    <a:lnTo>
                      <a:pt x="367904" y="80335"/>
                    </a:lnTo>
                    <a:lnTo>
                      <a:pt x="389531" y="58746"/>
                    </a:lnTo>
                    <a:lnTo>
                      <a:pt x="442102" y="124691"/>
                    </a:lnTo>
                    <a:lnTo>
                      <a:pt x="435720" y="123176"/>
                    </a:lnTo>
                    <a:lnTo>
                      <a:pt x="436516" y="123637"/>
                    </a:lnTo>
                    <a:lnTo>
                      <a:pt x="420832" y="120031"/>
                    </a:lnTo>
                    <a:lnTo>
                      <a:pt x="358631" y="105046"/>
                    </a:lnTo>
                    <a:lnTo>
                      <a:pt x="390347" y="182943"/>
                    </a:lnTo>
                    <a:lnTo>
                      <a:pt x="7521" y="85585"/>
                    </a:lnTo>
                    <a:lnTo>
                      <a:pt x="3283" y="85346"/>
                    </a:lnTo>
                    <a:lnTo>
                      <a:pt x="6439" y="85310"/>
                    </a:lnTo>
                    <a:close/>
                  </a:path>
                </a:pathLst>
              </a:custGeom>
              <a:solidFill>
                <a:schemeClr val="bg1"/>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sz="1799">
                  <a:cs typeface="+mn-ea"/>
                  <a:sym typeface="+mn-lt"/>
                </a:endParaRPr>
              </a:p>
            </p:txBody>
          </p:sp>
        </p:grpSp>
      </p:grpSp>
      <p:grpSp>
        <p:nvGrpSpPr>
          <p:cNvPr id="50" name="组合 49"/>
          <p:cNvGrpSpPr/>
          <p:nvPr/>
        </p:nvGrpSpPr>
        <p:grpSpPr>
          <a:xfrm>
            <a:off x="1858539" y="2007854"/>
            <a:ext cx="2858346" cy="740027"/>
            <a:chOff x="6736921" y="2180774"/>
            <a:chExt cx="4167434" cy="740220"/>
          </a:xfrm>
        </p:grpSpPr>
        <p:sp>
          <p:nvSpPr>
            <p:cNvPr id="51" name="TextBox 11"/>
            <p:cNvSpPr txBox="1"/>
            <p:nvPr/>
          </p:nvSpPr>
          <p:spPr>
            <a:xfrm>
              <a:off x="6736921" y="2520884"/>
              <a:ext cx="4167434" cy="400110"/>
            </a:xfrm>
            <a:prstGeom prst="rect">
              <a:avLst/>
            </a:prstGeom>
            <a:noFill/>
          </p:spPr>
          <p:txBody>
            <a:bodyPr wrap="square" lIns="0" tIns="0" rIns="0" bIns="0" rtlCol="0">
              <a:spAutoFit/>
              <a:scene3d>
                <a:camera prst="orthographicFront"/>
                <a:lightRig rig="threePt" dir="t"/>
              </a:scene3d>
              <a:sp3d contourW="12700"/>
            </a:bodyPr>
            <a:lstStyle/>
            <a:p>
              <a:pPr>
                <a:lnSpc>
                  <a:spcPct val="130000"/>
                </a:lnSpc>
              </a:pPr>
              <a:r>
                <a:rPr lang="zh-CN" altLang="en-US" sz="1000" b="1"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a:t>
              </a:r>
            </a:p>
          </p:txBody>
        </p:sp>
        <p:sp>
          <p:nvSpPr>
            <p:cNvPr id="52" name="TextBox 11"/>
            <p:cNvSpPr txBox="1"/>
            <p:nvPr/>
          </p:nvSpPr>
          <p:spPr>
            <a:xfrm>
              <a:off x="6736921" y="2180774"/>
              <a:ext cx="2449035" cy="253469"/>
            </a:xfrm>
            <a:prstGeom prst="rect">
              <a:avLst/>
            </a:prstGeom>
            <a:noFill/>
          </p:spPr>
          <p:txBody>
            <a:bodyPr wrap="square" lIns="0" tIns="0" rIns="0" bIns="0" rtlCol="0">
              <a:spAutoFit/>
              <a:scene3d>
                <a:camera prst="orthographicFront"/>
                <a:lightRig rig="threePt" dir="t"/>
              </a:scene3d>
              <a:sp3d contourW="12700"/>
            </a:bodyPr>
            <a:lstStyle/>
            <a:p>
              <a:pPr>
                <a:lnSpc>
                  <a:spcPct val="130000"/>
                </a:lnSpc>
              </a:pPr>
              <a:r>
                <a:rPr lang="zh-CN" altLang="en-US" sz="1400" b="1" dirty="0">
                  <a:solidFill>
                    <a:srgbClr val="404040"/>
                  </a:solidFill>
                  <a:latin typeface="方正黑体简体" panose="02010601030101010101" pitchFamily="2" charset="-122"/>
                  <a:ea typeface="方正黑体简体" panose="02010601030101010101" pitchFamily="2" charset="-122"/>
                  <a:cs typeface="+mn-ea"/>
                  <a:sym typeface="+mn-lt"/>
                </a:rPr>
                <a:t>计划实施一</a:t>
              </a:r>
              <a:endParaRPr lang="en-US" sz="1400" b="1" dirty="0">
                <a:solidFill>
                  <a:srgbClr val="404040"/>
                </a:solidFill>
                <a:latin typeface="方正黑体简体" panose="02010601030101010101" pitchFamily="2" charset="-122"/>
                <a:ea typeface="方正黑体简体" panose="02010601030101010101" pitchFamily="2" charset="-122"/>
                <a:cs typeface="+mn-ea"/>
                <a:sym typeface="+mn-lt"/>
              </a:endParaRPr>
            </a:p>
          </p:txBody>
        </p:sp>
      </p:grpSp>
      <p:grpSp>
        <p:nvGrpSpPr>
          <p:cNvPr id="53" name="组合 52"/>
          <p:cNvGrpSpPr/>
          <p:nvPr/>
        </p:nvGrpSpPr>
        <p:grpSpPr>
          <a:xfrm>
            <a:off x="6512020" y="2007854"/>
            <a:ext cx="2858346" cy="740027"/>
            <a:chOff x="6736921" y="2180774"/>
            <a:chExt cx="4167434" cy="740220"/>
          </a:xfrm>
        </p:grpSpPr>
        <p:sp>
          <p:nvSpPr>
            <p:cNvPr id="54" name="TextBox 11"/>
            <p:cNvSpPr txBox="1"/>
            <p:nvPr/>
          </p:nvSpPr>
          <p:spPr>
            <a:xfrm>
              <a:off x="6736921" y="2520884"/>
              <a:ext cx="4167434" cy="400110"/>
            </a:xfrm>
            <a:prstGeom prst="rect">
              <a:avLst/>
            </a:prstGeom>
            <a:noFill/>
          </p:spPr>
          <p:txBody>
            <a:bodyPr wrap="square" lIns="0" tIns="0" rIns="0" bIns="0" rtlCol="0">
              <a:spAutoFit/>
              <a:scene3d>
                <a:camera prst="orthographicFront"/>
                <a:lightRig rig="threePt" dir="t"/>
              </a:scene3d>
              <a:sp3d contourW="12700"/>
            </a:bodyPr>
            <a:lstStyle/>
            <a:p>
              <a:pPr>
                <a:lnSpc>
                  <a:spcPct val="130000"/>
                </a:lnSpc>
              </a:pPr>
              <a:r>
                <a:rPr lang="zh-CN" altLang="en-US" sz="1000" b="1"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a:t>
              </a:r>
            </a:p>
          </p:txBody>
        </p:sp>
        <p:sp>
          <p:nvSpPr>
            <p:cNvPr id="55" name="TextBox 11"/>
            <p:cNvSpPr txBox="1"/>
            <p:nvPr/>
          </p:nvSpPr>
          <p:spPr>
            <a:xfrm>
              <a:off x="6736921" y="2180774"/>
              <a:ext cx="2449035" cy="253469"/>
            </a:xfrm>
            <a:prstGeom prst="rect">
              <a:avLst/>
            </a:prstGeom>
            <a:noFill/>
          </p:spPr>
          <p:txBody>
            <a:bodyPr wrap="square" lIns="0" tIns="0" rIns="0" bIns="0" rtlCol="0">
              <a:spAutoFit/>
              <a:scene3d>
                <a:camera prst="orthographicFront"/>
                <a:lightRig rig="threePt" dir="t"/>
              </a:scene3d>
              <a:sp3d contourW="12700"/>
            </a:bodyPr>
            <a:lstStyle/>
            <a:p>
              <a:pPr>
                <a:lnSpc>
                  <a:spcPct val="130000"/>
                </a:lnSpc>
              </a:pPr>
              <a:r>
                <a:rPr lang="zh-CN" altLang="en-US" sz="1400" b="1" dirty="0">
                  <a:solidFill>
                    <a:srgbClr val="404040"/>
                  </a:solidFill>
                  <a:latin typeface="方正黑体简体" panose="02010601030101010101" pitchFamily="2" charset="-122"/>
                  <a:ea typeface="方正黑体简体" panose="02010601030101010101" pitchFamily="2" charset="-122"/>
                  <a:cs typeface="+mn-ea"/>
                  <a:sym typeface="+mn-lt"/>
                </a:rPr>
                <a:t>计划实施三</a:t>
              </a:r>
              <a:endParaRPr lang="en-US" altLang="zh-CN" sz="1400" b="1" dirty="0">
                <a:solidFill>
                  <a:srgbClr val="404040"/>
                </a:solidFill>
                <a:latin typeface="方正黑体简体" panose="02010601030101010101" pitchFamily="2" charset="-122"/>
                <a:ea typeface="方正黑体简体" panose="02010601030101010101" pitchFamily="2" charset="-122"/>
                <a:cs typeface="+mn-ea"/>
                <a:sym typeface="+mn-lt"/>
              </a:endParaRPr>
            </a:p>
          </p:txBody>
        </p:sp>
      </p:grpSp>
      <p:grpSp>
        <p:nvGrpSpPr>
          <p:cNvPr id="59" name="组合 58"/>
          <p:cNvGrpSpPr/>
          <p:nvPr/>
        </p:nvGrpSpPr>
        <p:grpSpPr>
          <a:xfrm>
            <a:off x="2568527" y="4802894"/>
            <a:ext cx="2910404" cy="740027"/>
            <a:chOff x="6736921" y="2180774"/>
            <a:chExt cx="4167434" cy="740220"/>
          </a:xfrm>
        </p:grpSpPr>
        <p:sp>
          <p:nvSpPr>
            <p:cNvPr id="60" name="TextBox 11"/>
            <p:cNvSpPr txBox="1"/>
            <p:nvPr/>
          </p:nvSpPr>
          <p:spPr>
            <a:xfrm>
              <a:off x="6736921" y="2520884"/>
              <a:ext cx="4167434" cy="400110"/>
            </a:xfrm>
            <a:prstGeom prst="rect">
              <a:avLst/>
            </a:prstGeom>
            <a:noFill/>
          </p:spPr>
          <p:txBody>
            <a:bodyPr wrap="square" lIns="0" tIns="0" rIns="0" bIns="0" rtlCol="0">
              <a:spAutoFit/>
              <a:scene3d>
                <a:camera prst="orthographicFront"/>
                <a:lightRig rig="threePt" dir="t"/>
              </a:scene3d>
              <a:sp3d contourW="12700"/>
            </a:bodyPr>
            <a:lstStyle/>
            <a:p>
              <a:pPr algn="r">
                <a:lnSpc>
                  <a:spcPct val="130000"/>
                </a:lnSpc>
              </a:pPr>
              <a:r>
                <a:rPr lang="zh-CN" altLang="en-US" sz="1000" b="1" dirty="0">
                  <a:solidFill>
                    <a:schemeClr val="tx1">
                      <a:lumMod val="50000"/>
                      <a:lumOff val="50000"/>
                    </a:schemeClr>
                  </a:solidFill>
                  <a:cs typeface="+mn-ea"/>
                  <a:sym typeface="+mn-lt"/>
                </a:rPr>
                <a:t>用户可以在投影仪或者计算机上进行演示也可以将演示文稿打印出来制作成胶片以便应用到更</a:t>
              </a:r>
            </a:p>
          </p:txBody>
        </p:sp>
        <p:sp>
          <p:nvSpPr>
            <p:cNvPr id="61" name="TextBox 11"/>
            <p:cNvSpPr txBox="1"/>
            <p:nvPr/>
          </p:nvSpPr>
          <p:spPr>
            <a:xfrm>
              <a:off x="8455319" y="2180774"/>
              <a:ext cx="2449036" cy="253469"/>
            </a:xfrm>
            <a:prstGeom prst="rect">
              <a:avLst/>
            </a:prstGeom>
            <a:noFill/>
          </p:spPr>
          <p:txBody>
            <a:bodyPr wrap="square" lIns="0" tIns="0" rIns="0" bIns="0" rtlCol="0">
              <a:spAutoFit/>
              <a:scene3d>
                <a:camera prst="orthographicFront"/>
                <a:lightRig rig="threePt" dir="t"/>
              </a:scene3d>
              <a:sp3d contourW="12700"/>
            </a:bodyPr>
            <a:lstStyle/>
            <a:p>
              <a:pPr algn="r">
                <a:lnSpc>
                  <a:spcPct val="130000"/>
                </a:lnSpc>
              </a:pPr>
              <a:r>
                <a:rPr lang="zh-CN" altLang="en-US" sz="1400" b="1" dirty="0">
                  <a:solidFill>
                    <a:srgbClr val="404040"/>
                  </a:solidFill>
                  <a:latin typeface="方正黑体简体" panose="02010601030101010101" pitchFamily="2" charset="-122"/>
                  <a:ea typeface="方正黑体简体" panose="02010601030101010101" pitchFamily="2" charset="-122"/>
                  <a:cs typeface="+mn-ea"/>
                  <a:sym typeface="+mn-lt"/>
                </a:rPr>
                <a:t>计划实施二</a:t>
              </a:r>
              <a:endParaRPr lang="en-US" altLang="zh-CN" sz="1400" b="1" dirty="0">
                <a:solidFill>
                  <a:srgbClr val="404040"/>
                </a:solidFill>
                <a:latin typeface="方正黑体简体" panose="02010601030101010101" pitchFamily="2" charset="-122"/>
                <a:ea typeface="方正黑体简体" panose="02010601030101010101" pitchFamily="2" charset="-122"/>
                <a:cs typeface="+mn-ea"/>
                <a:sym typeface="+mn-lt"/>
              </a:endParaRPr>
            </a:p>
          </p:txBody>
        </p:sp>
      </p:grpSp>
      <p:grpSp>
        <p:nvGrpSpPr>
          <p:cNvPr id="62" name="组合 61"/>
          <p:cNvGrpSpPr/>
          <p:nvPr/>
        </p:nvGrpSpPr>
        <p:grpSpPr>
          <a:xfrm>
            <a:off x="7222008" y="4802894"/>
            <a:ext cx="2910404" cy="740027"/>
            <a:chOff x="6736921" y="2180774"/>
            <a:chExt cx="4167434" cy="740220"/>
          </a:xfrm>
        </p:grpSpPr>
        <p:sp>
          <p:nvSpPr>
            <p:cNvPr id="63" name="TextBox 11"/>
            <p:cNvSpPr txBox="1"/>
            <p:nvPr/>
          </p:nvSpPr>
          <p:spPr>
            <a:xfrm>
              <a:off x="6736921" y="2520884"/>
              <a:ext cx="4167434" cy="400110"/>
            </a:xfrm>
            <a:prstGeom prst="rect">
              <a:avLst/>
            </a:prstGeom>
            <a:noFill/>
          </p:spPr>
          <p:txBody>
            <a:bodyPr wrap="square" lIns="0" tIns="0" rIns="0" bIns="0" rtlCol="0">
              <a:spAutoFit/>
              <a:scene3d>
                <a:camera prst="orthographicFront"/>
                <a:lightRig rig="threePt" dir="t"/>
              </a:scene3d>
              <a:sp3d contourW="12700"/>
            </a:bodyPr>
            <a:lstStyle/>
            <a:p>
              <a:pPr algn="r">
                <a:lnSpc>
                  <a:spcPct val="130000"/>
                </a:lnSpc>
              </a:pPr>
              <a:r>
                <a:rPr lang="zh-CN" altLang="en-US" sz="1000" b="1"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用户可以在投影仪或者计算机上进行演示也可以将演示文稿打印出来制作成胶片以便应用到更</a:t>
              </a:r>
            </a:p>
          </p:txBody>
        </p:sp>
        <p:sp>
          <p:nvSpPr>
            <p:cNvPr id="64" name="TextBox 11"/>
            <p:cNvSpPr txBox="1"/>
            <p:nvPr/>
          </p:nvSpPr>
          <p:spPr>
            <a:xfrm>
              <a:off x="8455319" y="2180774"/>
              <a:ext cx="2449036" cy="253469"/>
            </a:xfrm>
            <a:prstGeom prst="rect">
              <a:avLst/>
            </a:prstGeom>
            <a:noFill/>
          </p:spPr>
          <p:txBody>
            <a:bodyPr wrap="square" lIns="0" tIns="0" rIns="0" bIns="0" rtlCol="0">
              <a:spAutoFit/>
              <a:scene3d>
                <a:camera prst="orthographicFront"/>
                <a:lightRig rig="threePt" dir="t"/>
              </a:scene3d>
              <a:sp3d contourW="12700"/>
            </a:bodyPr>
            <a:lstStyle/>
            <a:p>
              <a:pPr algn="r">
                <a:lnSpc>
                  <a:spcPct val="130000"/>
                </a:lnSpc>
              </a:pPr>
              <a:r>
                <a:rPr lang="zh-CN" altLang="en-US" sz="1400" b="1" dirty="0">
                  <a:solidFill>
                    <a:srgbClr val="404040"/>
                  </a:solidFill>
                  <a:latin typeface="方正黑体简体" panose="02010601030101010101" pitchFamily="2" charset="-122"/>
                  <a:ea typeface="方正黑体简体" panose="02010601030101010101" pitchFamily="2" charset="-122"/>
                  <a:cs typeface="+mn-ea"/>
                  <a:sym typeface="+mn-lt"/>
                </a:rPr>
                <a:t>计划实施四</a:t>
              </a:r>
              <a:endParaRPr lang="en-US" altLang="zh-CN" sz="1400" b="1" dirty="0">
                <a:solidFill>
                  <a:srgbClr val="404040"/>
                </a:solidFill>
                <a:latin typeface="方正黑体简体" panose="02010601030101010101" pitchFamily="2" charset="-122"/>
                <a:ea typeface="方正黑体简体" panose="02010601030101010101" pitchFamily="2" charset="-122"/>
                <a:cs typeface="+mn-ea"/>
                <a:sym typeface="+mn-lt"/>
              </a:endParaRPr>
            </a:p>
          </p:txBody>
        </p:sp>
      </p:grpSp>
      <p:pic>
        <p:nvPicPr>
          <p:cNvPr id="45" name="图片 44">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6" name="TextBox 6">
            <a:extLst>
              <a:ext uri="{FF2B5EF4-FFF2-40B4-BE49-F238E27FC236}">
                <a16:creationId xmlns:a16="http://schemas.microsoft.com/office/drawing/2014/main" xmlns="" id="{A7E18EC8-5BD1-4C84-BBA5-E835145B4F3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7" name="TextBox 7">
            <a:extLst>
              <a:ext uri="{FF2B5EF4-FFF2-40B4-BE49-F238E27FC236}">
                <a16:creationId xmlns:a16="http://schemas.microsoft.com/office/drawing/2014/main" xmlns="" id="{E85550B3-3070-4D72-8FA2-A190686442CB}"/>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计划实施步骤</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9428611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300" fill="hold"/>
                                        <p:tgtEl>
                                          <p:spTgt spid="45"/>
                                        </p:tgtEl>
                                        <p:attrNameLst>
                                          <p:attrName>ppt_x</p:attrName>
                                        </p:attrNameLst>
                                      </p:cBhvr>
                                      <p:tavLst>
                                        <p:tav tm="0">
                                          <p:val>
                                            <p:strVal val="0-#ppt_w/2"/>
                                          </p:val>
                                        </p:tav>
                                        <p:tav tm="100000">
                                          <p:val>
                                            <p:strVal val="#ppt_x"/>
                                          </p:val>
                                        </p:tav>
                                      </p:tavLst>
                                    </p:anim>
                                    <p:anim calcmode="lin" valueType="num">
                                      <p:cBhvr additive="base">
                                        <p:cTn id="8" dur="3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300" fill="hold"/>
                                        <p:tgtEl>
                                          <p:spTgt spid="46"/>
                                        </p:tgtEl>
                                        <p:attrNameLst>
                                          <p:attrName>ppt_x</p:attrName>
                                        </p:attrNameLst>
                                      </p:cBhvr>
                                      <p:tavLst>
                                        <p:tav tm="0">
                                          <p:val>
                                            <p:strVal val="0-#ppt_w/2"/>
                                          </p:val>
                                        </p:tav>
                                        <p:tav tm="100000">
                                          <p:val>
                                            <p:strVal val="#ppt_x"/>
                                          </p:val>
                                        </p:tav>
                                      </p:tavLst>
                                    </p:anim>
                                    <p:anim calcmode="lin" valueType="num">
                                      <p:cBhvr additive="base">
                                        <p:cTn id="12" dur="3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300" fill="hold"/>
                                        <p:tgtEl>
                                          <p:spTgt spid="47"/>
                                        </p:tgtEl>
                                        <p:attrNameLst>
                                          <p:attrName>ppt_x</p:attrName>
                                        </p:attrNameLst>
                                      </p:cBhvr>
                                      <p:tavLst>
                                        <p:tav tm="0">
                                          <p:val>
                                            <p:strVal val="0-#ppt_w/2"/>
                                          </p:val>
                                        </p:tav>
                                        <p:tav tm="100000">
                                          <p:val>
                                            <p:strVal val="#ppt_x"/>
                                          </p:val>
                                        </p:tav>
                                      </p:tavLst>
                                    </p:anim>
                                    <p:anim calcmode="lin" valueType="num">
                                      <p:cBhvr additive="base">
                                        <p:cTn id="16" dur="3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0-#ppt_w/2"/>
                                          </p:val>
                                        </p:tav>
                                        <p:tav tm="100000">
                                          <p:val>
                                            <p:strVal val="#ppt_x"/>
                                          </p:val>
                                        </p:tav>
                                      </p:tavLst>
                                    </p:anim>
                                    <p:anim calcmode="lin" valueType="num">
                                      <p:cBhvr additive="base">
                                        <p:cTn id="30" dur="500" fill="hold"/>
                                        <p:tgtEl>
                                          <p:spTgt spid="6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0-#ppt_w/2"/>
                                          </p:val>
                                        </p:tav>
                                        <p:tav tm="100000">
                                          <p:val>
                                            <p:strVal val="#ppt_x"/>
                                          </p:val>
                                        </p:tav>
                                      </p:tavLst>
                                    </p:anim>
                                    <p:anim calcmode="lin" valueType="num">
                                      <p:cBhvr additive="base">
                                        <p:cTn id="34" dur="500" fill="hold"/>
                                        <p:tgtEl>
                                          <p:spTgt spid="50"/>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500" fill="hold"/>
                                        <p:tgtEl>
                                          <p:spTgt spid="59"/>
                                        </p:tgtEl>
                                        <p:attrNameLst>
                                          <p:attrName>ppt_x</p:attrName>
                                        </p:attrNameLst>
                                      </p:cBhvr>
                                      <p:tavLst>
                                        <p:tav tm="0">
                                          <p:val>
                                            <p:strVal val="0-#ppt_w/2"/>
                                          </p:val>
                                        </p:tav>
                                        <p:tav tm="100000">
                                          <p:val>
                                            <p:strVal val="#ppt_x"/>
                                          </p:val>
                                        </p:tav>
                                      </p:tavLst>
                                    </p:anim>
                                    <p:anim calcmode="lin" valueType="num">
                                      <p:cBhvr additive="base">
                                        <p:cTn id="38"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EFCF0"/>
        </a:solid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F84167B0-F680-4FB4-9682-19C3AD3823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9798" y="0"/>
            <a:ext cx="8693151" cy="6858000"/>
          </a:xfrm>
          <a:prstGeom prst="rect">
            <a:avLst/>
          </a:prstGeom>
        </p:spPr>
      </p:pic>
      <p:sp>
        <p:nvSpPr>
          <p:cNvPr id="4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 name="图片 1">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2031325"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企业计划方向</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pic>
        <p:nvPicPr>
          <p:cNvPr id="6" name="图片 5">
            <a:extLst>
              <a:ext uri="{FF2B5EF4-FFF2-40B4-BE49-F238E27FC236}">
                <a16:creationId xmlns:a16="http://schemas.microsoft.com/office/drawing/2014/main" xmlns="" id="{4C9CB0F8-15BD-46E4-9C81-3ED5ACAD3E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9097" y="1865445"/>
            <a:ext cx="4920128" cy="4005064"/>
          </a:xfrm>
          <a:prstGeom prst="rect">
            <a:avLst/>
          </a:prstGeom>
        </p:spPr>
      </p:pic>
      <p:sp>
        <p:nvSpPr>
          <p:cNvPr id="22" name="TextBox 6">
            <a:extLst>
              <a:ext uri="{FF2B5EF4-FFF2-40B4-BE49-F238E27FC236}">
                <a16:creationId xmlns:a16="http://schemas.microsoft.com/office/drawing/2014/main" xmlns="" id="{79935FD6-21AA-44AB-808D-FE21A51BB650}"/>
              </a:ext>
            </a:extLst>
          </p:cNvPr>
          <p:cNvSpPr txBox="1"/>
          <p:nvPr/>
        </p:nvSpPr>
        <p:spPr>
          <a:xfrm>
            <a:off x="7248129" y="1404294"/>
            <a:ext cx="934871" cy="1446550"/>
          </a:xfrm>
          <a:prstGeom prst="rect">
            <a:avLst/>
          </a:prstGeom>
          <a:noFill/>
        </p:spPr>
        <p:txBody>
          <a:bodyPr wrap="none" rtlCol="0">
            <a:spAutoFit/>
          </a:bodyPr>
          <a:lstStyle/>
          <a:p>
            <a:pPr defTabSz="1219020"/>
            <a:r>
              <a:rPr lang="en-US" altLang="zh-CN" sz="8800" dirty="0">
                <a:solidFill>
                  <a:srgbClr val="B49F80"/>
                </a:solidFill>
                <a:latin typeface="方正黑体简体" panose="02010601030101010101" pitchFamily="2" charset="-122"/>
                <a:ea typeface="方正黑体简体" panose="02010601030101010101" pitchFamily="2" charset="-122"/>
                <a:cs typeface="+mn-ea"/>
                <a:sym typeface="+mn-lt"/>
              </a:rPr>
              <a:t>A</a:t>
            </a:r>
            <a:endParaRPr lang="zh-CN" altLang="en-US" sz="8800" dirty="0">
              <a:solidFill>
                <a:srgbClr val="B49F80"/>
              </a:solidFill>
              <a:latin typeface="方正黑体简体" panose="02010601030101010101" pitchFamily="2" charset="-122"/>
              <a:ea typeface="方正黑体简体" panose="02010601030101010101" pitchFamily="2" charset="-122"/>
              <a:cs typeface="+mn-ea"/>
              <a:sym typeface="+mn-lt"/>
            </a:endParaRPr>
          </a:p>
        </p:txBody>
      </p:sp>
      <p:sp>
        <p:nvSpPr>
          <p:cNvPr id="18" name="TextBox 7">
            <a:extLst>
              <a:ext uri="{FF2B5EF4-FFF2-40B4-BE49-F238E27FC236}">
                <a16:creationId xmlns:a16="http://schemas.microsoft.com/office/drawing/2014/main" xmlns="" id="{8DE6CD62-A5CF-42EF-B6BB-0447C20B7252}"/>
              </a:ext>
            </a:extLst>
          </p:cNvPr>
          <p:cNvSpPr txBox="1"/>
          <p:nvPr/>
        </p:nvSpPr>
        <p:spPr>
          <a:xfrm>
            <a:off x="7591471" y="1914772"/>
            <a:ext cx="1323439" cy="307777"/>
          </a:xfrm>
          <a:prstGeom prst="rect">
            <a:avLst/>
          </a:prstGeom>
          <a:noFill/>
        </p:spPr>
        <p:txBody>
          <a:bodyPr wrap="square" rtlCol="0">
            <a:spAutoFit/>
          </a:bodyPr>
          <a:lstStyle/>
          <a:p>
            <a:pP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计划方向一</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7591471" y="2118367"/>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2" name="TextBox 6">
            <a:extLst>
              <a:ext uri="{FF2B5EF4-FFF2-40B4-BE49-F238E27FC236}">
                <a16:creationId xmlns:a16="http://schemas.microsoft.com/office/drawing/2014/main" xmlns="" id="{E2E8CC4E-3A76-46C7-A094-8820C3BD6E33}"/>
              </a:ext>
            </a:extLst>
          </p:cNvPr>
          <p:cNvSpPr txBox="1"/>
          <p:nvPr/>
        </p:nvSpPr>
        <p:spPr>
          <a:xfrm>
            <a:off x="7248129" y="2802455"/>
            <a:ext cx="934871" cy="1446550"/>
          </a:xfrm>
          <a:prstGeom prst="rect">
            <a:avLst/>
          </a:prstGeom>
          <a:noFill/>
        </p:spPr>
        <p:txBody>
          <a:bodyPr wrap="none" rtlCol="0">
            <a:spAutoFit/>
          </a:bodyPr>
          <a:lstStyle/>
          <a:p>
            <a:pPr defTabSz="1219020"/>
            <a:r>
              <a:rPr lang="en-US" altLang="zh-CN" sz="8800" dirty="0">
                <a:solidFill>
                  <a:srgbClr val="B49F80"/>
                </a:solidFill>
                <a:latin typeface="方正黑体简体" panose="02010601030101010101" pitchFamily="2" charset="-122"/>
                <a:ea typeface="方正黑体简体" panose="02010601030101010101" pitchFamily="2" charset="-122"/>
                <a:cs typeface="+mn-ea"/>
                <a:sym typeface="+mn-lt"/>
              </a:rPr>
              <a:t>B</a:t>
            </a:r>
            <a:endParaRPr lang="zh-CN" altLang="en-US" sz="8800" dirty="0">
              <a:solidFill>
                <a:srgbClr val="B49F80"/>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67930D34-E4BE-47DB-BB8C-34869415DE42}"/>
              </a:ext>
            </a:extLst>
          </p:cNvPr>
          <p:cNvSpPr txBox="1"/>
          <p:nvPr/>
        </p:nvSpPr>
        <p:spPr>
          <a:xfrm>
            <a:off x="7591471" y="3312933"/>
            <a:ext cx="1323439" cy="307777"/>
          </a:xfrm>
          <a:prstGeom prst="rect">
            <a:avLst/>
          </a:prstGeom>
          <a:noFill/>
        </p:spPr>
        <p:txBody>
          <a:bodyPr wrap="square" rtlCol="0">
            <a:spAutoFit/>
          </a:bodyPr>
          <a:lstStyle/>
          <a:p>
            <a:pP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计划方向二</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文本框 33">
            <a:extLst>
              <a:ext uri="{FF2B5EF4-FFF2-40B4-BE49-F238E27FC236}">
                <a16:creationId xmlns:a16="http://schemas.microsoft.com/office/drawing/2014/main" xmlns="" id="{81B2F7A9-B86C-4AB7-86AF-67F7823E930D}"/>
              </a:ext>
            </a:extLst>
          </p:cNvPr>
          <p:cNvSpPr txBox="1"/>
          <p:nvPr/>
        </p:nvSpPr>
        <p:spPr>
          <a:xfrm>
            <a:off x="7591471" y="3516529"/>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35" name="TextBox 6">
            <a:extLst>
              <a:ext uri="{FF2B5EF4-FFF2-40B4-BE49-F238E27FC236}">
                <a16:creationId xmlns:a16="http://schemas.microsoft.com/office/drawing/2014/main" xmlns="" id="{8C648AE3-266B-42DE-8C70-E2387E998A98}"/>
              </a:ext>
            </a:extLst>
          </p:cNvPr>
          <p:cNvSpPr txBox="1"/>
          <p:nvPr/>
        </p:nvSpPr>
        <p:spPr>
          <a:xfrm>
            <a:off x="7248129" y="4159918"/>
            <a:ext cx="995785" cy="1446550"/>
          </a:xfrm>
          <a:prstGeom prst="rect">
            <a:avLst/>
          </a:prstGeom>
          <a:noFill/>
        </p:spPr>
        <p:txBody>
          <a:bodyPr wrap="none" rtlCol="0">
            <a:spAutoFit/>
          </a:bodyPr>
          <a:lstStyle/>
          <a:p>
            <a:pPr defTabSz="1219020"/>
            <a:r>
              <a:rPr lang="en-US" altLang="zh-CN" sz="8800" dirty="0">
                <a:solidFill>
                  <a:srgbClr val="B49F80"/>
                </a:solidFill>
                <a:latin typeface="方正黑体简体" panose="02010601030101010101" pitchFamily="2" charset="-122"/>
                <a:ea typeface="方正黑体简体" panose="02010601030101010101" pitchFamily="2" charset="-122"/>
                <a:cs typeface="+mn-ea"/>
                <a:sym typeface="+mn-lt"/>
              </a:rPr>
              <a:t>C</a:t>
            </a:r>
            <a:endParaRPr lang="zh-CN" altLang="en-US" sz="8800" dirty="0">
              <a:solidFill>
                <a:srgbClr val="B49F80"/>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FE1C495C-BEA2-4F61-AF29-F3C7CF9845CC}"/>
              </a:ext>
            </a:extLst>
          </p:cNvPr>
          <p:cNvSpPr txBox="1"/>
          <p:nvPr/>
        </p:nvSpPr>
        <p:spPr>
          <a:xfrm>
            <a:off x="7591471" y="4670396"/>
            <a:ext cx="1323439" cy="307777"/>
          </a:xfrm>
          <a:prstGeom prst="rect">
            <a:avLst/>
          </a:prstGeom>
          <a:noFill/>
        </p:spPr>
        <p:txBody>
          <a:bodyPr wrap="square" rtlCol="0">
            <a:spAutoFit/>
          </a:bodyPr>
          <a:lstStyle/>
          <a:p>
            <a:pPr defTabSz="1219020"/>
            <a:r>
              <a:rPr lang="zh-CN" altLang="en-US" sz="1400" b="1" dirty="0">
                <a:solidFill>
                  <a:srgbClr val="4F4D50"/>
                </a:solidFill>
                <a:latin typeface="方正黑体简体" panose="02010601030101010101" pitchFamily="2" charset="-122"/>
                <a:ea typeface="方正黑体简体" panose="02010601030101010101" pitchFamily="2" charset="-122"/>
                <a:cs typeface="+mn-ea"/>
                <a:sym typeface="+mn-lt"/>
              </a:rPr>
              <a:t>计划方向三</a:t>
            </a:r>
            <a:endParaRPr lang="en-US" altLang="zh-CN" sz="1400" b="1"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7" name="文本框 36">
            <a:extLst>
              <a:ext uri="{FF2B5EF4-FFF2-40B4-BE49-F238E27FC236}">
                <a16:creationId xmlns:a16="http://schemas.microsoft.com/office/drawing/2014/main" xmlns="" id="{3DB20FF1-FA13-443F-8856-4094845D0111}"/>
              </a:ext>
            </a:extLst>
          </p:cNvPr>
          <p:cNvSpPr txBox="1"/>
          <p:nvPr/>
        </p:nvSpPr>
        <p:spPr>
          <a:xfrm>
            <a:off x="7591471" y="4873991"/>
            <a:ext cx="3772119" cy="585032"/>
          </a:xfrm>
          <a:prstGeom prst="rect">
            <a:avLst/>
          </a:prstGeom>
          <a:noFill/>
        </p:spPr>
        <p:txBody>
          <a:bodyPr wrap="square" rtlCol="0">
            <a:spAutoFit/>
          </a:bodyPr>
          <a:lstStyle/>
          <a:p>
            <a:pPr defTabSz="1219020">
              <a:lnSpc>
                <a:spcPct val="15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Tree>
    <p:extLst>
      <p:ext uri="{BB962C8B-B14F-4D97-AF65-F5344CB8AC3E}">
        <p14:creationId xmlns:p14="http://schemas.microsoft.com/office/powerpoint/2010/main" val="8754627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0-#ppt_w/2"/>
                                          </p:val>
                                        </p:tav>
                                        <p:tav tm="100000">
                                          <p:val>
                                            <p:strVal val="#ppt_x"/>
                                          </p:val>
                                        </p:tav>
                                      </p:tavLst>
                                    </p:anim>
                                    <p:anim calcmode="lin" valueType="num">
                                      <p:cBhvr additive="base">
                                        <p:cTn id="12" dur="3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2" presetClass="entr" presetSubtype="2"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1+#ppt_w/2"/>
                                          </p:val>
                                        </p:tav>
                                        <p:tav tm="100000">
                                          <p:val>
                                            <p:strVal val="#ppt_x"/>
                                          </p:val>
                                        </p:tav>
                                      </p:tavLst>
                                    </p:anim>
                                    <p:anim calcmode="lin" valueType="num">
                                      <p:cBhvr additive="base">
                                        <p:cTn id="25" dur="500" fill="hold"/>
                                        <p:tgtEl>
                                          <p:spTgt spid="3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1100"/>
                            </p:stCondLst>
                            <p:childTnLst>
                              <p:par>
                                <p:cTn id="31" presetID="16" presetClass="entr" presetSubtype="21"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1+#ppt_w/2"/>
                                          </p:val>
                                        </p:tav>
                                        <p:tav tm="100000">
                                          <p:val>
                                            <p:strVal val="#ppt_x"/>
                                          </p:val>
                                        </p:tav>
                                      </p:tavLst>
                                    </p:anim>
                                    <p:anim calcmode="lin" valueType="num">
                                      <p:cBhvr additive="base">
                                        <p:cTn id="45" dur="500" fill="hold"/>
                                        <p:tgtEl>
                                          <p:spTgt spid="3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1+#ppt_w/2"/>
                                          </p:val>
                                        </p:tav>
                                        <p:tav tm="100000">
                                          <p:val>
                                            <p:strVal val="#ppt_x"/>
                                          </p:val>
                                        </p:tav>
                                      </p:tavLst>
                                    </p:anim>
                                    <p:anim calcmode="lin" valueType="num">
                                      <p:cBhvr additive="base">
                                        <p:cTn id="49" dur="500" fill="hold"/>
                                        <p:tgtEl>
                                          <p:spTgt spid="34"/>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1+#ppt_w/2"/>
                                          </p:val>
                                        </p:tav>
                                        <p:tav tm="100000">
                                          <p:val>
                                            <p:strVal val="#ppt_x"/>
                                          </p:val>
                                        </p:tav>
                                      </p:tavLst>
                                    </p:anim>
                                    <p:anim calcmode="lin" valueType="num">
                                      <p:cBhvr additive="base">
                                        <p:cTn id="53" dur="500" fill="hold"/>
                                        <p:tgtEl>
                                          <p:spTgt spid="3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1+#ppt_w/2"/>
                                          </p:val>
                                        </p:tav>
                                        <p:tav tm="100000">
                                          <p:val>
                                            <p:strVal val="#ppt_x"/>
                                          </p:val>
                                        </p:tav>
                                      </p:tavLst>
                                    </p:anim>
                                    <p:anim calcmode="lin" valueType="num">
                                      <p:cBhvr additive="base">
                                        <p:cTn id="57" dur="500" fill="hold"/>
                                        <p:tgtEl>
                                          <p:spTgt spid="37"/>
                                        </p:tgtEl>
                                        <p:attrNameLst>
                                          <p:attrName>ppt_y</p:attrName>
                                        </p:attrNameLst>
                                      </p:cBhvr>
                                      <p:tavLst>
                                        <p:tav tm="0">
                                          <p:val>
                                            <p:strVal val="#ppt_y"/>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1000"/>
                                        <p:tgtEl>
                                          <p:spTgt spid="6"/>
                                        </p:tgtEl>
                                      </p:cBhvr>
                                    </p:animEffect>
                                    <p:anim calcmode="lin" valueType="num">
                                      <p:cBhvr>
                                        <p:cTn id="61" dur="1000" fill="hold"/>
                                        <p:tgtEl>
                                          <p:spTgt spid="6"/>
                                        </p:tgtEl>
                                        <p:attrNameLst>
                                          <p:attrName>ppt_x</p:attrName>
                                        </p:attrNameLst>
                                      </p:cBhvr>
                                      <p:tavLst>
                                        <p:tav tm="0">
                                          <p:val>
                                            <p:strVal val="#ppt_x"/>
                                          </p:val>
                                        </p:tav>
                                        <p:tav tm="100000">
                                          <p:val>
                                            <p:strVal val="#ppt_x"/>
                                          </p:val>
                                        </p:tav>
                                      </p:tavLst>
                                    </p:anim>
                                    <p:anim calcmode="lin" valueType="num">
                                      <p:cBhvr>
                                        <p:cTn id="6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18" grpId="0"/>
      <p:bldP spid="19" grpId="0"/>
      <p:bldP spid="32" grpId="0"/>
      <p:bldP spid="33" grpId="0"/>
      <p:bldP spid="34" grpId="0"/>
      <p:bldP spid="35" grpId="0"/>
      <p:bldP spid="36" grpId="0"/>
      <p:bldP spid="3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EditPoints="1"/>
          </p:cNvSpPr>
          <p:nvPr/>
        </p:nvSpPr>
        <p:spPr bwMode="auto">
          <a:xfrm>
            <a:off x="2231891" y="2566844"/>
            <a:ext cx="828000" cy="828000"/>
          </a:xfrm>
          <a:prstGeom prst="ellipse">
            <a:avLst/>
          </a:prstGeom>
          <a:solidFill>
            <a:srgbClr val="C8B08A"/>
          </a:solidFill>
          <a:ln>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4" name="Freeform 11"/>
          <p:cNvSpPr>
            <a:spLocks noEditPoints="1"/>
          </p:cNvSpPr>
          <p:nvPr/>
        </p:nvSpPr>
        <p:spPr bwMode="auto">
          <a:xfrm>
            <a:off x="6654528" y="2566844"/>
            <a:ext cx="828000" cy="828000"/>
          </a:xfrm>
          <a:prstGeom prst="ellipse">
            <a:avLst/>
          </a:prstGeom>
          <a:solidFill>
            <a:srgbClr val="4F4D50"/>
          </a:solidFill>
          <a:ln>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5" name="Freeform 6"/>
          <p:cNvSpPr>
            <a:spLocks noEditPoints="1"/>
          </p:cNvSpPr>
          <p:nvPr/>
        </p:nvSpPr>
        <p:spPr bwMode="auto">
          <a:xfrm>
            <a:off x="2103631" y="2150559"/>
            <a:ext cx="180000" cy="180000"/>
          </a:xfrm>
          <a:prstGeom prst="ellipse">
            <a:avLst/>
          </a:prstGeom>
          <a:solidFill>
            <a:srgbClr val="C8B08A"/>
          </a:solidFill>
          <a:ln>
            <a:noFill/>
          </a:ln>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6" name="Freeform 11"/>
          <p:cNvSpPr>
            <a:spLocks noEditPoints="1"/>
          </p:cNvSpPr>
          <p:nvPr/>
        </p:nvSpPr>
        <p:spPr bwMode="auto">
          <a:xfrm>
            <a:off x="6526268" y="2150559"/>
            <a:ext cx="180000" cy="180000"/>
          </a:xfrm>
          <a:prstGeom prst="ellipse">
            <a:avLst/>
          </a:prstGeom>
          <a:solidFill>
            <a:srgbClr val="4F4D50"/>
          </a:solidFill>
          <a:ln>
            <a:noFill/>
          </a:ln>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7" name="TextBox 6"/>
          <p:cNvSpPr txBox="1"/>
          <p:nvPr/>
        </p:nvSpPr>
        <p:spPr>
          <a:xfrm>
            <a:off x="2334980" y="2090666"/>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9" name="TextBox 8"/>
          <p:cNvSpPr txBox="1"/>
          <p:nvPr/>
        </p:nvSpPr>
        <p:spPr>
          <a:xfrm>
            <a:off x="6757618" y="2090666"/>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1" name="Freeform 96"/>
          <p:cNvSpPr>
            <a:spLocks noEditPoints="1"/>
          </p:cNvSpPr>
          <p:nvPr/>
        </p:nvSpPr>
        <p:spPr bwMode="auto">
          <a:xfrm>
            <a:off x="2480706" y="2766033"/>
            <a:ext cx="398079" cy="464763"/>
          </a:xfrm>
          <a:custGeom>
            <a:avLst/>
            <a:gdLst>
              <a:gd name="T0" fmla="*/ 46 w 55"/>
              <a:gd name="T1" fmla="*/ 24 h 64"/>
              <a:gd name="T2" fmla="*/ 36 w 55"/>
              <a:gd name="T3" fmla="*/ 28 h 64"/>
              <a:gd name="T4" fmla="*/ 36 w 55"/>
              <a:gd name="T5" fmla="*/ 27 h 64"/>
              <a:gd name="T6" fmla="*/ 38 w 55"/>
              <a:gd name="T7" fmla="*/ 12 h 64"/>
              <a:gd name="T8" fmla="*/ 30 w 55"/>
              <a:gd name="T9" fmla="*/ 18 h 64"/>
              <a:gd name="T10" fmla="*/ 30 w 55"/>
              <a:gd name="T11" fmla="*/ 0 h 64"/>
              <a:gd name="T12" fmla="*/ 2 w 55"/>
              <a:gd name="T13" fmla="*/ 42 h 64"/>
              <a:gd name="T14" fmla="*/ 22 w 55"/>
              <a:gd name="T15" fmla="*/ 64 h 64"/>
              <a:gd name="T16" fmla="*/ 46 w 55"/>
              <a:gd name="T17" fmla="*/ 24 h 64"/>
              <a:gd name="T18" fmla="*/ 24 w 55"/>
              <a:gd name="T19" fmla="*/ 58 h 64"/>
              <a:gd name="T20" fmla="*/ 13 w 55"/>
              <a:gd name="T21" fmla="*/ 40 h 64"/>
              <a:gd name="T22" fmla="*/ 20 w 55"/>
              <a:gd name="T23" fmla="*/ 50 h 64"/>
              <a:gd name="T24" fmla="*/ 26 w 55"/>
              <a:gd name="T25" fmla="*/ 36 h 64"/>
              <a:gd name="T26" fmla="*/ 29 w 55"/>
              <a:gd name="T27" fmla="*/ 50 h 64"/>
              <a:gd name="T28" fmla="*/ 37 w 55"/>
              <a:gd name="T29" fmla="*/ 37 h 64"/>
              <a:gd name="T30" fmla="*/ 24 w 55"/>
              <a:gd name="T31"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64">
                <a:moveTo>
                  <a:pt x="46" y="24"/>
                </a:moveTo>
                <a:cubicBezTo>
                  <a:pt x="46" y="24"/>
                  <a:pt x="43" y="24"/>
                  <a:pt x="36" y="28"/>
                </a:cubicBezTo>
                <a:cubicBezTo>
                  <a:pt x="36" y="27"/>
                  <a:pt x="36" y="27"/>
                  <a:pt x="36" y="27"/>
                </a:cubicBezTo>
                <a:cubicBezTo>
                  <a:pt x="36" y="22"/>
                  <a:pt x="37" y="16"/>
                  <a:pt x="38" y="12"/>
                </a:cubicBezTo>
                <a:cubicBezTo>
                  <a:pt x="37" y="12"/>
                  <a:pt x="34" y="15"/>
                  <a:pt x="30" y="18"/>
                </a:cubicBezTo>
                <a:cubicBezTo>
                  <a:pt x="28" y="13"/>
                  <a:pt x="28" y="5"/>
                  <a:pt x="30" y="0"/>
                </a:cubicBezTo>
                <a:cubicBezTo>
                  <a:pt x="12" y="13"/>
                  <a:pt x="2" y="31"/>
                  <a:pt x="2" y="42"/>
                </a:cubicBezTo>
                <a:cubicBezTo>
                  <a:pt x="2" y="51"/>
                  <a:pt x="1" y="64"/>
                  <a:pt x="22" y="64"/>
                </a:cubicBezTo>
                <a:cubicBezTo>
                  <a:pt x="55" y="64"/>
                  <a:pt x="38" y="40"/>
                  <a:pt x="46" y="24"/>
                </a:cubicBezTo>
                <a:close/>
                <a:moveTo>
                  <a:pt x="24" y="58"/>
                </a:moveTo>
                <a:cubicBezTo>
                  <a:pt x="0" y="58"/>
                  <a:pt x="16" y="35"/>
                  <a:pt x="13" y="40"/>
                </a:cubicBezTo>
                <a:cubicBezTo>
                  <a:pt x="13" y="40"/>
                  <a:pt x="11" y="46"/>
                  <a:pt x="20" y="50"/>
                </a:cubicBezTo>
                <a:cubicBezTo>
                  <a:pt x="15" y="45"/>
                  <a:pt x="23" y="39"/>
                  <a:pt x="26" y="36"/>
                </a:cubicBezTo>
                <a:cubicBezTo>
                  <a:pt x="26" y="43"/>
                  <a:pt x="29" y="50"/>
                  <a:pt x="29" y="50"/>
                </a:cubicBezTo>
                <a:cubicBezTo>
                  <a:pt x="29" y="50"/>
                  <a:pt x="34" y="47"/>
                  <a:pt x="37" y="37"/>
                </a:cubicBezTo>
                <a:cubicBezTo>
                  <a:pt x="40" y="50"/>
                  <a:pt x="38" y="57"/>
                  <a:pt x="24"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12" name="Rectangle 11"/>
          <p:cNvSpPr/>
          <p:nvPr/>
        </p:nvSpPr>
        <p:spPr>
          <a:xfrm>
            <a:off x="2315563" y="3830574"/>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3" name="Rectangle 12"/>
          <p:cNvSpPr/>
          <p:nvPr/>
        </p:nvSpPr>
        <p:spPr>
          <a:xfrm>
            <a:off x="2315564" y="3830574"/>
            <a:ext cx="165229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4" name="Content Placeholder 2"/>
          <p:cNvSpPr txBox="1">
            <a:spLocks/>
          </p:cNvSpPr>
          <p:nvPr/>
        </p:nvSpPr>
        <p:spPr>
          <a:xfrm>
            <a:off x="2300703" y="3820927"/>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50%</a:t>
            </a:r>
          </a:p>
        </p:txBody>
      </p:sp>
      <p:sp>
        <p:nvSpPr>
          <p:cNvPr id="15" name="Freeform 5"/>
          <p:cNvSpPr>
            <a:spLocks/>
          </p:cNvSpPr>
          <p:nvPr/>
        </p:nvSpPr>
        <p:spPr bwMode="auto">
          <a:xfrm>
            <a:off x="2044102" y="3944039"/>
            <a:ext cx="107049" cy="96887"/>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6" name="Freeform 6"/>
          <p:cNvSpPr>
            <a:spLocks noEditPoints="1"/>
          </p:cNvSpPr>
          <p:nvPr/>
        </p:nvSpPr>
        <p:spPr bwMode="auto">
          <a:xfrm>
            <a:off x="2024454" y="3885773"/>
            <a:ext cx="146345" cy="4878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7" name="Rectangle 16"/>
          <p:cNvSpPr/>
          <p:nvPr/>
        </p:nvSpPr>
        <p:spPr>
          <a:xfrm>
            <a:off x="2315563" y="4229046"/>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8" name="Rectangle 17"/>
          <p:cNvSpPr/>
          <p:nvPr/>
        </p:nvSpPr>
        <p:spPr>
          <a:xfrm>
            <a:off x="2315563" y="4229046"/>
            <a:ext cx="1943883" cy="26775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9" name="Content Placeholder 2"/>
          <p:cNvSpPr txBox="1">
            <a:spLocks/>
          </p:cNvSpPr>
          <p:nvPr/>
        </p:nvSpPr>
        <p:spPr>
          <a:xfrm>
            <a:off x="2300703" y="4219401"/>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62%</a:t>
            </a:r>
          </a:p>
        </p:txBody>
      </p:sp>
      <p:sp>
        <p:nvSpPr>
          <p:cNvPr id="20" name="Freeform 7"/>
          <p:cNvSpPr>
            <a:spLocks/>
          </p:cNvSpPr>
          <p:nvPr/>
        </p:nvSpPr>
        <p:spPr bwMode="auto">
          <a:xfrm>
            <a:off x="2044101" y="4311794"/>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1" name="Rectangle 20"/>
          <p:cNvSpPr/>
          <p:nvPr/>
        </p:nvSpPr>
        <p:spPr>
          <a:xfrm>
            <a:off x="2315563" y="4650229"/>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2" name="Rectangle 21"/>
          <p:cNvSpPr/>
          <p:nvPr/>
        </p:nvSpPr>
        <p:spPr>
          <a:xfrm>
            <a:off x="2315564" y="4650229"/>
            <a:ext cx="82614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3" name="Content Placeholder 2"/>
          <p:cNvSpPr txBox="1">
            <a:spLocks/>
          </p:cNvSpPr>
          <p:nvPr/>
        </p:nvSpPr>
        <p:spPr>
          <a:xfrm>
            <a:off x="2300703" y="4640582"/>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25%</a:t>
            </a:r>
          </a:p>
        </p:txBody>
      </p:sp>
      <p:grpSp>
        <p:nvGrpSpPr>
          <p:cNvPr id="24" name="Group 23"/>
          <p:cNvGrpSpPr/>
          <p:nvPr/>
        </p:nvGrpSpPr>
        <p:grpSpPr>
          <a:xfrm>
            <a:off x="2029574" y="4718845"/>
            <a:ext cx="148377" cy="145668"/>
            <a:chOff x="3294063" y="1474788"/>
            <a:chExt cx="347662" cy="341313"/>
          </a:xfrm>
          <a:solidFill>
            <a:schemeClr val="tx1">
              <a:lumMod val="60000"/>
              <a:lumOff val="40000"/>
            </a:schemeClr>
          </a:solidFill>
        </p:grpSpPr>
        <p:sp>
          <p:nvSpPr>
            <p:cNvPr id="25"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6"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7"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28" name="Rectangle 27"/>
          <p:cNvSpPr/>
          <p:nvPr/>
        </p:nvSpPr>
        <p:spPr>
          <a:xfrm>
            <a:off x="2315563" y="5055445"/>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9" name="Rectangle 28"/>
          <p:cNvSpPr/>
          <p:nvPr/>
        </p:nvSpPr>
        <p:spPr>
          <a:xfrm>
            <a:off x="2315565" y="5055445"/>
            <a:ext cx="2462249" cy="26775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0" name="Content Placeholder 2"/>
          <p:cNvSpPr txBox="1">
            <a:spLocks/>
          </p:cNvSpPr>
          <p:nvPr/>
        </p:nvSpPr>
        <p:spPr>
          <a:xfrm>
            <a:off x="2300703" y="5045798"/>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75%</a:t>
            </a:r>
          </a:p>
        </p:txBody>
      </p:sp>
      <p:sp>
        <p:nvSpPr>
          <p:cNvPr id="31" name="Freeform 11"/>
          <p:cNvSpPr>
            <a:spLocks/>
          </p:cNvSpPr>
          <p:nvPr/>
        </p:nvSpPr>
        <p:spPr bwMode="auto">
          <a:xfrm>
            <a:off x="2024453" y="5158078"/>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2" name="Rectangle 31"/>
          <p:cNvSpPr/>
          <p:nvPr/>
        </p:nvSpPr>
        <p:spPr>
          <a:xfrm>
            <a:off x="2315563" y="5460660"/>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3" name="Rectangle 32"/>
          <p:cNvSpPr/>
          <p:nvPr/>
        </p:nvSpPr>
        <p:spPr>
          <a:xfrm>
            <a:off x="2315563" y="5460660"/>
            <a:ext cx="1360716"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4" name="Content Placeholder 2"/>
          <p:cNvSpPr txBox="1">
            <a:spLocks/>
          </p:cNvSpPr>
          <p:nvPr/>
        </p:nvSpPr>
        <p:spPr>
          <a:xfrm>
            <a:off x="2300703" y="5452113"/>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45%</a:t>
            </a:r>
          </a:p>
        </p:txBody>
      </p:sp>
      <p:grpSp>
        <p:nvGrpSpPr>
          <p:cNvPr id="35" name="Group 34"/>
          <p:cNvGrpSpPr/>
          <p:nvPr/>
        </p:nvGrpSpPr>
        <p:grpSpPr>
          <a:xfrm>
            <a:off x="2024453" y="5562757"/>
            <a:ext cx="153120" cy="153120"/>
            <a:chOff x="1839913" y="1474788"/>
            <a:chExt cx="358775" cy="358775"/>
          </a:xfrm>
          <a:solidFill>
            <a:schemeClr val="tx1">
              <a:lumMod val="60000"/>
              <a:lumOff val="40000"/>
            </a:schemeClr>
          </a:solidFill>
        </p:grpSpPr>
        <p:sp>
          <p:nvSpPr>
            <p:cNvPr id="36"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7"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38" name="Rectangle 37"/>
          <p:cNvSpPr/>
          <p:nvPr/>
        </p:nvSpPr>
        <p:spPr>
          <a:xfrm>
            <a:off x="6862950" y="3830574"/>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9" name="Rectangle 38"/>
          <p:cNvSpPr/>
          <p:nvPr/>
        </p:nvSpPr>
        <p:spPr>
          <a:xfrm>
            <a:off x="6862949" y="3830574"/>
            <a:ext cx="1652299" cy="26775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0" name="Content Placeholder 2"/>
          <p:cNvSpPr txBox="1">
            <a:spLocks/>
          </p:cNvSpPr>
          <p:nvPr/>
        </p:nvSpPr>
        <p:spPr>
          <a:xfrm>
            <a:off x="6848090" y="3820927"/>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50%</a:t>
            </a:r>
          </a:p>
        </p:txBody>
      </p:sp>
      <p:grpSp>
        <p:nvGrpSpPr>
          <p:cNvPr id="41" name="Group 40"/>
          <p:cNvGrpSpPr/>
          <p:nvPr/>
        </p:nvGrpSpPr>
        <p:grpSpPr>
          <a:xfrm>
            <a:off x="6537478" y="3885773"/>
            <a:ext cx="146345" cy="155153"/>
            <a:chOff x="4775200" y="1474788"/>
            <a:chExt cx="342900" cy="363538"/>
          </a:xfrm>
          <a:solidFill>
            <a:schemeClr val="tx1">
              <a:lumMod val="60000"/>
              <a:lumOff val="40000"/>
            </a:schemeClr>
          </a:solidFill>
        </p:grpSpPr>
        <p:sp>
          <p:nvSpPr>
            <p:cNvPr id="42" name="Freeform 5"/>
            <p:cNvSpPr>
              <a:spLocks/>
            </p:cNvSpPr>
            <p:nvPr/>
          </p:nvSpPr>
          <p:spPr bwMode="auto">
            <a:xfrm>
              <a:off x="4821238" y="1611313"/>
              <a:ext cx="250825" cy="227013"/>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3" name="Freeform 6"/>
            <p:cNvSpPr>
              <a:spLocks noEditPoints="1"/>
            </p:cNvSpPr>
            <p:nvPr/>
          </p:nvSpPr>
          <p:spPr bwMode="auto">
            <a:xfrm>
              <a:off x="4775200" y="1474788"/>
              <a:ext cx="342900" cy="114300"/>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44" name="Rectangle 43"/>
          <p:cNvSpPr/>
          <p:nvPr/>
        </p:nvSpPr>
        <p:spPr>
          <a:xfrm>
            <a:off x="6862950" y="4229046"/>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5" name="Rectangle 44"/>
          <p:cNvSpPr/>
          <p:nvPr/>
        </p:nvSpPr>
        <p:spPr>
          <a:xfrm>
            <a:off x="6862949" y="4229046"/>
            <a:ext cx="1943883"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6" name="Content Placeholder 2"/>
          <p:cNvSpPr txBox="1">
            <a:spLocks/>
          </p:cNvSpPr>
          <p:nvPr/>
        </p:nvSpPr>
        <p:spPr>
          <a:xfrm>
            <a:off x="6848090" y="4219401"/>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62%</a:t>
            </a:r>
          </a:p>
        </p:txBody>
      </p:sp>
      <p:sp>
        <p:nvSpPr>
          <p:cNvPr id="47" name="Freeform 7"/>
          <p:cNvSpPr>
            <a:spLocks/>
          </p:cNvSpPr>
          <p:nvPr/>
        </p:nvSpPr>
        <p:spPr bwMode="auto">
          <a:xfrm>
            <a:off x="6557125" y="4311794"/>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8" name="Rectangle 47"/>
          <p:cNvSpPr/>
          <p:nvPr/>
        </p:nvSpPr>
        <p:spPr>
          <a:xfrm>
            <a:off x="6862950" y="4650229"/>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9" name="Rectangle 48"/>
          <p:cNvSpPr/>
          <p:nvPr/>
        </p:nvSpPr>
        <p:spPr>
          <a:xfrm>
            <a:off x="6862950" y="4650229"/>
            <a:ext cx="826149" cy="26775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0" name="Content Placeholder 2"/>
          <p:cNvSpPr txBox="1">
            <a:spLocks/>
          </p:cNvSpPr>
          <p:nvPr/>
        </p:nvSpPr>
        <p:spPr>
          <a:xfrm>
            <a:off x="6848090" y="4640582"/>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25%</a:t>
            </a:r>
          </a:p>
        </p:txBody>
      </p:sp>
      <p:grpSp>
        <p:nvGrpSpPr>
          <p:cNvPr id="51" name="Group 50"/>
          <p:cNvGrpSpPr/>
          <p:nvPr/>
        </p:nvGrpSpPr>
        <p:grpSpPr>
          <a:xfrm>
            <a:off x="6542598" y="4718845"/>
            <a:ext cx="148377" cy="145668"/>
            <a:chOff x="3294063" y="1474788"/>
            <a:chExt cx="347662" cy="341313"/>
          </a:xfrm>
          <a:solidFill>
            <a:schemeClr val="tx1">
              <a:lumMod val="60000"/>
              <a:lumOff val="40000"/>
            </a:schemeClr>
          </a:solidFill>
        </p:grpSpPr>
        <p:sp>
          <p:nvSpPr>
            <p:cNvPr id="52"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3"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4"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55" name="Rectangle 54"/>
          <p:cNvSpPr/>
          <p:nvPr/>
        </p:nvSpPr>
        <p:spPr>
          <a:xfrm>
            <a:off x="6862950" y="5055445"/>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6" name="Rectangle 55"/>
          <p:cNvSpPr/>
          <p:nvPr/>
        </p:nvSpPr>
        <p:spPr>
          <a:xfrm>
            <a:off x="6862950" y="5055445"/>
            <a:ext cx="246224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7" name="Content Placeholder 2"/>
          <p:cNvSpPr txBox="1">
            <a:spLocks/>
          </p:cNvSpPr>
          <p:nvPr/>
        </p:nvSpPr>
        <p:spPr>
          <a:xfrm>
            <a:off x="6848090" y="5045798"/>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75%</a:t>
            </a:r>
          </a:p>
        </p:txBody>
      </p:sp>
      <p:sp>
        <p:nvSpPr>
          <p:cNvPr id="58" name="Freeform 11"/>
          <p:cNvSpPr>
            <a:spLocks/>
          </p:cNvSpPr>
          <p:nvPr/>
        </p:nvSpPr>
        <p:spPr bwMode="auto">
          <a:xfrm>
            <a:off x="6537477" y="5158078"/>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9" name="Rectangle 58"/>
          <p:cNvSpPr/>
          <p:nvPr/>
        </p:nvSpPr>
        <p:spPr>
          <a:xfrm>
            <a:off x="6862950" y="5460660"/>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60" name="Rectangle 59"/>
          <p:cNvSpPr/>
          <p:nvPr/>
        </p:nvSpPr>
        <p:spPr>
          <a:xfrm>
            <a:off x="6862950" y="5460660"/>
            <a:ext cx="1360716" cy="267753"/>
          </a:xfrm>
          <a:prstGeom prst="rect">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61" name="Content Placeholder 2"/>
          <p:cNvSpPr txBox="1">
            <a:spLocks/>
          </p:cNvSpPr>
          <p:nvPr/>
        </p:nvSpPr>
        <p:spPr>
          <a:xfrm>
            <a:off x="6848090" y="5452113"/>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45%</a:t>
            </a:r>
          </a:p>
        </p:txBody>
      </p:sp>
      <p:grpSp>
        <p:nvGrpSpPr>
          <p:cNvPr id="62" name="Group 61"/>
          <p:cNvGrpSpPr/>
          <p:nvPr/>
        </p:nvGrpSpPr>
        <p:grpSpPr>
          <a:xfrm>
            <a:off x="6537477" y="5562757"/>
            <a:ext cx="153120" cy="153120"/>
            <a:chOff x="1839913" y="1474788"/>
            <a:chExt cx="358775" cy="358775"/>
          </a:xfrm>
          <a:solidFill>
            <a:schemeClr val="tx1">
              <a:lumMod val="60000"/>
              <a:lumOff val="40000"/>
            </a:schemeClr>
          </a:solidFill>
        </p:grpSpPr>
        <p:sp>
          <p:nvSpPr>
            <p:cNvPr id="63"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64"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cxnSp>
        <p:nvCxnSpPr>
          <p:cNvPr id="65" name="Straight Connector 64"/>
          <p:cNvCxnSpPr/>
          <p:nvPr/>
        </p:nvCxnSpPr>
        <p:spPr>
          <a:xfrm>
            <a:off x="6108857" y="1994590"/>
            <a:ext cx="0" cy="3898900"/>
          </a:xfrm>
          <a:prstGeom prst="line">
            <a:avLst/>
          </a:prstGeom>
          <a:ln w="12700">
            <a:solidFill>
              <a:schemeClr val="tx1">
                <a:lumMod val="40000"/>
                <a:lumOff val="60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6873407" y="2807165"/>
            <a:ext cx="400024" cy="374940"/>
            <a:chOff x="4836122" y="1968640"/>
            <a:chExt cx="400024" cy="374940"/>
          </a:xfrm>
          <a:solidFill>
            <a:schemeClr val="bg2"/>
          </a:solidFill>
        </p:grpSpPr>
        <p:sp>
          <p:nvSpPr>
            <p:cNvPr id="67"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68"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grpSp>
      <p:sp>
        <p:nvSpPr>
          <p:cNvPr id="76" name="Text Placeholder 8">
            <a:extLst>
              <a:ext uri="{FF2B5EF4-FFF2-40B4-BE49-F238E27FC236}">
                <a16:creationId xmlns:a16="http://schemas.microsoft.com/office/drawing/2014/main" xmlns="" id="{20446F65-6CBD-4DFD-8692-8220C9E5BD1B}"/>
              </a:ext>
            </a:extLst>
          </p:cNvPr>
          <p:cNvSpPr txBox="1">
            <a:spLocks/>
          </p:cNvSpPr>
          <p:nvPr/>
        </p:nvSpPr>
        <p:spPr>
          <a:xfrm>
            <a:off x="3141087" y="255297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7" name="Text Placeholder 9">
            <a:extLst>
              <a:ext uri="{FF2B5EF4-FFF2-40B4-BE49-F238E27FC236}">
                <a16:creationId xmlns:a16="http://schemas.microsoft.com/office/drawing/2014/main" xmlns="" id="{791CAC1C-33C5-4BF9-B850-16B996824FA5}"/>
              </a:ext>
            </a:extLst>
          </p:cNvPr>
          <p:cNvSpPr txBox="1">
            <a:spLocks/>
          </p:cNvSpPr>
          <p:nvPr/>
        </p:nvSpPr>
        <p:spPr>
          <a:xfrm>
            <a:off x="3141087" y="287788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8" name="Text Placeholder 8">
            <a:extLst>
              <a:ext uri="{FF2B5EF4-FFF2-40B4-BE49-F238E27FC236}">
                <a16:creationId xmlns:a16="http://schemas.microsoft.com/office/drawing/2014/main" xmlns="" id="{3A5322DC-DEFE-4220-B33B-0411E952D15E}"/>
              </a:ext>
            </a:extLst>
          </p:cNvPr>
          <p:cNvSpPr txBox="1">
            <a:spLocks/>
          </p:cNvSpPr>
          <p:nvPr/>
        </p:nvSpPr>
        <p:spPr>
          <a:xfrm>
            <a:off x="7689099" y="255297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9" name="Text Placeholder 9">
            <a:extLst>
              <a:ext uri="{FF2B5EF4-FFF2-40B4-BE49-F238E27FC236}">
                <a16:creationId xmlns:a16="http://schemas.microsoft.com/office/drawing/2014/main" xmlns="" id="{40BAA05B-0E7E-48E3-895A-72ED1A52F0D1}"/>
              </a:ext>
            </a:extLst>
          </p:cNvPr>
          <p:cNvSpPr txBox="1">
            <a:spLocks/>
          </p:cNvSpPr>
          <p:nvPr/>
        </p:nvSpPr>
        <p:spPr>
          <a:xfrm>
            <a:off x="7689099" y="287788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4"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75" name="图片 74">
            <a:extLst>
              <a:ext uri="{FF2B5EF4-FFF2-40B4-BE49-F238E27FC236}">
                <a16:creationId xmlns:a16="http://schemas.microsoft.com/office/drawing/2014/main" xmlns="" id="{AB57C0F8-B204-4584-AB17-3A4B989238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80"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8586993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300" fill="hold"/>
                                        <p:tgtEl>
                                          <p:spTgt spid="75"/>
                                        </p:tgtEl>
                                        <p:attrNameLst>
                                          <p:attrName>ppt_x</p:attrName>
                                        </p:attrNameLst>
                                      </p:cBhvr>
                                      <p:tavLst>
                                        <p:tav tm="0">
                                          <p:val>
                                            <p:strVal val="0-#ppt_w/2"/>
                                          </p:val>
                                        </p:tav>
                                        <p:tav tm="100000">
                                          <p:val>
                                            <p:strVal val="#ppt_x"/>
                                          </p:val>
                                        </p:tav>
                                      </p:tavLst>
                                    </p:anim>
                                    <p:anim calcmode="lin" valueType="num">
                                      <p:cBhvr additive="base">
                                        <p:cTn id="8" dur="3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300" fill="hold"/>
                                        <p:tgtEl>
                                          <p:spTgt spid="80"/>
                                        </p:tgtEl>
                                        <p:attrNameLst>
                                          <p:attrName>ppt_x</p:attrName>
                                        </p:attrNameLst>
                                      </p:cBhvr>
                                      <p:tavLst>
                                        <p:tav tm="0">
                                          <p:val>
                                            <p:strVal val="0-#ppt_w/2"/>
                                          </p:val>
                                        </p:tav>
                                        <p:tav tm="100000">
                                          <p:val>
                                            <p:strVal val="#ppt_x"/>
                                          </p:val>
                                        </p:tav>
                                      </p:tavLst>
                                    </p:anim>
                                    <p:anim calcmode="lin" valueType="num">
                                      <p:cBhvr additive="base">
                                        <p:cTn id="12" dur="300" fill="hold"/>
                                        <p:tgtEl>
                                          <p:spTgt spid="8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300" fill="hold"/>
                                        <p:tgtEl>
                                          <p:spTgt spid="74"/>
                                        </p:tgtEl>
                                        <p:attrNameLst>
                                          <p:attrName>ppt_x</p:attrName>
                                        </p:attrNameLst>
                                      </p:cBhvr>
                                      <p:tavLst>
                                        <p:tav tm="0">
                                          <p:val>
                                            <p:strVal val="0-#ppt_w/2"/>
                                          </p:val>
                                        </p:tav>
                                        <p:tav tm="100000">
                                          <p:val>
                                            <p:strVal val="#ppt_x"/>
                                          </p:val>
                                        </p:tav>
                                      </p:tavLst>
                                    </p:anim>
                                    <p:anim calcmode="lin" valueType="num">
                                      <p:cBhvr additive="base">
                                        <p:cTn id="16" dur="300" fill="hold"/>
                                        <p:tgtEl>
                                          <p:spTgt spid="74"/>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6" presetClass="entr" presetSubtype="42"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outHorizontal)">
                                      <p:cBhvr>
                                        <p:cTn id="20" dur="500"/>
                                        <p:tgtEl>
                                          <p:spTgt spid="65"/>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16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par>
                          <p:cTn id="39" fill="hold">
                            <p:stCondLst>
                              <p:cond delay="2100"/>
                            </p:stCondLst>
                            <p:childTnLst>
                              <p:par>
                                <p:cTn id="40" presetID="53" presetClass="entr" presetSubtype="16"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500" fill="hold"/>
                                        <p:tgtEl>
                                          <p:spTgt spid="4"/>
                                        </p:tgtEl>
                                        <p:attrNameLst>
                                          <p:attrName>ppt_w</p:attrName>
                                        </p:attrNameLst>
                                      </p:cBhvr>
                                      <p:tavLst>
                                        <p:tav tm="0">
                                          <p:val>
                                            <p:fltVal val="0"/>
                                          </p:val>
                                        </p:tav>
                                        <p:tav tm="100000">
                                          <p:val>
                                            <p:strVal val="#ppt_w"/>
                                          </p:val>
                                        </p:tav>
                                      </p:tavLst>
                                    </p:anim>
                                    <p:anim calcmode="lin" valueType="num">
                                      <p:cBhvr>
                                        <p:cTn id="53" dur="500" fill="hold"/>
                                        <p:tgtEl>
                                          <p:spTgt spid="4"/>
                                        </p:tgtEl>
                                        <p:attrNameLst>
                                          <p:attrName>ppt_h</p:attrName>
                                        </p:attrNameLst>
                                      </p:cBhvr>
                                      <p:tavLst>
                                        <p:tav tm="0">
                                          <p:val>
                                            <p:fltVal val="0"/>
                                          </p:val>
                                        </p:tav>
                                        <p:tav tm="100000">
                                          <p:val>
                                            <p:strVal val="#ppt_h"/>
                                          </p:val>
                                        </p:tav>
                                      </p:tavLst>
                                    </p:anim>
                                    <p:animEffect transition="in" filter="fade">
                                      <p:cBhvr>
                                        <p:cTn id="54" dur="500"/>
                                        <p:tgtEl>
                                          <p:spTgt spid="4"/>
                                        </p:tgtEl>
                                      </p:cBhvr>
                                    </p:animEffect>
                                  </p:childTnLst>
                                </p:cTn>
                              </p:par>
                              <p:par>
                                <p:cTn id="55" presetID="53" presetClass="entr" presetSubtype="16" fill="hold" nodeType="with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p:cTn id="57" dur="500" fill="hold"/>
                                        <p:tgtEl>
                                          <p:spTgt spid="66"/>
                                        </p:tgtEl>
                                        <p:attrNameLst>
                                          <p:attrName>ppt_w</p:attrName>
                                        </p:attrNameLst>
                                      </p:cBhvr>
                                      <p:tavLst>
                                        <p:tav tm="0">
                                          <p:val>
                                            <p:fltVal val="0"/>
                                          </p:val>
                                        </p:tav>
                                        <p:tav tm="100000">
                                          <p:val>
                                            <p:strVal val="#ppt_w"/>
                                          </p:val>
                                        </p:tav>
                                      </p:tavLst>
                                    </p:anim>
                                    <p:anim calcmode="lin" valueType="num">
                                      <p:cBhvr>
                                        <p:cTn id="58" dur="500" fill="hold"/>
                                        <p:tgtEl>
                                          <p:spTgt spid="66"/>
                                        </p:tgtEl>
                                        <p:attrNameLst>
                                          <p:attrName>ppt_h</p:attrName>
                                        </p:attrNameLst>
                                      </p:cBhvr>
                                      <p:tavLst>
                                        <p:tav tm="0">
                                          <p:val>
                                            <p:fltVal val="0"/>
                                          </p:val>
                                        </p:tav>
                                        <p:tav tm="100000">
                                          <p:val>
                                            <p:strVal val="#ppt_h"/>
                                          </p:val>
                                        </p:tav>
                                      </p:tavLst>
                                    </p:anim>
                                    <p:animEffect transition="in" filter="fade">
                                      <p:cBhvr>
                                        <p:cTn id="59" dur="500"/>
                                        <p:tgtEl>
                                          <p:spTgt spid="66"/>
                                        </p:tgtEl>
                                      </p:cBhvr>
                                    </p:animEffect>
                                  </p:childTnLst>
                                </p:cTn>
                              </p:par>
                            </p:childTnLst>
                          </p:cTn>
                        </p:par>
                        <p:par>
                          <p:cTn id="60" fill="hold">
                            <p:stCondLst>
                              <p:cond delay="260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par>
                                <p:cTn id="76" presetID="53" presetClass="entr" presetSubtype="16" fill="hold"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par>
                                <p:cTn id="86" presetID="53" presetClass="entr" presetSubtype="16" fill="hold" nodeType="withEffect">
                                  <p:stCondLst>
                                    <p:cond delay="0"/>
                                  </p:stCondLst>
                                  <p:childTnLst>
                                    <p:set>
                                      <p:cBhvr>
                                        <p:cTn id="87" dur="1" fill="hold">
                                          <p:stCondLst>
                                            <p:cond delay="0"/>
                                          </p:stCondLst>
                                        </p:cTn>
                                        <p:tgtEl>
                                          <p:spTgt spid="35"/>
                                        </p:tgtEl>
                                        <p:attrNameLst>
                                          <p:attrName>style.visibility</p:attrName>
                                        </p:attrNameLst>
                                      </p:cBhvr>
                                      <p:to>
                                        <p:strVal val="visible"/>
                                      </p:to>
                                    </p:set>
                                    <p:anim calcmode="lin" valueType="num">
                                      <p:cBhvr>
                                        <p:cTn id="88" dur="500" fill="hold"/>
                                        <p:tgtEl>
                                          <p:spTgt spid="35"/>
                                        </p:tgtEl>
                                        <p:attrNameLst>
                                          <p:attrName>ppt_w</p:attrName>
                                        </p:attrNameLst>
                                      </p:cBhvr>
                                      <p:tavLst>
                                        <p:tav tm="0">
                                          <p:val>
                                            <p:fltVal val="0"/>
                                          </p:val>
                                        </p:tav>
                                        <p:tav tm="100000">
                                          <p:val>
                                            <p:strVal val="#ppt_w"/>
                                          </p:val>
                                        </p:tav>
                                      </p:tavLst>
                                    </p:anim>
                                    <p:anim calcmode="lin" valueType="num">
                                      <p:cBhvr>
                                        <p:cTn id="89" dur="500" fill="hold"/>
                                        <p:tgtEl>
                                          <p:spTgt spid="35"/>
                                        </p:tgtEl>
                                        <p:attrNameLst>
                                          <p:attrName>ppt_h</p:attrName>
                                        </p:attrNameLst>
                                      </p:cBhvr>
                                      <p:tavLst>
                                        <p:tav tm="0">
                                          <p:val>
                                            <p:fltVal val="0"/>
                                          </p:val>
                                        </p:tav>
                                        <p:tav tm="100000">
                                          <p:val>
                                            <p:strVal val="#ppt_h"/>
                                          </p:val>
                                        </p:tav>
                                      </p:tavLst>
                                    </p:anim>
                                    <p:animEffect transition="in" filter="fade">
                                      <p:cBhvr>
                                        <p:cTn id="90" dur="500"/>
                                        <p:tgtEl>
                                          <p:spTgt spid="35"/>
                                        </p:tgtEl>
                                      </p:cBhvr>
                                    </p:animEffect>
                                  </p:childTnLst>
                                </p:cTn>
                              </p:par>
                              <p:par>
                                <p:cTn id="91" presetID="53" presetClass="entr" presetSubtype="16"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anim calcmode="lin" valueType="num">
                                      <p:cBhvr>
                                        <p:cTn id="93" dur="500" fill="hold"/>
                                        <p:tgtEl>
                                          <p:spTgt spid="41"/>
                                        </p:tgtEl>
                                        <p:attrNameLst>
                                          <p:attrName>ppt_w</p:attrName>
                                        </p:attrNameLst>
                                      </p:cBhvr>
                                      <p:tavLst>
                                        <p:tav tm="0">
                                          <p:val>
                                            <p:fltVal val="0"/>
                                          </p:val>
                                        </p:tav>
                                        <p:tav tm="100000">
                                          <p:val>
                                            <p:strVal val="#ppt_w"/>
                                          </p:val>
                                        </p:tav>
                                      </p:tavLst>
                                    </p:anim>
                                    <p:anim calcmode="lin" valueType="num">
                                      <p:cBhvr>
                                        <p:cTn id="94" dur="500" fill="hold"/>
                                        <p:tgtEl>
                                          <p:spTgt spid="41"/>
                                        </p:tgtEl>
                                        <p:attrNameLst>
                                          <p:attrName>ppt_h</p:attrName>
                                        </p:attrNameLst>
                                      </p:cBhvr>
                                      <p:tavLst>
                                        <p:tav tm="0">
                                          <p:val>
                                            <p:fltVal val="0"/>
                                          </p:val>
                                        </p:tav>
                                        <p:tav tm="100000">
                                          <p:val>
                                            <p:strVal val="#ppt_h"/>
                                          </p:val>
                                        </p:tav>
                                      </p:tavLst>
                                    </p:anim>
                                    <p:animEffect transition="in" filter="fade">
                                      <p:cBhvr>
                                        <p:cTn id="95" dur="500"/>
                                        <p:tgtEl>
                                          <p:spTgt spid="41"/>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500" fill="hold"/>
                                        <p:tgtEl>
                                          <p:spTgt spid="47"/>
                                        </p:tgtEl>
                                        <p:attrNameLst>
                                          <p:attrName>ppt_w</p:attrName>
                                        </p:attrNameLst>
                                      </p:cBhvr>
                                      <p:tavLst>
                                        <p:tav tm="0">
                                          <p:val>
                                            <p:fltVal val="0"/>
                                          </p:val>
                                        </p:tav>
                                        <p:tav tm="100000">
                                          <p:val>
                                            <p:strVal val="#ppt_w"/>
                                          </p:val>
                                        </p:tav>
                                      </p:tavLst>
                                    </p:anim>
                                    <p:anim calcmode="lin" valueType="num">
                                      <p:cBhvr>
                                        <p:cTn id="99" dur="500" fill="hold"/>
                                        <p:tgtEl>
                                          <p:spTgt spid="47"/>
                                        </p:tgtEl>
                                        <p:attrNameLst>
                                          <p:attrName>ppt_h</p:attrName>
                                        </p:attrNameLst>
                                      </p:cBhvr>
                                      <p:tavLst>
                                        <p:tav tm="0">
                                          <p:val>
                                            <p:fltVal val="0"/>
                                          </p:val>
                                        </p:tav>
                                        <p:tav tm="100000">
                                          <p:val>
                                            <p:strVal val="#ppt_h"/>
                                          </p:val>
                                        </p:tav>
                                      </p:tavLst>
                                    </p:anim>
                                    <p:animEffect transition="in" filter="fade">
                                      <p:cBhvr>
                                        <p:cTn id="100" dur="5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ppt_w</p:attrName>
                                        </p:attrNameLst>
                                      </p:cBhvr>
                                      <p:tavLst>
                                        <p:tav tm="0">
                                          <p:val>
                                            <p:fltVal val="0"/>
                                          </p:val>
                                        </p:tav>
                                        <p:tav tm="100000">
                                          <p:val>
                                            <p:strVal val="#ppt_w"/>
                                          </p:val>
                                        </p:tav>
                                      </p:tavLst>
                                    </p:anim>
                                    <p:anim calcmode="lin" valueType="num">
                                      <p:cBhvr>
                                        <p:cTn id="104" dur="500" fill="hold"/>
                                        <p:tgtEl>
                                          <p:spTgt spid="51"/>
                                        </p:tgtEl>
                                        <p:attrNameLst>
                                          <p:attrName>ppt_h</p:attrName>
                                        </p:attrNameLst>
                                      </p:cBhvr>
                                      <p:tavLst>
                                        <p:tav tm="0">
                                          <p:val>
                                            <p:fltVal val="0"/>
                                          </p:val>
                                        </p:tav>
                                        <p:tav tm="100000">
                                          <p:val>
                                            <p:strVal val="#ppt_h"/>
                                          </p:val>
                                        </p:tav>
                                      </p:tavLst>
                                    </p:anim>
                                    <p:animEffect transition="in" filter="fade">
                                      <p:cBhvr>
                                        <p:cTn id="105" dur="500"/>
                                        <p:tgtEl>
                                          <p:spTgt spid="5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 calcmode="lin" valueType="num">
                                      <p:cBhvr>
                                        <p:cTn id="108" dur="500" fill="hold"/>
                                        <p:tgtEl>
                                          <p:spTgt spid="58"/>
                                        </p:tgtEl>
                                        <p:attrNameLst>
                                          <p:attrName>ppt_w</p:attrName>
                                        </p:attrNameLst>
                                      </p:cBhvr>
                                      <p:tavLst>
                                        <p:tav tm="0">
                                          <p:val>
                                            <p:fltVal val="0"/>
                                          </p:val>
                                        </p:tav>
                                        <p:tav tm="100000">
                                          <p:val>
                                            <p:strVal val="#ppt_w"/>
                                          </p:val>
                                        </p:tav>
                                      </p:tavLst>
                                    </p:anim>
                                    <p:anim calcmode="lin" valueType="num">
                                      <p:cBhvr>
                                        <p:cTn id="109" dur="500" fill="hold"/>
                                        <p:tgtEl>
                                          <p:spTgt spid="58"/>
                                        </p:tgtEl>
                                        <p:attrNameLst>
                                          <p:attrName>ppt_h</p:attrName>
                                        </p:attrNameLst>
                                      </p:cBhvr>
                                      <p:tavLst>
                                        <p:tav tm="0">
                                          <p:val>
                                            <p:fltVal val="0"/>
                                          </p:val>
                                        </p:tav>
                                        <p:tav tm="100000">
                                          <p:val>
                                            <p:strVal val="#ppt_h"/>
                                          </p:val>
                                        </p:tav>
                                      </p:tavLst>
                                    </p:anim>
                                    <p:animEffect transition="in" filter="fade">
                                      <p:cBhvr>
                                        <p:cTn id="110" dur="500"/>
                                        <p:tgtEl>
                                          <p:spTgt spid="58"/>
                                        </p:tgtEl>
                                      </p:cBhvr>
                                    </p:animEffect>
                                  </p:childTnLst>
                                </p:cTn>
                              </p:par>
                              <p:par>
                                <p:cTn id="111" presetID="53" presetClass="entr" presetSubtype="16" fill="hold" nodeType="withEffect">
                                  <p:stCondLst>
                                    <p:cond delay="0"/>
                                  </p:stCondLst>
                                  <p:childTnLst>
                                    <p:set>
                                      <p:cBhvr>
                                        <p:cTn id="112" dur="1" fill="hold">
                                          <p:stCondLst>
                                            <p:cond delay="0"/>
                                          </p:stCondLst>
                                        </p:cTn>
                                        <p:tgtEl>
                                          <p:spTgt spid="62"/>
                                        </p:tgtEl>
                                        <p:attrNameLst>
                                          <p:attrName>style.visibility</p:attrName>
                                        </p:attrNameLst>
                                      </p:cBhvr>
                                      <p:to>
                                        <p:strVal val="visible"/>
                                      </p:to>
                                    </p:set>
                                    <p:anim calcmode="lin" valueType="num">
                                      <p:cBhvr>
                                        <p:cTn id="113" dur="500" fill="hold"/>
                                        <p:tgtEl>
                                          <p:spTgt spid="62"/>
                                        </p:tgtEl>
                                        <p:attrNameLst>
                                          <p:attrName>ppt_w</p:attrName>
                                        </p:attrNameLst>
                                      </p:cBhvr>
                                      <p:tavLst>
                                        <p:tav tm="0">
                                          <p:val>
                                            <p:fltVal val="0"/>
                                          </p:val>
                                        </p:tav>
                                        <p:tav tm="100000">
                                          <p:val>
                                            <p:strVal val="#ppt_w"/>
                                          </p:val>
                                        </p:tav>
                                      </p:tavLst>
                                    </p:anim>
                                    <p:anim calcmode="lin" valueType="num">
                                      <p:cBhvr>
                                        <p:cTn id="114" dur="500" fill="hold"/>
                                        <p:tgtEl>
                                          <p:spTgt spid="62"/>
                                        </p:tgtEl>
                                        <p:attrNameLst>
                                          <p:attrName>ppt_h</p:attrName>
                                        </p:attrNameLst>
                                      </p:cBhvr>
                                      <p:tavLst>
                                        <p:tav tm="0">
                                          <p:val>
                                            <p:fltVal val="0"/>
                                          </p:val>
                                        </p:tav>
                                        <p:tav tm="100000">
                                          <p:val>
                                            <p:strVal val="#ppt_h"/>
                                          </p:val>
                                        </p:tav>
                                      </p:tavLst>
                                    </p:anim>
                                    <p:animEffect transition="in" filter="fade">
                                      <p:cBhvr>
                                        <p:cTn id="115" dur="500"/>
                                        <p:tgtEl>
                                          <p:spTgt spid="62"/>
                                        </p:tgtEl>
                                      </p:cBhvr>
                                    </p:animEffect>
                                  </p:childTnLst>
                                </p:cTn>
                              </p:par>
                            </p:childTnLst>
                          </p:cTn>
                        </p:par>
                        <p:par>
                          <p:cTn id="116" fill="hold">
                            <p:stCondLst>
                              <p:cond delay="3100"/>
                            </p:stCondLst>
                            <p:childTnLst>
                              <p:par>
                                <p:cTn id="117" presetID="22" presetClass="entr" presetSubtype="8" fill="hold" grpId="0" nodeType="after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wipe(left)">
                                      <p:cBhvr>
                                        <p:cTn id="119" dur="500"/>
                                        <p:tgtEl>
                                          <p:spTgt spid="12"/>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17"/>
                                        </p:tgtEl>
                                        <p:attrNameLst>
                                          <p:attrName>style.visibility</p:attrName>
                                        </p:attrNameLst>
                                      </p:cBhvr>
                                      <p:to>
                                        <p:strVal val="visible"/>
                                      </p:to>
                                    </p:set>
                                    <p:animEffect transition="in" filter="wipe(left)">
                                      <p:cBhvr>
                                        <p:cTn id="122" dur="500"/>
                                        <p:tgtEl>
                                          <p:spTgt spid="17"/>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21"/>
                                        </p:tgtEl>
                                        <p:attrNameLst>
                                          <p:attrName>style.visibility</p:attrName>
                                        </p:attrNameLst>
                                      </p:cBhvr>
                                      <p:to>
                                        <p:strVal val="visible"/>
                                      </p:to>
                                    </p:set>
                                    <p:animEffect transition="in" filter="wipe(left)">
                                      <p:cBhvr>
                                        <p:cTn id="125" dur="500"/>
                                        <p:tgtEl>
                                          <p:spTgt spid="21"/>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wipe(left)">
                                      <p:cBhvr>
                                        <p:cTn id="128" dur="500"/>
                                        <p:tgtEl>
                                          <p:spTgt spid="28"/>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wipe(left)">
                                      <p:cBhvr>
                                        <p:cTn id="131" dur="500"/>
                                        <p:tgtEl>
                                          <p:spTgt spid="3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38"/>
                                        </p:tgtEl>
                                        <p:attrNameLst>
                                          <p:attrName>style.visibility</p:attrName>
                                        </p:attrNameLst>
                                      </p:cBhvr>
                                      <p:to>
                                        <p:strVal val="visible"/>
                                      </p:to>
                                    </p:set>
                                    <p:animEffect transition="in" filter="wipe(left)">
                                      <p:cBhvr>
                                        <p:cTn id="134" dur="500"/>
                                        <p:tgtEl>
                                          <p:spTgt spid="38"/>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wipe(left)">
                                      <p:cBhvr>
                                        <p:cTn id="137" dur="500"/>
                                        <p:tgtEl>
                                          <p:spTgt spid="44"/>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48"/>
                                        </p:tgtEl>
                                        <p:attrNameLst>
                                          <p:attrName>style.visibility</p:attrName>
                                        </p:attrNameLst>
                                      </p:cBhvr>
                                      <p:to>
                                        <p:strVal val="visible"/>
                                      </p:to>
                                    </p:set>
                                    <p:animEffect transition="in" filter="wipe(left)">
                                      <p:cBhvr>
                                        <p:cTn id="140" dur="500"/>
                                        <p:tgtEl>
                                          <p:spTgt spid="48"/>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55"/>
                                        </p:tgtEl>
                                        <p:attrNameLst>
                                          <p:attrName>style.visibility</p:attrName>
                                        </p:attrNameLst>
                                      </p:cBhvr>
                                      <p:to>
                                        <p:strVal val="visible"/>
                                      </p:to>
                                    </p:set>
                                    <p:animEffect transition="in" filter="wipe(left)">
                                      <p:cBhvr>
                                        <p:cTn id="143" dur="500"/>
                                        <p:tgtEl>
                                          <p:spTgt spid="55"/>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59"/>
                                        </p:tgtEl>
                                        <p:attrNameLst>
                                          <p:attrName>style.visibility</p:attrName>
                                        </p:attrNameLst>
                                      </p:cBhvr>
                                      <p:to>
                                        <p:strVal val="visible"/>
                                      </p:to>
                                    </p:set>
                                    <p:animEffect transition="in" filter="wipe(left)">
                                      <p:cBhvr>
                                        <p:cTn id="146" dur="500"/>
                                        <p:tgtEl>
                                          <p:spTgt spid="59"/>
                                        </p:tgtEl>
                                      </p:cBhvr>
                                    </p:animEffect>
                                  </p:childTnLst>
                                </p:cTn>
                              </p:par>
                            </p:childTnLst>
                          </p:cTn>
                        </p:par>
                        <p:par>
                          <p:cTn id="147" fill="hold">
                            <p:stCondLst>
                              <p:cond delay="3600"/>
                            </p:stCondLst>
                            <p:childTnLst>
                              <p:par>
                                <p:cTn id="148" presetID="22" presetClass="entr" presetSubtype="8" fill="hold" grpId="0" nodeType="afterEffect">
                                  <p:stCondLst>
                                    <p:cond delay="0"/>
                                  </p:stCondLst>
                                  <p:childTnLst>
                                    <p:set>
                                      <p:cBhvr>
                                        <p:cTn id="149" dur="1" fill="hold">
                                          <p:stCondLst>
                                            <p:cond delay="0"/>
                                          </p:stCondLst>
                                        </p:cTn>
                                        <p:tgtEl>
                                          <p:spTgt spid="13"/>
                                        </p:tgtEl>
                                        <p:attrNameLst>
                                          <p:attrName>style.visibility</p:attrName>
                                        </p:attrNameLst>
                                      </p:cBhvr>
                                      <p:to>
                                        <p:strVal val="visible"/>
                                      </p:to>
                                    </p:set>
                                    <p:animEffect transition="in" filter="wipe(left)">
                                      <p:cBhvr>
                                        <p:cTn id="150" dur="500"/>
                                        <p:tgtEl>
                                          <p:spTgt spid="13"/>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18"/>
                                        </p:tgtEl>
                                        <p:attrNameLst>
                                          <p:attrName>style.visibility</p:attrName>
                                        </p:attrNameLst>
                                      </p:cBhvr>
                                      <p:to>
                                        <p:strVal val="visible"/>
                                      </p:to>
                                    </p:set>
                                    <p:animEffect transition="in" filter="wipe(left)">
                                      <p:cBhvr>
                                        <p:cTn id="153" dur="500"/>
                                        <p:tgtEl>
                                          <p:spTgt spid="18"/>
                                        </p:tgtEl>
                                      </p:cBhvr>
                                    </p:animEffect>
                                  </p:childTnLst>
                                </p:cTn>
                              </p:par>
                              <p:par>
                                <p:cTn id="154" presetID="22" presetClass="entr" presetSubtype="8" fill="hold" grpId="0" nodeType="withEffect">
                                  <p:stCondLst>
                                    <p:cond delay="0"/>
                                  </p:stCondLst>
                                  <p:childTnLst>
                                    <p:set>
                                      <p:cBhvr>
                                        <p:cTn id="155" dur="1" fill="hold">
                                          <p:stCondLst>
                                            <p:cond delay="0"/>
                                          </p:stCondLst>
                                        </p:cTn>
                                        <p:tgtEl>
                                          <p:spTgt spid="22"/>
                                        </p:tgtEl>
                                        <p:attrNameLst>
                                          <p:attrName>style.visibility</p:attrName>
                                        </p:attrNameLst>
                                      </p:cBhvr>
                                      <p:to>
                                        <p:strVal val="visible"/>
                                      </p:to>
                                    </p:set>
                                    <p:animEffect transition="in" filter="wipe(left)">
                                      <p:cBhvr>
                                        <p:cTn id="156" dur="500"/>
                                        <p:tgtEl>
                                          <p:spTgt spid="22"/>
                                        </p:tgtEl>
                                      </p:cBhvr>
                                    </p:animEffect>
                                  </p:childTnLst>
                                </p:cTn>
                              </p:par>
                              <p:par>
                                <p:cTn id="157" presetID="22" presetClass="entr" presetSubtype="8"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wipe(left)">
                                      <p:cBhvr>
                                        <p:cTn id="159" dur="500"/>
                                        <p:tgtEl>
                                          <p:spTgt spid="29"/>
                                        </p:tgtEl>
                                      </p:cBhvr>
                                    </p:animEffect>
                                  </p:childTnLst>
                                </p:cTn>
                              </p:par>
                              <p:par>
                                <p:cTn id="160" presetID="22" presetClass="entr" presetSubtype="8" fill="hold" grpId="0" nodeType="withEffect">
                                  <p:stCondLst>
                                    <p:cond delay="0"/>
                                  </p:stCondLst>
                                  <p:childTnLst>
                                    <p:set>
                                      <p:cBhvr>
                                        <p:cTn id="161" dur="1" fill="hold">
                                          <p:stCondLst>
                                            <p:cond delay="0"/>
                                          </p:stCondLst>
                                        </p:cTn>
                                        <p:tgtEl>
                                          <p:spTgt spid="33"/>
                                        </p:tgtEl>
                                        <p:attrNameLst>
                                          <p:attrName>style.visibility</p:attrName>
                                        </p:attrNameLst>
                                      </p:cBhvr>
                                      <p:to>
                                        <p:strVal val="visible"/>
                                      </p:to>
                                    </p:set>
                                    <p:animEffect transition="in" filter="wipe(left)">
                                      <p:cBhvr>
                                        <p:cTn id="162" dur="500"/>
                                        <p:tgtEl>
                                          <p:spTgt spid="33"/>
                                        </p:tgtEl>
                                      </p:cBhvr>
                                    </p:animEffect>
                                  </p:childTnLst>
                                </p:cTn>
                              </p:par>
                              <p:par>
                                <p:cTn id="163" presetID="22" presetClass="entr" presetSubtype="8"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Effect transition="in" filter="wipe(left)">
                                      <p:cBhvr>
                                        <p:cTn id="165" dur="500"/>
                                        <p:tgtEl>
                                          <p:spTgt spid="39"/>
                                        </p:tgtEl>
                                      </p:cBhvr>
                                    </p:animEffect>
                                  </p:childTnLst>
                                </p:cTn>
                              </p:par>
                              <p:par>
                                <p:cTn id="166" presetID="22" presetClass="entr" presetSubtype="8" fill="hold" grpId="0" nodeType="withEffect">
                                  <p:stCondLst>
                                    <p:cond delay="0"/>
                                  </p:stCondLst>
                                  <p:childTnLst>
                                    <p:set>
                                      <p:cBhvr>
                                        <p:cTn id="167" dur="1" fill="hold">
                                          <p:stCondLst>
                                            <p:cond delay="0"/>
                                          </p:stCondLst>
                                        </p:cTn>
                                        <p:tgtEl>
                                          <p:spTgt spid="45"/>
                                        </p:tgtEl>
                                        <p:attrNameLst>
                                          <p:attrName>style.visibility</p:attrName>
                                        </p:attrNameLst>
                                      </p:cBhvr>
                                      <p:to>
                                        <p:strVal val="visible"/>
                                      </p:to>
                                    </p:set>
                                    <p:animEffect transition="in" filter="wipe(left)">
                                      <p:cBhvr>
                                        <p:cTn id="168" dur="500"/>
                                        <p:tgtEl>
                                          <p:spTgt spid="45"/>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49"/>
                                        </p:tgtEl>
                                        <p:attrNameLst>
                                          <p:attrName>style.visibility</p:attrName>
                                        </p:attrNameLst>
                                      </p:cBhvr>
                                      <p:to>
                                        <p:strVal val="visible"/>
                                      </p:to>
                                    </p:set>
                                    <p:animEffect transition="in" filter="wipe(left)">
                                      <p:cBhvr>
                                        <p:cTn id="171" dur="500"/>
                                        <p:tgtEl>
                                          <p:spTgt spid="49"/>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56"/>
                                        </p:tgtEl>
                                        <p:attrNameLst>
                                          <p:attrName>style.visibility</p:attrName>
                                        </p:attrNameLst>
                                      </p:cBhvr>
                                      <p:to>
                                        <p:strVal val="visible"/>
                                      </p:to>
                                    </p:set>
                                    <p:animEffect transition="in" filter="wipe(left)">
                                      <p:cBhvr>
                                        <p:cTn id="174" dur="500"/>
                                        <p:tgtEl>
                                          <p:spTgt spid="56"/>
                                        </p:tgtEl>
                                      </p:cBhvr>
                                    </p:animEffect>
                                  </p:childTnLst>
                                </p:cTn>
                              </p:par>
                              <p:par>
                                <p:cTn id="175" presetID="22" presetClass="entr" presetSubtype="8" fill="hold" grpId="0" nodeType="withEffect">
                                  <p:stCondLst>
                                    <p:cond delay="0"/>
                                  </p:stCondLst>
                                  <p:childTnLst>
                                    <p:set>
                                      <p:cBhvr>
                                        <p:cTn id="176" dur="1" fill="hold">
                                          <p:stCondLst>
                                            <p:cond delay="0"/>
                                          </p:stCondLst>
                                        </p:cTn>
                                        <p:tgtEl>
                                          <p:spTgt spid="60"/>
                                        </p:tgtEl>
                                        <p:attrNameLst>
                                          <p:attrName>style.visibility</p:attrName>
                                        </p:attrNameLst>
                                      </p:cBhvr>
                                      <p:to>
                                        <p:strVal val="visible"/>
                                      </p:to>
                                    </p:set>
                                    <p:animEffect transition="in" filter="wipe(left)">
                                      <p:cBhvr>
                                        <p:cTn id="177" dur="500"/>
                                        <p:tgtEl>
                                          <p:spTgt spid="60"/>
                                        </p:tgtEl>
                                      </p:cBhvr>
                                    </p:animEffect>
                                  </p:childTnLst>
                                </p:cTn>
                              </p:par>
                            </p:childTnLst>
                          </p:cTn>
                        </p:par>
                        <p:par>
                          <p:cTn id="178" fill="hold">
                            <p:stCondLst>
                              <p:cond delay="4100"/>
                            </p:stCondLst>
                            <p:childTnLst>
                              <p:par>
                                <p:cTn id="179" presetID="53" presetClass="entr" presetSubtype="16" fill="hold" grpId="0" nodeType="afterEffect">
                                  <p:stCondLst>
                                    <p:cond delay="0"/>
                                  </p:stCondLst>
                                  <p:childTnLst>
                                    <p:set>
                                      <p:cBhvr>
                                        <p:cTn id="180" dur="1" fill="hold">
                                          <p:stCondLst>
                                            <p:cond delay="0"/>
                                          </p:stCondLst>
                                        </p:cTn>
                                        <p:tgtEl>
                                          <p:spTgt spid="14"/>
                                        </p:tgtEl>
                                        <p:attrNameLst>
                                          <p:attrName>style.visibility</p:attrName>
                                        </p:attrNameLst>
                                      </p:cBhvr>
                                      <p:to>
                                        <p:strVal val="visible"/>
                                      </p:to>
                                    </p:set>
                                    <p:anim calcmode="lin" valueType="num">
                                      <p:cBhvr>
                                        <p:cTn id="181" dur="500" fill="hold"/>
                                        <p:tgtEl>
                                          <p:spTgt spid="14"/>
                                        </p:tgtEl>
                                        <p:attrNameLst>
                                          <p:attrName>ppt_w</p:attrName>
                                        </p:attrNameLst>
                                      </p:cBhvr>
                                      <p:tavLst>
                                        <p:tav tm="0">
                                          <p:val>
                                            <p:fltVal val="0"/>
                                          </p:val>
                                        </p:tav>
                                        <p:tav tm="100000">
                                          <p:val>
                                            <p:strVal val="#ppt_w"/>
                                          </p:val>
                                        </p:tav>
                                      </p:tavLst>
                                    </p:anim>
                                    <p:anim calcmode="lin" valueType="num">
                                      <p:cBhvr>
                                        <p:cTn id="182" dur="500" fill="hold"/>
                                        <p:tgtEl>
                                          <p:spTgt spid="14"/>
                                        </p:tgtEl>
                                        <p:attrNameLst>
                                          <p:attrName>ppt_h</p:attrName>
                                        </p:attrNameLst>
                                      </p:cBhvr>
                                      <p:tavLst>
                                        <p:tav tm="0">
                                          <p:val>
                                            <p:fltVal val="0"/>
                                          </p:val>
                                        </p:tav>
                                        <p:tav tm="100000">
                                          <p:val>
                                            <p:strVal val="#ppt_h"/>
                                          </p:val>
                                        </p:tav>
                                      </p:tavLst>
                                    </p:anim>
                                    <p:animEffect transition="in" filter="fade">
                                      <p:cBhvr>
                                        <p:cTn id="183" dur="500"/>
                                        <p:tgtEl>
                                          <p:spTgt spid="14"/>
                                        </p:tgtEl>
                                      </p:cBhvr>
                                    </p:animEffect>
                                  </p:childTnLst>
                                </p:cTn>
                              </p:par>
                              <p:par>
                                <p:cTn id="184" presetID="53" presetClass="entr" presetSubtype="16" fill="hold" grpId="0" nodeType="withEffect">
                                  <p:stCondLst>
                                    <p:cond delay="0"/>
                                  </p:stCondLst>
                                  <p:childTnLst>
                                    <p:set>
                                      <p:cBhvr>
                                        <p:cTn id="185" dur="1" fill="hold">
                                          <p:stCondLst>
                                            <p:cond delay="0"/>
                                          </p:stCondLst>
                                        </p:cTn>
                                        <p:tgtEl>
                                          <p:spTgt spid="19"/>
                                        </p:tgtEl>
                                        <p:attrNameLst>
                                          <p:attrName>style.visibility</p:attrName>
                                        </p:attrNameLst>
                                      </p:cBhvr>
                                      <p:to>
                                        <p:strVal val="visible"/>
                                      </p:to>
                                    </p:set>
                                    <p:anim calcmode="lin" valueType="num">
                                      <p:cBhvr>
                                        <p:cTn id="186" dur="500" fill="hold"/>
                                        <p:tgtEl>
                                          <p:spTgt spid="19"/>
                                        </p:tgtEl>
                                        <p:attrNameLst>
                                          <p:attrName>ppt_w</p:attrName>
                                        </p:attrNameLst>
                                      </p:cBhvr>
                                      <p:tavLst>
                                        <p:tav tm="0">
                                          <p:val>
                                            <p:fltVal val="0"/>
                                          </p:val>
                                        </p:tav>
                                        <p:tav tm="100000">
                                          <p:val>
                                            <p:strVal val="#ppt_w"/>
                                          </p:val>
                                        </p:tav>
                                      </p:tavLst>
                                    </p:anim>
                                    <p:anim calcmode="lin" valueType="num">
                                      <p:cBhvr>
                                        <p:cTn id="187" dur="500" fill="hold"/>
                                        <p:tgtEl>
                                          <p:spTgt spid="19"/>
                                        </p:tgtEl>
                                        <p:attrNameLst>
                                          <p:attrName>ppt_h</p:attrName>
                                        </p:attrNameLst>
                                      </p:cBhvr>
                                      <p:tavLst>
                                        <p:tav tm="0">
                                          <p:val>
                                            <p:fltVal val="0"/>
                                          </p:val>
                                        </p:tav>
                                        <p:tav tm="100000">
                                          <p:val>
                                            <p:strVal val="#ppt_h"/>
                                          </p:val>
                                        </p:tav>
                                      </p:tavLst>
                                    </p:anim>
                                    <p:animEffect transition="in" filter="fade">
                                      <p:cBhvr>
                                        <p:cTn id="188" dur="500"/>
                                        <p:tgtEl>
                                          <p:spTgt spid="19"/>
                                        </p:tgtEl>
                                      </p:cBhvr>
                                    </p:animEffect>
                                  </p:childTnLst>
                                </p:cTn>
                              </p:par>
                              <p:par>
                                <p:cTn id="189" presetID="53" presetClass="entr" presetSubtype="16" fill="hold" grpId="0" nodeType="withEffect">
                                  <p:stCondLst>
                                    <p:cond delay="0"/>
                                  </p:stCondLst>
                                  <p:childTnLst>
                                    <p:set>
                                      <p:cBhvr>
                                        <p:cTn id="190" dur="1" fill="hold">
                                          <p:stCondLst>
                                            <p:cond delay="0"/>
                                          </p:stCondLst>
                                        </p:cTn>
                                        <p:tgtEl>
                                          <p:spTgt spid="23"/>
                                        </p:tgtEl>
                                        <p:attrNameLst>
                                          <p:attrName>style.visibility</p:attrName>
                                        </p:attrNameLst>
                                      </p:cBhvr>
                                      <p:to>
                                        <p:strVal val="visible"/>
                                      </p:to>
                                    </p:set>
                                    <p:anim calcmode="lin" valueType="num">
                                      <p:cBhvr>
                                        <p:cTn id="191" dur="500" fill="hold"/>
                                        <p:tgtEl>
                                          <p:spTgt spid="23"/>
                                        </p:tgtEl>
                                        <p:attrNameLst>
                                          <p:attrName>ppt_w</p:attrName>
                                        </p:attrNameLst>
                                      </p:cBhvr>
                                      <p:tavLst>
                                        <p:tav tm="0">
                                          <p:val>
                                            <p:fltVal val="0"/>
                                          </p:val>
                                        </p:tav>
                                        <p:tav tm="100000">
                                          <p:val>
                                            <p:strVal val="#ppt_w"/>
                                          </p:val>
                                        </p:tav>
                                      </p:tavLst>
                                    </p:anim>
                                    <p:anim calcmode="lin" valueType="num">
                                      <p:cBhvr>
                                        <p:cTn id="192" dur="500" fill="hold"/>
                                        <p:tgtEl>
                                          <p:spTgt spid="23"/>
                                        </p:tgtEl>
                                        <p:attrNameLst>
                                          <p:attrName>ppt_h</p:attrName>
                                        </p:attrNameLst>
                                      </p:cBhvr>
                                      <p:tavLst>
                                        <p:tav tm="0">
                                          <p:val>
                                            <p:fltVal val="0"/>
                                          </p:val>
                                        </p:tav>
                                        <p:tav tm="100000">
                                          <p:val>
                                            <p:strVal val="#ppt_h"/>
                                          </p:val>
                                        </p:tav>
                                      </p:tavLst>
                                    </p:anim>
                                    <p:animEffect transition="in" filter="fade">
                                      <p:cBhvr>
                                        <p:cTn id="193" dur="500"/>
                                        <p:tgtEl>
                                          <p:spTgt spid="23"/>
                                        </p:tgtEl>
                                      </p:cBhvr>
                                    </p:animEffect>
                                  </p:childTnLst>
                                </p:cTn>
                              </p:par>
                              <p:par>
                                <p:cTn id="194" presetID="53" presetClass="entr" presetSubtype="16" fill="hold" grpId="0" nodeType="withEffect">
                                  <p:stCondLst>
                                    <p:cond delay="0"/>
                                  </p:stCondLst>
                                  <p:childTnLst>
                                    <p:set>
                                      <p:cBhvr>
                                        <p:cTn id="195" dur="1" fill="hold">
                                          <p:stCondLst>
                                            <p:cond delay="0"/>
                                          </p:stCondLst>
                                        </p:cTn>
                                        <p:tgtEl>
                                          <p:spTgt spid="30"/>
                                        </p:tgtEl>
                                        <p:attrNameLst>
                                          <p:attrName>style.visibility</p:attrName>
                                        </p:attrNameLst>
                                      </p:cBhvr>
                                      <p:to>
                                        <p:strVal val="visible"/>
                                      </p:to>
                                    </p:set>
                                    <p:anim calcmode="lin" valueType="num">
                                      <p:cBhvr>
                                        <p:cTn id="196" dur="500" fill="hold"/>
                                        <p:tgtEl>
                                          <p:spTgt spid="30"/>
                                        </p:tgtEl>
                                        <p:attrNameLst>
                                          <p:attrName>ppt_w</p:attrName>
                                        </p:attrNameLst>
                                      </p:cBhvr>
                                      <p:tavLst>
                                        <p:tav tm="0">
                                          <p:val>
                                            <p:fltVal val="0"/>
                                          </p:val>
                                        </p:tav>
                                        <p:tav tm="100000">
                                          <p:val>
                                            <p:strVal val="#ppt_w"/>
                                          </p:val>
                                        </p:tav>
                                      </p:tavLst>
                                    </p:anim>
                                    <p:anim calcmode="lin" valueType="num">
                                      <p:cBhvr>
                                        <p:cTn id="197" dur="500" fill="hold"/>
                                        <p:tgtEl>
                                          <p:spTgt spid="30"/>
                                        </p:tgtEl>
                                        <p:attrNameLst>
                                          <p:attrName>ppt_h</p:attrName>
                                        </p:attrNameLst>
                                      </p:cBhvr>
                                      <p:tavLst>
                                        <p:tav tm="0">
                                          <p:val>
                                            <p:fltVal val="0"/>
                                          </p:val>
                                        </p:tav>
                                        <p:tav tm="100000">
                                          <p:val>
                                            <p:strVal val="#ppt_h"/>
                                          </p:val>
                                        </p:tav>
                                      </p:tavLst>
                                    </p:anim>
                                    <p:animEffect transition="in" filter="fade">
                                      <p:cBhvr>
                                        <p:cTn id="198" dur="500"/>
                                        <p:tgtEl>
                                          <p:spTgt spid="30"/>
                                        </p:tgtEl>
                                      </p:cBhvr>
                                    </p:animEffect>
                                  </p:childTnLst>
                                </p:cTn>
                              </p:par>
                              <p:par>
                                <p:cTn id="199" presetID="53" presetClass="entr" presetSubtype="16" fill="hold" grpId="0" nodeType="withEffect">
                                  <p:stCondLst>
                                    <p:cond delay="0"/>
                                  </p:stCondLst>
                                  <p:childTnLst>
                                    <p:set>
                                      <p:cBhvr>
                                        <p:cTn id="200" dur="1" fill="hold">
                                          <p:stCondLst>
                                            <p:cond delay="0"/>
                                          </p:stCondLst>
                                        </p:cTn>
                                        <p:tgtEl>
                                          <p:spTgt spid="34"/>
                                        </p:tgtEl>
                                        <p:attrNameLst>
                                          <p:attrName>style.visibility</p:attrName>
                                        </p:attrNameLst>
                                      </p:cBhvr>
                                      <p:to>
                                        <p:strVal val="visible"/>
                                      </p:to>
                                    </p:set>
                                    <p:anim calcmode="lin" valueType="num">
                                      <p:cBhvr>
                                        <p:cTn id="201" dur="500" fill="hold"/>
                                        <p:tgtEl>
                                          <p:spTgt spid="34"/>
                                        </p:tgtEl>
                                        <p:attrNameLst>
                                          <p:attrName>ppt_w</p:attrName>
                                        </p:attrNameLst>
                                      </p:cBhvr>
                                      <p:tavLst>
                                        <p:tav tm="0">
                                          <p:val>
                                            <p:fltVal val="0"/>
                                          </p:val>
                                        </p:tav>
                                        <p:tav tm="100000">
                                          <p:val>
                                            <p:strVal val="#ppt_w"/>
                                          </p:val>
                                        </p:tav>
                                      </p:tavLst>
                                    </p:anim>
                                    <p:anim calcmode="lin" valueType="num">
                                      <p:cBhvr>
                                        <p:cTn id="202" dur="500" fill="hold"/>
                                        <p:tgtEl>
                                          <p:spTgt spid="34"/>
                                        </p:tgtEl>
                                        <p:attrNameLst>
                                          <p:attrName>ppt_h</p:attrName>
                                        </p:attrNameLst>
                                      </p:cBhvr>
                                      <p:tavLst>
                                        <p:tav tm="0">
                                          <p:val>
                                            <p:fltVal val="0"/>
                                          </p:val>
                                        </p:tav>
                                        <p:tav tm="100000">
                                          <p:val>
                                            <p:strVal val="#ppt_h"/>
                                          </p:val>
                                        </p:tav>
                                      </p:tavLst>
                                    </p:anim>
                                    <p:animEffect transition="in" filter="fade">
                                      <p:cBhvr>
                                        <p:cTn id="203" dur="500"/>
                                        <p:tgtEl>
                                          <p:spTgt spid="34"/>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40"/>
                                        </p:tgtEl>
                                        <p:attrNameLst>
                                          <p:attrName>style.visibility</p:attrName>
                                        </p:attrNameLst>
                                      </p:cBhvr>
                                      <p:to>
                                        <p:strVal val="visible"/>
                                      </p:to>
                                    </p:set>
                                    <p:anim calcmode="lin" valueType="num">
                                      <p:cBhvr>
                                        <p:cTn id="206" dur="500" fill="hold"/>
                                        <p:tgtEl>
                                          <p:spTgt spid="40"/>
                                        </p:tgtEl>
                                        <p:attrNameLst>
                                          <p:attrName>ppt_w</p:attrName>
                                        </p:attrNameLst>
                                      </p:cBhvr>
                                      <p:tavLst>
                                        <p:tav tm="0">
                                          <p:val>
                                            <p:fltVal val="0"/>
                                          </p:val>
                                        </p:tav>
                                        <p:tav tm="100000">
                                          <p:val>
                                            <p:strVal val="#ppt_w"/>
                                          </p:val>
                                        </p:tav>
                                      </p:tavLst>
                                    </p:anim>
                                    <p:anim calcmode="lin" valueType="num">
                                      <p:cBhvr>
                                        <p:cTn id="207" dur="500" fill="hold"/>
                                        <p:tgtEl>
                                          <p:spTgt spid="40"/>
                                        </p:tgtEl>
                                        <p:attrNameLst>
                                          <p:attrName>ppt_h</p:attrName>
                                        </p:attrNameLst>
                                      </p:cBhvr>
                                      <p:tavLst>
                                        <p:tav tm="0">
                                          <p:val>
                                            <p:fltVal val="0"/>
                                          </p:val>
                                        </p:tav>
                                        <p:tav tm="100000">
                                          <p:val>
                                            <p:strVal val="#ppt_h"/>
                                          </p:val>
                                        </p:tav>
                                      </p:tavLst>
                                    </p:anim>
                                    <p:animEffect transition="in" filter="fade">
                                      <p:cBhvr>
                                        <p:cTn id="208" dur="500"/>
                                        <p:tgtEl>
                                          <p:spTgt spid="40"/>
                                        </p:tgtEl>
                                      </p:cBhvr>
                                    </p:animEffect>
                                  </p:childTnLst>
                                </p:cTn>
                              </p:par>
                              <p:par>
                                <p:cTn id="209" presetID="53" presetClass="entr" presetSubtype="16" fill="hold" grpId="0" nodeType="withEffect">
                                  <p:stCondLst>
                                    <p:cond delay="0"/>
                                  </p:stCondLst>
                                  <p:childTnLst>
                                    <p:set>
                                      <p:cBhvr>
                                        <p:cTn id="210" dur="1" fill="hold">
                                          <p:stCondLst>
                                            <p:cond delay="0"/>
                                          </p:stCondLst>
                                        </p:cTn>
                                        <p:tgtEl>
                                          <p:spTgt spid="46"/>
                                        </p:tgtEl>
                                        <p:attrNameLst>
                                          <p:attrName>style.visibility</p:attrName>
                                        </p:attrNameLst>
                                      </p:cBhvr>
                                      <p:to>
                                        <p:strVal val="visible"/>
                                      </p:to>
                                    </p:set>
                                    <p:anim calcmode="lin" valueType="num">
                                      <p:cBhvr>
                                        <p:cTn id="211" dur="500" fill="hold"/>
                                        <p:tgtEl>
                                          <p:spTgt spid="46"/>
                                        </p:tgtEl>
                                        <p:attrNameLst>
                                          <p:attrName>ppt_w</p:attrName>
                                        </p:attrNameLst>
                                      </p:cBhvr>
                                      <p:tavLst>
                                        <p:tav tm="0">
                                          <p:val>
                                            <p:fltVal val="0"/>
                                          </p:val>
                                        </p:tav>
                                        <p:tav tm="100000">
                                          <p:val>
                                            <p:strVal val="#ppt_w"/>
                                          </p:val>
                                        </p:tav>
                                      </p:tavLst>
                                    </p:anim>
                                    <p:anim calcmode="lin" valueType="num">
                                      <p:cBhvr>
                                        <p:cTn id="212" dur="500" fill="hold"/>
                                        <p:tgtEl>
                                          <p:spTgt spid="46"/>
                                        </p:tgtEl>
                                        <p:attrNameLst>
                                          <p:attrName>ppt_h</p:attrName>
                                        </p:attrNameLst>
                                      </p:cBhvr>
                                      <p:tavLst>
                                        <p:tav tm="0">
                                          <p:val>
                                            <p:fltVal val="0"/>
                                          </p:val>
                                        </p:tav>
                                        <p:tav tm="100000">
                                          <p:val>
                                            <p:strVal val="#ppt_h"/>
                                          </p:val>
                                        </p:tav>
                                      </p:tavLst>
                                    </p:anim>
                                    <p:animEffect transition="in" filter="fade">
                                      <p:cBhvr>
                                        <p:cTn id="213" dur="500"/>
                                        <p:tgtEl>
                                          <p:spTgt spid="46"/>
                                        </p:tgtEl>
                                      </p:cBhvr>
                                    </p:animEffect>
                                  </p:childTnLst>
                                </p:cTn>
                              </p:par>
                              <p:par>
                                <p:cTn id="214" presetID="53" presetClass="entr" presetSubtype="16" fill="hold" grpId="0" nodeType="withEffect">
                                  <p:stCondLst>
                                    <p:cond delay="0"/>
                                  </p:stCondLst>
                                  <p:childTnLst>
                                    <p:set>
                                      <p:cBhvr>
                                        <p:cTn id="215" dur="1" fill="hold">
                                          <p:stCondLst>
                                            <p:cond delay="0"/>
                                          </p:stCondLst>
                                        </p:cTn>
                                        <p:tgtEl>
                                          <p:spTgt spid="50"/>
                                        </p:tgtEl>
                                        <p:attrNameLst>
                                          <p:attrName>style.visibility</p:attrName>
                                        </p:attrNameLst>
                                      </p:cBhvr>
                                      <p:to>
                                        <p:strVal val="visible"/>
                                      </p:to>
                                    </p:set>
                                    <p:anim calcmode="lin" valueType="num">
                                      <p:cBhvr>
                                        <p:cTn id="216" dur="500" fill="hold"/>
                                        <p:tgtEl>
                                          <p:spTgt spid="50"/>
                                        </p:tgtEl>
                                        <p:attrNameLst>
                                          <p:attrName>ppt_w</p:attrName>
                                        </p:attrNameLst>
                                      </p:cBhvr>
                                      <p:tavLst>
                                        <p:tav tm="0">
                                          <p:val>
                                            <p:fltVal val="0"/>
                                          </p:val>
                                        </p:tav>
                                        <p:tav tm="100000">
                                          <p:val>
                                            <p:strVal val="#ppt_w"/>
                                          </p:val>
                                        </p:tav>
                                      </p:tavLst>
                                    </p:anim>
                                    <p:anim calcmode="lin" valueType="num">
                                      <p:cBhvr>
                                        <p:cTn id="217" dur="500" fill="hold"/>
                                        <p:tgtEl>
                                          <p:spTgt spid="50"/>
                                        </p:tgtEl>
                                        <p:attrNameLst>
                                          <p:attrName>ppt_h</p:attrName>
                                        </p:attrNameLst>
                                      </p:cBhvr>
                                      <p:tavLst>
                                        <p:tav tm="0">
                                          <p:val>
                                            <p:fltVal val="0"/>
                                          </p:val>
                                        </p:tav>
                                        <p:tav tm="100000">
                                          <p:val>
                                            <p:strVal val="#ppt_h"/>
                                          </p:val>
                                        </p:tav>
                                      </p:tavLst>
                                    </p:anim>
                                    <p:animEffect transition="in" filter="fade">
                                      <p:cBhvr>
                                        <p:cTn id="218" dur="500"/>
                                        <p:tgtEl>
                                          <p:spTgt spid="50"/>
                                        </p:tgtEl>
                                      </p:cBhvr>
                                    </p:animEffect>
                                  </p:childTnLst>
                                </p:cTn>
                              </p:par>
                              <p:par>
                                <p:cTn id="219" presetID="53" presetClass="entr" presetSubtype="16" fill="hold" grpId="0" nodeType="withEffect">
                                  <p:stCondLst>
                                    <p:cond delay="0"/>
                                  </p:stCondLst>
                                  <p:childTnLst>
                                    <p:set>
                                      <p:cBhvr>
                                        <p:cTn id="220" dur="1" fill="hold">
                                          <p:stCondLst>
                                            <p:cond delay="0"/>
                                          </p:stCondLst>
                                        </p:cTn>
                                        <p:tgtEl>
                                          <p:spTgt spid="57"/>
                                        </p:tgtEl>
                                        <p:attrNameLst>
                                          <p:attrName>style.visibility</p:attrName>
                                        </p:attrNameLst>
                                      </p:cBhvr>
                                      <p:to>
                                        <p:strVal val="visible"/>
                                      </p:to>
                                    </p:set>
                                    <p:anim calcmode="lin" valueType="num">
                                      <p:cBhvr>
                                        <p:cTn id="221" dur="500" fill="hold"/>
                                        <p:tgtEl>
                                          <p:spTgt spid="57"/>
                                        </p:tgtEl>
                                        <p:attrNameLst>
                                          <p:attrName>ppt_w</p:attrName>
                                        </p:attrNameLst>
                                      </p:cBhvr>
                                      <p:tavLst>
                                        <p:tav tm="0">
                                          <p:val>
                                            <p:fltVal val="0"/>
                                          </p:val>
                                        </p:tav>
                                        <p:tav tm="100000">
                                          <p:val>
                                            <p:strVal val="#ppt_w"/>
                                          </p:val>
                                        </p:tav>
                                      </p:tavLst>
                                    </p:anim>
                                    <p:anim calcmode="lin" valueType="num">
                                      <p:cBhvr>
                                        <p:cTn id="222" dur="500" fill="hold"/>
                                        <p:tgtEl>
                                          <p:spTgt spid="57"/>
                                        </p:tgtEl>
                                        <p:attrNameLst>
                                          <p:attrName>ppt_h</p:attrName>
                                        </p:attrNameLst>
                                      </p:cBhvr>
                                      <p:tavLst>
                                        <p:tav tm="0">
                                          <p:val>
                                            <p:fltVal val="0"/>
                                          </p:val>
                                        </p:tav>
                                        <p:tav tm="100000">
                                          <p:val>
                                            <p:strVal val="#ppt_h"/>
                                          </p:val>
                                        </p:tav>
                                      </p:tavLst>
                                    </p:anim>
                                    <p:animEffect transition="in" filter="fade">
                                      <p:cBhvr>
                                        <p:cTn id="223" dur="500"/>
                                        <p:tgtEl>
                                          <p:spTgt spid="57"/>
                                        </p:tgtEl>
                                      </p:cBhvr>
                                    </p:animEffect>
                                  </p:childTnLst>
                                </p:cTn>
                              </p:par>
                              <p:par>
                                <p:cTn id="224" presetID="53" presetClass="entr" presetSubtype="16" fill="hold" grpId="0" nodeType="withEffect">
                                  <p:stCondLst>
                                    <p:cond delay="0"/>
                                  </p:stCondLst>
                                  <p:childTnLst>
                                    <p:set>
                                      <p:cBhvr>
                                        <p:cTn id="225" dur="1" fill="hold">
                                          <p:stCondLst>
                                            <p:cond delay="0"/>
                                          </p:stCondLst>
                                        </p:cTn>
                                        <p:tgtEl>
                                          <p:spTgt spid="61"/>
                                        </p:tgtEl>
                                        <p:attrNameLst>
                                          <p:attrName>style.visibility</p:attrName>
                                        </p:attrNameLst>
                                      </p:cBhvr>
                                      <p:to>
                                        <p:strVal val="visible"/>
                                      </p:to>
                                    </p:set>
                                    <p:anim calcmode="lin" valueType="num">
                                      <p:cBhvr>
                                        <p:cTn id="226" dur="500" fill="hold"/>
                                        <p:tgtEl>
                                          <p:spTgt spid="61"/>
                                        </p:tgtEl>
                                        <p:attrNameLst>
                                          <p:attrName>ppt_w</p:attrName>
                                        </p:attrNameLst>
                                      </p:cBhvr>
                                      <p:tavLst>
                                        <p:tav tm="0">
                                          <p:val>
                                            <p:fltVal val="0"/>
                                          </p:val>
                                        </p:tav>
                                        <p:tav tm="100000">
                                          <p:val>
                                            <p:strVal val="#ppt_w"/>
                                          </p:val>
                                        </p:tav>
                                      </p:tavLst>
                                    </p:anim>
                                    <p:anim calcmode="lin" valueType="num">
                                      <p:cBhvr>
                                        <p:cTn id="227" dur="500" fill="hold"/>
                                        <p:tgtEl>
                                          <p:spTgt spid="61"/>
                                        </p:tgtEl>
                                        <p:attrNameLst>
                                          <p:attrName>ppt_h</p:attrName>
                                        </p:attrNameLst>
                                      </p:cBhvr>
                                      <p:tavLst>
                                        <p:tav tm="0">
                                          <p:val>
                                            <p:fltVal val="0"/>
                                          </p:val>
                                        </p:tav>
                                        <p:tav tm="100000">
                                          <p:val>
                                            <p:strVal val="#ppt_h"/>
                                          </p:val>
                                        </p:tav>
                                      </p:tavLst>
                                    </p:anim>
                                    <p:animEffect transition="in" filter="fade">
                                      <p:cBhvr>
                                        <p:cTn id="228" dur="500"/>
                                        <p:tgtEl>
                                          <p:spTgt spid="61"/>
                                        </p:tgtEl>
                                      </p:cBhvr>
                                    </p:animEffect>
                                  </p:childTnLst>
                                </p:cTn>
                              </p:par>
                            </p:childTnLst>
                          </p:cTn>
                        </p:par>
                        <p:par>
                          <p:cTn id="229" fill="hold">
                            <p:stCondLst>
                              <p:cond delay="4600"/>
                            </p:stCondLst>
                            <p:childTnLst>
                              <p:par>
                                <p:cTn id="230" presetID="53" presetClass="entr" presetSubtype="16" fill="hold" grpId="0" nodeType="afterEffect">
                                  <p:stCondLst>
                                    <p:cond delay="0"/>
                                  </p:stCondLst>
                                  <p:childTnLst>
                                    <p:set>
                                      <p:cBhvr>
                                        <p:cTn id="231" dur="1" fill="hold">
                                          <p:stCondLst>
                                            <p:cond delay="0"/>
                                          </p:stCondLst>
                                        </p:cTn>
                                        <p:tgtEl>
                                          <p:spTgt spid="76">
                                            <p:txEl>
                                              <p:pRg st="0" end="0"/>
                                            </p:txEl>
                                          </p:spTgt>
                                        </p:tgtEl>
                                        <p:attrNameLst>
                                          <p:attrName>style.visibility</p:attrName>
                                        </p:attrNameLst>
                                      </p:cBhvr>
                                      <p:to>
                                        <p:strVal val="visible"/>
                                      </p:to>
                                    </p:set>
                                    <p:anim calcmode="lin" valueType="num">
                                      <p:cBhvr>
                                        <p:cTn id="232"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233"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234" dur="500"/>
                                        <p:tgtEl>
                                          <p:spTgt spid="76">
                                            <p:txEl>
                                              <p:pRg st="0" end="0"/>
                                            </p:txEl>
                                          </p:spTgt>
                                        </p:tgtEl>
                                      </p:cBhvr>
                                    </p:animEffect>
                                  </p:childTnLst>
                                </p:cTn>
                              </p:par>
                            </p:childTnLst>
                          </p:cTn>
                        </p:par>
                        <p:par>
                          <p:cTn id="235" fill="hold">
                            <p:stCondLst>
                              <p:cond delay="5100"/>
                            </p:stCondLst>
                            <p:childTnLst>
                              <p:par>
                                <p:cTn id="236" presetID="22" presetClass="entr" presetSubtype="4" fill="hold" grpId="0" nodeType="afterEffect">
                                  <p:stCondLst>
                                    <p:cond delay="0"/>
                                  </p:stCondLst>
                                  <p:childTnLst>
                                    <p:set>
                                      <p:cBhvr>
                                        <p:cTn id="237" dur="1" fill="hold">
                                          <p:stCondLst>
                                            <p:cond delay="0"/>
                                          </p:stCondLst>
                                        </p:cTn>
                                        <p:tgtEl>
                                          <p:spTgt spid="77">
                                            <p:txEl>
                                              <p:pRg st="0" end="0"/>
                                            </p:txEl>
                                          </p:spTgt>
                                        </p:tgtEl>
                                        <p:attrNameLst>
                                          <p:attrName>style.visibility</p:attrName>
                                        </p:attrNameLst>
                                      </p:cBhvr>
                                      <p:to>
                                        <p:strVal val="visible"/>
                                      </p:to>
                                    </p:set>
                                    <p:animEffect transition="in" filter="wipe(down)">
                                      <p:cBhvr>
                                        <p:cTn id="238" dur="500"/>
                                        <p:tgtEl>
                                          <p:spTgt spid="77">
                                            <p:txEl>
                                              <p:pRg st="0" end="0"/>
                                            </p:txEl>
                                          </p:spTgt>
                                        </p:tgtEl>
                                      </p:cBhvr>
                                    </p:animEffect>
                                  </p:childTnLst>
                                </p:cTn>
                              </p:par>
                            </p:childTnLst>
                          </p:cTn>
                        </p:par>
                        <p:par>
                          <p:cTn id="239" fill="hold">
                            <p:stCondLst>
                              <p:cond delay="5600"/>
                            </p:stCondLst>
                            <p:childTnLst>
                              <p:par>
                                <p:cTn id="240" presetID="53" presetClass="entr" presetSubtype="16" fill="hold" grpId="0" nodeType="afterEffect">
                                  <p:stCondLst>
                                    <p:cond delay="0"/>
                                  </p:stCondLst>
                                  <p:childTnLst>
                                    <p:set>
                                      <p:cBhvr>
                                        <p:cTn id="241" dur="1" fill="hold">
                                          <p:stCondLst>
                                            <p:cond delay="0"/>
                                          </p:stCondLst>
                                        </p:cTn>
                                        <p:tgtEl>
                                          <p:spTgt spid="78">
                                            <p:txEl>
                                              <p:pRg st="0" end="0"/>
                                            </p:txEl>
                                          </p:spTgt>
                                        </p:tgtEl>
                                        <p:attrNameLst>
                                          <p:attrName>style.visibility</p:attrName>
                                        </p:attrNameLst>
                                      </p:cBhvr>
                                      <p:to>
                                        <p:strVal val="visible"/>
                                      </p:to>
                                    </p:set>
                                    <p:anim calcmode="lin" valueType="num">
                                      <p:cBhvr>
                                        <p:cTn id="242" dur="500" fill="hold"/>
                                        <p:tgtEl>
                                          <p:spTgt spid="78">
                                            <p:txEl>
                                              <p:pRg st="0" end="0"/>
                                            </p:txEl>
                                          </p:spTgt>
                                        </p:tgtEl>
                                        <p:attrNameLst>
                                          <p:attrName>ppt_w</p:attrName>
                                        </p:attrNameLst>
                                      </p:cBhvr>
                                      <p:tavLst>
                                        <p:tav tm="0">
                                          <p:val>
                                            <p:fltVal val="0"/>
                                          </p:val>
                                        </p:tav>
                                        <p:tav tm="100000">
                                          <p:val>
                                            <p:strVal val="#ppt_w"/>
                                          </p:val>
                                        </p:tav>
                                      </p:tavLst>
                                    </p:anim>
                                    <p:anim calcmode="lin" valueType="num">
                                      <p:cBhvr>
                                        <p:cTn id="243" dur="500" fill="hold"/>
                                        <p:tgtEl>
                                          <p:spTgt spid="78">
                                            <p:txEl>
                                              <p:pRg st="0" end="0"/>
                                            </p:txEl>
                                          </p:spTgt>
                                        </p:tgtEl>
                                        <p:attrNameLst>
                                          <p:attrName>ppt_h</p:attrName>
                                        </p:attrNameLst>
                                      </p:cBhvr>
                                      <p:tavLst>
                                        <p:tav tm="0">
                                          <p:val>
                                            <p:fltVal val="0"/>
                                          </p:val>
                                        </p:tav>
                                        <p:tav tm="100000">
                                          <p:val>
                                            <p:strVal val="#ppt_h"/>
                                          </p:val>
                                        </p:tav>
                                      </p:tavLst>
                                    </p:anim>
                                    <p:animEffect transition="in" filter="fade">
                                      <p:cBhvr>
                                        <p:cTn id="244" dur="500"/>
                                        <p:tgtEl>
                                          <p:spTgt spid="78">
                                            <p:txEl>
                                              <p:pRg st="0" end="0"/>
                                            </p:txEl>
                                          </p:spTgt>
                                        </p:tgtEl>
                                      </p:cBhvr>
                                    </p:animEffect>
                                  </p:childTnLst>
                                </p:cTn>
                              </p:par>
                            </p:childTnLst>
                          </p:cTn>
                        </p:par>
                        <p:par>
                          <p:cTn id="245" fill="hold">
                            <p:stCondLst>
                              <p:cond delay="6100"/>
                            </p:stCondLst>
                            <p:childTnLst>
                              <p:par>
                                <p:cTn id="246" presetID="22" presetClass="entr" presetSubtype="4" fill="hold" grpId="0" nodeType="afterEffect">
                                  <p:stCondLst>
                                    <p:cond delay="0"/>
                                  </p:stCondLst>
                                  <p:childTnLst>
                                    <p:set>
                                      <p:cBhvr>
                                        <p:cTn id="247" dur="1" fill="hold">
                                          <p:stCondLst>
                                            <p:cond delay="0"/>
                                          </p:stCondLst>
                                        </p:cTn>
                                        <p:tgtEl>
                                          <p:spTgt spid="79">
                                            <p:txEl>
                                              <p:pRg st="0" end="0"/>
                                            </p:txEl>
                                          </p:spTgt>
                                        </p:tgtEl>
                                        <p:attrNameLst>
                                          <p:attrName>style.visibility</p:attrName>
                                        </p:attrNameLst>
                                      </p:cBhvr>
                                      <p:to>
                                        <p:strVal val="visible"/>
                                      </p:to>
                                    </p:set>
                                    <p:animEffect transition="in" filter="wipe(down)">
                                      <p:cBhvr>
                                        <p:cTn id="248"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1" grpId="0" animBg="1"/>
      <p:bldP spid="12" grpId="0" animBg="1"/>
      <p:bldP spid="13" grpId="0" animBg="1"/>
      <p:bldP spid="14" grpId="0"/>
      <p:bldP spid="15" grpId="0" animBg="1"/>
      <p:bldP spid="16" grpId="0" animBg="1"/>
      <p:bldP spid="17" grpId="0" animBg="1"/>
      <p:bldP spid="18" grpId="0" animBg="1"/>
      <p:bldP spid="19" grpId="0"/>
      <p:bldP spid="20" grpId="0" animBg="1"/>
      <p:bldP spid="21" grpId="0" animBg="1"/>
      <p:bldP spid="22" grpId="0" animBg="1"/>
      <p:bldP spid="23" grpId="0"/>
      <p:bldP spid="28" grpId="0" animBg="1"/>
      <p:bldP spid="29" grpId="0" animBg="1"/>
      <p:bldP spid="30" grpId="0"/>
      <p:bldP spid="31" grpId="0" animBg="1"/>
      <p:bldP spid="32" grpId="0" animBg="1"/>
      <p:bldP spid="33" grpId="0" animBg="1"/>
      <p:bldP spid="34" grpId="0"/>
      <p:bldP spid="38" grpId="0" animBg="1"/>
      <p:bldP spid="39" grpId="0" animBg="1"/>
      <p:bldP spid="40" grpId="0"/>
      <p:bldP spid="44" grpId="0" animBg="1"/>
      <p:bldP spid="45" grpId="0" animBg="1"/>
      <p:bldP spid="46" grpId="0"/>
      <p:bldP spid="47" grpId="0" animBg="1"/>
      <p:bldP spid="48" grpId="0" animBg="1"/>
      <p:bldP spid="49" grpId="0" animBg="1"/>
      <p:bldP spid="50" grpId="0"/>
      <p:bldP spid="55" grpId="0" animBg="1"/>
      <p:bldP spid="56" grpId="0" animBg="1"/>
      <p:bldP spid="57" grpId="0"/>
      <p:bldP spid="58" grpId="0" animBg="1"/>
      <p:bldP spid="59" grpId="0" animBg="1"/>
      <p:bldP spid="60" grpId="0" animBg="1"/>
      <p:bldP spid="61" grpId="0"/>
      <p:bldP spid="76" grpId="0" build="p"/>
      <p:bldP spid="77" grpId="0" build="p"/>
      <p:bldP spid="78" grpId="0" build="p"/>
      <p:bldP spid="79" grpId="0" build="p"/>
      <p:bldP spid="8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61BB9E0-09A4-4163-B6CF-6E5810871205}"/>
              </a:ext>
            </a:extLst>
          </p:cNvPr>
          <p:cNvGrpSpPr/>
          <p:nvPr/>
        </p:nvGrpSpPr>
        <p:grpSpPr>
          <a:xfrm>
            <a:off x="4077245" y="2105340"/>
            <a:ext cx="4669100" cy="3627982"/>
            <a:chOff x="7753658" y="945371"/>
            <a:chExt cx="1408852" cy="1094705"/>
          </a:xfrm>
          <a:effectLst>
            <a:outerShdw blurRad="254000" dist="63500" dir="2700000" algn="tl" rotWithShape="0">
              <a:prstClr val="black">
                <a:alpha val="30000"/>
              </a:prstClr>
            </a:outerShdw>
          </a:effectLst>
        </p:grpSpPr>
        <p:graphicFrame>
          <p:nvGraphicFramePr>
            <p:cNvPr id="3" name="图表 2">
              <a:extLst>
                <a:ext uri="{FF2B5EF4-FFF2-40B4-BE49-F238E27FC236}">
                  <a16:creationId xmlns:a16="http://schemas.microsoft.com/office/drawing/2014/main" xmlns="" id="{A4250B36-C067-4C0A-B4E8-86CE54145FB7}"/>
                </a:ext>
              </a:extLst>
            </p:cNvPr>
            <p:cNvGraphicFramePr/>
            <p:nvPr>
              <p:extLst>
                <p:ext uri="{D42A27DB-BD31-4B8C-83A1-F6EECF244321}">
                  <p14:modId xmlns:p14="http://schemas.microsoft.com/office/powerpoint/2010/main" val="536575528"/>
                </p:ext>
              </p:extLst>
            </p:nvPr>
          </p:nvGraphicFramePr>
          <p:xfrm>
            <a:off x="7753658" y="1205738"/>
            <a:ext cx="1251506" cy="83433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55">
              <a:extLst>
                <a:ext uri="{FF2B5EF4-FFF2-40B4-BE49-F238E27FC236}">
                  <a16:creationId xmlns:a16="http://schemas.microsoft.com/office/drawing/2014/main" xmlns="" id="{CAB6FC9A-5DED-48F4-AE6B-1888F8963665}"/>
                </a:ext>
              </a:extLst>
            </p:cNvPr>
            <p:cNvSpPr txBox="1"/>
            <p:nvPr/>
          </p:nvSpPr>
          <p:spPr>
            <a:xfrm>
              <a:off x="8595079" y="1082252"/>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60%</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cxnSp>
          <p:nvCxnSpPr>
            <p:cNvPr id="5" name="直接连接符 4">
              <a:extLst>
                <a:ext uri="{FF2B5EF4-FFF2-40B4-BE49-F238E27FC236}">
                  <a16:creationId xmlns:a16="http://schemas.microsoft.com/office/drawing/2014/main" xmlns="" id="{ED5B4A0F-9899-4914-9FDE-4F02922E91D1}"/>
                </a:ext>
              </a:extLst>
            </p:cNvPr>
            <p:cNvCxnSpPr/>
            <p:nvPr/>
          </p:nvCxnSpPr>
          <p:spPr>
            <a:xfrm>
              <a:off x="8721449" y="1257054"/>
              <a:ext cx="0" cy="290126"/>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sp>
          <p:nvSpPr>
            <p:cNvPr id="6" name="TextBox 357">
              <a:extLst>
                <a:ext uri="{FF2B5EF4-FFF2-40B4-BE49-F238E27FC236}">
                  <a16:creationId xmlns:a16="http://schemas.microsoft.com/office/drawing/2014/main" xmlns="" id="{F2478871-9479-4B5C-AF4A-7A3B4768C993}"/>
                </a:ext>
              </a:extLst>
            </p:cNvPr>
            <p:cNvSpPr txBox="1"/>
            <p:nvPr/>
          </p:nvSpPr>
          <p:spPr>
            <a:xfrm>
              <a:off x="8105819" y="945371"/>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20%</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cxnSp>
          <p:nvCxnSpPr>
            <p:cNvPr id="7" name="直接连接符 6">
              <a:extLst>
                <a:ext uri="{FF2B5EF4-FFF2-40B4-BE49-F238E27FC236}">
                  <a16:creationId xmlns:a16="http://schemas.microsoft.com/office/drawing/2014/main" xmlns="" id="{5D9E6C61-D3D1-468D-87A5-904FC393BBE6}"/>
                </a:ext>
              </a:extLst>
            </p:cNvPr>
            <p:cNvCxnSpPr/>
            <p:nvPr/>
          </p:nvCxnSpPr>
          <p:spPr>
            <a:xfrm>
              <a:off x="8286466" y="1142141"/>
              <a:ext cx="0" cy="290126"/>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890F6582-4C3B-4BD1-A020-F5559C4C42BF}"/>
                </a:ext>
              </a:extLst>
            </p:cNvPr>
            <p:cNvCxnSpPr/>
            <p:nvPr/>
          </p:nvCxnSpPr>
          <p:spPr>
            <a:xfrm>
              <a:off x="8057866" y="1181100"/>
              <a:ext cx="0" cy="251167"/>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967F295B-38E2-4337-BA21-FA05839B9CB5}"/>
                </a:ext>
              </a:extLst>
            </p:cNvPr>
            <p:cNvCxnSpPr/>
            <p:nvPr/>
          </p:nvCxnSpPr>
          <p:spPr>
            <a:xfrm>
              <a:off x="8149306" y="1338263"/>
              <a:ext cx="0" cy="223544"/>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D16B72B9-E066-4B12-8951-E32684FAC936}"/>
                </a:ext>
              </a:extLst>
            </p:cNvPr>
            <p:cNvCxnSpPr/>
            <p:nvPr/>
          </p:nvCxnSpPr>
          <p:spPr>
            <a:xfrm>
              <a:off x="8012146" y="1470660"/>
              <a:ext cx="0" cy="205447"/>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362">
              <a:extLst>
                <a:ext uri="{FF2B5EF4-FFF2-40B4-BE49-F238E27FC236}">
                  <a16:creationId xmlns:a16="http://schemas.microsoft.com/office/drawing/2014/main" xmlns="" id="{6BCCD798-F26D-4601-BC2C-C90B06C43DAB}"/>
                </a:ext>
              </a:extLst>
            </p:cNvPr>
            <p:cNvSpPr txBox="1"/>
            <p:nvPr/>
          </p:nvSpPr>
          <p:spPr>
            <a:xfrm>
              <a:off x="7989045" y="1168407"/>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8%</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sp>
          <p:nvSpPr>
            <p:cNvPr id="12" name="TextBox 363">
              <a:extLst>
                <a:ext uri="{FF2B5EF4-FFF2-40B4-BE49-F238E27FC236}">
                  <a16:creationId xmlns:a16="http://schemas.microsoft.com/office/drawing/2014/main" xmlns="" id="{753A8F51-3CDB-4498-8598-1DB93118A92D}"/>
                </a:ext>
              </a:extLst>
            </p:cNvPr>
            <p:cNvSpPr txBox="1"/>
            <p:nvPr/>
          </p:nvSpPr>
          <p:spPr>
            <a:xfrm>
              <a:off x="7894635" y="998956"/>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6%</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sp>
          <p:nvSpPr>
            <p:cNvPr id="13" name="TextBox 364">
              <a:extLst>
                <a:ext uri="{FF2B5EF4-FFF2-40B4-BE49-F238E27FC236}">
                  <a16:creationId xmlns:a16="http://schemas.microsoft.com/office/drawing/2014/main" xmlns="" id="{A86679E1-026E-4452-81F7-36252B721D50}"/>
                </a:ext>
              </a:extLst>
            </p:cNvPr>
            <p:cNvSpPr txBox="1"/>
            <p:nvPr/>
          </p:nvSpPr>
          <p:spPr>
            <a:xfrm>
              <a:off x="7777244" y="1279645"/>
              <a:ext cx="143462" cy="83582"/>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6%</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grpSp>
      <p:sp>
        <p:nvSpPr>
          <p:cNvPr id="26" name="Text Placeholder 8">
            <a:extLst>
              <a:ext uri="{FF2B5EF4-FFF2-40B4-BE49-F238E27FC236}">
                <a16:creationId xmlns:a16="http://schemas.microsoft.com/office/drawing/2014/main" xmlns="" id="{12F0509A-375A-480C-AE8E-5F9141626EAB}"/>
              </a:ext>
            </a:extLst>
          </p:cNvPr>
          <p:cNvSpPr txBox="1">
            <a:spLocks/>
          </p:cNvSpPr>
          <p:nvPr/>
        </p:nvSpPr>
        <p:spPr>
          <a:xfrm>
            <a:off x="1362647" y="2372343"/>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7" name="Text Placeholder 9">
            <a:extLst>
              <a:ext uri="{FF2B5EF4-FFF2-40B4-BE49-F238E27FC236}">
                <a16:creationId xmlns:a16="http://schemas.microsoft.com/office/drawing/2014/main" xmlns="" id="{B6F9D4AA-E972-4A47-AF77-8390A6E4B0D1}"/>
              </a:ext>
            </a:extLst>
          </p:cNvPr>
          <p:cNvSpPr txBox="1">
            <a:spLocks/>
          </p:cNvSpPr>
          <p:nvPr/>
        </p:nvSpPr>
        <p:spPr>
          <a:xfrm>
            <a:off x="1362647" y="2685826"/>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8" name="Text Placeholder 8">
            <a:extLst>
              <a:ext uri="{FF2B5EF4-FFF2-40B4-BE49-F238E27FC236}">
                <a16:creationId xmlns:a16="http://schemas.microsoft.com/office/drawing/2014/main" xmlns="" id="{98ADF24E-EB6E-4546-B905-618856AAC8AA}"/>
              </a:ext>
            </a:extLst>
          </p:cNvPr>
          <p:cNvSpPr txBox="1">
            <a:spLocks/>
          </p:cNvSpPr>
          <p:nvPr/>
        </p:nvSpPr>
        <p:spPr>
          <a:xfrm>
            <a:off x="1362647" y="411753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9" name="Text Placeholder 9">
            <a:extLst>
              <a:ext uri="{FF2B5EF4-FFF2-40B4-BE49-F238E27FC236}">
                <a16:creationId xmlns:a16="http://schemas.microsoft.com/office/drawing/2014/main" xmlns="" id="{527600E6-93DF-4FED-83FF-6917FB3134CB}"/>
              </a:ext>
            </a:extLst>
          </p:cNvPr>
          <p:cNvSpPr txBox="1">
            <a:spLocks/>
          </p:cNvSpPr>
          <p:nvPr/>
        </p:nvSpPr>
        <p:spPr>
          <a:xfrm>
            <a:off x="1362647" y="4431013"/>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0" name="Text Placeholder 8">
            <a:extLst>
              <a:ext uri="{FF2B5EF4-FFF2-40B4-BE49-F238E27FC236}">
                <a16:creationId xmlns:a16="http://schemas.microsoft.com/office/drawing/2014/main" xmlns="" id="{217EEBF0-8A94-4E6E-BA4A-F04267D73B25}"/>
              </a:ext>
            </a:extLst>
          </p:cNvPr>
          <p:cNvSpPr txBox="1">
            <a:spLocks/>
          </p:cNvSpPr>
          <p:nvPr/>
        </p:nvSpPr>
        <p:spPr>
          <a:xfrm>
            <a:off x="8394431" y="2372343"/>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1" name="Text Placeholder 9">
            <a:extLst>
              <a:ext uri="{FF2B5EF4-FFF2-40B4-BE49-F238E27FC236}">
                <a16:creationId xmlns:a16="http://schemas.microsoft.com/office/drawing/2014/main" xmlns="" id="{A0456AA0-4F9B-4906-8AE9-C3CDAA662A3D}"/>
              </a:ext>
            </a:extLst>
          </p:cNvPr>
          <p:cNvSpPr txBox="1">
            <a:spLocks/>
          </p:cNvSpPr>
          <p:nvPr/>
        </p:nvSpPr>
        <p:spPr>
          <a:xfrm>
            <a:off x="8394431" y="2685826"/>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2" name="Text Placeholder 8">
            <a:extLst>
              <a:ext uri="{FF2B5EF4-FFF2-40B4-BE49-F238E27FC236}">
                <a16:creationId xmlns:a16="http://schemas.microsoft.com/office/drawing/2014/main" xmlns="" id="{05C90DEA-1234-4ED3-93DD-6AEF2341AD04}"/>
              </a:ext>
            </a:extLst>
          </p:cNvPr>
          <p:cNvSpPr txBox="1">
            <a:spLocks/>
          </p:cNvSpPr>
          <p:nvPr/>
        </p:nvSpPr>
        <p:spPr>
          <a:xfrm>
            <a:off x="8394431" y="411753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3" name="Text Placeholder 9">
            <a:extLst>
              <a:ext uri="{FF2B5EF4-FFF2-40B4-BE49-F238E27FC236}">
                <a16:creationId xmlns:a16="http://schemas.microsoft.com/office/drawing/2014/main" xmlns="" id="{178329DB-6655-4A39-A696-3F02C82F4E1B}"/>
              </a:ext>
            </a:extLst>
          </p:cNvPr>
          <p:cNvSpPr txBox="1">
            <a:spLocks/>
          </p:cNvSpPr>
          <p:nvPr/>
        </p:nvSpPr>
        <p:spPr>
          <a:xfrm>
            <a:off x="8394431" y="4431013"/>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4"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35" name="图片 34">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6"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2046361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0-#ppt_w/2"/>
                                          </p:val>
                                        </p:tav>
                                        <p:tav tm="100000">
                                          <p:val>
                                            <p:strVal val="#ppt_x"/>
                                          </p:val>
                                        </p:tav>
                                      </p:tavLst>
                                    </p:anim>
                                    <p:anim calcmode="lin" valueType="num">
                                      <p:cBhvr additive="base">
                                        <p:cTn id="8" dur="3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300" fill="hold"/>
                                        <p:tgtEl>
                                          <p:spTgt spid="36"/>
                                        </p:tgtEl>
                                        <p:attrNameLst>
                                          <p:attrName>ppt_x</p:attrName>
                                        </p:attrNameLst>
                                      </p:cBhvr>
                                      <p:tavLst>
                                        <p:tav tm="0">
                                          <p:val>
                                            <p:strVal val="0-#ppt_w/2"/>
                                          </p:val>
                                        </p:tav>
                                        <p:tav tm="100000">
                                          <p:val>
                                            <p:strVal val="#ppt_x"/>
                                          </p:val>
                                        </p:tav>
                                      </p:tavLst>
                                    </p:anim>
                                    <p:anim calcmode="lin" valueType="num">
                                      <p:cBhvr additive="base">
                                        <p:cTn id="12" dur="3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300" fill="hold"/>
                                        <p:tgtEl>
                                          <p:spTgt spid="34"/>
                                        </p:tgtEl>
                                        <p:attrNameLst>
                                          <p:attrName>ppt_x</p:attrName>
                                        </p:attrNameLst>
                                      </p:cBhvr>
                                      <p:tavLst>
                                        <p:tav tm="0">
                                          <p:val>
                                            <p:strVal val="0-#ppt_w/2"/>
                                          </p:val>
                                        </p:tav>
                                        <p:tav tm="100000">
                                          <p:val>
                                            <p:strVal val="#ppt_x"/>
                                          </p:val>
                                        </p:tav>
                                      </p:tavLst>
                                    </p:anim>
                                    <p:anim calcmode="lin" valueType="num">
                                      <p:cBhvr additive="base">
                                        <p:cTn id="16" dur="300" fill="hold"/>
                                        <p:tgtEl>
                                          <p:spTgt spid="34"/>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600"/>
                            </p:stCondLst>
                            <p:childTnLst>
                              <p:par>
                                <p:cTn id="23" presetID="53" presetClass="entr" presetSubtype="16" fill="hold" grpId="0" nodeType="afterEffect">
                                  <p:stCondLst>
                                    <p:cond delay="0"/>
                                  </p:stCondLst>
                                  <p:childTnLst>
                                    <p:set>
                                      <p:cBhvr>
                                        <p:cTn id="24" dur="1" fill="hold">
                                          <p:stCondLst>
                                            <p:cond delay="0"/>
                                          </p:stCondLst>
                                        </p:cTn>
                                        <p:tgtEl>
                                          <p:spTgt spid="26">
                                            <p:txEl>
                                              <p:pRg st="0" end="0"/>
                                            </p:txEl>
                                          </p:spTgt>
                                        </p:tgtEl>
                                        <p:attrNameLst>
                                          <p:attrName>style.visibility</p:attrName>
                                        </p:attrNameLst>
                                      </p:cBhvr>
                                      <p:to>
                                        <p:strVal val="visible"/>
                                      </p:to>
                                    </p:set>
                                    <p:anim calcmode="lin" valueType="num">
                                      <p:cBhvr>
                                        <p:cTn id="25"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26">
                                            <p:txEl>
                                              <p:pRg st="0" end="0"/>
                                            </p:txEl>
                                          </p:spTgt>
                                        </p:tgtEl>
                                      </p:cBhvr>
                                    </p:animEffect>
                                  </p:childTnLst>
                                </p:cTn>
                              </p:par>
                            </p:childTnLst>
                          </p:cTn>
                        </p:par>
                        <p:par>
                          <p:cTn id="28" fill="hold">
                            <p:stCondLst>
                              <p:cond delay="1100"/>
                            </p:stCondLst>
                            <p:childTnLst>
                              <p:par>
                                <p:cTn id="29" presetID="22" presetClass="entr" presetSubtype="4" fill="hold" grpId="0" nodeType="afterEffect">
                                  <p:stCondLst>
                                    <p:cond delay="0"/>
                                  </p:stCondLst>
                                  <p:childTnLst>
                                    <p:set>
                                      <p:cBhvr>
                                        <p:cTn id="30" dur="1" fill="hold">
                                          <p:stCondLst>
                                            <p:cond delay="0"/>
                                          </p:stCondLst>
                                        </p:cTn>
                                        <p:tgtEl>
                                          <p:spTgt spid="27">
                                            <p:txEl>
                                              <p:pRg st="0" end="0"/>
                                            </p:txEl>
                                          </p:spTgt>
                                        </p:tgtEl>
                                        <p:attrNameLst>
                                          <p:attrName>style.visibility</p:attrName>
                                        </p:attrNameLst>
                                      </p:cBhvr>
                                      <p:to>
                                        <p:strVal val="visible"/>
                                      </p:to>
                                    </p:set>
                                    <p:animEffect transition="in" filter="wipe(down)">
                                      <p:cBhvr>
                                        <p:cTn id="31" dur="500"/>
                                        <p:tgtEl>
                                          <p:spTgt spid="27">
                                            <p:txEl>
                                              <p:pRg st="0" end="0"/>
                                            </p:txEl>
                                          </p:spTgt>
                                        </p:tgtEl>
                                      </p:cBhvr>
                                    </p:animEffect>
                                  </p:childTnLst>
                                </p:cTn>
                              </p:par>
                            </p:childTnLst>
                          </p:cTn>
                        </p:par>
                        <p:par>
                          <p:cTn id="32" fill="hold">
                            <p:stCondLst>
                              <p:cond delay="1600"/>
                            </p:stCondLst>
                            <p:childTnLst>
                              <p:par>
                                <p:cTn id="33" presetID="53" presetClass="entr" presetSubtype="16" fill="hold" grpId="0" nodeType="afterEffect">
                                  <p:stCondLst>
                                    <p:cond delay="0"/>
                                  </p:stCondLst>
                                  <p:childTnLst>
                                    <p:set>
                                      <p:cBhvr>
                                        <p:cTn id="34" dur="1" fill="hold">
                                          <p:stCondLst>
                                            <p:cond delay="0"/>
                                          </p:stCondLst>
                                        </p:cTn>
                                        <p:tgtEl>
                                          <p:spTgt spid="28">
                                            <p:txEl>
                                              <p:pRg st="0" end="0"/>
                                            </p:txEl>
                                          </p:spTgt>
                                        </p:tgtEl>
                                        <p:attrNameLst>
                                          <p:attrName>style.visibility</p:attrName>
                                        </p:attrNameLst>
                                      </p:cBhvr>
                                      <p:to>
                                        <p:strVal val="visible"/>
                                      </p:to>
                                    </p:set>
                                    <p:anim calcmode="lin" valueType="num">
                                      <p:cBhvr>
                                        <p:cTn id="35"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28">
                                            <p:txEl>
                                              <p:pRg st="0" end="0"/>
                                            </p:txEl>
                                          </p:spTgt>
                                        </p:tgtEl>
                                      </p:cBhvr>
                                    </p:animEffect>
                                  </p:childTnLst>
                                </p:cTn>
                              </p:par>
                            </p:childTnLst>
                          </p:cTn>
                        </p:par>
                        <p:par>
                          <p:cTn id="38" fill="hold">
                            <p:stCondLst>
                              <p:cond delay="2100"/>
                            </p:stCondLst>
                            <p:childTnLst>
                              <p:par>
                                <p:cTn id="39" presetID="22" presetClass="entr" presetSubtype="4" fill="hold" grpId="0" nodeType="afterEffect">
                                  <p:stCondLst>
                                    <p:cond delay="0"/>
                                  </p:stCondLst>
                                  <p:childTnLst>
                                    <p:set>
                                      <p:cBhvr>
                                        <p:cTn id="40" dur="1" fill="hold">
                                          <p:stCondLst>
                                            <p:cond delay="0"/>
                                          </p:stCondLst>
                                        </p:cTn>
                                        <p:tgtEl>
                                          <p:spTgt spid="29">
                                            <p:txEl>
                                              <p:pRg st="0" end="0"/>
                                            </p:txEl>
                                          </p:spTgt>
                                        </p:tgtEl>
                                        <p:attrNameLst>
                                          <p:attrName>style.visibility</p:attrName>
                                        </p:attrNameLst>
                                      </p:cBhvr>
                                      <p:to>
                                        <p:strVal val="visible"/>
                                      </p:to>
                                    </p:set>
                                    <p:animEffect transition="in" filter="wipe(down)">
                                      <p:cBhvr>
                                        <p:cTn id="41" dur="500"/>
                                        <p:tgtEl>
                                          <p:spTgt spid="29">
                                            <p:txEl>
                                              <p:pRg st="0" end="0"/>
                                            </p:txEl>
                                          </p:spTgt>
                                        </p:tgtEl>
                                      </p:cBhvr>
                                    </p:animEffect>
                                  </p:childTnLst>
                                </p:cTn>
                              </p:par>
                            </p:childTnLst>
                          </p:cTn>
                        </p:par>
                        <p:par>
                          <p:cTn id="42" fill="hold">
                            <p:stCondLst>
                              <p:cond delay="2600"/>
                            </p:stCondLst>
                            <p:childTnLst>
                              <p:par>
                                <p:cTn id="43" presetID="53" presetClass="entr" presetSubtype="16" fill="hold" grpId="0" nodeType="afterEffect">
                                  <p:stCondLst>
                                    <p:cond delay="0"/>
                                  </p:stCondLst>
                                  <p:childTnLst>
                                    <p:set>
                                      <p:cBhvr>
                                        <p:cTn id="44" dur="1" fill="hold">
                                          <p:stCondLst>
                                            <p:cond delay="0"/>
                                          </p:stCondLst>
                                        </p:cTn>
                                        <p:tgtEl>
                                          <p:spTgt spid="30">
                                            <p:txEl>
                                              <p:pRg st="0" end="0"/>
                                            </p:txEl>
                                          </p:spTgt>
                                        </p:tgtEl>
                                        <p:attrNameLst>
                                          <p:attrName>style.visibility</p:attrName>
                                        </p:attrNameLst>
                                      </p:cBhvr>
                                      <p:to>
                                        <p:strVal val="visible"/>
                                      </p:to>
                                    </p:set>
                                    <p:anim calcmode="lin" valueType="num">
                                      <p:cBhvr>
                                        <p:cTn id="45"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30">
                                            <p:txEl>
                                              <p:pRg st="0" end="0"/>
                                            </p:txEl>
                                          </p:spTgt>
                                        </p:tgtEl>
                                      </p:cBhvr>
                                    </p:animEffect>
                                  </p:childTnLst>
                                </p:cTn>
                              </p:par>
                            </p:childTnLst>
                          </p:cTn>
                        </p:par>
                        <p:par>
                          <p:cTn id="48" fill="hold">
                            <p:stCondLst>
                              <p:cond delay="3100"/>
                            </p:stCondLst>
                            <p:childTnLst>
                              <p:par>
                                <p:cTn id="49" presetID="22" presetClass="entr" presetSubtype="4" fill="hold" grpId="0" nodeType="afterEffect">
                                  <p:stCondLst>
                                    <p:cond delay="0"/>
                                  </p:stCondLst>
                                  <p:childTnLst>
                                    <p:set>
                                      <p:cBhvr>
                                        <p:cTn id="50" dur="1" fill="hold">
                                          <p:stCondLst>
                                            <p:cond delay="0"/>
                                          </p:stCondLst>
                                        </p:cTn>
                                        <p:tgtEl>
                                          <p:spTgt spid="31">
                                            <p:txEl>
                                              <p:pRg st="0" end="0"/>
                                            </p:txEl>
                                          </p:spTgt>
                                        </p:tgtEl>
                                        <p:attrNameLst>
                                          <p:attrName>style.visibility</p:attrName>
                                        </p:attrNameLst>
                                      </p:cBhvr>
                                      <p:to>
                                        <p:strVal val="visible"/>
                                      </p:to>
                                    </p:set>
                                    <p:animEffect transition="in" filter="wipe(down)">
                                      <p:cBhvr>
                                        <p:cTn id="51" dur="500"/>
                                        <p:tgtEl>
                                          <p:spTgt spid="31">
                                            <p:txEl>
                                              <p:pRg st="0" end="0"/>
                                            </p:txEl>
                                          </p:spTgt>
                                        </p:tgtEl>
                                      </p:cBhvr>
                                    </p:animEffect>
                                  </p:childTnLst>
                                </p:cTn>
                              </p:par>
                            </p:childTnLst>
                          </p:cTn>
                        </p:par>
                        <p:par>
                          <p:cTn id="52" fill="hold">
                            <p:stCondLst>
                              <p:cond delay="3600"/>
                            </p:stCondLst>
                            <p:childTnLst>
                              <p:par>
                                <p:cTn id="53" presetID="53" presetClass="entr" presetSubtype="16" fill="hold" grpId="0" nodeType="afterEffect">
                                  <p:stCondLst>
                                    <p:cond delay="0"/>
                                  </p:stCondLst>
                                  <p:childTnLst>
                                    <p:set>
                                      <p:cBhvr>
                                        <p:cTn id="54" dur="1" fill="hold">
                                          <p:stCondLst>
                                            <p:cond delay="0"/>
                                          </p:stCondLst>
                                        </p:cTn>
                                        <p:tgtEl>
                                          <p:spTgt spid="32">
                                            <p:txEl>
                                              <p:pRg st="0" end="0"/>
                                            </p:txEl>
                                          </p:spTgt>
                                        </p:tgtEl>
                                        <p:attrNameLst>
                                          <p:attrName>style.visibility</p:attrName>
                                        </p:attrNameLst>
                                      </p:cBhvr>
                                      <p:to>
                                        <p:strVal val="visible"/>
                                      </p:to>
                                    </p:set>
                                    <p:anim calcmode="lin" valueType="num">
                                      <p:cBhvr>
                                        <p:cTn id="55"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57" dur="500"/>
                                        <p:tgtEl>
                                          <p:spTgt spid="32">
                                            <p:txEl>
                                              <p:pRg st="0" end="0"/>
                                            </p:txEl>
                                          </p:spTgt>
                                        </p:tgtEl>
                                      </p:cBhvr>
                                    </p:animEffect>
                                  </p:childTnLst>
                                </p:cTn>
                              </p:par>
                            </p:childTnLst>
                          </p:cTn>
                        </p:par>
                        <p:par>
                          <p:cTn id="58" fill="hold">
                            <p:stCondLst>
                              <p:cond delay="4100"/>
                            </p:stCondLst>
                            <p:childTnLst>
                              <p:par>
                                <p:cTn id="59" presetID="22" presetClass="entr" presetSubtype="4" fill="hold" grpId="0" nodeType="afterEffect">
                                  <p:stCondLst>
                                    <p:cond delay="0"/>
                                  </p:stCondLst>
                                  <p:childTnLst>
                                    <p:set>
                                      <p:cBhvr>
                                        <p:cTn id="60" dur="1" fill="hold">
                                          <p:stCondLst>
                                            <p:cond delay="0"/>
                                          </p:stCondLst>
                                        </p:cTn>
                                        <p:tgtEl>
                                          <p:spTgt spid="33">
                                            <p:txEl>
                                              <p:pRg st="0" end="0"/>
                                            </p:txEl>
                                          </p:spTgt>
                                        </p:tgtEl>
                                        <p:attrNameLst>
                                          <p:attrName>style.visibility</p:attrName>
                                        </p:attrNameLst>
                                      </p:cBhvr>
                                      <p:to>
                                        <p:strVal val="visible"/>
                                      </p:to>
                                    </p:set>
                                    <p:animEffect transition="in" filter="wipe(down)">
                                      <p:cBhvr>
                                        <p:cTn id="61"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build="p"/>
      <p:bldP spid="28" grpId="0" build="p"/>
      <p:bldP spid="29" grpId="0" build="p"/>
      <p:bldP spid="30" grpId="0" build="p"/>
      <p:bldP spid="31" grpId="0" build="p"/>
      <p:bldP spid="32" grpId="0" build="p"/>
      <p:bldP spid="33" grpId="0" build="p"/>
      <p:bldP spid="3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977487290"/>
              </p:ext>
            </p:extLst>
          </p:nvPr>
        </p:nvGraphicFramePr>
        <p:xfrm>
          <a:off x="1192532" y="1858292"/>
          <a:ext cx="5864200" cy="390946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8">
            <a:extLst>
              <a:ext uri="{FF2B5EF4-FFF2-40B4-BE49-F238E27FC236}">
                <a16:creationId xmlns:a16="http://schemas.microsoft.com/office/drawing/2014/main" xmlns="" id="{9B4DD2CF-70B9-403D-9F94-D47A6A6BFB97}"/>
              </a:ext>
            </a:extLst>
          </p:cNvPr>
          <p:cNvSpPr txBox="1">
            <a:spLocks/>
          </p:cNvSpPr>
          <p:nvPr/>
        </p:nvSpPr>
        <p:spPr>
          <a:xfrm>
            <a:off x="8021632" y="264633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 name="Text Placeholder 9">
            <a:extLst>
              <a:ext uri="{FF2B5EF4-FFF2-40B4-BE49-F238E27FC236}">
                <a16:creationId xmlns:a16="http://schemas.microsoft.com/office/drawing/2014/main" xmlns="" id="{DA3D8F14-3654-4818-9B03-5D2EF85C69FC}"/>
              </a:ext>
            </a:extLst>
          </p:cNvPr>
          <p:cNvSpPr txBox="1">
            <a:spLocks/>
          </p:cNvSpPr>
          <p:nvPr/>
        </p:nvSpPr>
        <p:spPr>
          <a:xfrm>
            <a:off x="8021632" y="29712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8" name="Text Placeholder 8">
            <a:extLst>
              <a:ext uri="{FF2B5EF4-FFF2-40B4-BE49-F238E27FC236}">
                <a16:creationId xmlns:a16="http://schemas.microsoft.com/office/drawing/2014/main" xmlns="" id="{C18F341D-B9E5-41A0-9DDC-61588B63F684}"/>
              </a:ext>
            </a:extLst>
          </p:cNvPr>
          <p:cNvSpPr txBox="1">
            <a:spLocks/>
          </p:cNvSpPr>
          <p:nvPr/>
        </p:nvSpPr>
        <p:spPr>
          <a:xfrm>
            <a:off x="8021632" y="439534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9" name="Text Placeholder 9">
            <a:extLst>
              <a:ext uri="{FF2B5EF4-FFF2-40B4-BE49-F238E27FC236}">
                <a16:creationId xmlns:a16="http://schemas.microsoft.com/office/drawing/2014/main" xmlns="" id="{19ACA646-0AC5-4D08-A755-9A7F46BDEA69}"/>
              </a:ext>
            </a:extLst>
          </p:cNvPr>
          <p:cNvSpPr txBox="1">
            <a:spLocks/>
          </p:cNvSpPr>
          <p:nvPr/>
        </p:nvSpPr>
        <p:spPr>
          <a:xfrm>
            <a:off x="8021632" y="472025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4"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15" name="图片 14">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16"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2506948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300" fill="hold"/>
                                        <p:tgtEl>
                                          <p:spTgt spid="15"/>
                                        </p:tgtEl>
                                        <p:attrNameLst>
                                          <p:attrName>ppt_x</p:attrName>
                                        </p:attrNameLst>
                                      </p:cBhvr>
                                      <p:tavLst>
                                        <p:tav tm="0">
                                          <p:val>
                                            <p:strVal val="0-#ppt_w/2"/>
                                          </p:val>
                                        </p:tav>
                                        <p:tav tm="100000">
                                          <p:val>
                                            <p:strVal val="#ppt_x"/>
                                          </p:val>
                                        </p:tav>
                                      </p:tavLst>
                                    </p:anim>
                                    <p:anim calcmode="lin" valueType="num">
                                      <p:cBhvr additive="base">
                                        <p:cTn id="8" dur="3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300" fill="hold"/>
                                        <p:tgtEl>
                                          <p:spTgt spid="16"/>
                                        </p:tgtEl>
                                        <p:attrNameLst>
                                          <p:attrName>ppt_x</p:attrName>
                                        </p:attrNameLst>
                                      </p:cBhvr>
                                      <p:tavLst>
                                        <p:tav tm="0">
                                          <p:val>
                                            <p:strVal val="0-#ppt_w/2"/>
                                          </p:val>
                                        </p:tav>
                                        <p:tav tm="100000">
                                          <p:val>
                                            <p:strVal val="#ppt_x"/>
                                          </p:val>
                                        </p:tav>
                                      </p:tavLst>
                                    </p:anim>
                                    <p:anim calcmode="lin" valueType="num">
                                      <p:cBhvr additive="base">
                                        <p:cTn id="12" dur="3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300" fill="hold"/>
                                        <p:tgtEl>
                                          <p:spTgt spid="14"/>
                                        </p:tgtEl>
                                        <p:attrNameLst>
                                          <p:attrName>ppt_x</p:attrName>
                                        </p:attrNameLst>
                                      </p:cBhvr>
                                      <p:tavLst>
                                        <p:tav tm="0">
                                          <p:val>
                                            <p:strVal val="0-#ppt_w/2"/>
                                          </p:val>
                                        </p:tav>
                                        <p:tav tm="100000">
                                          <p:val>
                                            <p:strVal val="#ppt_x"/>
                                          </p:val>
                                        </p:tav>
                                      </p:tavLst>
                                    </p:anim>
                                    <p:anim calcmode="lin" valueType="num">
                                      <p:cBhvr additive="base">
                                        <p:cTn id="16" dur="300" fill="hold"/>
                                        <p:tgtEl>
                                          <p:spTgt spid="14"/>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600"/>
                            </p:stCondLst>
                            <p:childTnLst>
                              <p:par>
                                <p:cTn id="23" presetID="53" presetClass="entr" presetSubtype="16"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p:cTn id="2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6">
                                            <p:txEl>
                                              <p:pRg st="0" end="0"/>
                                            </p:txEl>
                                          </p:spTgt>
                                        </p:tgtEl>
                                      </p:cBhvr>
                                    </p:animEffect>
                                  </p:childTnLst>
                                </p:cTn>
                              </p:par>
                            </p:childTnLst>
                          </p:cTn>
                        </p:par>
                        <p:par>
                          <p:cTn id="28" fill="hold">
                            <p:stCondLst>
                              <p:cond delay="1100"/>
                            </p:stCondLst>
                            <p:childTnLst>
                              <p:par>
                                <p:cTn id="29" presetID="22" presetClass="entr" presetSubtype="4" fill="hold" grpId="0" nodeType="after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wipe(down)">
                                      <p:cBhvr>
                                        <p:cTn id="31" dur="500"/>
                                        <p:tgtEl>
                                          <p:spTgt spid="7">
                                            <p:txEl>
                                              <p:pRg st="0" end="0"/>
                                            </p:txEl>
                                          </p:spTgt>
                                        </p:tgtEl>
                                      </p:cBhvr>
                                    </p:animEffect>
                                  </p:childTnLst>
                                </p:cTn>
                              </p:par>
                            </p:childTnLst>
                          </p:cTn>
                        </p:par>
                        <p:par>
                          <p:cTn id="32" fill="hold">
                            <p:stCondLst>
                              <p:cond delay="1600"/>
                            </p:stCondLst>
                            <p:childTnLst>
                              <p:par>
                                <p:cTn id="33" presetID="53" presetClass="entr" presetSubtype="16" fill="hold" grpId="0" nodeType="after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 calcmode="lin" valueType="num">
                                      <p:cBhvr>
                                        <p:cTn id="35"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8">
                                            <p:txEl>
                                              <p:pRg st="0" end="0"/>
                                            </p:txEl>
                                          </p:spTgt>
                                        </p:tgtEl>
                                      </p:cBhvr>
                                    </p:animEffect>
                                  </p:childTnLst>
                                </p:cTn>
                              </p:par>
                            </p:childTnLst>
                          </p:cTn>
                        </p:par>
                        <p:par>
                          <p:cTn id="38" fill="hold">
                            <p:stCondLst>
                              <p:cond delay="2100"/>
                            </p:stCondLst>
                            <p:childTnLst>
                              <p:par>
                                <p:cTn id="39" presetID="22" presetClass="entr" presetSubtype="4" fill="hold" grpId="0" nodeType="after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wipe(down)">
                                      <p:cBhvr>
                                        <p:cTn id="41"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 grpId="0" build="p"/>
      <p:bldP spid="7" grpId="0" build="p"/>
      <p:bldP spid="8" grpId="0" build="p"/>
      <p:bldP spid="9" grpId="0" build="p"/>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2193471" y="1397431"/>
          <a:ext cx="7770864" cy="5180577"/>
        </p:xfrm>
        <a:graphic>
          <a:graphicData uri="http://schemas.openxmlformats.org/drawingml/2006/chart">
            <c:chart xmlns:c="http://schemas.openxmlformats.org/drawingml/2006/chart" xmlns:r="http://schemas.openxmlformats.org/officeDocument/2006/relationships" r:id="rId3"/>
          </a:graphicData>
        </a:graphic>
      </p:graphicFrame>
      <p:sp>
        <p:nvSpPr>
          <p:cNvPr id="3" name="任意多边形 2"/>
          <p:cNvSpPr/>
          <p:nvPr/>
        </p:nvSpPr>
        <p:spPr>
          <a:xfrm>
            <a:off x="5203217" y="2090690"/>
            <a:ext cx="2680547" cy="3268980"/>
          </a:xfrm>
          <a:custGeom>
            <a:avLst/>
            <a:gdLst>
              <a:gd name="connsiteX0" fmla="*/ 628650 w 2023110"/>
              <a:gd name="connsiteY0" fmla="*/ 0 h 2480310"/>
              <a:gd name="connsiteX1" fmla="*/ 2023110 w 2023110"/>
              <a:gd name="connsiteY1" fmla="*/ 1005840 h 2480310"/>
              <a:gd name="connsiteX2" fmla="*/ 1394460 w 2023110"/>
              <a:gd name="connsiteY2" fmla="*/ 2480310 h 2480310"/>
              <a:gd name="connsiteX3" fmla="*/ 354330 w 2023110"/>
              <a:gd name="connsiteY3" fmla="*/ 1885950 h 2480310"/>
              <a:gd name="connsiteX4" fmla="*/ 0 w 2023110"/>
              <a:gd name="connsiteY4" fmla="*/ 1234440 h 2480310"/>
              <a:gd name="connsiteX5" fmla="*/ 628650 w 2023110"/>
              <a:gd name="connsiteY5" fmla="*/ 0 h 2480310"/>
              <a:gd name="connsiteX0" fmla="*/ 651016 w 2023110"/>
              <a:gd name="connsiteY0" fmla="*/ 0 h 2470785"/>
              <a:gd name="connsiteX1" fmla="*/ 2023110 w 2023110"/>
              <a:gd name="connsiteY1" fmla="*/ 996315 h 2470785"/>
              <a:gd name="connsiteX2" fmla="*/ 1394460 w 2023110"/>
              <a:gd name="connsiteY2" fmla="*/ 2470785 h 2470785"/>
              <a:gd name="connsiteX3" fmla="*/ 354330 w 2023110"/>
              <a:gd name="connsiteY3" fmla="*/ 1876425 h 2470785"/>
              <a:gd name="connsiteX4" fmla="*/ 0 w 2023110"/>
              <a:gd name="connsiteY4" fmla="*/ 1224915 h 2470785"/>
              <a:gd name="connsiteX5" fmla="*/ 651016 w 2023110"/>
              <a:gd name="connsiteY5" fmla="*/ 0 h 2470785"/>
              <a:gd name="connsiteX0" fmla="*/ 651016 w 2023110"/>
              <a:gd name="connsiteY0" fmla="*/ 0 h 2451735"/>
              <a:gd name="connsiteX1" fmla="*/ 2023110 w 2023110"/>
              <a:gd name="connsiteY1" fmla="*/ 996315 h 2451735"/>
              <a:gd name="connsiteX2" fmla="*/ 1394460 w 2023110"/>
              <a:gd name="connsiteY2" fmla="*/ 2451735 h 2451735"/>
              <a:gd name="connsiteX3" fmla="*/ 354330 w 2023110"/>
              <a:gd name="connsiteY3" fmla="*/ 1876425 h 2451735"/>
              <a:gd name="connsiteX4" fmla="*/ 0 w 2023110"/>
              <a:gd name="connsiteY4" fmla="*/ 1224915 h 2451735"/>
              <a:gd name="connsiteX5" fmla="*/ 651016 w 2023110"/>
              <a:gd name="connsiteY5" fmla="*/ 0 h 245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110" h="2451735">
                <a:moveTo>
                  <a:pt x="651016" y="0"/>
                </a:moveTo>
                <a:lnTo>
                  <a:pt x="2023110" y="996315"/>
                </a:lnTo>
                <a:lnTo>
                  <a:pt x="1394460" y="2451735"/>
                </a:lnTo>
                <a:lnTo>
                  <a:pt x="354330" y="1876425"/>
                </a:lnTo>
                <a:lnTo>
                  <a:pt x="0" y="1224915"/>
                </a:lnTo>
                <a:lnTo>
                  <a:pt x="651016" y="0"/>
                </a:lnTo>
                <a:close/>
              </a:path>
            </a:pathLst>
          </a:custGeom>
          <a:solidFill>
            <a:srgbClr val="4F4D5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任意多边形 3"/>
          <p:cNvSpPr/>
          <p:nvPr/>
        </p:nvSpPr>
        <p:spPr>
          <a:xfrm>
            <a:off x="4482534" y="3237068"/>
            <a:ext cx="2286000" cy="1739900"/>
          </a:xfrm>
          <a:custGeom>
            <a:avLst/>
            <a:gdLst>
              <a:gd name="connsiteX0" fmla="*/ 0 w 1714500"/>
              <a:gd name="connsiteY0" fmla="*/ 137160 h 1314450"/>
              <a:gd name="connsiteX1" fmla="*/ 662940 w 1714500"/>
              <a:gd name="connsiteY1" fmla="*/ 1314450 h 1314450"/>
              <a:gd name="connsiteX2" fmla="*/ 1543050 w 1714500"/>
              <a:gd name="connsiteY2" fmla="*/ 971550 h 1314450"/>
              <a:gd name="connsiteX3" fmla="*/ 1714500 w 1714500"/>
              <a:gd name="connsiteY3" fmla="*/ 377190 h 1314450"/>
              <a:gd name="connsiteX4" fmla="*/ 1211580 w 1714500"/>
              <a:gd name="connsiteY4" fmla="*/ 0 h 1314450"/>
              <a:gd name="connsiteX5" fmla="*/ 0 w 1714500"/>
              <a:gd name="connsiteY5" fmla="*/ 137160 h 1314450"/>
              <a:gd name="connsiteX0" fmla="*/ 0 w 1714500"/>
              <a:gd name="connsiteY0" fmla="*/ 153035 h 1314450"/>
              <a:gd name="connsiteX1" fmla="*/ 662940 w 1714500"/>
              <a:gd name="connsiteY1" fmla="*/ 1314450 h 1314450"/>
              <a:gd name="connsiteX2" fmla="*/ 1543050 w 1714500"/>
              <a:gd name="connsiteY2" fmla="*/ 971550 h 1314450"/>
              <a:gd name="connsiteX3" fmla="*/ 1714500 w 1714500"/>
              <a:gd name="connsiteY3" fmla="*/ 377190 h 1314450"/>
              <a:gd name="connsiteX4" fmla="*/ 1211580 w 1714500"/>
              <a:gd name="connsiteY4" fmla="*/ 0 h 1314450"/>
              <a:gd name="connsiteX5" fmla="*/ 0 w 1714500"/>
              <a:gd name="connsiteY5" fmla="*/ 153035 h 1314450"/>
              <a:gd name="connsiteX0" fmla="*/ 0 w 1714500"/>
              <a:gd name="connsiteY0" fmla="*/ 153035 h 1304925"/>
              <a:gd name="connsiteX1" fmla="*/ 647065 w 1714500"/>
              <a:gd name="connsiteY1" fmla="*/ 1304925 h 1304925"/>
              <a:gd name="connsiteX2" fmla="*/ 1543050 w 1714500"/>
              <a:gd name="connsiteY2" fmla="*/ 971550 h 1304925"/>
              <a:gd name="connsiteX3" fmla="*/ 1714500 w 1714500"/>
              <a:gd name="connsiteY3" fmla="*/ 377190 h 1304925"/>
              <a:gd name="connsiteX4" fmla="*/ 1211580 w 1714500"/>
              <a:gd name="connsiteY4" fmla="*/ 0 h 1304925"/>
              <a:gd name="connsiteX5" fmla="*/ 0 w 1714500"/>
              <a:gd name="connsiteY5" fmla="*/ 153035 h 1304925"/>
              <a:gd name="connsiteX0" fmla="*/ 0 w 1714500"/>
              <a:gd name="connsiteY0" fmla="*/ 153035 h 1304925"/>
              <a:gd name="connsiteX1" fmla="*/ 647065 w 1714500"/>
              <a:gd name="connsiteY1" fmla="*/ 1304925 h 1304925"/>
              <a:gd name="connsiteX2" fmla="*/ 1511300 w 1714500"/>
              <a:gd name="connsiteY2" fmla="*/ 981075 h 1304925"/>
              <a:gd name="connsiteX3" fmla="*/ 1714500 w 1714500"/>
              <a:gd name="connsiteY3" fmla="*/ 377190 h 1304925"/>
              <a:gd name="connsiteX4" fmla="*/ 1211580 w 1714500"/>
              <a:gd name="connsiteY4" fmla="*/ 0 h 1304925"/>
              <a:gd name="connsiteX5" fmla="*/ 0 w 1714500"/>
              <a:gd name="connsiteY5" fmla="*/ 153035 h 130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4500" h="1304925">
                <a:moveTo>
                  <a:pt x="0" y="153035"/>
                </a:moveTo>
                <a:lnTo>
                  <a:pt x="647065" y="1304925"/>
                </a:lnTo>
                <a:lnTo>
                  <a:pt x="1511300" y="981075"/>
                </a:lnTo>
                <a:lnTo>
                  <a:pt x="1714500" y="377190"/>
                </a:lnTo>
                <a:lnTo>
                  <a:pt x="1211580" y="0"/>
                </a:lnTo>
                <a:lnTo>
                  <a:pt x="0" y="153035"/>
                </a:lnTo>
                <a:close/>
              </a:path>
            </a:pathLst>
          </a:custGeom>
          <a:solidFill>
            <a:srgbClr val="C8B08A">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 name="组合 4"/>
          <p:cNvGrpSpPr/>
          <p:nvPr/>
        </p:nvGrpSpPr>
        <p:grpSpPr>
          <a:xfrm>
            <a:off x="4016795" y="3515397"/>
            <a:ext cx="415725" cy="215443"/>
            <a:chOff x="1412401" y="2014654"/>
            <a:chExt cx="311796" cy="161583"/>
          </a:xfrm>
          <a:solidFill>
            <a:srgbClr val="DD7882"/>
          </a:solidFill>
        </p:grpSpPr>
        <p:sp>
          <p:nvSpPr>
            <p:cNvPr id="6" name="圆角矩形 5"/>
            <p:cNvSpPr/>
            <p:nvPr/>
          </p:nvSpPr>
          <p:spPr>
            <a:xfrm>
              <a:off x="1421651" y="2041976"/>
              <a:ext cx="302546" cy="112512"/>
            </a:xfrm>
            <a:prstGeom prst="roundRect">
              <a:avLst>
                <a:gd name="adj" fmla="val 23016"/>
              </a:avLst>
            </a:prstGeom>
            <a:solidFill>
              <a:srgbClr val="C8B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p>
          </p:txBody>
        </p:sp>
        <p:sp>
          <p:nvSpPr>
            <p:cNvPr id="7" name="TextBox 6"/>
            <p:cNvSpPr txBox="1"/>
            <p:nvPr/>
          </p:nvSpPr>
          <p:spPr>
            <a:xfrm>
              <a:off x="1412401" y="2014654"/>
              <a:ext cx="255071" cy="161583"/>
            </a:xfrm>
            <a:prstGeom prst="rect">
              <a:avLst/>
            </a:prstGeom>
            <a:noFill/>
          </p:spPr>
          <p:txBody>
            <a:bodyPr wrap="square" rtlCol="0">
              <a:spAutoFit/>
            </a:bodyPr>
            <a:lstStyle/>
            <a:p>
              <a:r>
                <a:rPr lang="en-US" altLang="zh-CN" sz="800" dirty="0">
                  <a:solidFill>
                    <a:schemeClr val="bg1"/>
                  </a:solidFill>
                </a:rPr>
                <a:t>4.4</a:t>
              </a:r>
              <a:endParaRPr lang="zh-CN" altLang="en-US" sz="800" dirty="0">
                <a:solidFill>
                  <a:schemeClr val="bg1"/>
                </a:solidFill>
              </a:endParaRPr>
            </a:p>
          </p:txBody>
        </p:sp>
      </p:grpSp>
      <p:grpSp>
        <p:nvGrpSpPr>
          <p:cNvPr id="8" name="组合 7"/>
          <p:cNvGrpSpPr/>
          <p:nvPr/>
        </p:nvGrpSpPr>
        <p:grpSpPr>
          <a:xfrm>
            <a:off x="6229835" y="1951722"/>
            <a:ext cx="416395" cy="215444"/>
            <a:chOff x="1421651" y="2014191"/>
            <a:chExt cx="312297" cy="161583"/>
          </a:xfrm>
          <a:solidFill>
            <a:srgbClr val="5DABA8"/>
          </a:solidFill>
        </p:grpSpPr>
        <p:sp>
          <p:nvSpPr>
            <p:cNvPr id="9" name="圆角矩形 8"/>
            <p:cNvSpPr/>
            <p:nvPr/>
          </p:nvSpPr>
          <p:spPr>
            <a:xfrm>
              <a:off x="1421651" y="2041976"/>
              <a:ext cx="302546" cy="112512"/>
            </a:xfrm>
            <a:prstGeom prst="roundRect">
              <a:avLst>
                <a:gd name="adj" fmla="val 23016"/>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p>
          </p:txBody>
        </p:sp>
        <p:sp>
          <p:nvSpPr>
            <p:cNvPr id="10" name="TextBox 9"/>
            <p:cNvSpPr txBox="1"/>
            <p:nvPr/>
          </p:nvSpPr>
          <p:spPr>
            <a:xfrm>
              <a:off x="1432924" y="2014191"/>
              <a:ext cx="301024" cy="161583"/>
            </a:xfrm>
            <a:prstGeom prst="rect">
              <a:avLst/>
            </a:prstGeom>
            <a:noFill/>
          </p:spPr>
          <p:txBody>
            <a:bodyPr wrap="square" rtlCol="0">
              <a:spAutoFit/>
            </a:bodyPr>
            <a:lstStyle/>
            <a:p>
              <a:r>
                <a:rPr lang="en-US" altLang="zh-CN" sz="800" dirty="0">
                  <a:solidFill>
                    <a:schemeClr val="bg1"/>
                  </a:solidFill>
                </a:rPr>
                <a:t>5.2</a:t>
              </a:r>
              <a:endParaRPr lang="zh-CN" altLang="en-US" sz="800" dirty="0">
                <a:solidFill>
                  <a:schemeClr val="bg1"/>
                </a:solidFill>
              </a:endParaRPr>
            </a:p>
          </p:txBody>
        </p:sp>
      </p:grpSp>
      <p:sp>
        <p:nvSpPr>
          <p:cNvPr id="14" name="Text Placeholder 8">
            <a:extLst>
              <a:ext uri="{FF2B5EF4-FFF2-40B4-BE49-F238E27FC236}">
                <a16:creationId xmlns:a16="http://schemas.microsoft.com/office/drawing/2014/main" xmlns="" id="{47D1EFEE-7F10-43B0-A8CA-5AEE04F8D25A}"/>
              </a:ext>
            </a:extLst>
          </p:cNvPr>
          <p:cNvSpPr txBox="1">
            <a:spLocks/>
          </p:cNvSpPr>
          <p:nvPr/>
        </p:nvSpPr>
        <p:spPr>
          <a:xfrm>
            <a:off x="1264296" y="240117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5" name="Text Placeholder 9">
            <a:extLst>
              <a:ext uri="{FF2B5EF4-FFF2-40B4-BE49-F238E27FC236}">
                <a16:creationId xmlns:a16="http://schemas.microsoft.com/office/drawing/2014/main" xmlns="" id="{067A25C2-053B-438C-A4E0-D08B1806DFE9}"/>
              </a:ext>
            </a:extLst>
          </p:cNvPr>
          <p:cNvSpPr txBox="1">
            <a:spLocks/>
          </p:cNvSpPr>
          <p:nvPr/>
        </p:nvSpPr>
        <p:spPr>
          <a:xfrm>
            <a:off x="1264296" y="2700447"/>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6" name="Text Placeholder 8">
            <a:extLst>
              <a:ext uri="{FF2B5EF4-FFF2-40B4-BE49-F238E27FC236}">
                <a16:creationId xmlns:a16="http://schemas.microsoft.com/office/drawing/2014/main" xmlns="" id="{4A09C292-DC90-44DC-8CDF-B37481FC59D5}"/>
              </a:ext>
            </a:extLst>
          </p:cNvPr>
          <p:cNvSpPr txBox="1">
            <a:spLocks/>
          </p:cNvSpPr>
          <p:nvPr/>
        </p:nvSpPr>
        <p:spPr>
          <a:xfrm>
            <a:off x="1264296" y="4112894"/>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7" name="Text Placeholder 9">
            <a:extLst>
              <a:ext uri="{FF2B5EF4-FFF2-40B4-BE49-F238E27FC236}">
                <a16:creationId xmlns:a16="http://schemas.microsoft.com/office/drawing/2014/main" xmlns="" id="{8DA5C412-618E-469E-8B5F-C1517C0763EE}"/>
              </a:ext>
            </a:extLst>
          </p:cNvPr>
          <p:cNvSpPr txBox="1">
            <a:spLocks/>
          </p:cNvSpPr>
          <p:nvPr/>
        </p:nvSpPr>
        <p:spPr>
          <a:xfrm>
            <a:off x="1264296" y="4412166"/>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8" name="Text Placeholder 8">
            <a:extLst>
              <a:ext uri="{FF2B5EF4-FFF2-40B4-BE49-F238E27FC236}">
                <a16:creationId xmlns:a16="http://schemas.microsoft.com/office/drawing/2014/main" xmlns="" id="{937E6E1F-DBC0-4851-B2BB-984D1578C69B}"/>
              </a:ext>
            </a:extLst>
          </p:cNvPr>
          <p:cNvSpPr txBox="1">
            <a:spLocks/>
          </p:cNvSpPr>
          <p:nvPr/>
        </p:nvSpPr>
        <p:spPr>
          <a:xfrm>
            <a:off x="8952218" y="240117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9" name="Text Placeholder 9">
            <a:extLst>
              <a:ext uri="{FF2B5EF4-FFF2-40B4-BE49-F238E27FC236}">
                <a16:creationId xmlns:a16="http://schemas.microsoft.com/office/drawing/2014/main" xmlns="" id="{360CF663-C240-451A-89BA-1B468DC3AD3A}"/>
              </a:ext>
            </a:extLst>
          </p:cNvPr>
          <p:cNvSpPr txBox="1">
            <a:spLocks/>
          </p:cNvSpPr>
          <p:nvPr/>
        </p:nvSpPr>
        <p:spPr>
          <a:xfrm>
            <a:off x="8952218" y="2700447"/>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0" name="Text Placeholder 8">
            <a:extLst>
              <a:ext uri="{FF2B5EF4-FFF2-40B4-BE49-F238E27FC236}">
                <a16:creationId xmlns:a16="http://schemas.microsoft.com/office/drawing/2014/main" xmlns="" id="{92E4509F-C436-49AE-B8C7-5205600CD8E0}"/>
              </a:ext>
            </a:extLst>
          </p:cNvPr>
          <p:cNvSpPr txBox="1">
            <a:spLocks/>
          </p:cNvSpPr>
          <p:nvPr/>
        </p:nvSpPr>
        <p:spPr>
          <a:xfrm>
            <a:off x="8952218" y="4112894"/>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4" name="Text Placeholder 9">
            <a:extLst>
              <a:ext uri="{FF2B5EF4-FFF2-40B4-BE49-F238E27FC236}">
                <a16:creationId xmlns:a16="http://schemas.microsoft.com/office/drawing/2014/main" xmlns="" id="{D2DECDD4-637B-41E9-B03D-E9F473CFC198}"/>
              </a:ext>
            </a:extLst>
          </p:cNvPr>
          <p:cNvSpPr txBox="1">
            <a:spLocks/>
          </p:cNvSpPr>
          <p:nvPr/>
        </p:nvSpPr>
        <p:spPr>
          <a:xfrm>
            <a:off x="8952218" y="4412166"/>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6"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27" name="图片 26">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28"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4520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300" fill="hold"/>
                                        <p:tgtEl>
                                          <p:spTgt spid="28"/>
                                        </p:tgtEl>
                                        <p:attrNameLst>
                                          <p:attrName>ppt_x</p:attrName>
                                        </p:attrNameLst>
                                      </p:cBhvr>
                                      <p:tavLst>
                                        <p:tav tm="0">
                                          <p:val>
                                            <p:strVal val="0-#ppt_w/2"/>
                                          </p:val>
                                        </p:tav>
                                        <p:tav tm="100000">
                                          <p:val>
                                            <p:strVal val="#ppt_x"/>
                                          </p:val>
                                        </p:tav>
                                      </p:tavLst>
                                    </p:anim>
                                    <p:anim calcmode="lin" valueType="num">
                                      <p:cBhvr additive="base">
                                        <p:cTn id="12" dur="3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300" fill="hold"/>
                                        <p:tgtEl>
                                          <p:spTgt spid="26"/>
                                        </p:tgtEl>
                                        <p:attrNameLst>
                                          <p:attrName>ppt_x</p:attrName>
                                        </p:attrNameLst>
                                      </p:cBhvr>
                                      <p:tavLst>
                                        <p:tav tm="0">
                                          <p:val>
                                            <p:strVal val="0-#ppt_w/2"/>
                                          </p:val>
                                        </p:tav>
                                        <p:tav tm="100000">
                                          <p:val>
                                            <p:strVal val="#ppt_x"/>
                                          </p:val>
                                        </p:tav>
                                      </p:tavLst>
                                    </p:anim>
                                    <p:anim calcmode="lin" valueType="num">
                                      <p:cBhvr additive="base">
                                        <p:cTn id="16" dur="3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53" presetClass="entr" presetSubtype="16" fill="hold" grpId="0" nodeType="after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 calcmode="lin" valueType="num">
                                      <p:cBhvr>
                                        <p:cTn id="20"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14">
                                            <p:txEl>
                                              <p:pRg st="0" end="0"/>
                                            </p:txEl>
                                          </p:spTgt>
                                        </p:tgtEl>
                                      </p:cBhvr>
                                    </p:animEffect>
                                  </p:childTnLst>
                                </p:cTn>
                              </p:par>
                            </p:childTnLst>
                          </p:cTn>
                        </p:par>
                        <p:par>
                          <p:cTn id="23" fill="hold">
                            <p:stCondLst>
                              <p:cond delay="1100"/>
                            </p:stCondLst>
                            <p:childTnLst>
                              <p:par>
                                <p:cTn id="24" presetID="22" presetClass="entr" presetSubtype="4" fill="hold" grpId="0" nodeType="after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wipe(down)">
                                      <p:cBhvr>
                                        <p:cTn id="26" dur="500"/>
                                        <p:tgtEl>
                                          <p:spTgt spid="15">
                                            <p:txEl>
                                              <p:pRg st="0" end="0"/>
                                            </p:txEl>
                                          </p:spTgt>
                                        </p:tgtEl>
                                      </p:cBhvr>
                                    </p:animEffect>
                                  </p:childTnLst>
                                </p:cTn>
                              </p:par>
                            </p:childTnLst>
                          </p:cTn>
                        </p:par>
                        <p:par>
                          <p:cTn id="27" fill="hold">
                            <p:stCondLst>
                              <p:cond delay="1600"/>
                            </p:stCondLst>
                            <p:childTnLst>
                              <p:par>
                                <p:cTn id="28" presetID="53" presetClass="entr" presetSubtype="16" fill="hold" grpId="0" nodeType="after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 calcmode="lin" valueType="num">
                                      <p:cBhvr>
                                        <p:cTn id="30"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16">
                                            <p:txEl>
                                              <p:pRg st="0" end="0"/>
                                            </p:txEl>
                                          </p:spTgt>
                                        </p:tgtEl>
                                      </p:cBhvr>
                                    </p:animEffect>
                                  </p:childTnLst>
                                </p:cTn>
                              </p:par>
                            </p:childTnLst>
                          </p:cTn>
                        </p:par>
                        <p:par>
                          <p:cTn id="33" fill="hold">
                            <p:stCondLst>
                              <p:cond delay="2100"/>
                            </p:stCondLst>
                            <p:childTnLst>
                              <p:par>
                                <p:cTn id="34" presetID="22" presetClass="entr" presetSubtype="4" fill="hold" grpId="0" nodeType="afterEffect">
                                  <p:stCondLst>
                                    <p:cond delay="0"/>
                                  </p:stCondLst>
                                  <p:childTnLst>
                                    <p:set>
                                      <p:cBhvr>
                                        <p:cTn id="35" dur="1" fill="hold">
                                          <p:stCondLst>
                                            <p:cond delay="0"/>
                                          </p:stCondLst>
                                        </p:cTn>
                                        <p:tgtEl>
                                          <p:spTgt spid="17">
                                            <p:txEl>
                                              <p:pRg st="0" end="0"/>
                                            </p:txEl>
                                          </p:spTgt>
                                        </p:tgtEl>
                                        <p:attrNameLst>
                                          <p:attrName>style.visibility</p:attrName>
                                        </p:attrNameLst>
                                      </p:cBhvr>
                                      <p:to>
                                        <p:strVal val="visible"/>
                                      </p:to>
                                    </p:set>
                                    <p:animEffect transition="in" filter="wipe(down)">
                                      <p:cBhvr>
                                        <p:cTn id="36" dur="500"/>
                                        <p:tgtEl>
                                          <p:spTgt spid="17">
                                            <p:txEl>
                                              <p:pRg st="0" end="0"/>
                                            </p:txEl>
                                          </p:spTgt>
                                        </p:tgtEl>
                                      </p:cBhvr>
                                    </p:animEffect>
                                  </p:childTnLst>
                                </p:cTn>
                              </p:par>
                            </p:childTnLst>
                          </p:cTn>
                        </p:par>
                        <p:par>
                          <p:cTn id="37" fill="hold">
                            <p:stCondLst>
                              <p:cond delay="2600"/>
                            </p:stCondLst>
                            <p:childTnLst>
                              <p:par>
                                <p:cTn id="38" presetID="53" presetClass="entr" presetSubtype="16" fill="hold" grpId="0" nodeType="afterEffect">
                                  <p:stCondLst>
                                    <p:cond delay="0"/>
                                  </p:stCondLst>
                                  <p:childTnLst>
                                    <p:set>
                                      <p:cBhvr>
                                        <p:cTn id="39" dur="1" fill="hold">
                                          <p:stCondLst>
                                            <p:cond delay="0"/>
                                          </p:stCondLst>
                                        </p:cTn>
                                        <p:tgtEl>
                                          <p:spTgt spid="18">
                                            <p:txEl>
                                              <p:pRg st="0" end="0"/>
                                            </p:txEl>
                                          </p:spTgt>
                                        </p:tgtEl>
                                        <p:attrNameLst>
                                          <p:attrName>style.visibility</p:attrName>
                                        </p:attrNameLst>
                                      </p:cBhvr>
                                      <p:to>
                                        <p:strVal val="visible"/>
                                      </p:to>
                                    </p:set>
                                    <p:anim calcmode="lin" valueType="num">
                                      <p:cBhvr>
                                        <p:cTn id="40"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18">
                                            <p:txEl>
                                              <p:pRg st="0" end="0"/>
                                            </p:txEl>
                                          </p:spTgt>
                                        </p:tgtEl>
                                      </p:cBhvr>
                                    </p:animEffect>
                                  </p:childTnLst>
                                </p:cTn>
                              </p:par>
                            </p:childTnLst>
                          </p:cTn>
                        </p:par>
                        <p:par>
                          <p:cTn id="43" fill="hold">
                            <p:stCondLst>
                              <p:cond delay="3100"/>
                            </p:stCondLst>
                            <p:childTnLst>
                              <p:par>
                                <p:cTn id="44" presetID="22" presetClass="entr" presetSubtype="4" fill="hold" grpId="0" nodeType="afterEffect">
                                  <p:stCondLst>
                                    <p:cond delay="0"/>
                                  </p:stCondLst>
                                  <p:childTnLst>
                                    <p:set>
                                      <p:cBhvr>
                                        <p:cTn id="45" dur="1" fill="hold">
                                          <p:stCondLst>
                                            <p:cond delay="0"/>
                                          </p:stCondLst>
                                        </p:cTn>
                                        <p:tgtEl>
                                          <p:spTgt spid="19">
                                            <p:txEl>
                                              <p:pRg st="0" end="0"/>
                                            </p:txEl>
                                          </p:spTgt>
                                        </p:tgtEl>
                                        <p:attrNameLst>
                                          <p:attrName>style.visibility</p:attrName>
                                        </p:attrNameLst>
                                      </p:cBhvr>
                                      <p:to>
                                        <p:strVal val="visible"/>
                                      </p:to>
                                    </p:set>
                                    <p:animEffect transition="in" filter="wipe(down)">
                                      <p:cBhvr>
                                        <p:cTn id="46" dur="500"/>
                                        <p:tgtEl>
                                          <p:spTgt spid="19">
                                            <p:txEl>
                                              <p:pRg st="0" end="0"/>
                                            </p:txEl>
                                          </p:spTgt>
                                        </p:tgtEl>
                                      </p:cBhvr>
                                    </p:animEffect>
                                  </p:childTnLst>
                                </p:cTn>
                              </p:par>
                            </p:childTnLst>
                          </p:cTn>
                        </p:par>
                        <p:par>
                          <p:cTn id="47" fill="hold">
                            <p:stCondLst>
                              <p:cond delay="3600"/>
                            </p:stCondLst>
                            <p:childTnLst>
                              <p:par>
                                <p:cTn id="48" presetID="53" presetClass="entr" presetSubtype="16" fill="hold" grpId="0" nodeType="afterEffect">
                                  <p:stCondLst>
                                    <p:cond delay="0"/>
                                  </p:stCondLst>
                                  <p:childTnLst>
                                    <p:set>
                                      <p:cBhvr>
                                        <p:cTn id="49" dur="1" fill="hold">
                                          <p:stCondLst>
                                            <p:cond delay="0"/>
                                          </p:stCondLst>
                                        </p:cTn>
                                        <p:tgtEl>
                                          <p:spTgt spid="20">
                                            <p:txEl>
                                              <p:pRg st="0" end="0"/>
                                            </p:txEl>
                                          </p:spTgt>
                                        </p:tgtEl>
                                        <p:attrNameLst>
                                          <p:attrName>style.visibility</p:attrName>
                                        </p:attrNameLst>
                                      </p:cBhvr>
                                      <p:to>
                                        <p:strVal val="visible"/>
                                      </p:to>
                                    </p:set>
                                    <p:anim calcmode="lin" valueType="num">
                                      <p:cBhvr>
                                        <p:cTn id="50"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20">
                                            <p:txEl>
                                              <p:pRg st="0" end="0"/>
                                            </p:txEl>
                                          </p:spTgt>
                                        </p:tgtEl>
                                      </p:cBhvr>
                                    </p:animEffect>
                                  </p:childTnLst>
                                </p:cTn>
                              </p:par>
                            </p:childTnLst>
                          </p:cTn>
                        </p:par>
                        <p:par>
                          <p:cTn id="53" fill="hold">
                            <p:stCondLst>
                              <p:cond delay="4100"/>
                            </p:stCondLst>
                            <p:childTnLst>
                              <p:par>
                                <p:cTn id="54" presetID="22" presetClass="entr" presetSubtype="4" fill="hold" grpId="0" nodeType="afterEffect">
                                  <p:stCondLst>
                                    <p:cond delay="0"/>
                                  </p:stCondLst>
                                  <p:childTnLst>
                                    <p:set>
                                      <p:cBhvr>
                                        <p:cTn id="55" dur="1" fill="hold">
                                          <p:stCondLst>
                                            <p:cond delay="0"/>
                                          </p:stCondLst>
                                        </p:cTn>
                                        <p:tgtEl>
                                          <p:spTgt spid="24">
                                            <p:txEl>
                                              <p:pRg st="0" end="0"/>
                                            </p:txEl>
                                          </p:spTgt>
                                        </p:tgtEl>
                                        <p:attrNameLst>
                                          <p:attrName>style.visibility</p:attrName>
                                        </p:attrNameLst>
                                      </p:cBhvr>
                                      <p:to>
                                        <p:strVal val="visible"/>
                                      </p:to>
                                    </p:set>
                                    <p:animEffect transition="in" filter="wipe(down)">
                                      <p:cBhvr>
                                        <p:cTn id="56"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6" grpId="0" build="p"/>
      <p:bldP spid="17" grpId="0" build="p"/>
      <p:bldP spid="18" grpId="0" build="p"/>
      <p:bldP spid="19" grpId="0" build="p"/>
      <p:bldP spid="20" grpId="0" build="p"/>
      <p:bldP spid="24" grpId="0" build="p"/>
      <p:bldP spid="2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extLst>
              <p:ext uri="{D42A27DB-BD31-4B8C-83A1-F6EECF244321}">
                <p14:modId xmlns:p14="http://schemas.microsoft.com/office/powerpoint/2010/main" val="614330024"/>
              </p:ext>
            </p:extLst>
          </p:nvPr>
        </p:nvGraphicFramePr>
        <p:xfrm>
          <a:off x="1618262" y="1527549"/>
          <a:ext cx="8674261" cy="346692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1850088" y="5392002"/>
            <a:ext cx="568325" cy="530225"/>
            <a:chOff x="1850088" y="5392002"/>
            <a:chExt cx="568325" cy="530225"/>
          </a:xfrm>
        </p:grpSpPr>
        <p:sp>
          <p:nvSpPr>
            <p:cNvPr id="17" name="Freeform 61"/>
            <p:cNvSpPr>
              <a:spLocks noEditPoints="1"/>
            </p:cNvSpPr>
            <p:nvPr/>
          </p:nvSpPr>
          <p:spPr bwMode="auto">
            <a:xfrm>
              <a:off x="1850088" y="5392002"/>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rgbClr val="4F4D50"/>
            </a:solidFill>
            <a:ln>
              <a:noFill/>
            </a:ln>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sp>
          <p:nvSpPr>
            <p:cNvPr id="18" name="Freeform 62"/>
            <p:cNvSpPr>
              <a:spLocks noEditPoints="1"/>
            </p:cNvSpPr>
            <p:nvPr/>
          </p:nvSpPr>
          <p:spPr bwMode="auto">
            <a:xfrm>
              <a:off x="2194576" y="5465027"/>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rgbClr val="4F4D50"/>
            </a:solidFill>
            <a:ln>
              <a:noFill/>
            </a:ln>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grpSp>
      <p:sp>
        <p:nvSpPr>
          <p:cNvPr id="21" name="Freeform 159"/>
          <p:cNvSpPr>
            <a:spLocks noEditPoints="1"/>
          </p:cNvSpPr>
          <p:nvPr/>
        </p:nvSpPr>
        <p:spPr bwMode="auto">
          <a:xfrm>
            <a:off x="4834351" y="5388864"/>
            <a:ext cx="534988" cy="57150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rgbClr val="4F4D50"/>
          </a:solidFill>
          <a:ln>
            <a:noFill/>
          </a:ln>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grpSp>
        <p:nvGrpSpPr>
          <p:cNvPr id="3" name="组合 2"/>
          <p:cNvGrpSpPr/>
          <p:nvPr/>
        </p:nvGrpSpPr>
        <p:grpSpPr>
          <a:xfrm>
            <a:off x="7813476" y="5344280"/>
            <a:ext cx="415925" cy="666750"/>
            <a:chOff x="7813476" y="5344280"/>
            <a:chExt cx="415925" cy="666750"/>
          </a:xfrm>
        </p:grpSpPr>
        <p:sp>
          <p:nvSpPr>
            <p:cNvPr id="24" name="Freeform 193"/>
            <p:cNvSpPr>
              <a:spLocks/>
            </p:cNvSpPr>
            <p:nvPr/>
          </p:nvSpPr>
          <p:spPr bwMode="auto">
            <a:xfrm>
              <a:off x="7813476" y="5874505"/>
              <a:ext cx="115888" cy="136525"/>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rgbClr val="4F4D50"/>
            </a:solidFill>
            <a:ln>
              <a:noFill/>
            </a:ln>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sp>
          <p:nvSpPr>
            <p:cNvPr id="25" name="Freeform 194"/>
            <p:cNvSpPr>
              <a:spLocks noEditPoints="1"/>
            </p:cNvSpPr>
            <p:nvPr/>
          </p:nvSpPr>
          <p:spPr bwMode="auto">
            <a:xfrm>
              <a:off x="7813476" y="5344280"/>
              <a:ext cx="415925" cy="503238"/>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rgbClr val="4F4D50"/>
            </a:solidFill>
            <a:ln>
              <a:noFill/>
            </a:ln>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grpSp>
      <p:sp>
        <p:nvSpPr>
          <p:cNvPr id="19" name="Text Placeholder 8">
            <a:extLst>
              <a:ext uri="{FF2B5EF4-FFF2-40B4-BE49-F238E27FC236}">
                <a16:creationId xmlns:a16="http://schemas.microsoft.com/office/drawing/2014/main" xmlns="" id="{D8BD9DE3-25FA-42E6-8F74-C6723C4E9964}"/>
              </a:ext>
            </a:extLst>
          </p:cNvPr>
          <p:cNvSpPr txBox="1">
            <a:spLocks/>
          </p:cNvSpPr>
          <p:nvPr/>
        </p:nvSpPr>
        <p:spPr>
          <a:xfrm>
            <a:off x="2492617"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0" name="Text Placeholder 9">
            <a:extLst>
              <a:ext uri="{FF2B5EF4-FFF2-40B4-BE49-F238E27FC236}">
                <a16:creationId xmlns:a16="http://schemas.microsoft.com/office/drawing/2014/main" xmlns="" id="{679C58A0-13B8-4952-B5F7-1A947AD1F627}"/>
              </a:ext>
            </a:extLst>
          </p:cNvPr>
          <p:cNvSpPr txBox="1">
            <a:spLocks/>
          </p:cNvSpPr>
          <p:nvPr/>
        </p:nvSpPr>
        <p:spPr>
          <a:xfrm>
            <a:off x="2492617"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2" name="Text Placeholder 8">
            <a:extLst>
              <a:ext uri="{FF2B5EF4-FFF2-40B4-BE49-F238E27FC236}">
                <a16:creationId xmlns:a16="http://schemas.microsoft.com/office/drawing/2014/main" xmlns="" id="{6EAC3132-F1CC-4370-BE41-5CBA06EC9060}"/>
              </a:ext>
            </a:extLst>
          </p:cNvPr>
          <p:cNvSpPr txBox="1">
            <a:spLocks/>
          </p:cNvSpPr>
          <p:nvPr/>
        </p:nvSpPr>
        <p:spPr>
          <a:xfrm>
            <a:off x="5443543"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3" name="Text Placeholder 9">
            <a:extLst>
              <a:ext uri="{FF2B5EF4-FFF2-40B4-BE49-F238E27FC236}">
                <a16:creationId xmlns:a16="http://schemas.microsoft.com/office/drawing/2014/main" xmlns="" id="{D1FFE19E-2B46-4D1D-8A61-1DFD440D8C50}"/>
              </a:ext>
            </a:extLst>
          </p:cNvPr>
          <p:cNvSpPr txBox="1">
            <a:spLocks/>
          </p:cNvSpPr>
          <p:nvPr/>
        </p:nvSpPr>
        <p:spPr>
          <a:xfrm>
            <a:off x="5443543"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6" name="Text Placeholder 8">
            <a:extLst>
              <a:ext uri="{FF2B5EF4-FFF2-40B4-BE49-F238E27FC236}">
                <a16:creationId xmlns:a16="http://schemas.microsoft.com/office/drawing/2014/main" xmlns="" id="{15566535-1E29-42B1-885F-2E2836B42247}"/>
              </a:ext>
            </a:extLst>
          </p:cNvPr>
          <p:cNvSpPr txBox="1">
            <a:spLocks/>
          </p:cNvSpPr>
          <p:nvPr/>
        </p:nvSpPr>
        <p:spPr>
          <a:xfrm>
            <a:off x="8357398"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7" name="Text Placeholder 9">
            <a:extLst>
              <a:ext uri="{FF2B5EF4-FFF2-40B4-BE49-F238E27FC236}">
                <a16:creationId xmlns:a16="http://schemas.microsoft.com/office/drawing/2014/main" xmlns="" id="{CDC701BB-D8F8-4C7A-BC32-5866CCA60C97}"/>
              </a:ext>
            </a:extLst>
          </p:cNvPr>
          <p:cNvSpPr txBox="1">
            <a:spLocks/>
          </p:cNvSpPr>
          <p:nvPr/>
        </p:nvSpPr>
        <p:spPr>
          <a:xfrm>
            <a:off x="8357398"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9"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30" name="图片 29">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31"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6538903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300" fill="hold"/>
                                        <p:tgtEl>
                                          <p:spTgt spid="30"/>
                                        </p:tgtEl>
                                        <p:attrNameLst>
                                          <p:attrName>ppt_x</p:attrName>
                                        </p:attrNameLst>
                                      </p:cBhvr>
                                      <p:tavLst>
                                        <p:tav tm="0">
                                          <p:val>
                                            <p:strVal val="0-#ppt_w/2"/>
                                          </p:val>
                                        </p:tav>
                                        <p:tav tm="100000">
                                          <p:val>
                                            <p:strVal val="#ppt_x"/>
                                          </p:val>
                                        </p:tav>
                                      </p:tavLst>
                                    </p:anim>
                                    <p:anim calcmode="lin" valueType="num">
                                      <p:cBhvr additive="base">
                                        <p:cTn id="8" dur="3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300" fill="hold"/>
                                        <p:tgtEl>
                                          <p:spTgt spid="31"/>
                                        </p:tgtEl>
                                        <p:attrNameLst>
                                          <p:attrName>ppt_x</p:attrName>
                                        </p:attrNameLst>
                                      </p:cBhvr>
                                      <p:tavLst>
                                        <p:tav tm="0">
                                          <p:val>
                                            <p:strVal val="0-#ppt_w/2"/>
                                          </p:val>
                                        </p:tav>
                                        <p:tav tm="100000">
                                          <p:val>
                                            <p:strVal val="#ppt_x"/>
                                          </p:val>
                                        </p:tav>
                                      </p:tavLst>
                                    </p:anim>
                                    <p:anim calcmode="lin" valueType="num">
                                      <p:cBhvr additive="base">
                                        <p:cTn id="12" dur="3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300" fill="hold"/>
                                        <p:tgtEl>
                                          <p:spTgt spid="29"/>
                                        </p:tgtEl>
                                        <p:attrNameLst>
                                          <p:attrName>ppt_x</p:attrName>
                                        </p:attrNameLst>
                                      </p:cBhvr>
                                      <p:tavLst>
                                        <p:tav tm="0">
                                          <p:val>
                                            <p:strVal val="0-#ppt_w/2"/>
                                          </p:val>
                                        </p:tav>
                                        <p:tav tm="100000">
                                          <p:val>
                                            <p:strVal val="#ppt_x"/>
                                          </p:val>
                                        </p:tav>
                                      </p:tavLst>
                                    </p:anim>
                                    <p:anim calcmode="lin" valueType="num">
                                      <p:cBhvr additive="base">
                                        <p:cTn id="16" dur="3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2000"/>
                                  </p:stCondLst>
                                  <p:childTnLst>
                                    <p:set>
                                      <p:cBhvr>
                                        <p:cTn id="18" dur="1" fill="hold">
                                          <p:stCondLst>
                                            <p:cond delay="0"/>
                                          </p:stCondLst>
                                        </p:cTn>
                                        <p:tgtEl>
                                          <p:spTgt spid="11">
                                            <p:graphicEl>
                                              <a:chart seriesIdx="-3" categoryIdx="-3" bldStep="gridLegend"/>
                                            </p:graphicEl>
                                          </p:spTgt>
                                        </p:tgtEl>
                                        <p:attrNameLst>
                                          <p:attrName>style.visibility</p:attrName>
                                        </p:attrNameLst>
                                      </p:cBhvr>
                                      <p:to>
                                        <p:strVal val="visible"/>
                                      </p:to>
                                    </p:set>
                                    <p:anim calcmode="lin" valueType="num">
                                      <p:cBhvr additive="base">
                                        <p:cTn id="19" dur="500" fill="hold"/>
                                        <p:tgtEl>
                                          <p:spTgt spid="11">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graphicEl>
                                              <a:chart seriesIdx="-3" categoryIdx="-3" bldStep="gridLegend"/>
                                            </p:graphic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2500"/>
                                  </p:stCondLst>
                                  <p:childTnLst>
                                    <p:set>
                                      <p:cBhvr>
                                        <p:cTn id="22" dur="1" fill="hold">
                                          <p:stCondLst>
                                            <p:cond delay="0"/>
                                          </p:stCondLst>
                                        </p:cTn>
                                        <p:tgtEl>
                                          <p:spTgt spid="11">
                                            <p:graphicEl>
                                              <a:chart seriesIdx="0" categoryIdx="0" bldStep="ptInCategory"/>
                                            </p:graphicEl>
                                          </p:spTgt>
                                        </p:tgtEl>
                                        <p:attrNameLst>
                                          <p:attrName>style.visibility</p:attrName>
                                        </p:attrNameLst>
                                      </p:cBhvr>
                                      <p:to>
                                        <p:strVal val="visible"/>
                                      </p:to>
                                    </p:set>
                                    <p:anim calcmode="lin" valueType="num">
                                      <p:cBhvr additive="base">
                                        <p:cTn id="23" dur="500" fill="hold"/>
                                        <p:tgtEl>
                                          <p:spTgt spid="11">
                                            <p:graphicEl>
                                              <a:chart seriesIdx="0"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graphicEl>
                                              <a:chart seriesIdx="0" categoryIdx="0" bldStep="ptInCategory"/>
                                            </p:graphic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3000"/>
                                  </p:stCondLst>
                                  <p:childTnLst>
                                    <p:set>
                                      <p:cBhvr>
                                        <p:cTn id="26" dur="1" fill="hold">
                                          <p:stCondLst>
                                            <p:cond delay="0"/>
                                          </p:stCondLst>
                                        </p:cTn>
                                        <p:tgtEl>
                                          <p:spTgt spid="11">
                                            <p:graphicEl>
                                              <a:chart seriesIdx="1" categoryIdx="0" bldStep="ptInCategory"/>
                                            </p:graphicEl>
                                          </p:spTgt>
                                        </p:tgtEl>
                                        <p:attrNameLst>
                                          <p:attrName>style.visibility</p:attrName>
                                        </p:attrNameLst>
                                      </p:cBhvr>
                                      <p:to>
                                        <p:strVal val="visible"/>
                                      </p:to>
                                    </p:set>
                                    <p:anim calcmode="lin" valueType="num">
                                      <p:cBhvr additive="base">
                                        <p:cTn id="27" dur="500" fill="hold"/>
                                        <p:tgtEl>
                                          <p:spTgt spid="11">
                                            <p:graphicEl>
                                              <a:chart seriesIdx="1"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graphicEl>
                                              <a:chart seriesIdx="1" categoryIdx="0" bldStep="ptInCategory"/>
                                            </p:graphic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3500"/>
                                  </p:stCondLst>
                                  <p:childTnLst>
                                    <p:set>
                                      <p:cBhvr>
                                        <p:cTn id="30" dur="1" fill="hold">
                                          <p:stCondLst>
                                            <p:cond delay="0"/>
                                          </p:stCondLst>
                                        </p:cTn>
                                        <p:tgtEl>
                                          <p:spTgt spid="11">
                                            <p:graphicEl>
                                              <a:chart seriesIdx="2" categoryIdx="0" bldStep="ptInCategory"/>
                                            </p:graphicEl>
                                          </p:spTgt>
                                        </p:tgtEl>
                                        <p:attrNameLst>
                                          <p:attrName>style.visibility</p:attrName>
                                        </p:attrNameLst>
                                      </p:cBhvr>
                                      <p:to>
                                        <p:strVal val="visible"/>
                                      </p:to>
                                    </p:set>
                                    <p:anim calcmode="lin" valueType="num">
                                      <p:cBhvr additive="base">
                                        <p:cTn id="31" dur="500" fill="hold"/>
                                        <p:tgtEl>
                                          <p:spTgt spid="11">
                                            <p:graphicEl>
                                              <a:chart seriesIdx="2"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graphicEl>
                                              <a:chart seriesIdx="2" categoryIdx="0" bldStep="ptInCategory"/>
                                            </p:graphicEl>
                                          </p:spTgt>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4000"/>
                                  </p:stCondLst>
                                  <p:childTnLst>
                                    <p:set>
                                      <p:cBhvr>
                                        <p:cTn id="34" dur="1" fill="hold">
                                          <p:stCondLst>
                                            <p:cond delay="0"/>
                                          </p:stCondLst>
                                        </p:cTn>
                                        <p:tgtEl>
                                          <p:spTgt spid="11">
                                            <p:graphicEl>
                                              <a:chart seriesIdx="0" categoryIdx="1" bldStep="ptInCategory"/>
                                            </p:graphicEl>
                                          </p:spTgt>
                                        </p:tgtEl>
                                        <p:attrNameLst>
                                          <p:attrName>style.visibility</p:attrName>
                                        </p:attrNameLst>
                                      </p:cBhvr>
                                      <p:to>
                                        <p:strVal val="visible"/>
                                      </p:to>
                                    </p:set>
                                    <p:anim calcmode="lin" valueType="num">
                                      <p:cBhvr additive="base">
                                        <p:cTn id="35" dur="500" fill="hold"/>
                                        <p:tgtEl>
                                          <p:spTgt spid="11">
                                            <p:graphicEl>
                                              <a:chart seriesIdx="0"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graphicEl>
                                              <a:chart seriesIdx="0" categoryIdx="1" bldStep="ptInCategory"/>
                                            </p:graphicEl>
                                          </p:spTgt>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4500"/>
                                  </p:stCondLst>
                                  <p:childTnLst>
                                    <p:set>
                                      <p:cBhvr>
                                        <p:cTn id="38" dur="1" fill="hold">
                                          <p:stCondLst>
                                            <p:cond delay="0"/>
                                          </p:stCondLst>
                                        </p:cTn>
                                        <p:tgtEl>
                                          <p:spTgt spid="11">
                                            <p:graphicEl>
                                              <a:chart seriesIdx="1" categoryIdx="1" bldStep="ptInCategory"/>
                                            </p:graphicEl>
                                          </p:spTgt>
                                        </p:tgtEl>
                                        <p:attrNameLst>
                                          <p:attrName>style.visibility</p:attrName>
                                        </p:attrNameLst>
                                      </p:cBhvr>
                                      <p:to>
                                        <p:strVal val="visible"/>
                                      </p:to>
                                    </p:set>
                                    <p:anim calcmode="lin" valueType="num">
                                      <p:cBhvr additive="base">
                                        <p:cTn id="39" dur="500" fill="hold"/>
                                        <p:tgtEl>
                                          <p:spTgt spid="11">
                                            <p:graphicEl>
                                              <a:chart seriesIdx="1"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graphicEl>
                                              <a:chart seriesIdx="1" categoryIdx="1" bldStep="ptInCategory"/>
                                            </p:graphicEl>
                                          </p:spTgt>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5000"/>
                                  </p:stCondLst>
                                  <p:childTnLst>
                                    <p:set>
                                      <p:cBhvr>
                                        <p:cTn id="42" dur="1" fill="hold">
                                          <p:stCondLst>
                                            <p:cond delay="0"/>
                                          </p:stCondLst>
                                        </p:cTn>
                                        <p:tgtEl>
                                          <p:spTgt spid="11">
                                            <p:graphicEl>
                                              <a:chart seriesIdx="2" categoryIdx="1" bldStep="ptInCategory"/>
                                            </p:graphicEl>
                                          </p:spTgt>
                                        </p:tgtEl>
                                        <p:attrNameLst>
                                          <p:attrName>style.visibility</p:attrName>
                                        </p:attrNameLst>
                                      </p:cBhvr>
                                      <p:to>
                                        <p:strVal val="visible"/>
                                      </p:to>
                                    </p:set>
                                    <p:anim calcmode="lin" valueType="num">
                                      <p:cBhvr additive="base">
                                        <p:cTn id="43" dur="500" fill="hold"/>
                                        <p:tgtEl>
                                          <p:spTgt spid="11">
                                            <p:graphicEl>
                                              <a:chart seriesIdx="2"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graphicEl>
                                              <a:chart seriesIdx="2" categoryIdx="1" bldStep="ptInCategory"/>
                                            </p:graphicEl>
                                          </p:spTgt>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5500"/>
                                  </p:stCondLst>
                                  <p:childTnLst>
                                    <p:set>
                                      <p:cBhvr>
                                        <p:cTn id="46" dur="1" fill="hold">
                                          <p:stCondLst>
                                            <p:cond delay="0"/>
                                          </p:stCondLst>
                                        </p:cTn>
                                        <p:tgtEl>
                                          <p:spTgt spid="11">
                                            <p:graphicEl>
                                              <a:chart seriesIdx="0" categoryIdx="2" bldStep="ptInCategory"/>
                                            </p:graphicEl>
                                          </p:spTgt>
                                        </p:tgtEl>
                                        <p:attrNameLst>
                                          <p:attrName>style.visibility</p:attrName>
                                        </p:attrNameLst>
                                      </p:cBhvr>
                                      <p:to>
                                        <p:strVal val="visible"/>
                                      </p:to>
                                    </p:set>
                                    <p:anim calcmode="lin" valueType="num">
                                      <p:cBhvr additive="base">
                                        <p:cTn id="47" dur="500" fill="hold"/>
                                        <p:tgtEl>
                                          <p:spTgt spid="11">
                                            <p:graphicEl>
                                              <a:chart seriesIdx="0"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
                                            <p:graphicEl>
                                              <a:chart seriesIdx="0" categoryIdx="2" bldStep="ptInCategory"/>
                                            </p:graphicEl>
                                          </p:spTgt>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6000"/>
                                  </p:stCondLst>
                                  <p:childTnLst>
                                    <p:set>
                                      <p:cBhvr>
                                        <p:cTn id="50" dur="1" fill="hold">
                                          <p:stCondLst>
                                            <p:cond delay="0"/>
                                          </p:stCondLst>
                                        </p:cTn>
                                        <p:tgtEl>
                                          <p:spTgt spid="11">
                                            <p:graphicEl>
                                              <a:chart seriesIdx="1" categoryIdx="2" bldStep="ptInCategory"/>
                                            </p:graphicEl>
                                          </p:spTgt>
                                        </p:tgtEl>
                                        <p:attrNameLst>
                                          <p:attrName>style.visibility</p:attrName>
                                        </p:attrNameLst>
                                      </p:cBhvr>
                                      <p:to>
                                        <p:strVal val="visible"/>
                                      </p:to>
                                    </p:set>
                                    <p:anim calcmode="lin" valueType="num">
                                      <p:cBhvr additive="base">
                                        <p:cTn id="51" dur="500" fill="hold"/>
                                        <p:tgtEl>
                                          <p:spTgt spid="11">
                                            <p:graphicEl>
                                              <a:chart seriesIdx="1"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graphicEl>
                                              <a:chart seriesIdx="1" categoryIdx="2" bldStep="ptInCategory"/>
                                            </p:graphicEl>
                                          </p:spTgt>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6500"/>
                                  </p:stCondLst>
                                  <p:childTnLst>
                                    <p:set>
                                      <p:cBhvr>
                                        <p:cTn id="54" dur="1" fill="hold">
                                          <p:stCondLst>
                                            <p:cond delay="0"/>
                                          </p:stCondLst>
                                        </p:cTn>
                                        <p:tgtEl>
                                          <p:spTgt spid="11">
                                            <p:graphicEl>
                                              <a:chart seriesIdx="2" categoryIdx="2" bldStep="ptInCategory"/>
                                            </p:graphicEl>
                                          </p:spTgt>
                                        </p:tgtEl>
                                        <p:attrNameLst>
                                          <p:attrName>style.visibility</p:attrName>
                                        </p:attrNameLst>
                                      </p:cBhvr>
                                      <p:to>
                                        <p:strVal val="visible"/>
                                      </p:to>
                                    </p:set>
                                    <p:anim calcmode="lin" valueType="num">
                                      <p:cBhvr additive="base">
                                        <p:cTn id="55" dur="500" fill="hold"/>
                                        <p:tgtEl>
                                          <p:spTgt spid="11">
                                            <p:graphicEl>
                                              <a:chart seriesIdx="2"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
                                            <p:graphicEl>
                                              <a:chart seriesIdx="2" categoryIdx="2" bldStep="ptInCategory"/>
                                            </p:graphicEl>
                                          </p:spTgt>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7000"/>
                                  </p:stCondLst>
                                  <p:childTnLst>
                                    <p:set>
                                      <p:cBhvr>
                                        <p:cTn id="58" dur="1" fill="hold">
                                          <p:stCondLst>
                                            <p:cond delay="0"/>
                                          </p:stCondLst>
                                        </p:cTn>
                                        <p:tgtEl>
                                          <p:spTgt spid="11">
                                            <p:graphicEl>
                                              <a:chart seriesIdx="0" categoryIdx="3" bldStep="ptInCategory"/>
                                            </p:graphicEl>
                                          </p:spTgt>
                                        </p:tgtEl>
                                        <p:attrNameLst>
                                          <p:attrName>style.visibility</p:attrName>
                                        </p:attrNameLst>
                                      </p:cBhvr>
                                      <p:to>
                                        <p:strVal val="visible"/>
                                      </p:to>
                                    </p:set>
                                    <p:anim calcmode="lin" valueType="num">
                                      <p:cBhvr additive="base">
                                        <p:cTn id="59" dur="500" fill="hold"/>
                                        <p:tgtEl>
                                          <p:spTgt spid="11">
                                            <p:graphicEl>
                                              <a:chart seriesIdx="0"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60" dur="500" fill="hold"/>
                                        <p:tgtEl>
                                          <p:spTgt spid="11">
                                            <p:graphicEl>
                                              <a:chart seriesIdx="0" categoryIdx="3" bldStep="ptInCategory"/>
                                            </p:graphicEl>
                                          </p:spTgt>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7500"/>
                                  </p:stCondLst>
                                  <p:childTnLst>
                                    <p:set>
                                      <p:cBhvr>
                                        <p:cTn id="62" dur="1" fill="hold">
                                          <p:stCondLst>
                                            <p:cond delay="0"/>
                                          </p:stCondLst>
                                        </p:cTn>
                                        <p:tgtEl>
                                          <p:spTgt spid="11">
                                            <p:graphicEl>
                                              <a:chart seriesIdx="1" categoryIdx="3" bldStep="ptInCategory"/>
                                            </p:graphicEl>
                                          </p:spTgt>
                                        </p:tgtEl>
                                        <p:attrNameLst>
                                          <p:attrName>style.visibility</p:attrName>
                                        </p:attrNameLst>
                                      </p:cBhvr>
                                      <p:to>
                                        <p:strVal val="visible"/>
                                      </p:to>
                                    </p:set>
                                    <p:anim calcmode="lin" valueType="num">
                                      <p:cBhvr additive="base">
                                        <p:cTn id="63" dur="500" fill="hold"/>
                                        <p:tgtEl>
                                          <p:spTgt spid="11">
                                            <p:graphicEl>
                                              <a:chart seriesIdx="1"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graphicEl>
                                              <a:chart seriesIdx="1" categoryIdx="3" bldStep="ptInCategory"/>
                                            </p:graphicEl>
                                          </p:spTgt>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8000"/>
                                  </p:stCondLst>
                                  <p:childTnLst>
                                    <p:set>
                                      <p:cBhvr>
                                        <p:cTn id="66" dur="1" fill="hold">
                                          <p:stCondLst>
                                            <p:cond delay="0"/>
                                          </p:stCondLst>
                                        </p:cTn>
                                        <p:tgtEl>
                                          <p:spTgt spid="11">
                                            <p:graphicEl>
                                              <a:chart seriesIdx="2" categoryIdx="3" bldStep="ptInCategory"/>
                                            </p:graphicEl>
                                          </p:spTgt>
                                        </p:tgtEl>
                                        <p:attrNameLst>
                                          <p:attrName>style.visibility</p:attrName>
                                        </p:attrNameLst>
                                      </p:cBhvr>
                                      <p:to>
                                        <p:strVal val="visible"/>
                                      </p:to>
                                    </p:set>
                                    <p:anim calcmode="lin" valueType="num">
                                      <p:cBhvr additive="base">
                                        <p:cTn id="67" dur="500" fill="hold"/>
                                        <p:tgtEl>
                                          <p:spTgt spid="11">
                                            <p:graphicEl>
                                              <a:chart seriesIdx="2"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11">
                                            <p:graphicEl>
                                              <a:chart seriesIdx="2" categoryIdx="3" bldStep="ptInCategory"/>
                                            </p:graphicEl>
                                          </p:spTgt>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8500"/>
                                  </p:stCondLst>
                                  <p:childTnLst>
                                    <p:set>
                                      <p:cBhvr>
                                        <p:cTn id="70" dur="1" fill="hold">
                                          <p:stCondLst>
                                            <p:cond delay="0"/>
                                          </p:stCondLst>
                                        </p:cTn>
                                        <p:tgtEl>
                                          <p:spTgt spid="11">
                                            <p:graphicEl>
                                              <a:chart seriesIdx="0" categoryIdx="4" bldStep="ptInCategory"/>
                                            </p:graphicEl>
                                          </p:spTgt>
                                        </p:tgtEl>
                                        <p:attrNameLst>
                                          <p:attrName>style.visibility</p:attrName>
                                        </p:attrNameLst>
                                      </p:cBhvr>
                                      <p:to>
                                        <p:strVal val="visible"/>
                                      </p:to>
                                    </p:set>
                                    <p:anim calcmode="lin" valueType="num">
                                      <p:cBhvr additive="base">
                                        <p:cTn id="71" dur="500" fill="hold"/>
                                        <p:tgtEl>
                                          <p:spTgt spid="11">
                                            <p:graphicEl>
                                              <a:chart seriesIdx="0"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72" dur="500" fill="hold"/>
                                        <p:tgtEl>
                                          <p:spTgt spid="11">
                                            <p:graphicEl>
                                              <a:chart seriesIdx="0" categoryIdx="4" bldStep="ptInCategory"/>
                                            </p:graphicEl>
                                          </p:spTgt>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9000"/>
                                  </p:stCondLst>
                                  <p:childTnLst>
                                    <p:set>
                                      <p:cBhvr>
                                        <p:cTn id="74" dur="1" fill="hold">
                                          <p:stCondLst>
                                            <p:cond delay="0"/>
                                          </p:stCondLst>
                                        </p:cTn>
                                        <p:tgtEl>
                                          <p:spTgt spid="11">
                                            <p:graphicEl>
                                              <a:chart seriesIdx="1" categoryIdx="4" bldStep="ptInCategory"/>
                                            </p:graphicEl>
                                          </p:spTgt>
                                        </p:tgtEl>
                                        <p:attrNameLst>
                                          <p:attrName>style.visibility</p:attrName>
                                        </p:attrNameLst>
                                      </p:cBhvr>
                                      <p:to>
                                        <p:strVal val="visible"/>
                                      </p:to>
                                    </p:set>
                                    <p:anim calcmode="lin" valueType="num">
                                      <p:cBhvr additive="base">
                                        <p:cTn id="75" dur="500" fill="hold"/>
                                        <p:tgtEl>
                                          <p:spTgt spid="11">
                                            <p:graphicEl>
                                              <a:chart seriesIdx="1"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76" dur="500" fill="hold"/>
                                        <p:tgtEl>
                                          <p:spTgt spid="11">
                                            <p:graphicEl>
                                              <a:chart seriesIdx="1" categoryIdx="4" bldStep="ptInCategory"/>
                                            </p:graphicEl>
                                          </p:spTgt>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9500"/>
                                  </p:stCondLst>
                                  <p:childTnLst>
                                    <p:set>
                                      <p:cBhvr>
                                        <p:cTn id="78" dur="1" fill="hold">
                                          <p:stCondLst>
                                            <p:cond delay="0"/>
                                          </p:stCondLst>
                                        </p:cTn>
                                        <p:tgtEl>
                                          <p:spTgt spid="11">
                                            <p:graphicEl>
                                              <a:chart seriesIdx="2" categoryIdx="4" bldStep="ptInCategory"/>
                                            </p:graphicEl>
                                          </p:spTgt>
                                        </p:tgtEl>
                                        <p:attrNameLst>
                                          <p:attrName>style.visibility</p:attrName>
                                        </p:attrNameLst>
                                      </p:cBhvr>
                                      <p:to>
                                        <p:strVal val="visible"/>
                                      </p:to>
                                    </p:set>
                                    <p:anim calcmode="lin" valueType="num">
                                      <p:cBhvr additive="base">
                                        <p:cTn id="79" dur="500" fill="hold"/>
                                        <p:tgtEl>
                                          <p:spTgt spid="11">
                                            <p:graphicEl>
                                              <a:chart seriesIdx="2"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80" dur="500" fill="hold"/>
                                        <p:tgtEl>
                                          <p:spTgt spid="11">
                                            <p:graphicEl>
                                              <a:chart seriesIdx="2" categoryIdx="4" bldStep="ptInCategory"/>
                                            </p:graphicEl>
                                          </p:spTgt>
                                        </p:tgtEl>
                                        <p:attrNameLst>
                                          <p:attrName>ppt_y</p:attrName>
                                        </p:attrNameLst>
                                      </p:cBhvr>
                                      <p:tavLst>
                                        <p:tav tm="0">
                                          <p:val>
                                            <p:strVal val="0-#ppt_h/2"/>
                                          </p:val>
                                        </p:tav>
                                        <p:tav tm="100000">
                                          <p:val>
                                            <p:strVal val="#ppt_y"/>
                                          </p:val>
                                        </p:tav>
                                      </p:tavLst>
                                    </p:anim>
                                  </p:childTnLst>
                                </p:cTn>
                              </p:par>
                            </p:childTnLst>
                          </p:cTn>
                        </p:par>
                        <p:par>
                          <p:cTn id="81" fill="hold">
                            <p:stCondLst>
                              <p:cond delay="10000"/>
                            </p:stCondLst>
                            <p:childTnLst>
                              <p:par>
                                <p:cTn id="82" presetID="53" presetClass="entr" presetSubtype="16" fill="hold" grpId="0" nodeType="afterEffect">
                                  <p:stCondLst>
                                    <p:cond delay="0"/>
                                  </p:stCondLst>
                                  <p:childTnLst>
                                    <p:set>
                                      <p:cBhvr>
                                        <p:cTn id="83" dur="1" fill="hold">
                                          <p:stCondLst>
                                            <p:cond delay="0"/>
                                          </p:stCondLst>
                                        </p:cTn>
                                        <p:tgtEl>
                                          <p:spTgt spid="19">
                                            <p:txEl>
                                              <p:pRg st="0" end="0"/>
                                            </p:txEl>
                                          </p:spTgt>
                                        </p:tgtEl>
                                        <p:attrNameLst>
                                          <p:attrName>style.visibility</p:attrName>
                                        </p:attrNameLst>
                                      </p:cBhvr>
                                      <p:to>
                                        <p:strVal val="visible"/>
                                      </p:to>
                                    </p:set>
                                    <p:anim calcmode="lin" valueType="num">
                                      <p:cBhvr>
                                        <p:cTn id="84"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19">
                                            <p:txEl>
                                              <p:pRg st="0" end="0"/>
                                            </p:txEl>
                                          </p:spTgt>
                                        </p:tgtEl>
                                      </p:cBhvr>
                                    </p:animEffect>
                                  </p:childTnLst>
                                </p:cTn>
                              </p:par>
                            </p:childTnLst>
                          </p:cTn>
                        </p:par>
                        <p:par>
                          <p:cTn id="87" fill="hold">
                            <p:stCondLst>
                              <p:cond delay="10500"/>
                            </p:stCondLst>
                            <p:childTnLst>
                              <p:par>
                                <p:cTn id="88" presetID="22" presetClass="entr" presetSubtype="4" fill="hold" grpId="0" nodeType="afterEffect">
                                  <p:stCondLst>
                                    <p:cond delay="0"/>
                                  </p:stCondLst>
                                  <p:childTnLst>
                                    <p:set>
                                      <p:cBhvr>
                                        <p:cTn id="89" dur="1" fill="hold">
                                          <p:stCondLst>
                                            <p:cond delay="0"/>
                                          </p:stCondLst>
                                        </p:cTn>
                                        <p:tgtEl>
                                          <p:spTgt spid="20">
                                            <p:txEl>
                                              <p:pRg st="0" end="0"/>
                                            </p:txEl>
                                          </p:spTgt>
                                        </p:tgtEl>
                                        <p:attrNameLst>
                                          <p:attrName>style.visibility</p:attrName>
                                        </p:attrNameLst>
                                      </p:cBhvr>
                                      <p:to>
                                        <p:strVal val="visible"/>
                                      </p:to>
                                    </p:set>
                                    <p:animEffect transition="in" filter="wipe(down)">
                                      <p:cBhvr>
                                        <p:cTn id="90" dur="500"/>
                                        <p:tgtEl>
                                          <p:spTgt spid="20">
                                            <p:txEl>
                                              <p:pRg st="0" end="0"/>
                                            </p:txEl>
                                          </p:spTgt>
                                        </p:tgtEl>
                                      </p:cBhvr>
                                    </p:animEffect>
                                  </p:childTnLst>
                                </p:cTn>
                              </p:par>
                            </p:childTnLst>
                          </p:cTn>
                        </p:par>
                        <p:par>
                          <p:cTn id="91" fill="hold">
                            <p:stCondLst>
                              <p:cond delay="11000"/>
                            </p:stCondLst>
                            <p:childTnLst>
                              <p:par>
                                <p:cTn id="92" presetID="53" presetClass="entr" presetSubtype="16" fill="hold" grpId="0" nodeType="afterEffect">
                                  <p:stCondLst>
                                    <p:cond delay="0"/>
                                  </p:stCondLst>
                                  <p:childTnLst>
                                    <p:set>
                                      <p:cBhvr>
                                        <p:cTn id="93" dur="1" fill="hold">
                                          <p:stCondLst>
                                            <p:cond delay="0"/>
                                          </p:stCondLst>
                                        </p:cTn>
                                        <p:tgtEl>
                                          <p:spTgt spid="22">
                                            <p:txEl>
                                              <p:pRg st="0" end="0"/>
                                            </p:txEl>
                                          </p:spTgt>
                                        </p:tgtEl>
                                        <p:attrNameLst>
                                          <p:attrName>style.visibility</p:attrName>
                                        </p:attrNameLst>
                                      </p:cBhvr>
                                      <p:to>
                                        <p:strVal val="visible"/>
                                      </p:to>
                                    </p:set>
                                    <p:anim calcmode="lin" valueType="num">
                                      <p:cBhvr>
                                        <p:cTn id="94"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22">
                                            <p:txEl>
                                              <p:pRg st="0" end="0"/>
                                            </p:txEl>
                                          </p:spTgt>
                                        </p:tgtEl>
                                      </p:cBhvr>
                                    </p:animEffect>
                                  </p:childTnLst>
                                </p:cTn>
                              </p:par>
                            </p:childTnLst>
                          </p:cTn>
                        </p:par>
                        <p:par>
                          <p:cTn id="97" fill="hold">
                            <p:stCondLst>
                              <p:cond delay="11500"/>
                            </p:stCondLst>
                            <p:childTnLst>
                              <p:par>
                                <p:cTn id="98" presetID="22" presetClass="entr" presetSubtype="4" fill="hold" grpId="0" nodeType="afterEffect">
                                  <p:stCondLst>
                                    <p:cond delay="0"/>
                                  </p:stCondLst>
                                  <p:childTnLst>
                                    <p:set>
                                      <p:cBhvr>
                                        <p:cTn id="99" dur="1" fill="hold">
                                          <p:stCondLst>
                                            <p:cond delay="0"/>
                                          </p:stCondLst>
                                        </p:cTn>
                                        <p:tgtEl>
                                          <p:spTgt spid="23">
                                            <p:txEl>
                                              <p:pRg st="0" end="0"/>
                                            </p:txEl>
                                          </p:spTgt>
                                        </p:tgtEl>
                                        <p:attrNameLst>
                                          <p:attrName>style.visibility</p:attrName>
                                        </p:attrNameLst>
                                      </p:cBhvr>
                                      <p:to>
                                        <p:strVal val="visible"/>
                                      </p:to>
                                    </p:set>
                                    <p:animEffect transition="in" filter="wipe(down)">
                                      <p:cBhvr>
                                        <p:cTn id="100" dur="500"/>
                                        <p:tgtEl>
                                          <p:spTgt spid="23">
                                            <p:txEl>
                                              <p:pRg st="0" end="0"/>
                                            </p:txEl>
                                          </p:spTgt>
                                        </p:tgtEl>
                                      </p:cBhvr>
                                    </p:animEffect>
                                  </p:childTnLst>
                                </p:cTn>
                              </p:par>
                            </p:childTnLst>
                          </p:cTn>
                        </p:par>
                        <p:par>
                          <p:cTn id="101" fill="hold">
                            <p:stCondLst>
                              <p:cond delay="12000"/>
                            </p:stCondLst>
                            <p:childTnLst>
                              <p:par>
                                <p:cTn id="102" presetID="53" presetClass="entr" presetSubtype="16" fill="hold" grpId="0" nodeType="afterEffect">
                                  <p:stCondLst>
                                    <p:cond delay="0"/>
                                  </p:stCondLst>
                                  <p:childTnLst>
                                    <p:set>
                                      <p:cBhvr>
                                        <p:cTn id="103" dur="1" fill="hold">
                                          <p:stCondLst>
                                            <p:cond delay="0"/>
                                          </p:stCondLst>
                                        </p:cTn>
                                        <p:tgtEl>
                                          <p:spTgt spid="26">
                                            <p:txEl>
                                              <p:pRg st="0" end="0"/>
                                            </p:txEl>
                                          </p:spTgt>
                                        </p:tgtEl>
                                        <p:attrNameLst>
                                          <p:attrName>style.visibility</p:attrName>
                                        </p:attrNameLst>
                                      </p:cBhvr>
                                      <p:to>
                                        <p:strVal val="visible"/>
                                      </p:to>
                                    </p:set>
                                    <p:anim calcmode="lin" valueType="num">
                                      <p:cBhvr>
                                        <p:cTn id="10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105"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106" dur="500"/>
                                        <p:tgtEl>
                                          <p:spTgt spid="26">
                                            <p:txEl>
                                              <p:pRg st="0" end="0"/>
                                            </p:txEl>
                                          </p:spTgt>
                                        </p:tgtEl>
                                      </p:cBhvr>
                                    </p:animEffect>
                                  </p:childTnLst>
                                </p:cTn>
                              </p:par>
                            </p:childTnLst>
                          </p:cTn>
                        </p:par>
                        <p:par>
                          <p:cTn id="107" fill="hold">
                            <p:stCondLst>
                              <p:cond delay="12500"/>
                            </p:stCondLst>
                            <p:childTnLst>
                              <p:par>
                                <p:cTn id="108" presetID="22" presetClass="entr" presetSubtype="4" fill="hold" grpId="0" nodeType="afterEffect">
                                  <p:stCondLst>
                                    <p:cond delay="0"/>
                                  </p:stCondLst>
                                  <p:childTnLst>
                                    <p:set>
                                      <p:cBhvr>
                                        <p:cTn id="109" dur="1" fill="hold">
                                          <p:stCondLst>
                                            <p:cond delay="0"/>
                                          </p:stCondLst>
                                        </p:cTn>
                                        <p:tgtEl>
                                          <p:spTgt spid="27">
                                            <p:txEl>
                                              <p:pRg st="0" end="0"/>
                                            </p:txEl>
                                          </p:spTgt>
                                        </p:tgtEl>
                                        <p:attrNameLst>
                                          <p:attrName>style.visibility</p:attrName>
                                        </p:attrNameLst>
                                      </p:cBhvr>
                                      <p:to>
                                        <p:strVal val="visible"/>
                                      </p:to>
                                    </p:set>
                                    <p:animEffect transition="in" filter="wipe(down)">
                                      <p:cBhvr>
                                        <p:cTn id="110" dur="500"/>
                                        <p:tgtEl>
                                          <p:spTgt spid="27">
                                            <p:txEl>
                                              <p:pRg st="0" end="0"/>
                                            </p:txEl>
                                          </p:spTgt>
                                        </p:tgtEl>
                                      </p:cBhvr>
                                    </p:animEffect>
                                  </p:childTnLst>
                                </p:cTn>
                              </p:par>
                              <p:par>
                                <p:cTn id="111" presetID="53" presetClass="entr" presetSubtype="16" fill="hold" nodeType="withEffect">
                                  <p:stCondLst>
                                    <p:cond delay="0"/>
                                  </p:stCondLst>
                                  <p:childTnLst>
                                    <p:set>
                                      <p:cBhvr>
                                        <p:cTn id="112" dur="1" fill="hold">
                                          <p:stCondLst>
                                            <p:cond delay="0"/>
                                          </p:stCondLst>
                                        </p:cTn>
                                        <p:tgtEl>
                                          <p:spTgt spid="2"/>
                                        </p:tgtEl>
                                        <p:attrNameLst>
                                          <p:attrName>style.visibility</p:attrName>
                                        </p:attrNameLst>
                                      </p:cBhvr>
                                      <p:to>
                                        <p:strVal val="visible"/>
                                      </p:to>
                                    </p:set>
                                    <p:anim calcmode="lin" valueType="num">
                                      <p:cBhvr>
                                        <p:cTn id="113" dur="500" fill="hold"/>
                                        <p:tgtEl>
                                          <p:spTgt spid="2"/>
                                        </p:tgtEl>
                                        <p:attrNameLst>
                                          <p:attrName>ppt_w</p:attrName>
                                        </p:attrNameLst>
                                      </p:cBhvr>
                                      <p:tavLst>
                                        <p:tav tm="0">
                                          <p:val>
                                            <p:fltVal val="0"/>
                                          </p:val>
                                        </p:tav>
                                        <p:tav tm="100000">
                                          <p:val>
                                            <p:strVal val="#ppt_w"/>
                                          </p:val>
                                        </p:tav>
                                      </p:tavLst>
                                    </p:anim>
                                    <p:anim calcmode="lin" valueType="num">
                                      <p:cBhvr>
                                        <p:cTn id="114" dur="500" fill="hold"/>
                                        <p:tgtEl>
                                          <p:spTgt spid="2"/>
                                        </p:tgtEl>
                                        <p:attrNameLst>
                                          <p:attrName>ppt_h</p:attrName>
                                        </p:attrNameLst>
                                      </p:cBhvr>
                                      <p:tavLst>
                                        <p:tav tm="0">
                                          <p:val>
                                            <p:fltVal val="0"/>
                                          </p:val>
                                        </p:tav>
                                        <p:tav tm="100000">
                                          <p:val>
                                            <p:strVal val="#ppt_h"/>
                                          </p:val>
                                        </p:tav>
                                      </p:tavLst>
                                    </p:anim>
                                    <p:animEffect transition="in" filter="fade">
                                      <p:cBhvr>
                                        <p:cTn id="115" dur="500"/>
                                        <p:tgtEl>
                                          <p:spTgt spid="2"/>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21"/>
                                        </p:tgtEl>
                                        <p:attrNameLst>
                                          <p:attrName>style.visibility</p:attrName>
                                        </p:attrNameLst>
                                      </p:cBhvr>
                                      <p:to>
                                        <p:strVal val="visible"/>
                                      </p:to>
                                    </p:set>
                                    <p:anim calcmode="lin" valueType="num">
                                      <p:cBhvr>
                                        <p:cTn id="118" dur="500" fill="hold"/>
                                        <p:tgtEl>
                                          <p:spTgt spid="21"/>
                                        </p:tgtEl>
                                        <p:attrNameLst>
                                          <p:attrName>ppt_w</p:attrName>
                                        </p:attrNameLst>
                                      </p:cBhvr>
                                      <p:tavLst>
                                        <p:tav tm="0">
                                          <p:val>
                                            <p:fltVal val="0"/>
                                          </p:val>
                                        </p:tav>
                                        <p:tav tm="100000">
                                          <p:val>
                                            <p:strVal val="#ppt_w"/>
                                          </p:val>
                                        </p:tav>
                                      </p:tavLst>
                                    </p:anim>
                                    <p:anim calcmode="lin" valueType="num">
                                      <p:cBhvr>
                                        <p:cTn id="119" dur="500" fill="hold"/>
                                        <p:tgtEl>
                                          <p:spTgt spid="21"/>
                                        </p:tgtEl>
                                        <p:attrNameLst>
                                          <p:attrName>ppt_h</p:attrName>
                                        </p:attrNameLst>
                                      </p:cBhvr>
                                      <p:tavLst>
                                        <p:tav tm="0">
                                          <p:val>
                                            <p:fltVal val="0"/>
                                          </p:val>
                                        </p:tav>
                                        <p:tav tm="100000">
                                          <p:val>
                                            <p:strVal val="#ppt_h"/>
                                          </p:val>
                                        </p:tav>
                                      </p:tavLst>
                                    </p:anim>
                                    <p:animEffect transition="in" filter="fade">
                                      <p:cBhvr>
                                        <p:cTn id="120" dur="500"/>
                                        <p:tgtEl>
                                          <p:spTgt spid="21"/>
                                        </p:tgtEl>
                                      </p:cBhvr>
                                    </p:animEffect>
                                  </p:childTnLst>
                                </p:cTn>
                              </p:par>
                              <p:par>
                                <p:cTn id="121" presetID="53" presetClass="entr" presetSubtype="16" fill="hold" nodeType="withEffect">
                                  <p:stCondLst>
                                    <p:cond delay="0"/>
                                  </p:stCondLst>
                                  <p:childTnLst>
                                    <p:set>
                                      <p:cBhvr>
                                        <p:cTn id="122" dur="1" fill="hold">
                                          <p:stCondLst>
                                            <p:cond delay="0"/>
                                          </p:stCondLst>
                                        </p:cTn>
                                        <p:tgtEl>
                                          <p:spTgt spid="3"/>
                                        </p:tgtEl>
                                        <p:attrNameLst>
                                          <p:attrName>style.visibility</p:attrName>
                                        </p:attrNameLst>
                                      </p:cBhvr>
                                      <p:to>
                                        <p:strVal val="visible"/>
                                      </p:to>
                                    </p:set>
                                    <p:anim calcmode="lin" valueType="num">
                                      <p:cBhvr>
                                        <p:cTn id="123" dur="500" fill="hold"/>
                                        <p:tgtEl>
                                          <p:spTgt spid="3"/>
                                        </p:tgtEl>
                                        <p:attrNameLst>
                                          <p:attrName>ppt_w</p:attrName>
                                        </p:attrNameLst>
                                      </p:cBhvr>
                                      <p:tavLst>
                                        <p:tav tm="0">
                                          <p:val>
                                            <p:fltVal val="0"/>
                                          </p:val>
                                        </p:tav>
                                        <p:tav tm="100000">
                                          <p:val>
                                            <p:strVal val="#ppt_w"/>
                                          </p:val>
                                        </p:tav>
                                      </p:tavLst>
                                    </p:anim>
                                    <p:anim calcmode="lin" valueType="num">
                                      <p:cBhvr>
                                        <p:cTn id="124" dur="500" fill="hold"/>
                                        <p:tgtEl>
                                          <p:spTgt spid="3"/>
                                        </p:tgtEl>
                                        <p:attrNameLst>
                                          <p:attrName>ppt_h</p:attrName>
                                        </p:attrNameLst>
                                      </p:cBhvr>
                                      <p:tavLst>
                                        <p:tav tm="0">
                                          <p:val>
                                            <p:fltVal val="0"/>
                                          </p:val>
                                        </p:tav>
                                        <p:tav tm="100000">
                                          <p:val>
                                            <p:strVal val="#ppt_h"/>
                                          </p:val>
                                        </p:tav>
                                      </p:tavLst>
                                    </p:anim>
                                    <p:animEffect transition="in" filter="fade">
                                      <p:cBhvr>
                                        <p:cTn id="1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categoryEl"/>
        </p:bldSub>
      </p:bldGraphic>
      <p:bldP spid="21" grpId="0" animBg="1"/>
      <p:bldP spid="19" grpId="0" build="p"/>
      <p:bldP spid="20" grpId="0" build="p"/>
      <p:bldP spid="22" grpId="0" build="p"/>
      <p:bldP spid="23" grpId="0" build="p"/>
      <p:bldP spid="26" grpId="0" build="p"/>
      <p:bldP spid="27" grpId="0" build="p"/>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2114428311"/>
              </p:ext>
            </p:extLst>
          </p:nvPr>
        </p:nvGraphicFramePr>
        <p:xfrm>
          <a:off x="1247869" y="1529572"/>
          <a:ext cx="9616975" cy="350592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8">
            <a:extLst>
              <a:ext uri="{FF2B5EF4-FFF2-40B4-BE49-F238E27FC236}">
                <a16:creationId xmlns:a16="http://schemas.microsoft.com/office/drawing/2014/main" xmlns="" id="{5B1D4F78-FEC6-4A07-A059-CBE731909EEA}"/>
              </a:ext>
            </a:extLst>
          </p:cNvPr>
          <p:cNvSpPr txBox="1">
            <a:spLocks/>
          </p:cNvSpPr>
          <p:nvPr/>
        </p:nvSpPr>
        <p:spPr>
          <a:xfrm>
            <a:off x="1564233"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1" name="Text Placeholder 9">
            <a:extLst>
              <a:ext uri="{FF2B5EF4-FFF2-40B4-BE49-F238E27FC236}">
                <a16:creationId xmlns:a16="http://schemas.microsoft.com/office/drawing/2014/main" xmlns="" id="{724F69F4-C35B-4525-925A-3E084C95659C}"/>
              </a:ext>
            </a:extLst>
          </p:cNvPr>
          <p:cNvSpPr txBox="1">
            <a:spLocks/>
          </p:cNvSpPr>
          <p:nvPr/>
        </p:nvSpPr>
        <p:spPr>
          <a:xfrm>
            <a:off x="1564233"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2" name="Text Placeholder 8">
            <a:extLst>
              <a:ext uri="{FF2B5EF4-FFF2-40B4-BE49-F238E27FC236}">
                <a16:creationId xmlns:a16="http://schemas.microsoft.com/office/drawing/2014/main" xmlns="" id="{F478A744-E700-4CA3-A3DA-5AC75F431E50}"/>
              </a:ext>
            </a:extLst>
          </p:cNvPr>
          <p:cNvSpPr txBox="1">
            <a:spLocks/>
          </p:cNvSpPr>
          <p:nvPr/>
        </p:nvSpPr>
        <p:spPr>
          <a:xfrm>
            <a:off x="4600731"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3" name="Text Placeholder 9">
            <a:extLst>
              <a:ext uri="{FF2B5EF4-FFF2-40B4-BE49-F238E27FC236}">
                <a16:creationId xmlns:a16="http://schemas.microsoft.com/office/drawing/2014/main" xmlns="" id="{51493374-E2B7-4506-97E7-E3A55266009B}"/>
              </a:ext>
            </a:extLst>
          </p:cNvPr>
          <p:cNvSpPr txBox="1">
            <a:spLocks/>
          </p:cNvSpPr>
          <p:nvPr/>
        </p:nvSpPr>
        <p:spPr>
          <a:xfrm>
            <a:off x="4600731"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4" name="Text Placeholder 8">
            <a:extLst>
              <a:ext uri="{FF2B5EF4-FFF2-40B4-BE49-F238E27FC236}">
                <a16:creationId xmlns:a16="http://schemas.microsoft.com/office/drawing/2014/main" xmlns="" id="{A9FC3213-6E94-4C2A-ADB6-AB8B827DFC2F}"/>
              </a:ext>
            </a:extLst>
          </p:cNvPr>
          <p:cNvSpPr txBox="1">
            <a:spLocks/>
          </p:cNvSpPr>
          <p:nvPr/>
        </p:nvSpPr>
        <p:spPr>
          <a:xfrm>
            <a:off x="7637229"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5" name="Text Placeholder 9">
            <a:extLst>
              <a:ext uri="{FF2B5EF4-FFF2-40B4-BE49-F238E27FC236}">
                <a16:creationId xmlns:a16="http://schemas.microsoft.com/office/drawing/2014/main" xmlns="" id="{B2634F94-6587-4090-91E9-FE5CE2CD31F2}"/>
              </a:ext>
            </a:extLst>
          </p:cNvPr>
          <p:cNvSpPr txBox="1">
            <a:spLocks/>
          </p:cNvSpPr>
          <p:nvPr/>
        </p:nvSpPr>
        <p:spPr>
          <a:xfrm>
            <a:off x="7637229"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4"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15" name="图片 14">
            <a:extLst>
              <a:ext uri="{FF2B5EF4-FFF2-40B4-BE49-F238E27FC236}">
                <a16:creationId xmlns:a16="http://schemas.microsoft.com/office/drawing/2014/main" xmlns="" id="{AB57C0F8-B204-4584-AB17-3A4B98923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16"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40174101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300" fill="hold"/>
                                        <p:tgtEl>
                                          <p:spTgt spid="15"/>
                                        </p:tgtEl>
                                        <p:attrNameLst>
                                          <p:attrName>ppt_x</p:attrName>
                                        </p:attrNameLst>
                                      </p:cBhvr>
                                      <p:tavLst>
                                        <p:tav tm="0">
                                          <p:val>
                                            <p:strVal val="0-#ppt_w/2"/>
                                          </p:val>
                                        </p:tav>
                                        <p:tav tm="100000">
                                          <p:val>
                                            <p:strVal val="#ppt_x"/>
                                          </p:val>
                                        </p:tav>
                                      </p:tavLst>
                                    </p:anim>
                                    <p:anim calcmode="lin" valueType="num">
                                      <p:cBhvr additive="base">
                                        <p:cTn id="8" dur="3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300" fill="hold"/>
                                        <p:tgtEl>
                                          <p:spTgt spid="16"/>
                                        </p:tgtEl>
                                        <p:attrNameLst>
                                          <p:attrName>ppt_x</p:attrName>
                                        </p:attrNameLst>
                                      </p:cBhvr>
                                      <p:tavLst>
                                        <p:tav tm="0">
                                          <p:val>
                                            <p:strVal val="0-#ppt_w/2"/>
                                          </p:val>
                                        </p:tav>
                                        <p:tav tm="100000">
                                          <p:val>
                                            <p:strVal val="#ppt_x"/>
                                          </p:val>
                                        </p:tav>
                                      </p:tavLst>
                                    </p:anim>
                                    <p:anim calcmode="lin" valueType="num">
                                      <p:cBhvr additive="base">
                                        <p:cTn id="12" dur="3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300" fill="hold"/>
                                        <p:tgtEl>
                                          <p:spTgt spid="14"/>
                                        </p:tgtEl>
                                        <p:attrNameLst>
                                          <p:attrName>ppt_x</p:attrName>
                                        </p:attrNameLst>
                                      </p:cBhvr>
                                      <p:tavLst>
                                        <p:tav tm="0">
                                          <p:val>
                                            <p:strVal val="0-#ppt_w/2"/>
                                          </p:val>
                                        </p:tav>
                                        <p:tav tm="100000">
                                          <p:val>
                                            <p:strVal val="#ppt_x"/>
                                          </p:val>
                                        </p:tav>
                                      </p:tavLst>
                                    </p:anim>
                                    <p:anim calcmode="lin" valueType="num">
                                      <p:cBhvr additive="base">
                                        <p:cTn id="16" dur="300" fill="hold"/>
                                        <p:tgtEl>
                                          <p:spTgt spid="14"/>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 calcmode="lin" valueType="num">
                                      <p:cBhvr>
                                        <p:cTn id="25"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12">
                                            <p:txEl>
                                              <p:pRg st="0" end="0"/>
                                            </p:txEl>
                                          </p:spTgt>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animEffect transition="in" filter="wipe(down)">
                                      <p:cBhvr>
                                        <p:cTn id="31" dur="500"/>
                                        <p:tgtEl>
                                          <p:spTgt spid="21">
                                            <p:txEl>
                                              <p:pRg st="0" end="0"/>
                                            </p:txEl>
                                          </p:spTgt>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anim calcmode="lin" valueType="num">
                                      <p:cBhvr>
                                        <p:cTn id="3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22">
                                            <p:txEl>
                                              <p:pRg st="0" end="0"/>
                                            </p:txEl>
                                          </p:spTgt>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23">
                                            <p:txEl>
                                              <p:pRg st="0" end="0"/>
                                            </p:txEl>
                                          </p:spTgt>
                                        </p:tgtEl>
                                        <p:attrNameLst>
                                          <p:attrName>style.visibility</p:attrName>
                                        </p:attrNameLst>
                                      </p:cBhvr>
                                      <p:to>
                                        <p:strVal val="visible"/>
                                      </p:to>
                                    </p:set>
                                    <p:animEffect transition="in" filter="wipe(down)">
                                      <p:cBhvr>
                                        <p:cTn id="41" dur="500"/>
                                        <p:tgtEl>
                                          <p:spTgt spid="23">
                                            <p:txEl>
                                              <p:pRg st="0" end="0"/>
                                            </p:txEl>
                                          </p:spTgt>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24">
                                            <p:txEl>
                                              <p:pRg st="0" end="0"/>
                                            </p:txEl>
                                          </p:spTgt>
                                        </p:tgtEl>
                                        <p:attrNameLst>
                                          <p:attrName>style.visibility</p:attrName>
                                        </p:attrNameLst>
                                      </p:cBhvr>
                                      <p:to>
                                        <p:strVal val="visible"/>
                                      </p:to>
                                    </p:set>
                                    <p:anim calcmode="lin" valueType="num">
                                      <p:cBhvr>
                                        <p:cTn id="45"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24">
                                            <p:txEl>
                                              <p:pRg st="0" end="0"/>
                                            </p:txEl>
                                          </p:spTgt>
                                        </p:tgtEl>
                                      </p:cBhvr>
                                    </p:animEffect>
                                  </p:childTnLst>
                                </p:cTn>
                              </p:par>
                            </p:childTnLst>
                          </p:cTn>
                        </p:par>
                        <p:par>
                          <p:cTn id="48" fill="hold">
                            <p:stCondLst>
                              <p:cond delay="3500"/>
                            </p:stCondLst>
                            <p:childTnLst>
                              <p:par>
                                <p:cTn id="49" presetID="22" presetClass="entr" presetSubtype="4" fill="hold" grpId="0" nodeType="after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wipe(down)">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2" grpId="0" build="p"/>
      <p:bldP spid="21" grpId="0" build="p"/>
      <p:bldP spid="22" grpId="0" build="p"/>
      <p:bldP spid="23" grpId="0" build="p"/>
      <p:bldP spid="24" grpId="0" build="p"/>
      <p:bldP spid="25" grpId="0" build="p"/>
      <p:bldP spid="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017941062"/>
              </p:ext>
            </p:extLst>
          </p:nvPr>
        </p:nvGraphicFramePr>
        <p:xfrm>
          <a:off x="812800" y="2190329"/>
          <a:ext cx="5013960" cy="22140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ext uri="{D42A27DB-BD31-4B8C-83A1-F6EECF244321}">
                <p14:modId xmlns:p14="http://schemas.microsoft.com/office/powerpoint/2010/main" val="500622618"/>
              </p:ext>
            </p:extLst>
          </p:nvPr>
        </p:nvGraphicFramePr>
        <p:xfrm>
          <a:off x="6405880" y="2190328"/>
          <a:ext cx="5013960" cy="2214033"/>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p:cNvCxnSpPr/>
          <p:nvPr/>
        </p:nvCxnSpPr>
        <p:spPr>
          <a:xfrm>
            <a:off x="6067771" y="2278380"/>
            <a:ext cx="0" cy="4236720"/>
          </a:xfrm>
          <a:prstGeom prst="line">
            <a:avLst/>
          </a:prstGeom>
          <a:ln w="12700">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25236" y="4603478"/>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TextBox 12"/>
          <p:cNvSpPr txBox="1"/>
          <p:nvPr/>
        </p:nvSpPr>
        <p:spPr>
          <a:xfrm>
            <a:off x="1125237" y="4920558"/>
            <a:ext cx="1213794" cy="584775"/>
          </a:xfrm>
          <a:prstGeom prst="rect">
            <a:avLst/>
          </a:prstGeom>
          <a:noFill/>
        </p:spPr>
        <p:txBody>
          <a:bodyPr wrap="none" lIns="91440" tIns="45720" rIns="91440" bIns="45720" rtlCol="0">
            <a:spAutoFit/>
          </a:bodyPr>
          <a:lstStyle/>
          <a:p>
            <a:r>
              <a:rPr lang="id-ID" sz="3200" b="1" dirty="0">
                <a:solidFill>
                  <a:srgbClr val="4F4D50"/>
                </a:solidFill>
                <a:latin typeface="方正黑体简体" panose="02010601030101010101" pitchFamily="2" charset="-122"/>
                <a:ea typeface="方正黑体简体" panose="02010601030101010101" pitchFamily="2" charset="-122"/>
                <a:cs typeface="+mn-ea"/>
                <a:sym typeface="+mn-lt"/>
              </a:rPr>
              <a:t>$37M</a:t>
            </a:r>
          </a:p>
        </p:txBody>
      </p:sp>
      <p:sp>
        <p:nvSpPr>
          <p:cNvPr id="14" name="TextBox 13"/>
          <p:cNvSpPr txBox="1"/>
          <p:nvPr/>
        </p:nvSpPr>
        <p:spPr>
          <a:xfrm>
            <a:off x="6703259" y="4603478"/>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TextBox 15"/>
          <p:cNvSpPr txBox="1"/>
          <p:nvPr/>
        </p:nvSpPr>
        <p:spPr>
          <a:xfrm>
            <a:off x="6703259" y="4920558"/>
            <a:ext cx="1213794" cy="584775"/>
          </a:xfrm>
          <a:prstGeom prst="rect">
            <a:avLst/>
          </a:prstGeom>
          <a:noFill/>
        </p:spPr>
        <p:txBody>
          <a:bodyPr wrap="none" lIns="91440" tIns="45720" rIns="91440" bIns="45720" rtlCol="0">
            <a:spAutoFit/>
          </a:bodyPr>
          <a:lstStyle/>
          <a:p>
            <a:r>
              <a:rPr lang="id-ID" sz="3200" b="1" dirty="0">
                <a:solidFill>
                  <a:srgbClr val="4F4D50"/>
                </a:solidFill>
                <a:latin typeface="方正黑体简体" panose="02010601030101010101" pitchFamily="2" charset="-122"/>
                <a:ea typeface="方正黑体简体" panose="02010601030101010101" pitchFamily="2" charset="-122"/>
                <a:cs typeface="+mn-ea"/>
                <a:sym typeface="+mn-lt"/>
              </a:rPr>
              <a:t>$37M</a:t>
            </a:r>
          </a:p>
        </p:txBody>
      </p:sp>
      <p:sp>
        <p:nvSpPr>
          <p:cNvPr id="29" name="Text Placeholder 8">
            <a:extLst>
              <a:ext uri="{FF2B5EF4-FFF2-40B4-BE49-F238E27FC236}">
                <a16:creationId xmlns:a16="http://schemas.microsoft.com/office/drawing/2014/main" xmlns="" id="{F2136A76-B6CA-4B36-9AEC-0757D6E8218A}"/>
              </a:ext>
            </a:extLst>
          </p:cNvPr>
          <p:cNvSpPr txBox="1">
            <a:spLocks/>
          </p:cNvSpPr>
          <p:nvPr/>
        </p:nvSpPr>
        <p:spPr>
          <a:xfrm>
            <a:off x="2909811" y="458919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0" name="Text Placeholder 9">
            <a:extLst>
              <a:ext uri="{FF2B5EF4-FFF2-40B4-BE49-F238E27FC236}">
                <a16:creationId xmlns:a16="http://schemas.microsoft.com/office/drawing/2014/main" xmlns="" id="{6A0F83D9-F545-45DB-9155-B68D98327657}"/>
              </a:ext>
            </a:extLst>
          </p:cNvPr>
          <p:cNvSpPr txBox="1">
            <a:spLocks/>
          </p:cNvSpPr>
          <p:nvPr/>
        </p:nvSpPr>
        <p:spPr>
          <a:xfrm>
            <a:off x="2909811" y="49305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1" name="Text Placeholder 8">
            <a:extLst>
              <a:ext uri="{FF2B5EF4-FFF2-40B4-BE49-F238E27FC236}">
                <a16:creationId xmlns:a16="http://schemas.microsoft.com/office/drawing/2014/main" xmlns="" id="{0CDC22CA-DBCB-48CF-918D-A891FFE3A69F}"/>
              </a:ext>
            </a:extLst>
          </p:cNvPr>
          <p:cNvSpPr txBox="1">
            <a:spLocks/>
          </p:cNvSpPr>
          <p:nvPr/>
        </p:nvSpPr>
        <p:spPr>
          <a:xfrm>
            <a:off x="8576685" y="458919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2" name="Text Placeholder 9">
            <a:extLst>
              <a:ext uri="{FF2B5EF4-FFF2-40B4-BE49-F238E27FC236}">
                <a16:creationId xmlns:a16="http://schemas.microsoft.com/office/drawing/2014/main" xmlns="" id="{5CC98301-9C71-4F9D-B325-ED1BAB95CAD6}"/>
              </a:ext>
            </a:extLst>
          </p:cNvPr>
          <p:cNvSpPr txBox="1">
            <a:spLocks/>
          </p:cNvSpPr>
          <p:nvPr/>
        </p:nvSpPr>
        <p:spPr>
          <a:xfrm>
            <a:off x="8576685" y="49305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7" name="TextBox 6">
            <a:extLst>
              <a:ext uri="{FF2B5EF4-FFF2-40B4-BE49-F238E27FC236}">
                <a16:creationId xmlns:a16="http://schemas.microsoft.com/office/drawing/2014/main" xmlns="" id="{1B3C03BD-0948-4335-9FB7-4DE28868B477}"/>
              </a:ext>
            </a:extLst>
          </p:cNvPr>
          <p:cNvSpPr txBox="1"/>
          <p:nvPr/>
        </p:nvSpPr>
        <p:spPr>
          <a:xfrm>
            <a:off x="924026" y="536291"/>
            <a:ext cx="2093843" cy="502766"/>
          </a:xfrm>
          <a:prstGeom prst="rect">
            <a:avLst/>
          </a:prstGeom>
          <a:noFill/>
        </p:spPr>
        <p:txBody>
          <a:bodyPr wrap="none" rtlCol="0">
            <a:spAutoFit/>
          </a:bodyPr>
          <a:lstStyle/>
          <a:p>
            <a:pPr defTabSz="1219020"/>
            <a:r>
              <a:rPr lang="en-US" altLang="zh-CN" sz="2667" dirty="0">
                <a:solidFill>
                  <a:srgbClr val="E1E0D8"/>
                </a:solidFill>
                <a:latin typeface="方正黑体简体" panose="02010601030101010101" pitchFamily="2" charset="-122"/>
                <a:ea typeface="方正黑体简体" panose="02010601030101010101" pitchFamily="2" charset="-122"/>
                <a:cs typeface="+mn-ea"/>
                <a:sym typeface="+mn-lt"/>
              </a:rPr>
              <a:t>CHAPTER 6</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pic>
        <p:nvPicPr>
          <p:cNvPr id="18" name="图片 17">
            <a:extLst>
              <a:ext uri="{FF2B5EF4-FFF2-40B4-BE49-F238E27FC236}">
                <a16:creationId xmlns:a16="http://schemas.microsoft.com/office/drawing/2014/main" xmlns="" id="{AB57C0F8-B204-4584-AB17-3A4B989238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92653" y="536291"/>
            <a:ext cx="60959" cy="286504"/>
          </a:xfrm>
          <a:prstGeom prst="rect">
            <a:avLst/>
          </a:prstGeom>
        </p:spPr>
      </p:pic>
      <p:sp>
        <p:nvSpPr>
          <p:cNvPr id="19" name="TextBox 7">
            <a:extLst>
              <a:ext uri="{FF2B5EF4-FFF2-40B4-BE49-F238E27FC236}">
                <a16:creationId xmlns:a16="http://schemas.microsoft.com/office/drawing/2014/main" xmlns="" id="{E85550B3-3070-4D72-8FA2-A190686442CB}"/>
              </a:ext>
            </a:extLst>
          </p:cNvPr>
          <p:cNvSpPr txBox="1"/>
          <p:nvPr/>
        </p:nvSpPr>
        <p:spPr>
          <a:xfrm>
            <a:off x="539983" y="440281"/>
            <a:ext cx="1415772" cy="461665"/>
          </a:xfrm>
          <a:prstGeom prst="rect">
            <a:avLst/>
          </a:prstGeom>
          <a:noFill/>
        </p:spPr>
        <p:txBody>
          <a:bodyPr wrap="none" rtlCol="0">
            <a:spAutoFit/>
          </a:bodyPr>
          <a:lstStyle/>
          <a:p>
            <a:pPr defTabSz="1219020"/>
            <a:r>
              <a:rPr lang="zh-CN" altLang="en-US" sz="2400" dirty="0">
                <a:solidFill>
                  <a:srgbClr val="4F4D50"/>
                </a:solidFill>
                <a:latin typeface="方正黑体简体" panose="02010601030101010101" pitchFamily="2" charset="-122"/>
                <a:ea typeface="方正黑体简体" panose="02010601030101010101" pitchFamily="2" charset="-122"/>
                <a:cs typeface="+mn-ea"/>
                <a:sym typeface="+mn-lt"/>
              </a:rPr>
              <a:t>数据分析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7347260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300" fill="hold"/>
                                        <p:tgtEl>
                                          <p:spTgt spid="18"/>
                                        </p:tgtEl>
                                        <p:attrNameLst>
                                          <p:attrName>ppt_x</p:attrName>
                                        </p:attrNameLst>
                                      </p:cBhvr>
                                      <p:tavLst>
                                        <p:tav tm="0">
                                          <p:val>
                                            <p:strVal val="0-#ppt_w/2"/>
                                          </p:val>
                                        </p:tav>
                                        <p:tav tm="100000">
                                          <p:val>
                                            <p:strVal val="#ppt_x"/>
                                          </p:val>
                                        </p:tav>
                                      </p:tavLst>
                                    </p:anim>
                                    <p:anim calcmode="lin" valueType="num">
                                      <p:cBhvr additive="base">
                                        <p:cTn id="8" dur="3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fill="hold"/>
                                        <p:tgtEl>
                                          <p:spTgt spid="19"/>
                                        </p:tgtEl>
                                        <p:attrNameLst>
                                          <p:attrName>ppt_x</p:attrName>
                                        </p:attrNameLst>
                                      </p:cBhvr>
                                      <p:tavLst>
                                        <p:tav tm="0">
                                          <p:val>
                                            <p:strVal val="0-#ppt_w/2"/>
                                          </p:val>
                                        </p:tav>
                                        <p:tav tm="100000">
                                          <p:val>
                                            <p:strVal val="#ppt_x"/>
                                          </p:val>
                                        </p:tav>
                                      </p:tavLst>
                                    </p:anim>
                                    <p:anim calcmode="lin" valueType="num">
                                      <p:cBhvr additive="base">
                                        <p:cTn id="12" dur="3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300" fill="hold"/>
                                        <p:tgtEl>
                                          <p:spTgt spid="17"/>
                                        </p:tgtEl>
                                        <p:attrNameLst>
                                          <p:attrName>ppt_x</p:attrName>
                                        </p:attrNameLst>
                                      </p:cBhvr>
                                      <p:tavLst>
                                        <p:tav tm="0">
                                          <p:val>
                                            <p:strVal val="0-#ppt_w/2"/>
                                          </p:val>
                                        </p:tav>
                                        <p:tav tm="100000">
                                          <p:val>
                                            <p:strVal val="#ppt_x"/>
                                          </p:val>
                                        </p:tav>
                                      </p:tavLst>
                                    </p:anim>
                                    <p:anim calcmode="lin" valueType="num">
                                      <p:cBhvr additive="base">
                                        <p:cTn id="16" dur="300" fill="hold"/>
                                        <p:tgtEl>
                                          <p:spTgt spid="17"/>
                                        </p:tgtEl>
                                        <p:attrNameLst>
                                          <p:attrName>ppt_y</p:attrName>
                                        </p:attrNameLst>
                                      </p:cBhvr>
                                      <p:tavLst>
                                        <p:tav tm="0">
                                          <p:val>
                                            <p:strVal val="#ppt_y"/>
                                          </p:val>
                                        </p:tav>
                                        <p:tav tm="100000">
                                          <p:val>
                                            <p:strVal val="#ppt_y"/>
                                          </p:val>
                                        </p:tav>
                                      </p:tavLst>
                                    </p:anim>
                                  </p:childTnLst>
                                </p:cTn>
                              </p:par>
                            </p:childTnLst>
                          </p:cTn>
                        </p:par>
                        <p:par>
                          <p:cTn id="17" fill="hold">
                            <p:stCondLst>
                              <p:cond delay="600"/>
                            </p:stCondLst>
                            <p:childTnLst>
                              <p:par>
                                <p:cTn id="18" presetID="16" presetClass="entr" presetSubtype="42"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outHorizontal)">
                                      <p:cBhvr>
                                        <p:cTn id="20" dur="500"/>
                                        <p:tgtEl>
                                          <p:spTgt spid="8"/>
                                        </p:tgtEl>
                                      </p:cBhvr>
                                    </p:animEffect>
                                  </p:childTnLst>
                                </p:cTn>
                              </p:par>
                            </p:childTnLst>
                          </p:cTn>
                        </p:par>
                        <p:par>
                          <p:cTn id="21" fill="hold">
                            <p:stCondLst>
                              <p:cond delay="11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par>
                          <p:cTn id="28" fill="hold">
                            <p:stCondLst>
                              <p:cond delay="16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par>
                          <p:cTn id="41" fill="hold">
                            <p:stCondLst>
                              <p:cond delay="2100"/>
                            </p:stCondLst>
                            <p:childTnLst>
                              <p:par>
                                <p:cTn id="42" presetID="53" presetClass="entr" presetSubtype="16" fill="hold" grpId="0" nodeType="afterEffect">
                                  <p:stCondLst>
                                    <p:cond delay="0"/>
                                  </p:stCondLst>
                                  <p:childTnLst>
                                    <p:set>
                                      <p:cBhvr>
                                        <p:cTn id="43" dur="1" fill="hold">
                                          <p:stCondLst>
                                            <p:cond delay="0"/>
                                          </p:stCondLst>
                                        </p:cTn>
                                        <p:tgtEl>
                                          <p:spTgt spid="29">
                                            <p:txEl>
                                              <p:pRg st="0" end="0"/>
                                            </p:txEl>
                                          </p:spTgt>
                                        </p:tgtEl>
                                        <p:attrNameLst>
                                          <p:attrName>style.visibility</p:attrName>
                                        </p:attrNameLst>
                                      </p:cBhvr>
                                      <p:to>
                                        <p:strVal val="visible"/>
                                      </p:to>
                                    </p:set>
                                    <p:anim calcmode="lin" valueType="num">
                                      <p:cBhvr>
                                        <p:cTn id="44"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46" dur="500"/>
                                        <p:tgtEl>
                                          <p:spTgt spid="29">
                                            <p:txEl>
                                              <p:pRg st="0" end="0"/>
                                            </p:txEl>
                                          </p:spTgt>
                                        </p:tgtEl>
                                      </p:cBhvr>
                                    </p:animEffect>
                                  </p:childTnLst>
                                </p:cTn>
                              </p:par>
                            </p:childTnLst>
                          </p:cTn>
                        </p:par>
                        <p:par>
                          <p:cTn id="47" fill="hold">
                            <p:stCondLst>
                              <p:cond delay="2600"/>
                            </p:stCondLst>
                            <p:childTnLst>
                              <p:par>
                                <p:cTn id="48" presetID="22" presetClass="entr" presetSubtype="4" fill="hold" grpId="0" nodeType="afterEffect">
                                  <p:stCondLst>
                                    <p:cond delay="0"/>
                                  </p:stCondLst>
                                  <p:childTnLst>
                                    <p:set>
                                      <p:cBhvr>
                                        <p:cTn id="49" dur="1" fill="hold">
                                          <p:stCondLst>
                                            <p:cond delay="0"/>
                                          </p:stCondLst>
                                        </p:cTn>
                                        <p:tgtEl>
                                          <p:spTgt spid="30">
                                            <p:txEl>
                                              <p:pRg st="0" end="0"/>
                                            </p:txEl>
                                          </p:spTgt>
                                        </p:tgtEl>
                                        <p:attrNameLst>
                                          <p:attrName>style.visibility</p:attrName>
                                        </p:attrNameLst>
                                      </p:cBhvr>
                                      <p:to>
                                        <p:strVal val="visible"/>
                                      </p:to>
                                    </p:set>
                                    <p:animEffect transition="in" filter="wipe(down)">
                                      <p:cBhvr>
                                        <p:cTn id="50" dur="500"/>
                                        <p:tgtEl>
                                          <p:spTgt spid="30">
                                            <p:txEl>
                                              <p:pRg st="0" end="0"/>
                                            </p:txEl>
                                          </p:spTgt>
                                        </p:tgtEl>
                                      </p:cBhvr>
                                    </p:animEffect>
                                  </p:childTnLst>
                                </p:cTn>
                              </p:par>
                            </p:childTnLst>
                          </p:cTn>
                        </p:par>
                        <p:par>
                          <p:cTn id="51" fill="hold">
                            <p:stCondLst>
                              <p:cond delay="3100"/>
                            </p:stCondLst>
                            <p:childTnLst>
                              <p:par>
                                <p:cTn id="52" presetID="53" presetClass="entr" presetSubtype="16" fill="hold" grpId="0" nodeType="afterEffect">
                                  <p:stCondLst>
                                    <p:cond delay="0"/>
                                  </p:stCondLst>
                                  <p:childTnLst>
                                    <p:set>
                                      <p:cBhvr>
                                        <p:cTn id="53" dur="1" fill="hold">
                                          <p:stCondLst>
                                            <p:cond delay="0"/>
                                          </p:stCondLst>
                                        </p:cTn>
                                        <p:tgtEl>
                                          <p:spTgt spid="31">
                                            <p:txEl>
                                              <p:pRg st="0" end="0"/>
                                            </p:txEl>
                                          </p:spTgt>
                                        </p:tgtEl>
                                        <p:attrNameLst>
                                          <p:attrName>style.visibility</p:attrName>
                                        </p:attrNameLst>
                                      </p:cBhvr>
                                      <p:to>
                                        <p:strVal val="visible"/>
                                      </p:to>
                                    </p:set>
                                    <p:anim calcmode="lin" valueType="num">
                                      <p:cBhvr>
                                        <p:cTn id="54"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55"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56" dur="500"/>
                                        <p:tgtEl>
                                          <p:spTgt spid="31">
                                            <p:txEl>
                                              <p:pRg st="0" end="0"/>
                                            </p:txEl>
                                          </p:spTgt>
                                        </p:tgtEl>
                                      </p:cBhvr>
                                    </p:animEffect>
                                  </p:childTnLst>
                                </p:cTn>
                              </p:par>
                            </p:childTnLst>
                          </p:cTn>
                        </p:par>
                        <p:par>
                          <p:cTn id="57" fill="hold">
                            <p:stCondLst>
                              <p:cond delay="3600"/>
                            </p:stCondLst>
                            <p:childTnLst>
                              <p:par>
                                <p:cTn id="58" presetID="22" presetClass="entr" presetSubtype="4" fill="hold" grpId="0" nodeType="afterEffect">
                                  <p:stCondLst>
                                    <p:cond delay="0"/>
                                  </p:stCondLst>
                                  <p:childTnLst>
                                    <p:set>
                                      <p:cBhvr>
                                        <p:cTn id="59" dur="1" fill="hold">
                                          <p:stCondLst>
                                            <p:cond delay="0"/>
                                          </p:stCondLst>
                                        </p:cTn>
                                        <p:tgtEl>
                                          <p:spTgt spid="32">
                                            <p:txEl>
                                              <p:pRg st="0" end="0"/>
                                            </p:txEl>
                                          </p:spTgt>
                                        </p:tgtEl>
                                        <p:attrNameLst>
                                          <p:attrName>style.visibility</p:attrName>
                                        </p:attrNameLst>
                                      </p:cBhvr>
                                      <p:to>
                                        <p:strVal val="visible"/>
                                      </p:to>
                                    </p:set>
                                    <p:animEffect transition="in" filter="wipe(down)">
                                      <p:cBhvr>
                                        <p:cTn id="60"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11" grpId="0"/>
      <p:bldP spid="13" grpId="0"/>
      <p:bldP spid="14" grpId="0"/>
      <p:bldP spid="16" grpId="0"/>
      <p:bldP spid="29" grpId="0" build="p"/>
      <p:bldP spid="30" grpId="0" build="p"/>
      <p:bldP spid="31" grpId="0" build="p"/>
      <p:bldP spid="32" grpId="0" build="p"/>
      <p:bldP spid="19"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4F4D50"/>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F91AE90-90EB-4EAD-890F-94FE6763D5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403" y="699244"/>
            <a:ext cx="10753195" cy="5459512"/>
          </a:xfrm>
          <a:prstGeom prst="rect">
            <a:avLst/>
          </a:prstGeom>
        </p:spPr>
      </p:pic>
      <p:pic>
        <p:nvPicPr>
          <p:cNvPr id="8" name="图片 7">
            <a:extLst>
              <a:ext uri="{FF2B5EF4-FFF2-40B4-BE49-F238E27FC236}">
                <a16:creationId xmlns:a16="http://schemas.microsoft.com/office/drawing/2014/main" xmlns="" id="{DAB9EB7C-89B1-4F75-A56E-A250A1E33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5787" y="3132782"/>
            <a:ext cx="3515549" cy="2797285"/>
          </a:xfrm>
          <a:prstGeom prst="rect">
            <a:avLst/>
          </a:prstGeom>
        </p:spPr>
      </p:pic>
      <p:sp>
        <p:nvSpPr>
          <p:cNvPr id="24" name="TextBox 6">
            <a:extLst>
              <a:ext uri="{FF2B5EF4-FFF2-40B4-BE49-F238E27FC236}">
                <a16:creationId xmlns:a16="http://schemas.microsoft.com/office/drawing/2014/main" xmlns="" id="{5C594FBB-C0CF-4EE7-BE59-A6CCAA43EEDE}"/>
              </a:ext>
            </a:extLst>
          </p:cNvPr>
          <p:cNvSpPr txBox="1"/>
          <p:nvPr/>
        </p:nvSpPr>
        <p:spPr>
          <a:xfrm>
            <a:off x="3243296" y="1988840"/>
            <a:ext cx="5705408" cy="1733680"/>
          </a:xfrm>
          <a:prstGeom prst="rect">
            <a:avLst/>
          </a:prstGeom>
          <a:noFill/>
        </p:spPr>
        <p:txBody>
          <a:bodyPr wrap="none" rtlCol="0">
            <a:spAutoFit/>
          </a:bodyPr>
          <a:lstStyle/>
          <a:p>
            <a:pPr algn="ctr" defTabSz="1219020"/>
            <a:r>
              <a:rPr lang="en-US" altLang="zh-CN" sz="10666" dirty="0">
                <a:solidFill>
                  <a:prstClr val="black">
                    <a:lumMod val="65000"/>
                    <a:lumOff val="35000"/>
                  </a:prstClr>
                </a:solidFill>
                <a:latin typeface="方正黑体简体" panose="02010601030101010101" pitchFamily="2" charset="-122"/>
                <a:ea typeface="方正黑体简体" panose="02010601030101010101" pitchFamily="2" charset="-122"/>
                <a:cs typeface="+mn-ea"/>
                <a:sym typeface="+mn-lt"/>
              </a:rPr>
              <a:t>THANKS</a:t>
            </a:r>
            <a:endParaRPr lang="zh-CN" altLang="en-US" sz="10666" dirty="0">
              <a:solidFill>
                <a:prstClr val="black">
                  <a:lumMod val="65000"/>
                  <a:lumOff val="35000"/>
                </a:prstClr>
              </a:solidFill>
              <a:latin typeface="方正黑体简体" panose="02010601030101010101" pitchFamily="2" charset="-122"/>
              <a:ea typeface="方正黑体简体" panose="02010601030101010101" pitchFamily="2" charset="-122"/>
              <a:cs typeface="+mn-ea"/>
              <a:sym typeface="+mn-lt"/>
            </a:endParaRPr>
          </a:p>
        </p:txBody>
      </p:sp>
      <p:sp>
        <p:nvSpPr>
          <p:cNvPr id="25" name="TextBox 7">
            <a:extLst>
              <a:ext uri="{FF2B5EF4-FFF2-40B4-BE49-F238E27FC236}">
                <a16:creationId xmlns:a16="http://schemas.microsoft.com/office/drawing/2014/main" xmlns="" id="{BB7000B9-5A3C-4C54-A46E-CCCD4FD2590C}"/>
              </a:ext>
            </a:extLst>
          </p:cNvPr>
          <p:cNvSpPr txBox="1"/>
          <p:nvPr/>
        </p:nvSpPr>
        <p:spPr>
          <a:xfrm>
            <a:off x="3695729" y="3039150"/>
            <a:ext cx="4800539" cy="913007"/>
          </a:xfrm>
          <a:prstGeom prst="rect">
            <a:avLst/>
          </a:prstGeom>
          <a:noFill/>
        </p:spPr>
        <p:txBody>
          <a:bodyPr wrap="square" rtlCol="0">
            <a:spAutoFit/>
          </a:bodyPr>
          <a:lstStyle/>
          <a:p>
            <a:pPr algn="ctr" defTabSz="1219020"/>
            <a:r>
              <a:rPr lang="zh-CN" altLang="en-US" sz="5333" spc="400" dirty="0">
                <a:solidFill>
                  <a:prstClr val="white"/>
                </a:solidFill>
                <a:latin typeface="方正黑体简体" panose="02010601030101010101" pitchFamily="2" charset="-122"/>
                <a:ea typeface="方正黑体简体" panose="02010601030101010101" pitchFamily="2" charset="-122"/>
                <a:cs typeface="+mn-ea"/>
                <a:sym typeface="+mn-lt"/>
              </a:rPr>
              <a:t>感谢聆听</a:t>
            </a:r>
            <a:endParaRPr lang="en-US" altLang="zh-CN" sz="5333" spc="400" dirty="0">
              <a:solidFill>
                <a:prstClr val="white"/>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7291020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750"/>
                                        <p:tgtEl>
                                          <p:spTgt spid="6"/>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DF4BCF6-8C2B-4CE8-82CE-58DA199F12C3"/>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高端大气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1vaecdp">
      <a:majorFont>
        <a:latin typeface="FZHei-B01S"/>
        <a:ea typeface="FZHei-B01S"/>
        <a:cs typeface=""/>
      </a:majorFont>
      <a:minorFont>
        <a:latin typeface="FZHei-B01S"/>
        <a:ea typeface="FZHei-B01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6121</Words>
  <Application>Microsoft Office PowerPoint</Application>
  <PresentationFormat>宽屏</PresentationFormat>
  <Paragraphs>703</Paragraphs>
  <Slides>62</Slides>
  <Notes>62</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62</vt:i4>
      </vt:variant>
    </vt:vector>
  </HeadingPairs>
  <TitlesOfParts>
    <vt:vector size="85" baseType="lpstr">
      <vt:lpstr>FZHei-B01S</vt:lpstr>
      <vt:lpstr>Impact MT Std</vt:lpstr>
      <vt:lpstr>Lato Light</vt:lpstr>
      <vt:lpstr>Montserrat</vt:lpstr>
      <vt:lpstr>Montserrat Semi</vt:lpstr>
      <vt:lpstr>等线</vt:lpstr>
      <vt:lpstr>方正大黑简体</vt:lpstr>
      <vt:lpstr>方正黑体简体</vt:lpstr>
      <vt:lpstr>方正兰亭特黑长简体</vt:lpstr>
      <vt:lpstr>黑体</vt:lpstr>
      <vt:lpstr>华文行楷</vt:lpstr>
      <vt:lpstr>宋体</vt:lpstr>
      <vt:lpstr>微软雅黑</vt:lpstr>
      <vt:lpstr>微软雅黑</vt:lpstr>
      <vt:lpstr>微软雅黑 Light</vt:lpstr>
      <vt:lpstr>Agency FB</vt:lpstr>
      <vt:lpstr>Arial</vt:lpstr>
      <vt:lpstr>Arial Narrow</vt:lpstr>
      <vt:lpstr>Calibri</vt:lpstr>
      <vt:lpstr>Impact</vt:lpstr>
      <vt:lpstr>Segoe UI Semilight</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高端大气商业计划书PPT模板</dc:title>
  <dc:creator/>
  <dc:description>http://www.ypppt.com/</dc:description>
  <cp:lastModifiedBy/>
  <cp:revision>1</cp:revision>
  <dcterms:created xsi:type="dcterms:W3CDTF">2019-01-02T04:14:42Z</dcterms:created>
  <dcterms:modified xsi:type="dcterms:W3CDTF">2020-07-28T05:42:12Z</dcterms:modified>
</cp:coreProperties>
</file>