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6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FFFFFF"/>
    <a:srgbClr val="FFFFFC"/>
    <a:srgbClr val="F7FCFE"/>
    <a:srgbClr val="F3F3F3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5" autoAdjust="0"/>
    <p:restoredTop sz="94618" autoAdjust="0"/>
  </p:normalViewPr>
  <p:slideViewPr>
    <p:cSldViewPr snapToGrid="0" showGuides="1">
      <p:cViewPr varScale="1">
        <p:scale>
          <a:sx n="110" d="100"/>
          <a:sy n="110" d="100"/>
        </p:scale>
        <p:origin x="126" y="18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9578" y="-159503"/>
            <a:ext cx="2681206" cy="1340603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20650" y="889000"/>
            <a:ext cx="11950700" cy="574675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标题 1"/>
          <p:cNvSpPr txBox="1"/>
          <p:nvPr userDrawn="1"/>
        </p:nvSpPr>
        <p:spPr>
          <a:xfrm>
            <a:off x="2177323" y="291473"/>
            <a:ext cx="5922433" cy="438650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665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+mj-ea"/>
                <a:cs typeface="+mn-cs"/>
              </a:defRPr>
            </a:lvl1pPr>
          </a:lstStyle>
          <a:p>
            <a:r>
              <a:rPr lang="zh-CN" altLang="en-US" b="1" spc="600" dirty="0">
                <a:solidFill>
                  <a:schemeClr val="bg1"/>
                </a:solidFill>
              </a:rPr>
              <a:t>此处输入标题</a:t>
            </a:r>
            <a:endParaRPr lang="zh-CN" altLang="en-US" b="1" spc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061203"/>
            <a:ext cx="12193057" cy="609652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3738196"/>
            <a:ext cx="12205648" cy="1966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spc="600" dirty="0">
                <a:solidFill>
                  <a:schemeClr val="bg1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天猫商城淘宝购物节</a:t>
            </a:r>
            <a:r>
              <a:rPr lang="en-US" altLang="zh-CN" sz="4800" spc="600" dirty="0">
                <a:solidFill>
                  <a:schemeClr val="bg1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PPT</a:t>
            </a:r>
            <a:r>
              <a:rPr lang="zh-CN" altLang="en-US" sz="4800" spc="600" dirty="0">
                <a:solidFill>
                  <a:schemeClr val="bg1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模板</a:t>
            </a:r>
            <a:endParaRPr lang="en-US" altLang="zh-CN" sz="4800" spc="600" dirty="0">
              <a:solidFill>
                <a:schemeClr val="bg1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总结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活动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培训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学习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会议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策划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等通用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4445918" y="5802507"/>
            <a:ext cx="31999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ULTIMATE PRESENTATION </a:t>
            </a:r>
            <a:endParaRPr lang="en-US" sz="1100" dirty="0">
              <a:solidFill>
                <a:schemeClr val="bg1"/>
              </a:solidFill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TEMPLATE</a:t>
            </a:r>
            <a:endParaRPr lang="en-US" sz="1100" dirty="0">
              <a:solidFill>
                <a:schemeClr val="bg1"/>
              </a:solidFill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9" name="Group 1"/>
          <p:cNvGrpSpPr/>
          <p:nvPr/>
        </p:nvGrpSpPr>
        <p:grpSpPr>
          <a:xfrm>
            <a:off x="5887960" y="6348940"/>
            <a:ext cx="443376" cy="45720"/>
            <a:chOff x="5874311" y="5185093"/>
            <a:chExt cx="443376" cy="45720"/>
          </a:xfrm>
          <a:solidFill>
            <a:schemeClr val="bg1"/>
          </a:solidFill>
        </p:grpSpPr>
        <p:sp>
          <p:nvSpPr>
            <p:cNvPr id="10" name="Rectangle 6"/>
            <p:cNvSpPr/>
            <p:nvPr/>
          </p:nvSpPr>
          <p:spPr>
            <a:xfrm>
              <a:off x="5874311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7"/>
            <p:cNvSpPr/>
            <p:nvPr/>
          </p:nvSpPr>
          <p:spPr>
            <a:xfrm>
              <a:off x="5991623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8"/>
            <p:cNvSpPr/>
            <p:nvPr/>
          </p:nvSpPr>
          <p:spPr>
            <a:xfrm>
              <a:off x="6108935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9"/>
            <p:cNvSpPr/>
            <p:nvPr/>
          </p:nvSpPr>
          <p:spPr>
            <a:xfrm>
              <a:off x="6226247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4" name="Position Music - Man At Arms(纯音乐版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4275" y="-9239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99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 animBg="1"/>
      <p:bldP spid="7" grpId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71" y="-781803"/>
            <a:ext cx="8941857" cy="447092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872843" y="3449714"/>
            <a:ext cx="6440416" cy="1229529"/>
            <a:chOff x="2922847" y="2636911"/>
            <a:chExt cx="6440416" cy="1229529"/>
          </a:xfrm>
        </p:grpSpPr>
        <p:sp>
          <p:nvSpPr>
            <p:cNvPr id="5" name="直接连接符 5"/>
            <p:cNvSpPr>
              <a:spLocks noChangeShapeType="1"/>
            </p:cNvSpPr>
            <p:nvPr/>
          </p:nvSpPr>
          <p:spPr bwMode="auto">
            <a:xfrm>
              <a:off x="2922847" y="3186087"/>
              <a:ext cx="1839656" cy="680353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" name="直接连接符 158"/>
            <p:cNvSpPr>
              <a:spLocks noChangeShapeType="1"/>
            </p:cNvSpPr>
            <p:nvPr/>
          </p:nvSpPr>
          <p:spPr bwMode="auto">
            <a:xfrm flipV="1">
              <a:off x="4762503" y="2636911"/>
              <a:ext cx="2628847" cy="1229527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直接连接符 159"/>
            <p:cNvSpPr>
              <a:spLocks noChangeShapeType="1"/>
            </p:cNvSpPr>
            <p:nvPr/>
          </p:nvSpPr>
          <p:spPr bwMode="auto">
            <a:xfrm>
              <a:off x="7391350" y="2636912"/>
              <a:ext cx="1971913" cy="961472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52104" y="3602014"/>
            <a:ext cx="863600" cy="909637"/>
            <a:chOff x="2102110" y="2789212"/>
            <a:chExt cx="863600" cy="909637"/>
          </a:xfrm>
        </p:grpSpPr>
        <p:sp>
          <p:nvSpPr>
            <p:cNvPr id="9" name="矩形 2"/>
            <p:cNvSpPr>
              <a:spLocks noChangeArrowheads="1"/>
            </p:cNvSpPr>
            <p:nvPr/>
          </p:nvSpPr>
          <p:spPr bwMode="auto">
            <a:xfrm>
              <a:off x="2102110" y="2789212"/>
              <a:ext cx="863600" cy="9096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bg1"/>
                </a:solidFill>
                <a:latin typeface="Agency FB" panose="020B0503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" name="文本框 19"/>
            <p:cNvSpPr>
              <a:spLocks noChangeArrowheads="1"/>
            </p:cNvSpPr>
            <p:nvPr/>
          </p:nvSpPr>
          <p:spPr bwMode="auto">
            <a:xfrm>
              <a:off x="2129161" y="2837035"/>
              <a:ext cx="80949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102110" y="3421809"/>
              <a:ext cx="8636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86616" y="3743236"/>
            <a:ext cx="1190104" cy="1244600"/>
            <a:chOff x="4190466" y="3106258"/>
            <a:chExt cx="1190104" cy="1244600"/>
          </a:xfrm>
        </p:grpSpPr>
        <p:sp>
          <p:nvSpPr>
            <p:cNvPr id="13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bg1"/>
                </a:solidFill>
                <a:latin typeface="Agency FB" panose="020B0503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4" name="文本框 19"/>
            <p:cNvSpPr>
              <a:spLocks noChangeArrowheads="1"/>
            </p:cNvSpPr>
            <p:nvPr/>
          </p:nvSpPr>
          <p:spPr bwMode="auto">
            <a:xfrm>
              <a:off x="4216183" y="3272566"/>
              <a:ext cx="11264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37684" y="2843980"/>
            <a:ext cx="1432112" cy="1452563"/>
            <a:chOff x="6480176" y="2152171"/>
            <a:chExt cx="1432112" cy="1452562"/>
          </a:xfrm>
        </p:grpSpPr>
        <p:sp>
          <p:nvSpPr>
            <p:cNvPr id="17" name="矩形 156"/>
            <p:cNvSpPr>
              <a:spLocks noChangeArrowheads="1"/>
            </p:cNvSpPr>
            <p:nvPr/>
          </p:nvSpPr>
          <p:spPr bwMode="auto">
            <a:xfrm>
              <a:off x="6534338" y="2152171"/>
              <a:ext cx="1377950" cy="14525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bg1"/>
                </a:solidFill>
                <a:latin typeface="Agency FB" panose="020B0503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" name="文本框 19"/>
            <p:cNvSpPr>
              <a:spLocks noChangeArrowheads="1"/>
            </p:cNvSpPr>
            <p:nvPr/>
          </p:nvSpPr>
          <p:spPr bwMode="auto">
            <a:xfrm>
              <a:off x="6910045" y="2466046"/>
              <a:ext cx="57233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pc="-15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spc="-15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480176" y="3318189"/>
              <a:ext cx="1432112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026242" y="3569823"/>
            <a:ext cx="1181100" cy="1244600"/>
            <a:chOff x="9036558" y="2991386"/>
            <a:chExt cx="1181100" cy="1244600"/>
          </a:xfrm>
        </p:grpSpPr>
        <p:sp>
          <p:nvSpPr>
            <p:cNvPr id="21" name="矩形 157"/>
            <p:cNvSpPr>
              <a:spLocks noChangeArrowheads="1"/>
            </p:cNvSpPr>
            <p:nvPr/>
          </p:nvSpPr>
          <p:spPr bwMode="auto">
            <a:xfrm>
              <a:off x="9036558" y="2991386"/>
              <a:ext cx="1181100" cy="1244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bg1"/>
                </a:solidFill>
                <a:latin typeface="Agency FB" panose="020B0503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" name="文本框 19"/>
            <p:cNvSpPr>
              <a:spLocks noChangeArrowheads="1"/>
            </p:cNvSpPr>
            <p:nvPr/>
          </p:nvSpPr>
          <p:spPr bwMode="auto">
            <a:xfrm>
              <a:off x="9307296" y="3220109"/>
              <a:ext cx="6094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036558" y="3897848"/>
              <a:ext cx="1181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4" name="TextBox 122"/>
          <p:cNvSpPr txBox="1"/>
          <p:nvPr/>
        </p:nvSpPr>
        <p:spPr>
          <a:xfrm>
            <a:off x="1538197" y="5250132"/>
            <a:ext cx="1774276" cy="51922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TextBox 123"/>
          <p:cNvSpPr txBox="1"/>
          <p:nvPr/>
        </p:nvSpPr>
        <p:spPr>
          <a:xfrm>
            <a:off x="1360701" y="4885220"/>
            <a:ext cx="2246403" cy="325858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此处输入标题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6" name="TextBox 124"/>
          <p:cNvSpPr txBox="1"/>
          <p:nvPr/>
        </p:nvSpPr>
        <p:spPr>
          <a:xfrm>
            <a:off x="3668937" y="5725528"/>
            <a:ext cx="1774276" cy="51922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TextBox 125"/>
          <p:cNvSpPr txBox="1"/>
          <p:nvPr/>
        </p:nvSpPr>
        <p:spPr>
          <a:xfrm>
            <a:off x="3620800" y="5346816"/>
            <a:ext cx="2130740" cy="325858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此处输入标题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8" name="TextBox 126"/>
          <p:cNvSpPr txBox="1"/>
          <p:nvPr/>
        </p:nvSpPr>
        <p:spPr>
          <a:xfrm>
            <a:off x="6359157" y="5132910"/>
            <a:ext cx="1774276" cy="51922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127"/>
          <p:cNvSpPr txBox="1"/>
          <p:nvPr/>
        </p:nvSpPr>
        <p:spPr>
          <a:xfrm>
            <a:off x="6245668" y="4750212"/>
            <a:ext cx="2081634" cy="325858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此处输入标题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30" name="TextBox 128"/>
          <p:cNvSpPr txBox="1"/>
          <p:nvPr/>
        </p:nvSpPr>
        <p:spPr>
          <a:xfrm>
            <a:off x="8735422" y="5524017"/>
            <a:ext cx="1774276" cy="51922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129"/>
          <p:cNvSpPr txBox="1"/>
          <p:nvPr/>
        </p:nvSpPr>
        <p:spPr>
          <a:xfrm>
            <a:off x="8501570" y="5156129"/>
            <a:ext cx="2230444" cy="325858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此处输入标题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32" name="TextBox 29"/>
          <p:cNvSpPr txBox="1"/>
          <p:nvPr/>
        </p:nvSpPr>
        <p:spPr>
          <a:xfrm>
            <a:off x="-799539" y="139013"/>
            <a:ext cx="4320480" cy="1107996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宋体" panose="02010600030101010101" pitchFamily="2" charset="-122"/>
              </a:rPr>
              <a:t>【</a:t>
            </a:r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宋体" panose="02010600030101010101" pitchFamily="2" charset="-122"/>
              </a:rPr>
              <a:t>目录</a:t>
            </a:r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宋体" panose="02010600030101010101" pitchFamily="2" charset="-122"/>
              </a:rPr>
              <a:t>】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dir="u"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71" y="-781803"/>
            <a:ext cx="8941857" cy="4470928"/>
          </a:xfrm>
          <a:prstGeom prst="rect">
            <a:avLst/>
          </a:prstGeom>
        </p:spPr>
      </p:pic>
      <p:grpSp>
        <p:nvGrpSpPr>
          <p:cNvPr id="4" name="组合 4"/>
          <p:cNvGrpSpPr/>
          <p:nvPr/>
        </p:nvGrpSpPr>
        <p:grpSpPr>
          <a:xfrm>
            <a:off x="2434399" y="3463324"/>
            <a:ext cx="1694555" cy="1772149"/>
            <a:chOff x="4190466" y="3106258"/>
            <a:chExt cx="1190104" cy="1244600"/>
          </a:xfrm>
        </p:grpSpPr>
        <p:sp>
          <p:nvSpPr>
            <p:cNvPr id="5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19"/>
            <p:cNvSpPr>
              <a:spLocks noChangeArrowheads="1"/>
            </p:cNvSpPr>
            <p:nvPr/>
          </p:nvSpPr>
          <p:spPr bwMode="auto">
            <a:xfrm>
              <a:off x="4222293" y="3160921"/>
              <a:ext cx="1126449" cy="84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7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897039" y="4470928"/>
            <a:ext cx="3168352" cy="732683"/>
          </a:xfrm>
          <a:prstGeom prst="rect">
            <a:avLst/>
          </a:prstGeom>
          <a:noFill/>
        </p:spPr>
        <p:txBody>
          <a:bodyPr wrap="square" lIns="91421" tIns="45711" rIns="91421" bIns="45711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24964" y="3606831"/>
            <a:ext cx="7332036" cy="760273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【</a:t>
            </a:r>
            <a:r>
              <a:rPr lang="zh-CN" altLang="en-US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此处输入标题</a:t>
            </a: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832255" y="1268760"/>
            <a:ext cx="4118604" cy="4753825"/>
            <a:chOff x="832255" y="1268760"/>
            <a:chExt cx="4118604" cy="4753825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2205984" y="4682424"/>
              <a:ext cx="2744875" cy="1340161"/>
            </a:xfrm>
            <a:custGeom>
              <a:avLst/>
              <a:gdLst/>
              <a:ahLst/>
              <a:cxnLst>
                <a:cxn ang="0">
                  <a:pos x="764" y="0"/>
                </a:cxn>
                <a:cxn ang="0">
                  <a:pos x="1063" y="519"/>
                </a:cxn>
                <a:cxn ang="0">
                  <a:pos x="0" y="519"/>
                </a:cxn>
                <a:cxn ang="0">
                  <a:pos x="299" y="0"/>
                </a:cxn>
                <a:cxn ang="0">
                  <a:pos x="764" y="0"/>
                </a:cxn>
                <a:cxn ang="0">
                  <a:pos x="764" y="0"/>
                </a:cxn>
              </a:cxnLst>
              <a:rect l="0" t="0" r="r" b="b"/>
              <a:pathLst>
                <a:path w="1063" h="519">
                  <a:moveTo>
                    <a:pt x="764" y="0"/>
                  </a:moveTo>
                  <a:lnTo>
                    <a:pt x="1063" y="519"/>
                  </a:lnTo>
                  <a:lnTo>
                    <a:pt x="0" y="519"/>
                  </a:lnTo>
                  <a:lnTo>
                    <a:pt x="299" y="0"/>
                  </a:lnTo>
                  <a:lnTo>
                    <a:pt x="764" y="0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832255" y="1268760"/>
              <a:ext cx="2145806" cy="2378204"/>
            </a:xfrm>
            <a:custGeom>
              <a:avLst/>
              <a:gdLst/>
              <a:ahLst/>
              <a:cxnLst>
                <a:cxn ang="0">
                  <a:pos x="532" y="0"/>
                </a:cxn>
                <a:cxn ang="0">
                  <a:pos x="831" y="519"/>
                </a:cxn>
                <a:cxn ang="0">
                  <a:pos x="599" y="921"/>
                </a:cxn>
                <a:cxn ang="0">
                  <a:pos x="599" y="921"/>
                </a:cxn>
                <a:cxn ang="0">
                  <a:pos x="0" y="921"/>
                </a:cxn>
                <a:cxn ang="0">
                  <a:pos x="532" y="0"/>
                </a:cxn>
              </a:cxnLst>
              <a:rect l="0" t="0" r="r" b="b"/>
              <a:pathLst>
                <a:path w="831" h="921">
                  <a:moveTo>
                    <a:pt x="532" y="0"/>
                  </a:moveTo>
                  <a:lnTo>
                    <a:pt x="831" y="519"/>
                  </a:lnTo>
                  <a:lnTo>
                    <a:pt x="599" y="921"/>
                  </a:lnTo>
                  <a:lnTo>
                    <a:pt x="599" y="921"/>
                  </a:lnTo>
                  <a:lnTo>
                    <a:pt x="0" y="92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 bwMode="auto">
            <a:xfrm>
              <a:off x="832255" y="3646963"/>
              <a:ext cx="2145806" cy="2375620"/>
            </a:xfrm>
            <a:custGeom>
              <a:avLst/>
              <a:gdLst/>
              <a:ahLst/>
              <a:cxnLst>
                <a:cxn ang="0">
                  <a:pos x="831" y="401"/>
                </a:cxn>
                <a:cxn ang="0">
                  <a:pos x="532" y="920"/>
                </a:cxn>
                <a:cxn ang="0">
                  <a:pos x="0" y="0"/>
                </a:cxn>
                <a:cxn ang="0">
                  <a:pos x="599" y="0"/>
                </a:cxn>
                <a:cxn ang="0">
                  <a:pos x="831" y="401"/>
                </a:cxn>
                <a:cxn ang="0">
                  <a:pos x="831" y="401"/>
                </a:cxn>
              </a:cxnLst>
              <a:rect l="0" t="0" r="r" b="b"/>
              <a:pathLst>
                <a:path w="831" h="920">
                  <a:moveTo>
                    <a:pt x="831" y="401"/>
                  </a:moveTo>
                  <a:lnTo>
                    <a:pt x="532" y="920"/>
                  </a:lnTo>
                  <a:lnTo>
                    <a:pt x="0" y="0"/>
                  </a:lnTo>
                  <a:lnTo>
                    <a:pt x="599" y="0"/>
                  </a:lnTo>
                  <a:lnTo>
                    <a:pt x="831" y="401"/>
                  </a:lnTo>
                  <a:lnTo>
                    <a:pt x="831" y="40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 bwMode="auto">
            <a:xfrm>
              <a:off x="2205984" y="1268760"/>
              <a:ext cx="2744875" cy="1345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63" y="0"/>
                </a:cxn>
                <a:cxn ang="0">
                  <a:pos x="764" y="521"/>
                </a:cxn>
                <a:cxn ang="0">
                  <a:pos x="764" y="519"/>
                </a:cxn>
                <a:cxn ang="0">
                  <a:pos x="299" y="519"/>
                </a:cxn>
                <a:cxn ang="0">
                  <a:pos x="299" y="519"/>
                </a:cxn>
                <a:cxn ang="0">
                  <a:pos x="0" y="0"/>
                </a:cxn>
              </a:cxnLst>
              <a:rect l="0" t="0" r="r" b="b"/>
              <a:pathLst>
                <a:path w="1063" h="521">
                  <a:moveTo>
                    <a:pt x="0" y="0"/>
                  </a:moveTo>
                  <a:lnTo>
                    <a:pt x="1063" y="0"/>
                  </a:lnTo>
                  <a:lnTo>
                    <a:pt x="764" y="521"/>
                  </a:lnTo>
                  <a:lnTo>
                    <a:pt x="764" y="519"/>
                  </a:lnTo>
                  <a:lnTo>
                    <a:pt x="299" y="519"/>
                  </a:lnTo>
                  <a:lnTo>
                    <a:pt x="299" y="5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2378989" y="2608920"/>
              <a:ext cx="2398861" cy="2073504"/>
              <a:chOff x="1578202" y="2273299"/>
              <a:chExt cx="1474788" cy="1274763"/>
            </a:xfrm>
            <a:effectLst/>
          </p:grpSpPr>
          <p:sp>
            <p:nvSpPr>
              <p:cNvPr id="41" name="Freeform: Shape 6"/>
              <p:cNvSpPr/>
              <p:nvPr/>
            </p:nvSpPr>
            <p:spPr bwMode="auto">
              <a:xfrm>
                <a:off x="1578202" y="2273299"/>
                <a:ext cx="1474788" cy="1274763"/>
              </a:xfrm>
              <a:custGeom>
                <a:avLst/>
                <a:gdLst/>
                <a:ahLst/>
                <a:cxnLst>
                  <a:cxn ang="0">
                    <a:pos x="0" y="402"/>
                  </a:cxn>
                  <a:cxn ang="0">
                    <a:pos x="0" y="402"/>
                  </a:cxn>
                  <a:cxn ang="0">
                    <a:pos x="232" y="0"/>
                  </a:cxn>
                  <a:cxn ang="0">
                    <a:pos x="232" y="0"/>
                  </a:cxn>
                  <a:cxn ang="0">
                    <a:pos x="697" y="0"/>
                  </a:cxn>
                  <a:cxn ang="0">
                    <a:pos x="697" y="2"/>
                  </a:cxn>
                  <a:cxn ang="0">
                    <a:pos x="929" y="402"/>
                  </a:cxn>
                  <a:cxn ang="0">
                    <a:pos x="926" y="402"/>
                  </a:cxn>
                  <a:cxn ang="0">
                    <a:pos x="697" y="803"/>
                  </a:cxn>
                  <a:cxn ang="0">
                    <a:pos x="697" y="803"/>
                  </a:cxn>
                  <a:cxn ang="0">
                    <a:pos x="232" y="803"/>
                  </a:cxn>
                  <a:cxn ang="0">
                    <a:pos x="232" y="803"/>
                  </a:cxn>
                  <a:cxn ang="0">
                    <a:pos x="0" y="402"/>
                  </a:cxn>
                  <a:cxn ang="0">
                    <a:pos x="464" y="402"/>
                  </a:cxn>
                  <a:cxn ang="0">
                    <a:pos x="464" y="402"/>
                  </a:cxn>
                  <a:cxn ang="0">
                    <a:pos x="464" y="402"/>
                  </a:cxn>
                  <a:cxn ang="0">
                    <a:pos x="464" y="402"/>
                  </a:cxn>
                </a:cxnLst>
                <a:rect l="0" t="0" r="r" b="b"/>
                <a:pathLst>
                  <a:path w="929" h="803">
                    <a:moveTo>
                      <a:pt x="0" y="402"/>
                    </a:moveTo>
                    <a:lnTo>
                      <a:pt x="0" y="402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697" y="0"/>
                    </a:lnTo>
                    <a:lnTo>
                      <a:pt x="697" y="2"/>
                    </a:lnTo>
                    <a:lnTo>
                      <a:pt x="929" y="402"/>
                    </a:lnTo>
                    <a:lnTo>
                      <a:pt x="926" y="402"/>
                    </a:lnTo>
                    <a:lnTo>
                      <a:pt x="697" y="803"/>
                    </a:lnTo>
                    <a:lnTo>
                      <a:pt x="697" y="803"/>
                    </a:lnTo>
                    <a:lnTo>
                      <a:pt x="232" y="803"/>
                    </a:lnTo>
                    <a:lnTo>
                      <a:pt x="232" y="803"/>
                    </a:lnTo>
                    <a:lnTo>
                      <a:pt x="0" y="402"/>
                    </a:lnTo>
                    <a:close/>
                    <a:moveTo>
                      <a:pt x="464" y="402"/>
                    </a:moveTo>
                    <a:lnTo>
                      <a:pt x="464" y="402"/>
                    </a:lnTo>
                    <a:lnTo>
                      <a:pt x="464" y="402"/>
                    </a:lnTo>
                    <a:lnTo>
                      <a:pt x="464" y="402"/>
                    </a:lnTo>
                    <a:close/>
                  </a:path>
                </a:pathLst>
              </a:custGeom>
              <a:solidFill>
                <a:schemeClr val="bg2">
                  <a:lumMod val="85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7"/>
              <p:cNvSpPr/>
              <p:nvPr/>
            </p:nvSpPr>
            <p:spPr bwMode="auto">
              <a:xfrm>
                <a:off x="2136793" y="2734468"/>
                <a:ext cx="357607" cy="352424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flipH="1">
              <a:off x="2575957" y="1706733"/>
              <a:ext cx="1983127" cy="246221"/>
            </a:xfrm>
            <a:prstGeom prst="rect">
              <a:avLst/>
            </a:prstGeom>
            <a:effectLst/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8000000" flipH="1">
              <a:off x="1005025" y="2600906"/>
              <a:ext cx="1983127" cy="246221"/>
            </a:xfrm>
            <a:prstGeom prst="rect">
              <a:avLst/>
            </a:prstGeom>
            <a:effectLst/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flipH="1">
              <a:off x="2622437" y="5340580"/>
              <a:ext cx="1983127" cy="246221"/>
            </a:xfrm>
            <a:prstGeom prst="rect">
              <a:avLst/>
            </a:prstGeom>
            <a:effectLst/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4400000" flipH="1">
              <a:off x="958545" y="4460087"/>
              <a:ext cx="1983127" cy="246221"/>
            </a:xfrm>
            <a:prstGeom prst="rect">
              <a:avLst/>
            </a:prstGeom>
            <a:effectLst/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千图设计师MC：ID 29795607库_组合 42"/>
          <p:cNvGrpSpPr/>
          <p:nvPr>
            <p:custDataLst>
              <p:tags r:id="rId2"/>
            </p:custDataLst>
          </p:nvPr>
        </p:nvGrpSpPr>
        <p:grpSpPr>
          <a:xfrm>
            <a:off x="5921264" y="1502081"/>
            <a:ext cx="5438481" cy="898604"/>
            <a:chOff x="5921264" y="1502081"/>
            <a:chExt cx="5438481" cy="898604"/>
          </a:xfrm>
        </p:grpSpPr>
        <p:grpSp>
          <p:nvGrpSpPr>
            <p:cNvPr id="13" name="Group 12"/>
            <p:cNvGrpSpPr/>
            <p:nvPr/>
          </p:nvGrpSpPr>
          <p:grpSpPr>
            <a:xfrm>
              <a:off x="5921264" y="1615870"/>
              <a:ext cx="666274" cy="671027"/>
              <a:chOff x="5931156" y="1399652"/>
              <a:chExt cx="644626" cy="649224"/>
            </a:xfrm>
            <a:effectLst/>
          </p:grpSpPr>
          <p:sp>
            <p:nvSpPr>
              <p:cNvPr id="39" name="Oval 13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4"/>
              <p:cNvSpPr/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Rectangle 28"/>
            <p:cNvSpPr/>
            <p:nvPr/>
          </p:nvSpPr>
          <p:spPr bwMode="auto">
            <a:xfrm>
              <a:off x="10492127" y="1502081"/>
              <a:ext cx="867618" cy="898604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1" name="Group 32"/>
            <p:cNvGrpSpPr/>
            <p:nvPr/>
          </p:nvGrpSpPr>
          <p:grpSpPr>
            <a:xfrm>
              <a:off x="6587538" y="1590874"/>
              <a:ext cx="3752338" cy="721019"/>
              <a:chOff x="6696692" y="1689628"/>
              <a:chExt cx="3752338" cy="721019"/>
            </a:xfrm>
          </p:grpSpPr>
          <p:sp>
            <p:nvSpPr>
              <p:cNvPr id="31" name="TextBox 15"/>
              <p:cNvSpPr txBox="1"/>
              <p:nvPr/>
            </p:nvSpPr>
            <p:spPr>
              <a:xfrm>
                <a:off x="6696692" y="1689628"/>
                <a:ext cx="1214142" cy="276999"/>
              </a:xfrm>
              <a:prstGeom prst="rect">
                <a:avLst/>
              </a:prstGeom>
              <a:noFill/>
              <a:effectLst/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2" name="TextBox 34"/>
              <p:cNvSpPr txBox="1"/>
              <p:nvPr/>
            </p:nvSpPr>
            <p:spPr>
              <a:xfrm>
                <a:off x="6696692" y="1966627"/>
                <a:ext cx="3752338" cy="444020"/>
              </a:xfrm>
              <a:prstGeom prst="rect">
                <a:avLst/>
              </a:prstGeom>
              <a:noFill/>
              <a:effectLst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 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设计师MC：ID 29795607库_组合 43"/>
          <p:cNvGrpSpPr/>
          <p:nvPr>
            <p:custDataLst>
              <p:tags r:id="rId3"/>
            </p:custDataLst>
          </p:nvPr>
        </p:nvGrpSpPr>
        <p:grpSpPr>
          <a:xfrm>
            <a:off x="5980841" y="2627636"/>
            <a:ext cx="5378904" cy="898604"/>
            <a:chOff x="5980841" y="2627636"/>
            <a:chExt cx="5378904" cy="898604"/>
          </a:xfrm>
        </p:grpSpPr>
        <p:grpSp>
          <p:nvGrpSpPr>
            <p:cNvPr id="14" name="Group 16"/>
            <p:cNvGrpSpPr/>
            <p:nvPr/>
          </p:nvGrpSpPr>
          <p:grpSpPr>
            <a:xfrm>
              <a:off x="5980841" y="2812973"/>
              <a:ext cx="666274" cy="671027"/>
              <a:chOff x="5950091" y="2237852"/>
              <a:chExt cx="644626" cy="649224"/>
            </a:xfrm>
            <a:effectLst/>
          </p:grpSpPr>
          <p:sp>
            <p:nvSpPr>
              <p:cNvPr id="37" name="Oval 17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8"/>
              <p:cNvSpPr/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Rectangle 29"/>
            <p:cNvSpPr/>
            <p:nvPr/>
          </p:nvSpPr>
          <p:spPr bwMode="auto">
            <a:xfrm>
              <a:off x="10492127" y="2627636"/>
              <a:ext cx="867618" cy="898604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2" name="Group 35"/>
            <p:cNvGrpSpPr/>
            <p:nvPr/>
          </p:nvGrpSpPr>
          <p:grpSpPr>
            <a:xfrm>
              <a:off x="6587538" y="2799939"/>
              <a:ext cx="3752338" cy="721019"/>
              <a:chOff x="6696692" y="1689628"/>
              <a:chExt cx="3752338" cy="721019"/>
            </a:xfrm>
          </p:grpSpPr>
          <p:sp>
            <p:nvSpPr>
              <p:cNvPr id="29" name="TextBox 36"/>
              <p:cNvSpPr txBox="1"/>
              <p:nvPr/>
            </p:nvSpPr>
            <p:spPr>
              <a:xfrm>
                <a:off x="6696692" y="1689628"/>
                <a:ext cx="1214142" cy="276999"/>
              </a:xfrm>
              <a:prstGeom prst="rect">
                <a:avLst/>
              </a:prstGeom>
              <a:noFill/>
              <a:effectLst/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0" name="TextBox 37"/>
              <p:cNvSpPr txBox="1"/>
              <p:nvPr/>
            </p:nvSpPr>
            <p:spPr>
              <a:xfrm>
                <a:off x="6696692" y="1966627"/>
                <a:ext cx="3752338" cy="444020"/>
              </a:xfrm>
              <a:prstGeom prst="rect">
                <a:avLst/>
              </a:prstGeom>
              <a:noFill/>
              <a:effectLst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 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设计师MC：ID 29795607库_组合 44"/>
          <p:cNvGrpSpPr/>
          <p:nvPr>
            <p:custDataLst>
              <p:tags r:id="rId4"/>
            </p:custDataLst>
          </p:nvPr>
        </p:nvGrpSpPr>
        <p:grpSpPr>
          <a:xfrm>
            <a:off x="5965413" y="3764867"/>
            <a:ext cx="5394332" cy="898604"/>
            <a:chOff x="5965413" y="3764867"/>
            <a:chExt cx="5394332" cy="898604"/>
          </a:xfrm>
        </p:grpSpPr>
        <p:grpSp>
          <p:nvGrpSpPr>
            <p:cNvPr id="15" name="Group 20"/>
            <p:cNvGrpSpPr/>
            <p:nvPr/>
          </p:nvGrpSpPr>
          <p:grpSpPr>
            <a:xfrm>
              <a:off x="5965413" y="3862619"/>
              <a:ext cx="666274" cy="671027"/>
              <a:chOff x="5931156" y="3059486"/>
              <a:chExt cx="644626" cy="649224"/>
            </a:xfrm>
            <a:effectLst/>
          </p:grpSpPr>
          <p:sp>
            <p:nvSpPr>
              <p:cNvPr id="35" name="Oval 21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2"/>
              <p:cNvSpPr/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Rectangle 30"/>
            <p:cNvSpPr/>
            <p:nvPr/>
          </p:nvSpPr>
          <p:spPr bwMode="auto">
            <a:xfrm>
              <a:off x="10492127" y="3764867"/>
              <a:ext cx="867618" cy="898604"/>
            </a:xfrm>
            <a:prstGeom prst="rect">
              <a:avLst/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3" name="Group 38"/>
            <p:cNvGrpSpPr/>
            <p:nvPr/>
          </p:nvGrpSpPr>
          <p:grpSpPr>
            <a:xfrm>
              <a:off x="6587538" y="3829954"/>
              <a:ext cx="3752338" cy="721019"/>
              <a:chOff x="6696692" y="1689628"/>
              <a:chExt cx="3752338" cy="721019"/>
            </a:xfrm>
          </p:grpSpPr>
          <p:sp>
            <p:nvSpPr>
              <p:cNvPr id="27" name="TextBox 39"/>
              <p:cNvSpPr txBox="1"/>
              <p:nvPr/>
            </p:nvSpPr>
            <p:spPr>
              <a:xfrm>
                <a:off x="6696692" y="1689628"/>
                <a:ext cx="1214142" cy="276999"/>
              </a:xfrm>
              <a:prstGeom prst="rect">
                <a:avLst/>
              </a:prstGeom>
              <a:noFill/>
              <a:effectLst/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8" name="TextBox 40"/>
              <p:cNvSpPr txBox="1"/>
              <p:nvPr/>
            </p:nvSpPr>
            <p:spPr>
              <a:xfrm>
                <a:off x="6696692" y="1966627"/>
                <a:ext cx="3752338" cy="444020"/>
              </a:xfrm>
              <a:prstGeom prst="rect">
                <a:avLst/>
              </a:prstGeom>
              <a:noFill/>
              <a:effectLst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 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6" name="千图设计师MC：ID 29795607库_组合 45"/>
          <p:cNvGrpSpPr/>
          <p:nvPr>
            <p:custDataLst>
              <p:tags r:id="rId5"/>
            </p:custDataLst>
          </p:nvPr>
        </p:nvGrpSpPr>
        <p:grpSpPr>
          <a:xfrm>
            <a:off x="5959704" y="4834773"/>
            <a:ext cx="5400041" cy="898604"/>
            <a:chOff x="5959704" y="4834773"/>
            <a:chExt cx="5400041" cy="898604"/>
          </a:xfrm>
        </p:grpSpPr>
        <p:grpSp>
          <p:nvGrpSpPr>
            <p:cNvPr id="16" name="Group 24"/>
            <p:cNvGrpSpPr/>
            <p:nvPr/>
          </p:nvGrpSpPr>
          <p:grpSpPr>
            <a:xfrm>
              <a:off x="5959704" y="4928442"/>
              <a:ext cx="666274" cy="671027"/>
              <a:chOff x="5937844" y="3877809"/>
              <a:chExt cx="644626" cy="649224"/>
            </a:xfrm>
            <a:effectLst/>
          </p:grpSpPr>
          <p:sp>
            <p:nvSpPr>
              <p:cNvPr id="33" name="Oval 25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6"/>
              <p:cNvSpPr/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Rectangle 31"/>
            <p:cNvSpPr/>
            <p:nvPr/>
          </p:nvSpPr>
          <p:spPr bwMode="auto">
            <a:xfrm>
              <a:off x="10492127" y="4834773"/>
              <a:ext cx="867618" cy="898604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4" name="Group 41"/>
            <p:cNvGrpSpPr/>
            <p:nvPr/>
          </p:nvGrpSpPr>
          <p:grpSpPr>
            <a:xfrm>
              <a:off x="6587538" y="4894551"/>
              <a:ext cx="3752338" cy="721019"/>
              <a:chOff x="6696692" y="1689628"/>
              <a:chExt cx="3752338" cy="721019"/>
            </a:xfrm>
          </p:grpSpPr>
          <p:sp>
            <p:nvSpPr>
              <p:cNvPr id="25" name="TextBox 42"/>
              <p:cNvSpPr txBox="1"/>
              <p:nvPr/>
            </p:nvSpPr>
            <p:spPr>
              <a:xfrm>
                <a:off x="6696692" y="1689628"/>
                <a:ext cx="1214142" cy="276999"/>
              </a:xfrm>
              <a:prstGeom prst="rect">
                <a:avLst/>
              </a:prstGeom>
              <a:noFill/>
              <a:effectLst/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TextBox 43"/>
              <p:cNvSpPr txBox="1"/>
              <p:nvPr/>
            </p:nvSpPr>
            <p:spPr>
              <a:xfrm>
                <a:off x="6696692" y="1966627"/>
                <a:ext cx="3752338" cy="444020"/>
              </a:xfrm>
              <a:prstGeom prst="rect">
                <a:avLst/>
              </a:prstGeom>
              <a:noFill/>
              <a:effectLst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 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1296839" y="1980449"/>
            <a:ext cx="277750" cy="2999378"/>
            <a:chOff x="1296839" y="1980449"/>
            <a:chExt cx="277750" cy="2999378"/>
          </a:xfrm>
        </p:grpSpPr>
        <p:sp>
          <p:nvSpPr>
            <p:cNvPr id="4" name="Freeform: Shape 2"/>
            <p:cNvSpPr/>
            <p:nvPr/>
          </p:nvSpPr>
          <p:spPr>
            <a:xfrm>
              <a:off x="1296839" y="1980449"/>
              <a:ext cx="277750" cy="100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268" y="21600"/>
                  </a:lnTo>
                </a:path>
              </a:pathLst>
            </a:custGeom>
            <a:noFill/>
            <a:ln w="3175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3"/>
            <p:cNvSpPr/>
            <p:nvPr/>
          </p:nvSpPr>
          <p:spPr>
            <a:xfrm>
              <a:off x="1296839" y="2975727"/>
              <a:ext cx="277750" cy="100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268" y="21600"/>
                  </a:lnTo>
                </a:path>
              </a:pathLst>
            </a:custGeom>
            <a:noFill/>
            <a:ln w="3175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"/>
            <p:cNvSpPr/>
            <p:nvPr/>
          </p:nvSpPr>
          <p:spPr>
            <a:xfrm>
              <a:off x="1296839" y="3978600"/>
              <a:ext cx="277750" cy="100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268" y="21600"/>
                  </a:lnTo>
                </a:path>
              </a:pathLst>
            </a:custGeom>
            <a:noFill/>
            <a:ln w="3175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32" name="千图设计师MC：ID 29795607库_矩形 6"/>
          <p:cNvSpPr/>
          <p:nvPr>
            <p:custDataLst>
              <p:tags r:id="rId2"/>
            </p:custDataLst>
          </p:nvPr>
        </p:nvSpPr>
        <p:spPr>
          <a:xfrm>
            <a:off x="6996100" y="1803503"/>
            <a:ext cx="1762536" cy="1762536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16000" tIns="0" rIns="216000" bIns="0" anchor="ctr" anchorCtr="1">
            <a:normAutofit/>
          </a:bodyPr>
          <a:lstStyle/>
          <a:p>
            <a:pPr lvl="0" algn="ctr">
              <a:lnSpc>
                <a:spcPct val="120000"/>
              </a:lnSpc>
              <a:defRPr sz="3200"/>
            </a:pPr>
            <a:r>
              <a:rPr lang="zh-CN" altLang="en-US" sz="900" dirty="0">
                <a:solidFill>
                  <a:schemeClr val="bg1"/>
                </a:solidFill>
              </a:rPr>
              <a:t>此部分内容作为文字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>
                <a:solidFill>
                  <a:schemeClr val="bg1"/>
                </a:solidFill>
              </a:rPr>
              <a:t>排版占位显示 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 smtClean="0">
                <a:solidFill>
                  <a:schemeClr val="bg1"/>
                </a:solidFill>
              </a:rPr>
              <a:t> </a:t>
            </a:r>
            <a:r>
              <a:rPr lang="en-US" altLang="zh-CN" sz="900" dirty="0" smtClean="0">
                <a:solidFill>
                  <a:schemeClr val="bg1"/>
                </a:solidFill>
              </a:rPr>
              <a:t>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33" name="千图设计师MC：ID 29795607库_矩形 7"/>
          <p:cNvSpPr/>
          <p:nvPr>
            <p:custDataLst>
              <p:tags r:id="rId3"/>
            </p:custDataLst>
          </p:nvPr>
        </p:nvSpPr>
        <p:spPr>
          <a:xfrm>
            <a:off x="8798681" y="1803503"/>
            <a:ext cx="1762536" cy="1762536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16000" tIns="0" rIns="216000" bIns="0" anchor="ctr" anchorCtr="1">
            <a:normAutofit/>
          </a:bodyPr>
          <a:lstStyle/>
          <a:p>
            <a:pPr lvl="0" algn="ctr">
              <a:lnSpc>
                <a:spcPct val="120000"/>
              </a:lnSpc>
              <a:defRPr sz="3200"/>
            </a:pPr>
            <a:r>
              <a:rPr lang="zh-CN" altLang="en-US" sz="900" dirty="0">
                <a:solidFill>
                  <a:schemeClr val="bg1"/>
                </a:solidFill>
              </a:rPr>
              <a:t>此部分内容作为文字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>
                <a:solidFill>
                  <a:schemeClr val="bg1"/>
                </a:solidFill>
              </a:rPr>
              <a:t>排版占位显示 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 smtClean="0">
                <a:solidFill>
                  <a:schemeClr val="bg1"/>
                </a:solidFill>
              </a:rPr>
              <a:t> </a:t>
            </a:r>
            <a:r>
              <a:rPr lang="en-US" altLang="zh-CN" sz="900" dirty="0" smtClean="0">
                <a:solidFill>
                  <a:schemeClr val="bg1"/>
                </a:solidFill>
              </a:rPr>
              <a:t>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34" name="千图设计师MC：ID 29795607库_矩形 8"/>
          <p:cNvSpPr/>
          <p:nvPr>
            <p:custDataLst>
              <p:tags r:id="rId4"/>
            </p:custDataLst>
          </p:nvPr>
        </p:nvSpPr>
        <p:spPr>
          <a:xfrm>
            <a:off x="6996100" y="3602515"/>
            <a:ext cx="1762536" cy="1762536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16000" tIns="0" rIns="216000" bIns="0" anchor="ctr" anchorCtr="1">
            <a:normAutofit/>
          </a:bodyPr>
          <a:lstStyle/>
          <a:p>
            <a:pPr lvl="0" algn="ctr">
              <a:lnSpc>
                <a:spcPct val="120000"/>
              </a:lnSpc>
              <a:defRPr sz="3200"/>
            </a:pPr>
            <a:r>
              <a:rPr lang="zh-CN" altLang="en-US" sz="900" dirty="0">
                <a:solidFill>
                  <a:schemeClr val="bg1"/>
                </a:solidFill>
              </a:rPr>
              <a:t>此部分内容作为文字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>
                <a:solidFill>
                  <a:schemeClr val="bg1"/>
                </a:solidFill>
              </a:rPr>
              <a:t>排版占位显示 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 smtClean="0">
                <a:solidFill>
                  <a:schemeClr val="bg1"/>
                </a:solidFill>
              </a:rPr>
              <a:t> </a:t>
            </a:r>
            <a:r>
              <a:rPr lang="en-US" altLang="zh-CN" sz="900" dirty="0" smtClean="0">
                <a:solidFill>
                  <a:schemeClr val="bg1"/>
                </a:solidFill>
              </a:rPr>
              <a:t>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35" name="千图设计师MC：ID 29795607库_矩形 9"/>
          <p:cNvSpPr/>
          <p:nvPr>
            <p:custDataLst>
              <p:tags r:id="rId5"/>
            </p:custDataLst>
          </p:nvPr>
        </p:nvSpPr>
        <p:spPr>
          <a:xfrm>
            <a:off x="8798681" y="3602515"/>
            <a:ext cx="1762536" cy="1762536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16000" tIns="0" rIns="216000" bIns="0" anchor="ctr" anchorCtr="1">
            <a:normAutofit/>
          </a:bodyPr>
          <a:lstStyle/>
          <a:p>
            <a:pPr lvl="0" algn="ctr">
              <a:lnSpc>
                <a:spcPct val="120000"/>
              </a:lnSpc>
              <a:defRPr sz="3200"/>
            </a:pPr>
            <a:r>
              <a:rPr lang="zh-CN" altLang="en-US" sz="900" dirty="0">
                <a:solidFill>
                  <a:schemeClr val="bg1"/>
                </a:solidFill>
              </a:rPr>
              <a:t>此部分内容作为文字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>
                <a:solidFill>
                  <a:schemeClr val="bg1"/>
                </a:solidFill>
              </a:rPr>
              <a:t>排版占位显示</a:t>
            </a:r>
            <a:br>
              <a:rPr lang="zh-CN" altLang="en-US" sz="900" dirty="0">
                <a:solidFill>
                  <a:schemeClr val="bg1"/>
                </a:solidFill>
              </a:rPr>
            </a:br>
            <a:r>
              <a:rPr lang="zh-CN" altLang="en-US" sz="900" dirty="0">
                <a:solidFill>
                  <a:schemeClr val="bg1"/>
                </a:solidFill>
              </a:rPr>
              <a:t> </a:t>
            </a:r>
            <a:r>
              <a:rPr lang="zh-CN" altLang="en-US" sz="900" dirty="0" smtClean="0">
                <a:solidFill>
                  <a:schemeClr val="bg1"/>
                </a:solidFill>
              </a:rPr>
              <a:t> </a:t>
            </a:r>
            <a:r>
              <a:rPr lang="en-US" altLang="zh-CN" sz="900" dirty="0" smtClean="0">
                <a:solidFill>
                  <a:schemeClr val="bg1"/>
                </a:solidFill>
              </a:rPr>
              <a:t>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grpSp>
        <p:nvGrpSpPr>
          <p:cNvPr id="46" name="千图设计师MC：ID 29795607库_组合 45"/>
          <p:cNvGrpSpPr/>
          <p:nvPr>
            <p:custDataLst>
              <p:tags r:id="rId6"/>
            </p:custDataLst>
          </p:nvPr>
        </p:nvGrpSpPr>
        <p:grpSpPr>
          <a:xfrm>
            <a:off x="1546037" y="1707335"/>
            <a:ext cx="587012" cy="3613930"/>
            <a:chOff x="1546037" y="1707335"/>
            <a:chExt cx="587012" cy="3613930"/>
          </a:xfrm>
        </p:grpSpPr>
        <p:grpSp>
          <p:nvGrpSpPr>
            <p:cNvPr id="8" name="Group 32"/>
            <p:cNvGrpSpPr/>
            <p:nvPr/>
          </p:nvGrpSpPr>
          <p:grpSpPr>
            <a:xfrm>
              <a:off x="1546037" y="4734253"/>
              <a:ext cx="587012" cy="587012"/>
              <a:chOff x="0" y="0"/>
              <a:chExt cx="1174021" cy="1174021"/>
            </a:xfrm>
          </p:grpSpPr>
          <p:sp>
            <p:nvSpPr>
              <p:cNvPr id="30" name="Freeform: Shape 33"/>
              <p:cNvSpPr/>
              <p:nvPr/>
            </p:nvSpPr>
            <p:spPr>
              <a:xfrm>
                <a:off x="0" y="0"/>
                <a:ext cx="1174021" cy="1174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4"/>
              <p:cNvSpPr/>
              <p:nvPr/>
            </p:nvSpPr>
            <p:spPr>
              <a:xfrm>
                <a:off x="308017" y="316184"/>
                <a:ext cx="557987" cy="5416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6" h="21524" extrusionOk="0">
                    <a:moveTo>
                      <a:pt x="20051" y="7943"/>
                    </a:moveTo>
                    <a:lnTo>
                      <a:pt x="15165" y="7943"/>
                    </a:lnTo>
                    <a:cubicBezTo>
                      <a:pt x="14758" y="7943"/>
                      <a:pt x="14428" y="8283"/>
                      <a:pt x="14428" y="8703"/>
                    </a:cubicBezTo>
                    <a:cubicBezTo>
                      <a:pt x="14428" y="9122"/>
                      <a:pt x="14758" y="9462"/>
                      <a:pt x="15165" y="9462"/>
                    </a:cubicBezTo>
                    <a:lnTo>
                      <a:pt x="20051" y="9462"/>
                    </a:lnTo>
                    <a:lnTo>
                      <a:pt x="20051" y="12550"/>
                    </a:lnTo>
                    <a:lnTo>
                      <a:pt x="9009" y="12550"/>
                    </a:lnTo>
                    <a:lnTo>
                      <a:pt x="5831" y="4855"/>
                    </a:lnTo>
                    <a:lnTo>
                      <a:pt x="20051" y="4855"/>
                    </a:lnTo>
                    <a:cubicBezTo>
                      <a:pt x="20051" y="4855"/>
                      <a:pt x="20051" y="7943"/>
                      <a:pt x="20051" y="7943"/>
                    </a:cubicBezTo>
                    <a:close/>
                    <a:moveTo>
                      <a:pt x="11693" y="18021"/>
                    </a:moveTo>
                    <a:cubicBezTo>
                      <a:pt x="12225" y="18021"/>
                      <a:pt x="12656" y="18466"/>
                      <a:pt x="12656" y="19013"/>
                    </a:cubicBezTo>
                    <a:cubicBezTo>
                      <a:pt x="12656" y="19561"/>
                      <a:pt x="12225" y="20006"/>
                      <a:pt x="11693" y="20006"/>
                    </a:cubicBezTo>
                    <a:cubicBezTo>
                      <a:pt x="11161" y="20006"/>
                      <a:pt x="10730" y="19561"/>
                      <a:pt x="10730" y="19013"/>
                    </a:cubicBezTo>
                    <a:cubicBezTo>
                      <a:pt x="10730" y="18466"/>
                      <a:pt x="11161" y="18021"/>
                      <a:pt x="11693" y="18021"/>
                    </a:cubicBezTo>
                    <a:cubicBezTo>
                      <a:pt x="11693" y="18021"/>
                      <a:pt x="11693" y="18021"/>
                      <a:pt x="11693" y="18021"/>
                    </a:cubicBezTo>
                    <a:close/>
                    <a:moveTo>
                      <a:pt x="18834" y="18021"/>
                    </a:moveTo>
                    <a:cubicBezTo>
                      <a:pt x="19366" y="18021"/>
                      <a:pt x="19797" y="18466"/>
                      <a:pt x="19797" y="19013"/>
                    </a:cubicBezTo>
                    <a:cubicBezTo>
                      <a:pt x="19797" y="19561"/>
                      <a:pt x="19366" y="20006"/>
                      <a:pt x="18834" y="20006"/>
                    </a:cubicBezTo>
                    <a:cubicBezTo>
                      <a:pt x="18302" y="20006"/>
                      <a:pt x="17870" y="19561"/>
                      <a:pt x="17870" y="19013"/>
                    </a:cubicBezTo>
                    <a:cubicBezTo>
                      <a:pt x="17870" y="18466"/>
                      <a:pt x="18302" y="18021"/>
                      <a:pt x="18834" y="18021"/>
                    </a:cubicBezTo>
                    <a:cubicBezTo>
                      <a:pt x="18834" y="18021"/>
                      <a:pt x="18834" y="18021"/>
                      <a:pt x="18834" y="18021"/>
                    </a:cubicBezTo>
                    <a:close/>
                    <a:moveTo>
                      <a:pt x="20789" y="3337"/>
                    </a:moveTo>
                    <a:lnTo>
                      <a:pt x="5204" y="3337"/>
                    </a:lnTo>
                    <a:lnTo>
                      <a:pt x="4306" y="1163"/>
                    </a:lnTo>
                    <a:cubicBezTo>
                      <a:pt x="4215" y="940"/>
                      <a:pt x="4025" y="776"/>
                      <a:pt x="3797" y="721"/>
                    </a:cubicBezTo>
                    <a:lnTo>
                      <a:pt x="906" y="20"/>
                    </a:lnTo>
                    <a:cubicBezTo>
                      <a:pt x="509" y="-76"/>
                      <a:pt x="112" y="177"/>
                      <a:pt x="19" y="586"/>
                    </a:cubicBezTo>
                    <a:cubicBezTo>
                      <a:pt x="-74" y="994"/>
                      <a:pt x="172" y="1403"/>
                      <a:pt x="568" y="1499"/>
                    </a:cubicBezTo>
                    <a:lnTo>
                      <a:pt x="3096" y="2111"/>
                    </a:lnTo>
                    <a:lnTo>
                      <a:pt x="9567" y="17780"/>
                    </a:lnTo>
                    <a:cubicBezTo>
                      <a:pt x="9366" y="18144"/>
                      <a:pt x="9251" y="18565"/>
                      <a:pt x="9251" y="19013"/>
                    </a:cubicBezTo>
                    <a:cubicBezTo>
                      <a:pt x="9251" y="20398"/>
                      <a:pt x="10345" y="21524"/>
                      <a:pt x="11689" y="21524"/>
                    </a:cubicBezTo>
                    <a:cubicBezTo>
                      <a:pt x="13033" y="21524"/>
                      <a:pt x="14127" y="20398"/>
                      <a:pt x="14127" y="19013"/>
                    </a:cubicBezTo>
                    <a:cubicBezTo>
                      <a:pt x="14127" y="18665"/>
                      <a:pt x="14058" y="18334"/>
                      <a:pt x="13934" y="18032"/>
                    </a:cubicBezTo>
                    <a:lnTo>
                      <a:pt x="16588" y="18032"/>
                    </a:lnTo>
                    <a:cubicBezTo>
                      <a:pt x="16463" y="18334"/>
                      <a:pt x="16394" y="18665"/>
                      <a:pt x="16394" y="19013"/>
                    </a:cubicBezTo>
                    <a:cubicBezTo>
                      <a:pt x="16394" y="20398"/>
                      <a:pt x="17488" y="21524"/>
                      <a:pt x="18832" y="21524"/>
                    </a:cubicBezTo>
                    <a:cubicBezTo>
                      <a:pt x="20176" y="21524"/>
                      <a:pt x="21270" y="20398"/>
                      <a:pt x="21270" y="19013"/>
                    </a:cubicBezTo>
                    <a:cubicBezTo>
                      <a:pt x="21270" y="17628"/>
                      <a:pt x="20176" y="16502"/>
                      <a:pt x="18832" y="16502"/>
                    </a:cubicBezTo>
                    <a:lnTo>
                      <a:pt x="10646" y="16513"/>
                    </a:lnTo>
                    <a:lnTo>
                      <a:pt x="9636" y="14069"/>
                    </a:lnTo>
                    <a:lnTo>
                      <a:pt x="20789" y="14069"/>
                    </a:lnTo>
                    <a:cubicBezTo>
                      <a:pt x="21196" y="14069"/>
                      <a:pt x="21526" y="13729"/>
                      <a:pt x="21526" y="13310"/>
                    </a:cubicBezTo>
                    <a:lnTo>
                      <a:pt x="21526" y="4096"/>
                    </a:lnTo>
                    <a:cubicBezTo>
                      <a:pt x="21526" y="3676"/>
                      <a:pt x="21196" y="3337"/>
                      <a:pt x="20789" y="3337"/>
                    </a:cubicBezTo>
                    <a:cubicBezTo>
                      <a:pt x="20789" y="3337"/>
                      <a:pt x="20789" y="3337"/>
                      <a:pt x="20789" y="33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35"/>
            <p:cNvGrpSpPr/>
            <p:nvPr/>
          </p:nvGrpSpPr>
          <p:grpSpPr>
            <a:xfrm>
              <a:off x="1546037" y="3725280"/>
              <a:ext cx="587012" cy="587012"/>
              <a:chOff x="0" y="0"/>
              <a:chExt cx="1174021" cy="1174021"/>
            </a:xfrm>
          </p:grpSpPr>
          <p:sp>
            <p:nvSpPr>
              <p:cNvPr id="28" name="Freeform: Shape 36"/>
              <p:cNvSpPr/>
              <p:nvPr/>
            </p:nvSpPr>
            <p:spPr>
              <a:xfrm>
                <a:off x="0" y="0"/>
                <a:ext cx="1174021" cy="1174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7"/>
              <p:cNvSpPr/>
              <p:nvPr/>
            </p:nvSpPr>
            <p:spPr>
              <a:xfrm>
                <a:off x="261263" y="298774"/>
                <a:ext cx="651494" cy="5416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41" extrusionOk="0">
                    <a:moveTo>
                      <a:pt x="3554" y="7297"/>
                    </a:moveTo>
                    <a:cubicBezTo>
                      <a:pt x="3954" y="7331"/>
                      <a:pt x="4453" y="7289"/>
                      <a:pt x="5005" y="7053"/>
                    </a:cubicBezTo>
                    <a:cubicBezTo>
                      <a:pt x="6349" y="6477"/>
                      <a:pt x="7491" y="4995"/>
                      <a:pt x="8405" y="2648"/>
                    </a:cubicBezTo>
                    <a:lnTo>
                      <a:pt x="8422" y="2598"/>
                    </a:lnTo>
                    <a:cubicBezTo>
                      <a:pt x="8426" y="2582"/>
                      <a:pt x="8908" y="945"/>
                      <a:pt x="9828" y="943"/>
                    </a:cubicBezTo>
                    <a:cubicBezTo>
                      <a:pt x="9832" y="945"/>
                      <a:pt x="10275" y="957"/>
                      <a:pt x="10499" y="1412"/>
                    </a:cubicBezTo>
                    <a:cubicBezTo>
                      <a:pt x="10721" y="1862"/>
                      <a:pt x="10884" y="3061"/>
                      <a:pt x="9482" y="6033"/>
                    </a:cubicBezTo>
                    <a:lnTo>
                      <a:pt x="9306" y="6403"/>
                    </a:lnTo>
                    <a:lnTo>
                      <a:pt x="9598" y="6649"/>
                    </a:lnTo>
                    <a:cubicBezTo>
                      <a:pt x="9651" y="6694"/>
                      <a:pt x="10140" y="7077"/>
                      <a:pt x="11176" y="7077"/>
                    </a:cubicBezTo>
                    <a:lnTo>
                      <a:pt x="19661" y="7077"/>
                    </a:lnTo>
                    <a:cubicBezTo>
                      <a:pt x="20292" y="7077"/>
                      <a:pt x="20807" y="7689"/>
                      <a:pt x="20807" y="8438"/>
                    </a:cubicBezTo>
                    <a:cubicBezTo>
                      <a:pt x="20807" y="9188"/>
                      <a:pt x="20292" y="9799"/>
                      <a:pt x="19661" y="9799"/>
                    </a:cubicBezTo>
                    <a:lnTo>
                      <a:pt x="15507" y="9799"/>
                    </a:lnTo>
                    <a:cubicBezTo>
                      <a:pt x="15473" y="9788"/>
                      <a:pt x="15438" y="9779"/>
                      <a:pt x="15402" y="9779"/>
                    </a:cubicBezTo>
                    <a:lnTo>
                      <a:pt x="13395" y="9779"/>
                    </a:lnTo>
                    <a:cubicBezTo>
                      <a:pt x="13176" y="9779"/>
                      <a:pt x="12998" y="9991"/>
                      <a:pt x="12998" y="10252"/>
                    </a:cubicBezTo>
                    <a:cubicBezTo>
                      <a:pt x="12998" y="10512"/>
                      <a:pt x="13176" y="10723"/>
                      <a:pt x="13395" y="10723"/>
                    </a:cubicBezTo>
                    <a:lnTo>
                      <a:pt x="13565" y="10723"/>
                    </a:lnTo>
                    <a:lnTo>
                      <a:pt x="13565" y="10742"/>
                    </a:lnTo>
                    <a:cubicBezTo>
                      <a:pt x="13565" y="10742"/>
                      <a:pt x="13616" y="10742"/>
                      <a:pt x="13708" y="10742"/>
                    </a:cubicBezTo>
                    <a:cubicBezTo>
                      <a:pt x="13715" y="10751"/>
                      <a:pt x="13722" y="10761"/>
                      <a:pt x="13730" y="10769"/>
                    </a:cubicBezTo>
                    <a:cubicBezTo>
                      <a:pt x="14809" y="11851"/>
                      <a:pt x="14221" y="13735"/>
                      <a:pt x="14216" y="13754"/>
                    </a:cubicBezTo>
                    <a:cubicBezTo>
                      <a:pt x="14208" y="13775"/>
                      <a:pt x="14204" y="13798"/>
                      <a:pt x="14200" y="13821"/>
                    </a:cubicBezTo>
                    <a:cubicBezTo>
                      <a:pt x="14163" y="13904"/>
                      <a:pt x="14145" y="14001"/>
                      <a:pt x="14157" y="14102"/>
                    </a:cubicBezTo>
                    <a:cubicBezTo>
                      <a:pt x="14167" y="14176"/>
                      <a:pt x="14346" y="15913"/>
                      <a:pt x="13175" y="17323"/>
                    </a:cubicBezTo>
                    <a:lnTo>
                      <a:pt x="13147" y="17361"/>
                    </a:lnTo>
                    <a:cubicBezTo>
                      <a:pt x="12922" y="17699"/>
                      <a:pt x="12843" y="18133"/>
                      <a:pt x="12765" y="18550"/>
                    </a:cubicBezTo>
                    <a:cubicBezTo>
                      <a:pt x="12616" y="19370"/>
                      <a:pt x="12486" y="20077"/>
                      <a:pt x="11404" y="20327"/>
                    </a:cubicBezTo>
                    <a:cubicBezTo>
                      <a:pt x="11144" y="20351"/>
                      <a:pt x="8273" y="20612"/>
                      <a:pt x="6707" y="19927"/>
                    </a:cubicBezTo>
                    <a:cubicBezTo>
                      <a:pt x="6098" y="19662"/>
                      <a:pt x="5761" y="19430"/>
                      <a:pt x="5462" y="19226"/>
                    </a:cubicBezTo>
                    <a:cubicBezTo>
                      <a:pt x="4926" y="18857"/>
                      <a:pt x="4546" y="18628"/>
                      <a:pt x="3554" y="18535"/>
                    </a:cubicBezTo>
                    <a:cubicBezTo>
                      <a:pt x="3554" y="18535"/>
                      <a:pt x="3554" y="7297"/>
                      <a:pt x="3554" y="7297"/>
                    </a:cubicBezTo>
                    <a:close/>
                    <a:moveTo>
                      <a:pt x="0" y="19644"/>
                    </a:moveTo>
                    <a:cubicBezTo>
                      <a:pt x="0" y="20162"/>
                      <a:pt x="354" y="20583"/>
                      <a:pt x="789" y="20583"/>
                    </a:cubicBezTo>
                    <a:lnTo>
                      <a:pt x="2764" y="20583"/>
                    </a:lnTo>
                    <a:cubicBezTo>
                      <a:pt x="3200" y="20583"/>
                      <a:pt x="3554" y="20162"/>
                      <a:pt x="3554" y="19644"/>
                    </a:cubicBezTo>
                    <a:lnTo>
                      <a:pt x="3554" y="19480"/>
                    </a:lnTo>
                    <a:cubicBezTo>
                      <a:pt x="4371" y="19567"/>
                      <a:pt x="4647" y="19755"/>
                      <a:pt x="5065" y="20043"/>
                    </a:cubicBezTo>
                    <a:cubicBezTo>
                      <a:pt x="5375" y="20255"/>
                      <a:pt x="5760" y="20520"/>
                      <a:pt x="6433" y="20814"/>
                    </a:cubicBezTo>
                    <a:cubicBezTo>
                      <a:pt x="8235" y="21600"/>
                      <a:pt x="11361" y="21279"/>
                      <a:pt x="11493" y="21265"/>
                    </a:cubicBezTo>
                    <a:lnTo>
                      <a:pt x="11531" y="21258"/>
                    </a:lnTo>
                    <a:cubicBezTo>
                      <a:pt x="13149" y="20897"/>
                      <a:pt x="13386" y="19607"/>
                      <a:pt x="13541" y="18751"/>
                    </a:cubicBezTo>
                    <a:cubicBezTo>
                      <a:pt x="13599" y="18435"/>
                      <a:pt x="13655" y="18135"/>
                      <a:pt x="13758" y="17963"/>
                    </a:cubicBezTo>
                    <a:cubicBezTo>
                      <a:pt x="14450" y="17121"/>
                      <a:pt x="14752" y="16186"/>
                      <a:pt x="14879" y="15434"/>
                    </a:cubicBezTo>
                    <a:cubicBezTo>
                      <a:pt x="14877" y="14947"/>
                      <a:pt x="14916" y="14445"/>
                      <a:pt x="15005" y="13918"/>
                    </a:cubicBezTo>
                    <a:cubicBezTo>
                      <a:pt x="15132" y="13425"/>
                      <a:pt x="15414" y="11966"/>
                      <a:pt x="14750" y="10739"/>
                    </a:cubicBezTo>
                    <a:cubicBezTo>
                      <a:pt x="16494" y="10734"/>
                      <a:pt x="19587" y="10727"/>
                      <a:pt x="19965" y="10727"/>
                    </a:cubicBezTo>
                    <a:cubicBezTo>
                      <a:pt x="20619" y="10727"/>
                      <a:pt x="21223" y="9799"/>
                      <a:pt x="21223" y="9799"/>
                    </a:cubicBezTo>
                    <a:cubicBezTo>
                      <a:pt x="21458" y="9417"/>
                      <a:pt x="21600" y="8948"/>
                      <a:pt x="21600" y="8438"/>
                    </a:cubicBezTo>
                    <a:cubicBezTo>
                      <a:pt x="21600" y="7168"/>
                      <a:pt x="20730" y="6134"/>
                      <a:pt x="19661" y="6134"/>
                    </a:cubicBezTo>
                    <a:lnTo>
                      <a:pt x="11176" y="6134"/>
                    </a:lnTo>
                    <a:cubicBezTo>
                      <a:pt x="10831" y="6134"/>
                      <a:pt x="10571" y="6084"/>
                      <a:pt x="10389" y="6027"/>
                    </a:cubicBezTo>
                    <a:cubicBezTo>
                      <a:pt x="11429" y="3688"/>
                      <a:pt x="11698" y="1977"/>
                      <a:pt x="11184" y="934"/>
                    </a:cubicBezTo>
                    <a:cubicBezTo>
                      <a:pt x="10729" y="11"/>
                      <a:pt x="9864" y="0"/>
                      <a:pt x="9828" y="0"/>
                    </a:cubicBezTo>
                    <a:cubicBezTo>
                      <a:pt x="8399" y="0"/>
                      <a:pt x="7758" y="1998"/>
                      <a:pt x="7676" y="2274"/>
                    </a:cubicBezTo>
                    <a:cubicBezTo>
                      <a:pt x="6199" y="6056"/>
                      <a:pt x="4465" y="6458"/>
                      <a:pt x="3554" y="6357"/>
                    </a:cubicBezTo>
                    <a:lnTo>
                      <a:pt x="3554" y="6192"/>
                    </a:lnTo>
                    <a:cubicBezTo>
                      <a:pt x="3554" y="5674"/>
                      <a:pt x="3200" y="5254"/>
                      <a:pt x="2764" y="5254"/>
                    </a:cubicBezTo>
                    <a:lnTo>
                      <a:pt x="789" y="5254"/>
                    </a:lnTo>
                    <a:cubicBezTo>
                      <a:pt x="354" y="5254"/>
                      <a:pt x="0" y="5674"/>
                      <a:pt x="0" y="6192"/>
                    </a:cubicBezTo>
                    <a:cubicBezTo>
                      <a:pt x="0" y="6192"/>
                      <a:pt x="0" y="19644"/>
                      <a:pt x="0" y="196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38"/>
            <p:cNvGrpSpPr/>
            <p:nvPr/>
          </p:nvGrpSpPr>
          <p:grpSpPr>
            <a:xfrm>
              <a:off x="1546037" y="1707335"/>
              <a:ext cx="587012" cy="587012"/>
              <a:chOff x="0" y="0"/>
              <a:chExt cx="1174021" cy="1174021"/>
            </a:xfrm>
          </p:grpSpPr>
          <p:sp>
            <p:nvSpPr>
              <p:cNvPr id="26" name="Freeform: Shape 39"/>
              <p:cNvSpPr/>
              <p:nvPr/>
            </p:nvSpPr>
            <p:spPr>
              <a:xfrm>
                <a:off x="0" y="0"/>
                <a:ext cx="1174021" cy="1174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40"/>
              <p:cNvSpPr/>
              <p:nvPr/>
            </p:nvSpPr>
            <p:spPr>
              <a:xfrm>
                <a:off x="317062" y="267685"/>
                <a:ext cx="539897" cy="61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74" extrusionOk="0">
                    <a:moveTo>
                      <a:pt x="20542" y="7920"/>
                    </a:moveTo>
                    <a:cubicBezTo>
                      <a:pt x="17676" y="8481"/>
                      <a:pt x="13819" y="8830"/>
                      <a:pt x="11329" y="8875"/>
                    </a:cubicBezTo>
                    <a:lnTo>
                      <a:pt x="11329" y="5682"/>
                    </a:lnTo>
                    <a:cubicBezTo>
                      <a:pt x="13907" y="5660"/>
                      <a:pt x="16318" y="5476"/>
                      <a:pt x="18165" y="5159"/>
                    </a:cubicBezTo>
                    <a:cubicBezTo>
                      <a:pt x="19195" y="4982"/>
                      <a:pt x="19983" y="4779"/>
                      <a:pt x="20542" y="4542"/>
                    </a:cubicBezTo>
                    <a:cubicBezTo>
                      <a:pt x="20542" y="4542"/>
                      <a:pt x="20542" y="7920"/>
                      <a:pt x="20542" y="7920"/>
                    </a:cubicBezTo>
                    <a:close/>
                    <a:moveTo>
                      <a:pt x="19861" y="19025"/>
                    </a:moveTo>
                    <a:cubicBezTo>
                      <a:pt x="18942" y="19671"/>
                      <a:pt x="15665" y="20306"/>
                      <a:pt x="11329" y="20354"/>
                    </a:cubicBezTo>
                    <a:lnTo>
                      <a:pt x="11329" y="9792"/>
                    </a:lnTo>
                    <a:cubicBezTo>
                      <a:pt x="13598" y="9753"/>
                      <a:pt x="16992" y="9474"/>
                      <a:pt x="19861" y="8982"/>
                    </a:cubicBezTo>
                    <a:cubicBezTo>
                      <a:pt x="19861" y="8982"/>
                      <a:pt x="19861" y="19025"/>
                      <a:pt x="19861" y="19025"/>
                    </a:cubicBezTo>
                    <a:close/>
                    <a:moveTo>
                      <a:pt x="3946" y="4310"/>
                    </a:moveTo>
                    <a:cubicBezTo>
                      <a:pt x="1915" y="3989"/>
                      <a:pt x="1214" y="3614"/>
                      <a:pt x="1076" y="3462"/>
                    </a:cubicBezTo>
                    <a:cubicBezTo>
                      <a:pt x="1255" y="3262"/>
                      <a:pt x="2344" y="2736"/>
                      <a:pt x="5597" y="2401"/>
                    </a:cubicBezTo>
                    <a:lnTo>
                      <a:pt x="5725" y="2388"/>
                    </a:lnTo>
                    <a:cubicBezTo>
                      <a:pt x="5721" y="2443"/>
                      <a:pt x="5716" y="2499"/>
                      <a:pt x="5711" y="2553"/>
                    </a:cubicBezTo>
                    <a:cubicBezTo>
                      <a:pt x="5667" y="3067"/>
                      <a:pt x="5616" y="3649"/>
                      <a:pt x="6018" y="4034"/>
                    </a:cubicBezTo>
                    <a:cubicBezTo>
                      <a:pt x="6161" y="4171"/>
                      <a:pt x="6422" y="4335"/>
                      <a:pt x="6858" y="4344"/>
                    </a:cubicBezTo>
                    <a:cubicBezTo>
                      <a:pt x="6880" y="4345"/>
                      <a:pt x="6901" y="4345"/>
                      <a:pt x="6923" y="4345"/>
                    </a:cubicBezTo>
                    <a:cubicBezTo>
                      <a:pt x="7848" y="4345"/>
                      <a:pt x="8920" y="3953"/>
                      <a:pt x="9803" y="3290"/>
                    </a:cubicBezTo>
                    <a:cubicBezTo>
                      <a:pt x="9807" y="3287"/>
                      <a:pt x="9810" y="3284"/>
                      <a:pt x="9813" y="3281"/>
                    </a:cubicBezTo>
                    <a:cubicBezTo>
                      <a:pt x="10035" y="3429"/>
                      <a:pt x="10312" y="3518"/>
                      <a:pt x="10612" y="3518"/>
                    </a:cubicBezTo>
                    <a:lnTo>
                      <a:pt x="10987" y="3518"/>
                    </a:lnTo>
                    <a:cubicBezTo>
                      <a:pt x="11279" y="3518"/>
                      <a:pt x="11550" y="3434"/>
                      <a:pt x="11768" y="3294"/>
                    </a:cubicBezTo>
                    <a:cubicBezTo>
                      <a:pt x="11974" y="3441"/>
                      <a:pt x="13365" y="4402"/>
                      <a:pt x="14535" y="4402"/>
                    </a:cubicBezTo>
                    <a:cubicBezTo>
                      <a:pt x="14912" y="4402"/>
                      <a:pt x="15265" y="4302"/>
                      <a:pt x="15549" y="4045"/>
                    </a:cubicBezTo>
                    <a:cubicBezTo>
                      <a:pt x="15987" y="3647"/>
                      <a:pt x="15890" y="3116"/>
                      <a:pt x="15819" y="2728"/>
                    </a:cubicBezTo>
                    <a:cubicBezTo>
                      <a:pt x="15797" y="2603"/>
                      <a:pt x="15773" y="2474"/>
                      <a:pt x="15777" y="2392"/>
                    </a:cubicBezTo>
                    <a:cubicBezTo>
                      <a:pt x="15777" y="2390"/>
                      <a:pt x="15777" y="2388"/>
                      <a:pt x="15777" y="2387"/>
                    </a:cubicBezTo>
                    <a:cubicBezTo>
                      <a:pt x="15859" y="2391"/>
                      <a:pt x="15941" y="2397"/>
                      <a:pt x="16009" y="2402"/>
                    </a:cubicBezTo>
                    <a:cubicBezTo>
                      <a:pt x="19257" y="2736"/>
                      <a:pt x="20345" y="3262"/>
                      <a:pt x="20525" y="3462"/>
                    </a:cubicBezTo>
                    <a:cubicBezTo>
                      <a:pt x="20386" y="3614"/>
                      <a:pt x="19685" y="3989"/>
                      <a:pt x="17654" y="4310"/>
                    </a:cubicBezTo>
                    <a:cubicBezTo>
                      <a:pt x="15785" y="4605"/>
                      <a:pt x="13351" y="4768"/>
                      <a:pt x="10800" y="4768"/>
                    </a:cubicBezTo>
                    <a:cubicBezTo>
                      <a:pt x="8249" y="4768"/>
                      <a:pt x="5815" y="4605"/>
                      <a:pt x="3946" y="4310"/>
                    </a:cubicBezTo>
                    <a:cubicBezTo>
                      <a:pt x="3946" y="4310"/>
                      <a:pt x="3946" y="4310"/>
                      <a:pt x="3946" y="4310"/>
                    </a:cubicBezTo>
                    <a:close/>
                    <a:moveTo>
                      <a:pt x="10271" y="8875"/>
                    </a:moveTo>
                    <a:cubicBezTo>
                      <a:pt x="7781" y="8830"/>
                      <a:pt x="3923" y="8481"/>
                      <a:pt x="1058" y="7919"/>
                    </a:cubicBezTo>
                    <a:lnTo>
                      <a:pt x="1058" y="4542"/>
                    </a:lnTo>
                    <a:cubicBezTo>
                      <a:pt x="1617" y="4779"/>
                      <a:pt x="2406" y="4982"/>
                      <a:pt x="3435" y="5159"/>
                    </a:cubicBezTo>
                    <a:cubicBezTo>
                      <a:pt x="5282" y="5476"/>
                      <a:pt x="7693" y="5660"/>
                      <a:pt x="10271" y="5682"/>
                    </a:cubicBezTo>
                    <a:cubicBezTo>
                      <a:pt x="10271" y="5682"/>
                      <a:pt x="10271" y="8875"/>
                      <a:pt x="10271" y="8875"/>
                    </a:cubicBezTo>
                    <a:close/>
                    <a:moveTo>
                      <a:pt x="10271" y="20354"/>
                    </a:moveTo>
                    <a:cubicBezTo>
                      <a:pt x="5935" y="20306"/>
                      <a:pt x="2658" y="19671"/>
                      <a:pt x="1740" y="19025"/>
                    </a:cubicBezTo>
                    <a:lnTo>
                      <a:pt x="1740" y="8982"/>
                    </a:lnTo>
                    <a:cubicBezTo>
                      <a:pt x="4607" y="9473"/>
                      <a:pt x="8001" y="9753"/>
                      <a:pt x="10271" y="9792"/>
                    </a:cubicBezTo>
                    <a:cubicBezTo>
                      <a:pt x="10271" y="9792"/>
                      <a:pt x="10271" y="20354"/>
                      <a:pt x="10271" y="20354"/>
                    </a:cubicBezTo>
                    <a:close/>
                    <a:moveTo>
                      <a:pt x="6870" y="1048"/>
                    </a:moveTo>
                    <a:cubicBezTo>
                      <a:pt x="7293" y="818"/>
                      <a:pt x="8497" y="1113"/>
                      <a:pt x="9256" y="1634"/>
                    </a:cubicBezTo>
                    <a:cubicBezTo>
                      <a:pt x="9288" y="1656"/>
                      <a:pt x="9323" y="1674"/>
                      <a:pt x="9358" y="1688"/>
                    </a:cubicBezTo>
                    <a:cubicBezTo>
                      <a:pt x="9322" y="1792"/>
                      <a:pt x="9302" y="1903"/>
                      <a:pt x="9302" y="2016"/>
                    </a:cubicBezTo>
                    <a:lnTo>
                      <a:pt x="9302" y="2382"/>
                    </a:lnTo>
                    <a:cubicBezTo>
                      <a:pt x="9302" y="2423"/>
                      <a:pt x="9305" y="2463"/>
                      <a:pt x="9310" y="2503"/>
                    </a:cubicBezTo>
                    <a:cubicBezTo>
                      <a:pt x="9239" y="2521"/>
                      <a:pt x="9171" y="2552"/>
                      <a:pt x="9111" y="2596"/>
                    </a:cubicBezTo>
                    <a:cubicBezTo>
                      <a:pt x="8410" y="3123"/>
                      <a:pt x="7557" y="3441"/>
                      <a:pt x="6883" y="3427"/>
                    </a:cubicBezTo>
                    <a:cubicBezTo>
                      <a:pt x="6825" y="3426"/>
                      <a:pt x="6802" y="3418"/>
                      <a:pt x="6802" y="3418"/>
                    </a:cubicBezTo>
                    <a:cubicBezTo>
                      <a:pt x="6705" y="3324"/>
                      <a:pt x="6746" y="2850"/>
                      <a:pt x="6766" y="2622"/>
                    </a:cubicBezTo>
                    <a:cubicBezTo>
                      <a:pt x="6791" y="2330"/>
                      <a:pt x="6815" y="2054"/>
                      <a:pt x="6755" y="1817"/>
                    </a:cubicBezTo>
                    <a:cubicBezTo>
                      <a:pt x="6695" y="1585"/>
                      <a:pt x="6631" y="1177"/>
                      <a:pt x="6870" y="1048"/>
                    </a:cubicBezTo>
                    <a:cubicBezTo>
                      <a:pt x="6870" y="1048"/>
                      <a:pt x="6870" y="1048"/>
                      <a:pt x="6870" y="1048"/>
                    </a:cubicBezTo>
                    <a:close/>
                    <a:moveTo>
                      <a:pt x="10360" y="2016"/>
                    </a:moveTo>
                    <a:cubicBezTo>
                      <a:pt x="10360" y="1896"/>
                      <a:pt x="10473" y="1797"/>
                      <a:pt x="10612" y="1797"/>
                    </a:cubicBezTo>
                    <a:lnTo>
                      <a:pt x="10987" y="1797"/>
                    </a:lnTo>
                    <a:cubicBezTo>
                      <a:pt x="11127" y="1797"/>
                      <a:pt x="11240" y="1896"/>
                      <a:pt x="11240" y="2016"/>
                    </a:cubicBezTo>
                    <a:lnTo>
                      <a:pt x="11240" y="2382"/>
                    </a:lnTo>
                    <a:cubicBezTo>
                      <a:pt x="11240" y="2503"/>
                      <a:pt x="11126" y="2601"/>
                      <a:pt x="10987" y="2601"/>
                    </a:cubicBezTo>
                    <a:lnTo>
                      <a:pt x="10612" y="2601"/>
                    </a:lnTo>
                    <a:cubicBezTo>
                      <a:pt x="10473" y="2601"/>
                      <a:pt x="10360" y="2503"/>
                      <a:pt x="10360" y="2382"/>
                    </a:cubicBezTo>
                    <a:cubicBezTo>
                      <a:pt x="10360" y="2382"/>
                      <a:pt x="10360" y="2016"/>
                      <a:pt x="10360" y="2016"/>
                    </a:cubicBezTo>
                    <a:close/>
                    <a:moveTo>
                      <a:pt x="12296" y="1639"/>
                    </a:moveTo>
                    <a:cubicBezTo>
                      <a:pt x="13000" y="1172"/>
                      <a:pt x="14242" y="768"/>
                      <a:pt x="14688" y="964"/>
                    </a:cubicBezTo>
                    <a:cubicBezTo>
                      <a:pt x="14736" y="984"/>
                      <a:pt x="14878" y="1047"/>
                      <a:pt x="14869" y="1412"/>
                    </a:cubicBezTo>
                    <a:cubicBezTo>
                      <a:pt x="14869" y="1413"/>
                      <a:pt x="14869" y="1414"/>
                      <a:pt x="14869" y="1415"/>
                    </a:cubicBezTo>
                    <a:cubicBezTo>
                      <a:pt x="14867" y="1541"/>
                      <a:pt x="14836" y="1679"/>
                      <a:pt x="14803" y="1825"/>
                    </a:cubicBezTo>
                    <a:cubicBezTo>
                      <a:pt x="14766" y="1993"/>
                      <a:pt x="14728" y="2166"/>
                      <a:pt x="14720" y="2359"/>
                    </a:cubicBezTo>
                    <a:cubicBezTo>
                      <a:pt x="14712" y="2529"/>
                      <a:pt x="14744" y="2703"/>
                      <a:pt x="14775" y="2871"/>
                    </a:cubicBezTo>
                    <a:cubicBezTo>
                      <a:pt x="14809" y="3059"/>
                      <a:pt x="14861" y="3342"/>
                      <a:pt x="14784" y="3411"/>
                    </a:cubicBezTo>
                    <a:cubicBezTo>
                      <a:pt x="14515" y="3656"/>
                      <a:pt x="13375" y="3254"/>
                      <a:pt x="12439" y="2585"/>
                    </a:cubicBezTo>
                    <a:cubicBezTo>
                      <a:pt x="12393" y="2552"/>
                      <a:pt x="12342" y="2527"/>
                      <a:pt x="12289" y="2510"/>
                    </a:cubicBezTo>
                    <a:cubicBezTo>
                      <a:pt x="12294" y="2468"/>
                      <a:pt x="12298" y="2425"/>
                      <a:pt x="12298" y="2382"/>
                    </a:cubicBezTo>
                    <a:lnTo>
                      <a:pt x="12298" y="2016"/>
                    </a:lnTo>
                    <a:cubicBezTo>
                      <a:pt x="12298" y="1897"/>
                      <a:pt x="12276" y="1781"/>
                      <a:pt x="12236" y="1673"/>
                    </a:cubicBezTo>
                    <a:cubicBezTo>
                      <a:pt x="12257" y="1663"/>
                      <a:pt x="12277" y="1652"/>
                      <a:pt x="12296" y="1639"/>
                    </a:cubicBezTo>
                    <a:cubicBezTo>
                      <a:pt x="12296" y="1639"/>
                      <a:pt x="12296" y="1639"/>
                      <a:pt x="12296" y="1639"/>
                    </a:cubicBezTo>
                    <a:close/>
                    <a:moveTo>
                      <a:pt x="21598" y="3462"/>
                    </a:moveTo>
                    <a:cubicBezTo>
                      <a:pt x="21598" y="2658"/>
                      <a:pt x="20291" y="2271"/>
                      <a:pt x="19861" y="2144"/>
                    </a:cubicBezTo>
                    <a:cubicBezTo>
                      <a:pt x="18951" y="1874"/>
                      <a:pt x="17659" y="1648"/>
                      <a:pt x="16124" y="1490"/>
                    </a:cubicBezTo>
                    <a:cubicBezTo>
                      <a:pt x="16119" y="1490"/>
                      <a:pt x="16113" y="1490"/>
                      <a:pt x="16108" y="1489"/>
                    </a:cubicBezTo>
                    <a:cubicBezTo>
                      <a:pt x="16080" y="1487"/>
                      <a:pt x="16010" y="1482"/>
                      <a:pt x="15925" y="1476"/>
                    </a:cubicBezTo>
                    <a:cubicBezTo>
                      <a:pt x="15925" y="1464"/>
                      <a:pt x="15926" y="1451"/>
                      <a:pt x="15927" y="1439"/>
                    </a:cubicBezTo>
                    <a:cubicBezTo>
                      <a:pt x="15927" y="1430"/>
                      <a:pt x="15927" y="1422"/>
                      <a:pt x="15927" y="1413"/>
                    </a:cubicBezTo>
                    <a:cubicBezTo>
                      <a:pt x="15939" y="647"/>
                      <a:pt x="15521" y="301"/>
                      <a:pt x="15166" y="145"/>
                    </a:cubicBezTo>
                    <a:cubicBezTo>
                      <a:pt x="14091" y="-326"/>
                      <a:pt x="12335" y="458"/>
                      <a:pt x="11652" y="912"/>
                    </a:cubicBezTo>
                    <a:cubicBezTo>
                      <a:pt x="11616" y="936"/>
                      <a:pt x="11584" y="964"/>
                      <a:pt x="11557" y="994"/>
                    </a:cubicBezTo>
                    <a:cubicBezTo>
                      <a:pt x="11385" y="921"/>
                      <a:pt x="11191" y="881"/>
                      <a:pt x="10987" y="881"/>
                    </a:cubicBezTo>
                    <a:lnTo>
                      <a:pt x="10612" y="881"/>
                    </a:lnTo>
                    <a:cubicBezTo>
                      <a:pt x="10397" y="881"/>
                      <a:pt x="10193" y="926"/>
                      <a:pt x="10013" y="1007"/>
                    </a:cubicBezTo>
                    <a:cubicBezTo>
                      <a:pt x="9985" y="973"/>
                      <a:pt x="9951" y="942"/>
                      <a:pt x="9912" y="915"/>
                    </a:cubicBezTo>
                    <a:cubicBezTo>
                      <a:pt x="9058" y="329"/>
                      <a:pt x="7322" y="-280"/>
                      <a:pt x="6308" y="271"/>
                    </a:cubicBezTo>
                    <a:cubicBezTo>
                      <a:pt x="5974" y="452"/>
                      <a:pt x="5626" y="802"/>
                      <a:pt x="5642" y="1473"/>
                    </a:cubicBezTo>
                    <a:lnTo>
                      <a:pt x="5469" y="1491"/>
                    </a:lnTo>
                    <a:cubicBezTo>
                      <a:pt x="3937" y="1649"/>
                      <a:pt x="2646" y="1874"/>
                      <a:pt x="1737" y="2144"/>
                    </a:cubicBezTo>
                    <a:cubicBezTo>
                      <a:pt x="1308" y="2271"/>
                      <a:pt x="2" y="2659"/>
                      <a:pt x="2" y="3462"/>
                    </a:cubicBezTo>
                    <a:lnTo>
                      <a:pt x="0" y="4276"/>
                    </a:lnTo>
                    <a:lnTo>
                      <a:pt x="0" y="8283"/>
                    </a:lnTo>
                    <a:cubicBezTo>
                      <a:pt x="0" y="8494"/>
                      <a:pt x="167" y="8679"/>
                      <a:pt x="404" y="8728"/>
                    </a:cubicBezTo>
                    <a:cubicBezTo>
                      <a:pt x="496" y="8748"/>
                      <a:pt x="590" y="8767"/>
                      <a:pt x="684" y="8786"/>
                    </a:cubicBezTo>
                    <a:cubicBezTo>
                      <a:pt x="683" y="8799"/>
                      <a:pt x="681" y="8812"/>
                      <a:pt x="681" y="8826"/>
                    </a:cubicBezTo>
                    <a:lnTo>
                      <a:pt x="681" y="19220"/>
                    </a:lnTo>
                    <a:cubicBezTo>
                      <a:pt x="681" y="19331"/>
                      <a:pt x="728" y="19438"/>
                      <a:pt x="813" y="19522"/>
                    </a:cubicBezTo>
                    <a:cubicBezTo>
                      <a:pt x="2035" y="20732"/>
                      <a:pt x="6709" y="21274"/>
                      <a:pt x="10800" y="21274"/>
                    </a:cubicBezTo>
                    <a:cubicBezTo>
                      <a:pt x="14890" y="21274"/>
                      <a:pt x="19565" y="20732"/>
                      <a:pt x="20787" y="19522"/>
                    </a:cubicBezTo>
                    <a:cubicBezTo>
                      <a:pt x="20872" y="19438"/>
                      <a:pt x="20918" y="19331"/>
                      <a:pt x="20918" y="19220"/>
                    </a:cubicBezTo>
                    <a:lnTo>
                      <a:pt x="20918" y="8826"/>
                    </a:lnTo>
                    <a:cubicBezTo>
                      <a:pt x="20918" y="8812"/>
                      <a:pt x="20917" y="8799"/>
                      <a:pt x="20916" y="8786"/>
                    </a:cubicBezTo>
                    <a:cubicBezTo>
                      <a:pt x="21010" y="8767"/>
                      <a:pt x="21104" y="8748"/>
                      <a:pt x="21196" y="8729"/>
                    </a:cubicBezTo>
                    <a:cubicBezTo>
                      <a:pt x="21433" y="8679"/>
                      <a:pt x="21600" y="8495"/>
                      <a:pt x="21600" y="8283"/>
                    </a:cubicBezTo>
                    <a:lnTo>
                      <a:pt x="21600" y="4276"/>
                    </a:lnTo>
                    <a:cubicBezTo>
                      <a:pt x="21600" y="4276"/>
                      <a:pt x="21598" y="3462"/>
                      <a:pt x="21598" y="34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41"/>
            <p:cNvGrpSpPr/>
            <p:nvPr/>
          </p:nvGrpSpPr>
          <p:grpSpPr>
            <a:xfrm>
              <a:off x="1546037" y="2716307"/>
              <a:ext cx="587012" cy="587012"/>
              <a:chOff x="0" y="0"/>
              <a:chExt cx="1174021" cy="1174021"/>
            </a:xfrm>
          </p:grpSpPr>
          <p:sp>
            <p:nvSpPr>
              <p:cNvPr id="24" name="Freeform: Shape 42"/>
              <p:cNvSpPr/>
              <p:nvPr/>
            </p:nvSpPr>
            <p:spPr>
              <a:xfrm>
                <a:off x="0" y="0"/>
                <a:ext cx="1174021" cy="1174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43"/>
              <p:cNvSpPr/>
              <p:nvPr/>
            </p:nvSpPr>
            <p:spPr>
              <a:xfrm>
                <a:off x="318211" y="300779"/>
                <a:ext cx="537598" cy="537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600" extrusionOk="0">
                    <a:moveTo>
                      <a:pt x="6692" y="19565"/>
                    </a:moveTo>
                    <a:cubicBezTo>
                      <a:pt x="6065" y="20205"/>
                      <a:pt x="5231" y="20558"/>
                      <a:pt x="4344" y="20558"/>
                    </a:cubicBezTo>
                    <a:lnTo>
                      <a:pt x="4344" y="20558"/>
                    </a:lnTo>
                    <a:cubicBezTo>
                      <a:pt x="3713" y="20558"/>
                      <a:pt x="3100" y="20377"/>
                      <a:pt x="2570" y="20035"/>
                    </a:cubicBezTo>
                    <a:cubicBezTo>
                      <a:pt x="2570" y="20035"/>
                      <a:pt x="2279" y="19845"/>
                      <a:pt x="1993" y="20137"/>
                    </a:cubicBezTo>
                    <a:cubicBezTo>
                      <a:pt x="1880" y="20252"/>
                      <a:pt x="1541" y="20599"/>
                      <a:pt x="1541" y="20599"/>
                    </a:cubicBezTo>
                    <a:cubicBezTo>
                      <a:pt x="1466" y="20675"/>
                      <a:pt x="1366" y="20718"/>
                      <a:pt x="1260" y="20718"/>
                    </a:cubicBezTo>
                    <a:cubicBezTo>
                      <a:pt x="1154" y="20718"/>
                      <a:pt x="1055" y="20675"/>
                      <a:pt x="980" y="20599"/>
                    </a:cubicBezTo>
                    <a:cubicBezTo>
                      <a:pt x="825" y="20441"/>
                      <a:pt x="825" y="20184"/>
                      <a:pt x="980" y="20026"/>
                    </a:cubicBezTo>
                    <a:cubicBezTo>
                      <a:pt x="980" y="20026"/>
                      <a:pt x="1323" y="19675"/>
                      <a:pt x="1437" y="19558"/>
                    </a:cubicBezTo>
                    <a:cubicBezTo>
                      <a:pt x="1730" y="19259"/>
                      <a:pt x="1531" y="18975"/>
                      <a:pt x="1531" y="18975"/>
                    </a:cubicBezTo>
                    <a:cubicBezTo>
                      <a:pt x="710" y="17647"/>
                      <a:pt x="903" y="15876"/>
                      <a:pt x="1992" y="14763"/>
                    </a:cubicBezTo>
                    <a:cubicBezTo>
                      <a:pt x="1992" y="14763"/>
                      <a:pt x="3154" y="13576"/>
                      <a:pt x="3542" y="13181"/>
                    </a:cubicBezTo>
                    <a:cubicBezTo>
                      <a:pt x="3738" y="12980"/>
                      <a:pt x="3886" y="13127"/>
                      <a:pt x="3886" y="13127"/>
                    </a:cubicBezTo>
                    <a:lnTo>
                      <a:pt x="5544" y="14820"/>
                    </a:lnTo>
                    <a:cubicBezTo>
                      <a:pt x="5628" y="14907"/>
                      <a:pt x="5739" y="14950"/>
                      <a:pt x="5850" y="14950"/>
                    </a:cubicBezTo>
                    <a:cubicBezTo>
                      <a:pt x="5960" y="14950"/>
                      <a:pt x="6070" y="14907"/>
                      <a:pt x="6154" y="14820"/>
                    </a:cubicBezTo>
                    <a:cubicBezTo>
                      <a:pt x="6324" y="14648"/>
                      <a:pt x="6324" y="14369"/>
                      <a:pt x="6154" y="14196"/>
                    </a:cubicBezTo>
                    <a:lnTo>
                      <a:pt x="4500" y="12506"/>
                    </a:lnTo>
                    <a:cubicBezTo>
                      <a:pt x="4500" y="12506"/>
                      <a:pt x="4340" y="12365"/>
                      <a:pt x="4556" y="12145"/>
                    </a:cubicBezTo>
                    <a:lnTo>
                      <a:pt x="5648" y="11029"/>
                    </a:lnTo>
                    <a:cubicBezTo>
                      <a:pt x="5848" y="10825"/>
                      <a:pt x="5991" y="10992"/>
                      <a:pt x="5991" y="10992"/>
                    </a:cubicBezTo>
                    <a:lnTo>
                      <a:pt x="7642" y="12677"/>
                    </a:lnTo>
                    <a:cubicBezTo>
                      <a:pt x="7726" y="12764"/>
                      <a:pt x="7837" y="12807"/>
                      <a:pt x="7947" y="12807"/>
                    </a:cubicBezTo>
                    <a:cubicBezTo>
                      <a:pt x="8058" y="12807"/>
                      <a:pt x="8168" y="12764"/>
                      <a:pt x="8252" y="12677"/>
                    </a:cubicBezTo>
                    <a:cubicBezTo>
                      <a:pt x="8422" y="12505"/>
                      <a:pt x="8422" y="12226"/>
                      <a:pt x="8252" y="12053"/>
                    </a:cubicBezTo>
                    <a:lnTo>
                      <a:pt x="6643" y="10409"/>
                    </a:lnTo>
                    <a:cubicBezTo>
                      <a:pt x="6643" y="10409"/>
                      <a:pt x="6442" y="10218"/>
                      <a:pt x="6679" y="9976"/>
                    </a:cubicBezTo>
                    <a:lnTo>
                      <a:pt x="7765" y="8866"/>
                    </a:lnTo>
                    <a:cubicBezTo>
                      <a:pt x="7963" y="8665"/>
                      <a:pt x="8120" y="8880"/>
                      <a:pt x="8120" y="8880"/>
                    </a:cubicBezTo>
                    <a:lnTo>
                      <a:pt x="9740" y="10535"/>
                    </a:lnTo>
                    <a:cubicBezTo>
                      <a:pt x="9824" y="10621"/>
                      <a:pt x="9934" y="10664"/>
                      <a:pt x="10045" y="10664"/>
                    </a:cubicBezTo>
                    <a:cubicBezTo>
                      <a:pt x="10156" y="10664"/>
                      <a:pt x="10266" y="10621"/>
                      <a:pt x="10351" y="10535"/>
                    </a:cubicBezTo>
                    <a:cubicBezTo>
                      <a:pt x="10519" y="10362"/>
                      <a:pt x="10519" y="10083"/>
                      <a:pt x="10351" y="9911"/>
                    </a:cubicBezTo>
                    <a:lnTo>
                      <a:pt x="8708" y="8233"/>
                    </a:lnTo>
                    <a:cubicBezTo>
                      <a:pt x="8708" y="8233"/>
                      <a:pt x="8557" y="8058"/>
                      <a:pt x="8734" y="7878"/>
                    </a:cubicBezTo>
                    <a:cubicBezTo>
                      <a:pt x="9384" y="7213"/>
                      <a:pt x="10525" y="6048"/>
                      <a:pt x="11122" y="5438"/>
                    </a:cubicBezTo>
                    <a:cubicBezTo>
                      <a:pt x="11342" y="5214"/>
                      <a:pt x="11527" y="5415"/>
                      <a:pt x="11527" y="5415"/>
                    </a:cubicBezTo>
                    <a:lnTo>
                      <a:pt x="15789" y="9768"/>
                    </a:lnTo>
                    <a:cubicBezTo>
                      <a:pt x="15789" y="9768"/>
                      <a:pt x="16044" y="10012"/>
                      <a:pt x="15802" y="10259"/>
                    </a:cubicBezTo>
                    <a:cubicBezTo>
                      <a:pt x="13525" y="12585"/>
                      <a:pt x="6692" y="19565"/>
                      <a:pt x="6692" y="19565"/>
                    </a:cubicBezTo>
                    <a:cubicBezTo>
                      <a:pt x="6692" y="19565"/>
                      <a:pt x="6692" y="19565"/>
                      <a:pt x="6692" y="19565"/>
                    </a:cubicBezTo>
                    <a:close/>
                    <a:moveTo>
                      <a:pt x="19213" y="7635"/>
                    </a:moveTo>
                    <a:cubicBezTo>
                      <a:pt x="18828" y="7241"/>
                      <a:pt x="19254" y="6861"/>
                      <a:pt x="19254" y="6861"/>
                    </a:cubicBezTo>
                    <a:lnTo>
                      <a:pt x="20146" y="5949"/>
                    </a:lnTo>
                    <a:cubicBezTo>
                      <a:pt x="21477" y="4590"/>
                      <a:pt x="21477" y="2379"/>
                      <a:pt x="20146" y="1021"/>
                    </a:cubicBezTo>
                    <a:cubicBezTo>
                      <a:pt x="19502" y="362"/>
                      <a:pt x="18646" y="0"/>
                      <a:pt x="17734" y="0"/>
                    </a:cubicBezTo>
                    <a:cubicBezTo>
                      <a:pt x="16823" y="0"/>
                      <a:pt x="15966" y="362"/>
                      <a:pt x="15322" y="1020"/>
                    </a:cubicBezTo>
                    <a:lnTo>
                      <a:pt x="14558" y="1801"/>
                    </a:lnTo>
                    <a:cubicBezTo>
                      <a:pt x="14558" y="1801"/>
                      <a:pt x="14083" y="2395"/>
                      <a:pt x="13643" y="1946"/>
                    </a:cubicBezTo>
                    <a:cubicBezTo>
                      <a:pt x="13465" y="1763"/>
                      <a:pt x="12931" y="1218"/>
                      <a:pt x="12931" y="1218"/>
                    </a:cubicBezTo>
                    <a:cubicBezTo>
                      <a:pt x="12699" y="980"/>
                      <a:pt x="12388" y="849"/>
                      <a:pt x="12058" y="849"/>
                    </a:cubicBezTo>
                    <a:cubicBezTo>
                      <a:pt x="11728" y="849"/>
                      <a:pt x="11418" y="980"/>
                      <a:pt x="11185" y="1218"/>
                    </a:cubicBezTo>
                    <a:lnTo>
                      <a:pt x="10174" y="2250"/>
                    </a:lnTo>
                    <a:cubicBezTo>
                      <a:pt x="9693" y="2742"/>
                      <a:pt x="9693" y="3542"/>
                      <a:pt x="10174" y="4033"/>
                    </a:cubicBezTo>
                    <a:lnTo>
                      <a:pt x="10524" y="4391"/>
                    </a:lnTo>
                    <a:cubicBezTo>
                      <a:pt x="10524" y="4391"/>
                      <a:pt x="10723" y="4598"/>
                      <a:pt x="10522" y="4802"/>
                    </a:cubicBezTo>
                    <a:cubicBezTo>
                      <a:pt x="9800" y="5541"/>
                      <a:pt x="7631" y="7756"/>
                      <a:pt x="7631" y="7756"/>
                    </a:cubicBezTo>
                    <a:cubicBezTo>
                      <a:pt x="7631" y="7756"/>
                      <a:pt x="7630" y="7756"/>
                      <a:pt x="7630" y="7756"/>
                    </a:cubicBezTo>
                    <a:lnTo>
                      <a:pt x="7630" y="7757"/>
                    </a:lnTo>
                    <a:lnTo>
                      <a:pt x="5533" y="9899"/>
                    </a:lnTo>
                    <a:cubicBezTo>
                      <a:pt x="5533" y="9899"/>
                      <a:pt x="5533" y="9899"/>
                      <a:pt x="5533" y="9899"/>
                    </a:cubicBezTo>
                    <a:lnTo>
                      <a:pt x="5532" y="9899"/>
                    </a:lnTo>
                    <a:lnTo>
                      <a:pt x="1381" y="14139"/>
                    </a:lnTo>
                    <a:cubicBezTo>
                      <a:pt x="705" y="14830"/>
                      <a:pt x="278" y="15744"/>
                      <a:pt x="179" y="16713"/>
                    </a:cubicBezTo>
                    <a:cubicBezTo>
                      <a:pt x="104" y="17443"/>
                      <a:pt x="215" y="18183"/>
                      <a:pt x="495" y="18852"/>
                    </a:cubicBezTo>
                    <a:cubicBezTo>
                      <a:pt x="536" y="18948"/>
                      <a:pt x="646" y="19118"/>
                      <a:pt x="451" y="19317"/>
                    </a:cubicBezTo>
                    <a:lnTo>
                      <a:pt x="369" y="19401"/>
                    </a:lnTo>
                    <a:cubicBezTo>
                      <a:pt x="-123" y="19903"/>
                      <a:pt x="-123" y="20721"/>
                      <a:pt x="369" y="21223"/>
                    </a:cubicBezTo>
                    <a:cubicBezTo>
                      <a:pt x="607" y="21466"/>
                      <a:pt x="924" y="21600"/>
                      <a:pt x="1260" y="21600"/>
                    </a:cubicBezTo>
                    <a:cubicBezTo>
                      <a:pt x="1597" y="21600"/>
                      <a:pt x="1914" y="21466"/>
                      <a:pt x="2152" y="21223"/>
                    </a:cubicBezTo>
                    <a:lnTo>
                      <a:pt x="2223" y="21149"/>
                    </a:lnTo>
                    <a:cubicBezTo>
                      <a:pt x="2432" y="20936"/>
                      <a:pt x="2560" y="21035"/>
                      <a:pt x="2636" y="21070"/>
                    </a:cubicBezTo>
                    <a:cubicBezTo>
                      <a:pt x="3171" y="21313"/>
                      <a:pt x="3751" y="21440"/>
                      <a:pt x="4344" y="21440"/>
                    </a:cubicBezTo>
                    <a:lnTo>
                      <a:pt x="4344" y="21440"/>
                    </a:lnTo>
                    <a:cubicBezTo>
                      <a:pt x="5462" y="21440"/>
                      <a:pt x="6513" y="20996"/>
                      <a:pt x="7303" y="20188"/>
                    </a:cubicBezTo>
                    <a:cubicBezTo>
                      <a:pt x="7303" y="20188"/>
                      <a:pt x="14059" y="13289"/>
                      <a:pt x="16311" y="10988"/>
                    </a:cubicBezTo>
                    <a:cubicBezTo>
                      <a:pt x="16650" y="10641"/>
                      <a:pt x="16910" y="10913"/>
                      <a:pt x="16910" y="10913"/>
                    </a:cubicBezTo>
                    <a:lnTo>
                      <a:pt x="17197" y="11206"/>
                    </a:lnTo>
                    <a:cubicBezTo>
                      <a:pt x="17430" y="11444"/>
                      <a:pt x="17740" y="11575"/>
                      <a:pt x="18070" y="11575"/>
                    </a:cubicBezTo>
                    <a:cubicBezTo>
                      <a:pt x="18400" y="11575"/>
                      <a:pt x="18710" y="11444"/>
                      <a:pt x="18943" y="11206"/>
                    </a:cubicBezTo>
                    <a:lnTo>
                      <a:pt x="19954" y="10174"/>
                    </a:lnTo>
                    <a:cubicBezTo>
                      <a:pt x="20435" y="9683"/>
                      <a:pt x="20435" y="8882"/>
                      <a:pt x="19954" y="8391"/>
                    </a:cubicBezTo>
                    <a:cubicBezTo>
                      <a:pt x="19954" y="8391"/>
                      <a:pt x="19398" y="7824"/>
                      <a:pt x="19213" y="7635"/>
                    </a:cubicBezTo>
                    <a:cubicBezTo>
                      <a:pt x="19213" y="7635"/>
                      <a:pt x="19213" y="7635"/>
                      <a:pt x="19213" y="7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2" name="千图设计师MC：ID 29795607库_组合 16"/>
          <p:cNvGrpSpPr/>
          <p:nvPr>
            <p:custDataLst>
              <p:tags r:id="rId7"/>
            </p:custDataLst>
          </p:nvPr>
        </p:nvGrpSpPr>
        <p:grpSpPr>
          <a:xfrm>
            <a:off x="2133046" y="4620297"/>
            <a:ext cx="4070965" cy="784830"/>
            <a:chOff x="1890825" y="4620297"/>
            <a:chExt cx="3664692" cy="784830"/>
          </a:xfrm>
        </p:grpSpPr>
        <p:sp>
          <p:nvSpPr>
            <p:cNvPr id="22" name="Rectangle 31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/>
                <a:t>请替换文字内容复制你的内容到此 </a:t>
              </a: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  <a:endParaRPr lang="zh-CN" altLang="en-US" sz="1000" dirty="0"/>
            </a:p>
          </p:txBody>
        </p:sp>
        <p:sp>
          <p:nvSpPr>
            <p:cNvPr id="23" name="Rectangle 5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3" name="千图设计师MC：ID 29795607库_组合 45"/>
          <p:cNvGrpSpPr/>
          <p:nvPr>
            <p:custDataLst>
              <p:tags r:id="rId8"/>
            </p:custDataLst>
          </p:nvPr>
        </p:nvGrpSpPr>
        <p:grpSpPr>
          <a:xfrm>
            <a:off x="2133046" y="3620789"/>
            <a:ext cx="4070965" cy="784830"/>
            <a:chOff x="1890825" y="4620297"/>
            <a:chExt cx="3664692" cy="784830"/>
          </a:xfrm>
        </p:grpSpPr>
        <p:sp>
          <p:nvSpPr>
            <p:cNvPr id="20" name="Rectangle 47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/>
                <a:t>请替换文字内容复制你的内容到此 </a:t>
              </a: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  <a:endParaRPr lang="zh-CN" altLang="en-US" sz="1000" dirty="0"/>
            </a:p>
          </p:txBody>
        </p:sp>
        <p:sp>
          <p:nvSpPr>
            <p:cNvPr id="21" name="Rectangle 48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设计师MC：ID 29795607库_组合 49"/>
          <p:cNvGrpSpPr/>
          <p:nvPr>
            <p:custDataLst>
              <p:tags r:id="rId9"/>
            </p:custDataLst>
          </p:nvPr>
        </p:nvGrpSpPr>
        <p:grpSpPr>
          <a:xfrm>
            <a:off x="2133046" y="2621281"/>
            <a:ext cx="4070965" cy="784830"/>
            <a:chOff x="1890825" y="4620297"/>
            <a:chExt cx="3664692" cy="784830"/>
          </a:xfrm>
        </p:grpSpPr>
        <p:sp>
          <p:nvSpPr>
            <p:cNvPr id="18" name="Rectangle 50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/>
                <a:t>请替换文字内容复制你的内容到此 </a:t>
              </a: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  <a:endParaRPr lang="zh-CN" altLang="en-US" sz="1000" dirty="0"/>
            </a:p>
          </p:txBody>
        </p:sp>
        <p:sp>
          <p:nvSpPr>
            <p:cNvPr id="19" name="Rectangle 51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千图设计师MC：ID 29795607库_组合 52"/>
          <p:cNvGrpSpPr/>
          <p:nvPr>
            <p:custDataLst>
              <p:tags r:id="rId10"/>
            </p:custDataLst>
          </p:nvPr>
        </p:nvGrpSpPr>
        <p:grpSpPr>
          <a:xfrm>
            <a:off x="2133046" y="1621773"/>
            <a:ext cx="4070965" cy="784830"/>
            <a:chOff x="1890825" y="4620297"/>
            <a:chExt cx="3664692" cy="784830"/>
          </a:xfrm>
        </p:grpSpPr>
        <p:sp>
          <p:nvSpPr>
            <p:cNvPr id="16" name="Rectangle 53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/>
                <a:t>请替换文字内容复制你的内容到此 </a:t>
              </a: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  <a:endParaRPr lang="zh-CN" altLang="en-US" sz="1000" dirty="0"/>
            </a:p>
          </p:txBody>
        </p:sp>
        <p:sp>
          <p:nvSpPr>
            <p:cNvPr id="17" name="Rectangle 54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Freeform: Shape 2"/>
          <p:cNvSpPr/>
          <p:nvPr>
            <p:custDataLst>
              <p:tags r:id="rId1"/>
            </p:custDataLst>
          </p:nvPr>
        </p:nvSpPr>
        <p:spPr bwMode="auto">
          <a:xfrm>
            <a:off x="1271556" y="1484784"/>
            <a:ext cx="9648889" cy="2683201"/>
          </a:xfrm>
          <a:custGeom>
            <a:avLst/>
            <a:gdLst>
              <a:gd name="T0" fmla="+- 0 10799 137"/>
              <a:gd name="T1" fmla="*/ T0 w 21325"/>
              <a:gd name="T2" fmla="*/ 10297 h 20595"/>
              <a:gd name="T3" fmla="+- 0 10799 137"/>
              <a:gd name="T4" fmla="*/ T3 w 21325"/>
              <a:gd name="T5" fmla="*/ 10297 h 20595"/>
              <a:gd name="T6" fmla="+- 0 10799 137"/>
              <a:gd name="T7" fmla="*/ T6 w 21325"/>
              <a:gd name="T8" fmla="*/ 10297 h 20595"/>
              <a:gd name="T9" fmla="+- 0 10799 137"/>
              <a:gd name="T10" fmla="*/ T9 w 21325"/>
              <a:gd name="T11" fmla="*/ 10297 h 20595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25" h="20595">
                <a:moveTo>
                  <a:pt x="7460" y="0"/>
                </a:moveTo>
                <a:cubicBezTo>
                  <a:pt x="6701" y="0"/>
                  <a:pt x="5943" y="1004"/>
                  <a:pt x="5364" y="3015"/>
                </a:cubicBezTo>
                <a:cubicBezTo>
                  <a:pt x="5216" y="3528"/>
                  <a:pt x="5088" y="4082"/>
                  <a:pt x="4978" y="4666"/>
                </a:cubicBezTo>
                <a:cubicBezTo>
                  <a:pt x="4802" y="5522"/>
                  <a:pt x="4623" y="6511"/>
                  <a:pt x="4433" y="7355"/>
                </a:cubicBezTo>
                <a:cubicBezTo>
                  <a:pt x="4291" y="7986"/>
                  <a:pt x="4091" y="8422"/>
                  <a:pt x="3868" y="8636"/>
                </a:cubicBezTo>
                <a:cubicBezTo>
                  <a:pt x="3543" y="8949"/>
                  <a:pt x="3237" y="8788"/>
                  <a:pt x="2957" y="8196"/>
                </a:cubicBezTo>
                <a:cubicBezTo>
                  <a:pt x="2717" y="7690"/>
                  <a:pt x="2519" y="6882"/>
                  <a:pt x="2273" y="6452"/>
                </a:cubicBezTo>
                <a:cubicBezTo>
                  <a:pt x="1721" y="4949"/>
                  <a:pt x="920" y="5076"/>
                  <a:pt x="412" y="6842"/>
                </a:cubicBezTo>
                <a:cubicBezTo>
                  <a:pt x="-137" y="8749"/>
                  <a:pt x="-137" y="11844"/>
                  <a:pt x="412" y="13751"/>
                </a:cubicBezTo>
                <a:cubicBezTo>
                  <a:pt x="961" y="15659"/>
                  <a:pt x="1852" y="15659"/>
                  <a:pt x="2401" y="13751"/>
                </a:cubicBezTo>
                <a:cubicBezTo>
                  <a:pt x="2424" y="13672"/>
                  <a:pt x="2444" y="13587"/>
                  <a:pt x="2465" y="13503"/>
                </a:cubicBezTo>
                <a:cubicBezTo>
                  <a:pt x="2512" y="13392"/>
                  <a:pt x="2559" y="13278"/>
                  <a:pt x="2605" y="13164"/>
                </a:cubicBezTo>
                <a:cubicBezTo>
                  <a:pt x="2877" y="12500"/>
                  <a:pt x="3169" y="11842"/>
                  <a:pt x="3508" y="11816"/>
                </a:cubicBezTo>
                <a:cubicBezTo>
                  <a:pt x="4045" y="11775"/>
                  <a:pt x="4450" y="13254"/>
                  <a:pt x="4790" y="14750"/>
                </a:cubicBezTo>
                <a:cubicBezTo>
                  <a:pt x="4931" y="15771"/>
                  <a:pt x="5120" y="16732"/>
                  <a:pt x="5364" y="17578"/>
                </a:cubicBezTo>
                <a:cubicBezTo>
                  <a:pt x="6521" y="21599"/>
                  <a:pt x="8399" y="21599"/>
                  <a:pt x="9557" y="17578"/>
                </a:cubicBezTo>
                <a:cubicBezTo>
                  <a:pt x="9601" y="17424"/>
                  <a:pt x="9643" y="17265"/>
                  <a:pt x="9684" y="17104"/>
                </a:cubicBezTo>
                <a:cubicBezTo>
                  <a:pt x="10226" y="15788"/>
                  <a:pt x="10609" y="13433"/>
                  <a:pt x="11267" y="12762"/>
                </a:cubicBezTo>
                <a:cubicBezTo>
                  <a:pt x="11933" y="12084"/>
                  <a:pt x="12577" y="13243"/>
                  <a:pt x="13119" y="14575"/>
                </a:cubicBezTo>
                <a:cubicBezTo>
                  <a:pt x="13319" y="15068"/>
                  <a:pt x="13514" y="15594"/>
                  <a:pt x="13724" y="16048"/>
                </a:cubicBezTo>
                <a:cubicBezTo>
                  <a:pt x="14395" y="17738"/>
                  <a:pt x="15294" y="17839"/>
                  <a:pt x="15993" y="16344"/>
                </a:cubicBezTo>
                <a:lnTo>
                  <a:pt x="15993" y="16388"/>
                </a:lnTo>
                <a:cubicBezTo>
                  <a:pt x="16008" y="16345"/>
                  <a:pt x="16022" y="16299"/>
                  <a:pt x="16036" y="16255"/>
                </a:cubicBezTo>
                <a:cubicBezTo>
                  <a:pt x="16154" y="15989"/>
                  <a:pt x="16265" y="15679"/>
                  <a:pt x="16368" y="15321"/>
                </a:cubicBezTo>
                <a:cubicBezTo>
                  <a:pt x="16431" y="15103"/>
                  <a:pt x="16487" y="14870"/>
                  <a:pt x="16540" y="14632"/>
                </a:cubicBezTo>
                <a:cubicBezTo>
                  <a:pt x="16575" y="14515"/>
                  <a:pt x="16611" y="14401"/>
                  <a:pt x="16645" y="14282"/>
                </a:cubicBezTo>
                <a:cubicBezTo>
                  <a:pt x="16984" y="13107"/>
                  <a:pt x="17343" y="11817"/>
                  <a:pt x="17817" y="11816"/>
                </a:cubicBezTo>
                <a:cubicBezTo>
                  <a:pt x="18157" y="11815"/>
                  <a:pt x="18449" y="12494"/>
                  <a:pt x="18720" y="13164"/>
                </a:cubicBezTo>
                <a:cubicBezTo>
                  <a:pt x="18767" y="13280"/>
                  <a:pt x="18813" y="13395"/>
                  <a:pt x="18861" y="13508"/>
                </a:cubicBezTo>
                <a:cubicBezTo>
                  <a:pt x="18881" y="13590"/>
                  <a:pt x="18902" y="13673"/>
                  <a:pt x="18924" y="13751"/>
                </a:cubicBezTo>
                <a:cubicBezTo>
                  <a:pt x="19473" y="15659"/>
                  <a:pt x="20364" y="15659"/>
                  <a:pt x="20913" y="13751"/>
                </a:cubicBezTo>
                <a:cubicBezTo>
                  <a:pt x="21463" y="11844"/>
                  <a:pt x="21463" y="8749"/>
                  <a:pt x="20913" y="6842"/>
                </a:cubicBezTo>
                <a:cubicBezTo>
                  <a:pt x="20405" y="5076"/>
                  <a:pt x="19604" y="4949"/>
                  <a:pt x="19052" y="6452"/>
                </a:cubicBezTo>
                <a:cubicBezTo>
                  <a:pt x="18805" y="6879"/>
                  <a:pt x="18606" y="7682"/>
                  <a:pt x="18368" y="8196"/>
                </a:cubicBezTo>
                <a:cubicBezTo>
                  <a:pt x="18088" y="8801"/>
                  <a:pt x="17781" y="8993"/>
                  <a:pt x="17457" y="8636"/>
                </a:cubicBezTo>
                <a:cubicBezTo>
                  <a:pt x="17243" y="8400"/>
                  <a:pt x="17054" y="7922"/>
                  <a:pt x="16892" y="7355"/>
                </a:cubicBezTo>
                <a:cubicBezTo>
                  <a:pt x="16806" y="7055"/>
                  <a:pt x="16727" y="6740"/>
                  <a:pt x="16642" y="6456"/>
                </a:cubicBezTo>
                <a:cubicBezTo>
                  <a:pt x="16564" y="6037"/>
                  <a:pt x="16474" y="5639"/>
                  <a:pt x="16368" y="5272"/>
                </a:cubicBezTo>
                <a:cubicBezTo>
                  <a:pt x="15619" y="2669"/>
                  <a:pt x="14432" y="2508"/>
                  <a:pt x="13628" y="4789"/>
                </a:cubicBezTo>
                <a:cubicBezTo>
                  <a:pt x="13546" y="4942"/>
                  <a:pt x="13465" y="5101"/>
                  <a:pt x="13386" y="5272"/>
                </a:cubicBezTo>
                <a:cubicBezTo>
                  <a:pt x="12852" y="6421"/>
                  <a:pt x="12348" y="8048"/>
                  <a:pt x="11685" y="8121"/>
                </a:cubicBezTo>
                <a:cubicBezTo>
                  <a:pt x="11111" y="8184"/>
                  <a:pt x="10652" y="7089"/>
                  <a:pt x="10263" y="5658"/>
                </a:cubicBezTo>
                <a:cubicBezTo>
                  <a:pt x="10080" y="4985"/>
                  <a:pt x="9913" y="4244"/>
                  <a:pt x="9722" y="3643"/>
                </a:cubicBezTo>
                <a:cubicBezTo>
                  <a:pt x="9670" y="3428"/>
                  <a:pt x="9615" y="3217"/>
                  <a:pt x="9557" y="3015"/>
                </a:cubicBezTo>
                <a:cubicBezTo>
                  <a:pt x="8978" y="1004"/>
                  <a:pt x="8219" y="0"/>
                  <a:pt x="7460" y="0"/>
                </a:cubicBezTo>
                <a:close/>
                <a:moveTo>
                  <a:pt x="7460" y="2478"/>
                </a:moveTo>
                <a:cubicBezTo>
                  <a:pt x="8043" y="2478"/>
                  <a:pt x="8625" y="3248"/>
                  <a:pt x="9070" y="4792"/>
                </a:cubicBezTo>
                <a:cubicBezTo>
                  <a:pt x="9959" y="7878"/>
                  <a:pt x="9959" y="12884"/>
                  <a:pt x="9070" y="15971"/>
                </a:cubicBezTo>
                <a:cubicBezTo>
                  <a:pt x="8181" y="19058"/>
                  <a:pt x="6740" y="19058"/>
                  <a:pt x="5851" y="15971"/>
                </a:cubicBezTo>
                <a:cubicBezTo>
                  <a:pt x="4962" y="12884"/>
                  <a:pt x="4962" y="7878"/>
                  <a:pt x="5851" y="4792"/>
                </a:cubicBezTo>
                <a:cubicBezTo>
                  <a:pt x="6295" y="3248"/>
                  <a:pt x="6878" y="2478"/>
                  <a:pt x="7460" y="2478"/>
                </a:cubicBezTo>
                <a:close/>
                <a:moveTo>
                  <a:pt x="14921" y="5071"/>
                </a:moveTo>
                <a:cubicBezTo>
                  <a:pt x="15307" y="5071"/>
                  <a:pt x="15692" y="5581"/>
                  <a:pt x="15985" y="6602"/>
                </a:cubicBezTo>
                <a:cubicBezTo>
                  <a:pt x="16573" y="8642"/>
                  <a:pt x="16573" y="11951"/>
                  <a:pt x="15985" y="13992"/>
                </a:cubicBezTo>
                <a:cubicBezTo>
                  <a:pt x="15398" y="16032"/>
                  <a:pt x="14445" y="16032"/>
                  <a:pt x="13857" y="13992"/>
                </a:cubicBezTo>
                <a:cubicBezTo>
                  <a:pt x="13270" y="11951"/>
                  <a:pt x="13270" y="8642"/>
                  <a:pt x="13857" y="6602"/>
                </a:cubicBezTo>
                <a:cubicBezTo>
                  <a:pt x="14151" y="5581"/>
                  <a:pt x="14536" y="5071"/>
                  <a:pt x="14921" y="5071"/>
                </a:cubicBezTo>
                <a:close/>
                <a:moveTo>
                  <a:pt x="1407" y="6850"/>
                </a:moveTo>
                <a:cubicBezTo>
                  <a:pt x="1667" y="6850"/>
                  <a:pt x="1927" y="7194"/>
                  <a:pt x="2126" y="7884"/>
                </a:cubicBezTo>
                <a:cubicBezTo>
                  <a:pt x="2523" y="9264"/>
                  <a:pt x="2523" y="11502"/>
                  <a:pt x="2126" y="12882"/>
                </a:cubicBezTo>
                <a:cubicBezTo>
                  <a:pt x="1729" y="14262"/>
                  <a:pt x="1084" y="14262"/>
                  <a:pt x="687" y="12882"/>
                </a:cubicBezTo>
                <a:cubicBezTo>
                  <a:pt x="290" y="11502"/>
                  <a:pt x="290" y="9264"/>
                  <a:pt x="687" y="7884"/>
                </a:cubicBezTo>
                <a:cubicBezTo>
                  <a:pt x="886" y="7194"/>
                  <a:pt x="1146" y="6850"/>
                  <a:pt x="1407" y="6850"/>
                </a:cubicBezTo>
                <a:close/>
                <a:moveTo>
                  <a:pt x="19918" y="6850"/>
                </a:moveTo>
                <a:cubicBezTo>
                  <a:pt x="20179" y="6850"/>
                  <a:pt x="20439" y="7194"/>
                  <a:pt x="20638" y="7884"/>
                </a:cubicBezTo>
                <a:cubicBezTo>
                  <a:pt x="21035" y="9264"/>
                  <a:pt x="21035" y="11502"/>
                  <a:pt x="20638" y="12882"/>
                </a:cubicBezTo>
                <a:cubicBezTo>
                  <a:pt x="20241" y="14262"/>
                  <a:pt x="19596" y="14262"/>
                  <a:pt x="19199" y="12882"/>
                </a:cubicBezTo>
                <a:cubicBezTo>
                  <a:pt x="18802" y="11502"/>
                  <a:pt x="18802" y="9264"/>
                  <a:pt x="19199" y="7884"/>
                </a:cubicBezTo>
                <a:cubicBezTo>
                  <a:pt x="19398" y="7194"/>
                  <a:pt x="19658" y="6850"/>
                  <a:pt x="19918" y="6850"/>
                </a:cubicBezTo>
                <a:close/>
              </a:path>
            </a:pathLst>
          </a:custGeom>
          <a:solidFill>
            <a:srgbClr val="D7D5D6">
              <a:alpha val="616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070315" y="2503255"/>
            <a:ext cx="1935103" cy="2182555"/>
            <a:chOff x="1070315" y="2503255"/>
            <a:chExt cx="1935103" cy="2182555"/>
          </a:xfrm>
        </p:grpSpPr>
        <p:sp>
          <p:nvSpPr>
            <p:cNvPr id="5" name="Freeform: Shape 3"/>
            <p:cNvSpPr/>
            <p:nvPr/>
          </p:nvSpPr>
          <p:spPr bwMode="auto">
            <a:xfrm flipH="1">
              <a:off x="1573416" y="2503255"/>
              <a:ext cx="668346" cy="66834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7"/>
            <p:cNvSpPr/>
            <p:nvPr/>
          </p:nvSpPr>
          <p:spPr bwMode="auto">
            <a:xfrm>
              <a:off x="1070317" y="3570809"/>
              <a:ext cx="1379230" cy="2879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1070315" y="3870215"/>
              <a:ext cx="1935103" cy="815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rgbClr val="53585F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rgbClr val="53585F"/>
                  </a:solidFill>
                </a:rPr>
                <a:t>此 </a:t>
              </a:r>
              <a:r>
                <a:rPr lang="en-US" altLang="zh-CN" sz="1100" dirty="0" smtClean="0">
                  <a:solidFill>
                    <a:srgbClr val="53585F"/>
                  </a:solidFill>
                </a:rPr>
                <a:t> </a:t>
              </a:r>
              <a:endParaRPr lang="zh-CN" altLang="en-US" sz="1100" dirty="0">
                <a:solidFill>
                  <a:srgbClr val="53585F"/>
                </a:solidFill>
              </a:endParaRPr>
            </a:p>
          </p:txBody>
        </p:sp>
        <p:sp>
          <p:nvSpPr>
            <p:cNvPr id="17" name="Freeform: Shape 15"/>
            <p:cNvSpPr/>
            <p:nvPr/>
          </p:nvSpPr>
          <p:spPr bwMode="auto">
            <a:xfrm>
              <a:off x="1794290" y="2701223"/>
              <a:ext cx="227418" cy="2495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5882" y="21600"/>
                  </a:lnTo>
                  <a:lnTo>
                    <a:pt x="15882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13658" y="21600"/>
                  </a:moveTo>
                  <a:lnTo>
                    <a:pt x="7941" y="21600"/>
                  </a:lnTo>
                  <a:lnTo>
                    <a:pt x="7941" y="9983"/>
                  </a:lnTo>
                  <a:lnTo>
                    <a:pt x="13658" y="9983"/>
                  </a:lnTo>
                  <a:cubicBezTo>
                    <a:pt x="13658" y="9983"/>
                    <a:pt x="13658" y="21600"/>
                    <a:pt x="13658" y="21600"/>
                  </a:cubicBezTo>
                  <a:close/>
                  <a:moveTo>
                    <a:pt x="5717" y="21600"/>
                  </a:moveTo>
                  <a:lnTo>
                    <a:pt x="0" y="21600"/>
                  </a:lnTo>
                  <a:lnTo>
                    <a:pt x="0" y="5989"/>
                  </a:lnTo>
                  <a:lnTo>
                    <a:pt x="5717" y="5989"/>
                  </a:lnTo>
                  <a:cubicBezTo>
                    <a:pt x="5717" y="5989"/>
                    <a:pt x="5717" y="21600"/>
                    <a:pt x="5717" y="216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2" name="千图设计师MC：ID 29795607库_组合 21"/>
          <p:cNvGrpSpPr/>
          <p:nvPr>
            <p:custDataLst>
              <p:tags r:id="rId3"/>
            </p:custDataLst>
          </p:nvPr>
        </p:nvGrpSpPr>
        <p:grpSpPr>
          <a:xfrm>
            <a:off x="7185232" y="2315104"/>
            <a:ext cx="1935103" cy="2658659"/>
            <a:chOff x="7185232" y="2315104"/>
            <a:chExt cx="1935103" cy="2658659"/>
          </a:xfrm>
        </p:grpSpPr>
        <p:sp>
          <p:nvSpPr>
            <p:cNvPr id="7" name="Freeform: Shape 5"/>
            <p:cNvSpPr/>
            <p:nvPr/>
          </p:nvSpPr>
          <p:spPr bwMode="auto">
            <a:xfrm>
              <a:off x="7511634" y="2315104"/>
              <a:ext cx="1022561" cy="102174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9"/>
            <p:cNvSpPr/>
            <p:nvPr/>
          </p:nvSpPr>
          <p:spPr bwMode="auto">
            <a:xfrm>
              <a:off x="7185233" y="3858762"/>
              <a:ext cx="1379231" cy="2879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Freeform: Shape 10"/>
            <p:cNvSpPr/>
            <p:nvPr/>
          </p:nvSpPr>
          <p:spPr bwMode="auto">
            <a:xfrm>
              <a:off x="7185232" y="4158168"/>
              <a:ext cx="1935103" cy="815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rgbClr val="53585F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rgbClr val="53585F"/>
                  </a:solidFill>
                </a:rPr>
                <a:t>此 </a:t>
              </a:r>
              <a:r>
                <a:rPr lang="en-US" altLang="zh-CN" sz="1100" dirty="0" smtClean="0">
                  <a:solidFill>
                    <a:srgbClr val="53585F"/>
                  </a:solidFill>
                </a:rPr>
                <a:t> </a:t>
              </a:r>
              <a:endParaRPr lang="zh-CN" altLang="en-US" sz="1100" dirty="0">
                <a:solidFill>
                  <a:srgbClr val="53585F"/>
                </a:solidFill>
              </a:endParaRPr>
            </a:p>
          </p:txBody>
        </p:sp>
        <p:sp>
          <p:nvSpPr>
            <p:cNvPr id="18" name="Freeform: Shape 16"/>
            <p:cNvSpPr/>
            <p:nvPr/>
          </p:nvSpPr>
          <p:spPr bwMode="auto">
            <a:xfrm>
              <a:off x="7855215" y="2658685"/>
              <a:ext cx="335400" cy="335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277" y="9428"/>
                  </a:moveTo>
                  <a:lnTo>
                    <a:pt x="12277" y="0"/>
                  </a:lnTo>
                  <a:cubicBezTo>
                    <a:pt x="17448" y="0"/>
                    <a:pt x="21599" y="4151"/>
                    <a:pt x="21599" y="9322"/>
                  </a:cubicBezTo>
                  <a:cubicBezTo>
                    <a:pt x="21599" y="9357"/>
                    <a:pt x="21599" y="9392"/>
                    <a:pt x="21599" y="9428"/>
                  </a:cubicBezTo>
                  <a:cubicBezTo>
                    <a:pt x="21599" y="9428"/>
                    <a:pt x="12277" y="9428"/>
                    <a:pt x="12277" y="9428"/>
                  </a:cubicBezTo>
                  <a:close/>
                  <a:moveTo>
                    <a:pt x="18680" y="12383"/>
                  </a:moveTo>
                  <a:cubicBezTo>
                    <a:pt x="18680" y="12312"/>
                    <a:pt x="18680" y="12277"/>
                    <a:pt x="18680" y="12277"/>
                  </a:cubicBezTo>
                  <a:cubicBezTo>
                    <a:pt x="18680" y="17448"/>
                    <a:pt x="14493" y="21599"/>
                    <a:pt x="9322" y="21599"/>
                  </a:cubicBezTo>
                  <a:cubicBezTo>
                    <a:pt x="4151" y="21599"/>
                    <a:pt x="0" y="17448"/>
                    <a:pt x="0" y="12277"/>
                  </a:cubicBezTo>
                  <a:cubicBezTo>
                    <a:pt x="0" y="7106"/>
                    <a:pt x="4151" y="2919"/>
                    <a:pt x="9322" y="2919"/>
                  </a:cubicBezTo>
                  <a:lnTo>
                    <a:pt x="9322" y="12383"/>
                  </a:lnTo>
                  <a:cubicBezTo>
                    <a:pt x="9322" y="12383"/>
                    <a:pt x="18680" y="12383"/>
                    <a:pt x="18680" y="12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设计师MC：ID 29795607库_组合 20"/>
          <p:cNvGrpSpPr/>
          <p:nvPr>
            <p:custDataLst>
              <p:tags r:id="rId4"/>
            </p:custDataLst>
          </p:nvPr>
        </p:nvGrpSpPr>
        <p:grpSpPr>
          <a:xfrm>
            <a:off x="3809143" y="2032877"/>
            <a:ext cx="1935103" cy="3439078"/>
            <a:chOff x="3809143" y="2032877"/>
            <a:chExt cx="1935103" cy="3439078"/>
          </a:xfrm>
        </p:grpSpPr>
        <p:sp>
          <p:nvSpPr>
            <p:cNvPr id="6" name="Freeform: Shape 4"/>
            <p:cNvSpPr/>
            <p:nvPr/>
          </p:nvSpPr>
          <p:spPr bwMode="auto">
            <a:xfrm>
              <a:off x="3842684" y="2032877"/>
              <a:ext cx="1608284" cy="1608284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3810279" y="4356136"/>
              <a:ext cx="1378096" cy="2879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3809143" y="4655542"/>
              <a:ext cx="1935103" cy="816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rgbClr val="53585F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rgbClr val="53585F"/>
                  </a:solidFill>
                </a:rPr>
                <a:t>此 </a:t>
              </a:r>
              <a:r>
                <a:rPr lang="en-US" altLang="zh-CN" sz="1100" dirty="0" smtClean="0">
                  <a:solidFill>
                    <a:srgbClr val="53585F"/>
                  </a:solidFill>
                </a:rPr>
                <a:t> </a:t>
              </a:r>
              <a:endParaRPr lang="zh-CN" altLang="en-US" sz="1100" dirty="0">
                <a:solidFill>
                  <a:srgbClr val="53585F"/>
                </a:solidFill>
              </a:endParaRPr>
            </a:p>
          </p:txBody>
        </p:sp>
        <p:sp>
          <p:nvSpPr>
            <p:cNvPr id="19" name="Freeform: Shape 17"/>
            <p:cNvSpPr/>
            <p:nvPr/>
          </p:nvSpPr>
          <p:spPr bwMode="auto">
            <a:xfrm>
              <a:off x="4388323" y="2596513"/>
              <a:ext cx="517007" cy="4810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188" y="12491"/>
                  </a:moveTo>
                  <a:lnTo>
                    <a:pt x="19188" y="9719"/>
                  </a:lnTo>
                  <a:lnTo>
                    <a:pt x="16141" y="9719"/>
                  </a:lnTo>
                  <a:lnTo>
                    <a:pt x="16141" y="12491"/>
                  </a:lnTo>
                  <a:cubicBezTo>
                    <a:pt x="16141" y="12491"/>
                    <a:pt x="19188" y="12491"/>
                    <a:pt x="19188" y="12491"/>
                  </a:cubicBezTo>
                  <a:close/>
                  <a:moveTo>
                    <a:pt x="19188" y="6551"/>
                  </a:moveTo>
                  <a:lnTo>
                    <a:pt x="16141" y="6299"/>
                  </a:lnTo>
                  <a:lnTo>
                    <a:pt x="16141" y="8891"/>
                  </a:lnTo>
                  <a:lnTo>
                    <a:pt x="19188" y="8891"/>
                  </a:lnTo>
                  <a:cubicBezTo>
                    <a:pt x="19188" y="8891"/>
                    <a:pt x="19188" y="6551"/>
                    <a:pt x="19188" y="6551"/>
                  </a:cubicBezTo>
                  <a:close/>
                  <a:moveTo>
                    <a:pt x="18217" y="16775"/>
                  </a:moveTo>
                  <a:cubicBezTo>
                    <a:pt x="17011" y="16775"/>
                    <a:pt x="16007" y="17855"/>
                    <a:pt x="16007" y="19188"/>
                  </a:cubicBezTo>
                  <a:cubicBezTo>
                    <a:pt x="16007" y="20519"/>
                    <a:pt x="17011" y="21599"/>
                    <a:pt x="18217" y="21599"/>
                  </a:cubicBezTo>
                  <a:cubicBezTo>
                    <a:pt x="19456" y="21599"/>
                    <a:pt x="20460" y="20519"/>
                    <a:pt x="20460" y="19188"/>
                  </a:cubicBezTo>
                  <a:cubicBezTo>
                    <a:pt x="20427" y="17855"/>
                    <a:pt x="19456" y="16775"/>
                    <a:pt x="18217" y="16775"/>
                  </a:cubicBezTo>
                  <a:close/>
                  <a:moveTo>
                    <a:pt x="11720" y="9719"/>
                  </a:moveTo>
                  <a:lnTo>
                    <a:pt x="11720" y="12491"/>
                  </a:lnTo>
                  <a:lnTo>
                    <a:pt x="15069" y="12491"/>
                  </a:lnTo>
                  <a:lnTo>
                    <a:pt x="15069" y="9719"/>
                  </a:lnTo>
                  <a:cubicBezTo>
                    <a:pt x="15069" y="9719"/>
                    <a:pt x="11720" y="9719"/>
                    <a:pt x="11720" y="9719"/>
                  </a:cubicBezTo>
                  <a:close/>
                  <a:moveTo>
                    <a:pt x="15069" y="8891"/>
                  </a:moveTo>
                  <a:lnTo>
                    <a:pt x="15069" y="6228"/>
                  </a:lnTo>
                  <a:lnTo>
                    <a:pt x="11720" y="5975"/>
                  </a:lnTo>
                  <a:lnTo>
                    <a:pt x="11720" y="8891"/>
                  </a:lnTo>
                  <a:cubicBezTo>
                    <a:pt x="11720" y="8891"/>
                    <a:pt x="15069" y="8891"/>
                    <a:pt x="15069" y="8891"/>
                  </a:cubicBezTo>
                  <a:close/>
                  <a:moveTo>
                    <a:pt x="8438" y="12491"/>
                  </a:moveTo>
                  <a:lnTo>
                    <a:pt x="10649" y="12491"/>
                  </a:lnTo>
                  <a:lnTo>
                    <a:pt x="10649" y="9719"/>
                  </a:lnTo>
                  <a:lnTo>
                    <a:pt x="7635" y="9719"/>
                  </a:lnTo>
                  <a:cubicBezTo>
                    <a:pt x="7635" y="9719"/>
                    <a:pt x="8438" y="12491"/>
                    <a:pt x="8438" y="12491"/>
                  </a:cubicBezTo>
                  <a:close/>
                  <a:moveTo>
                    <a:pt x="6362" y="5616"/>
                  </a:moveTo>
                  <a:lnTo>
                    <a:pt x="7367" y="8891"/>
                  </a:lnTo>
                  <a:lnTo>
                    <a:pt x="10649" y="8891"/>
                  </a:lnTo>
                  <a:lnTo>
                    <a:pt x="10649" y="5904"/>
                  </a:lnTo>
                  <a:cubicBezTo>
                    <a:pt x="10649" y="5904"/>
                    <a:pt x="6362" y="5616"/>
                    <a:pt x="6362" y="5616"/>
                  </a:cubicBezTo>
                  <a:close/>
                  <a:moveTo>
                    <a:pt x="7367" y="16775"/>
                  </a:moveTo>
                  <a:cubicBezTo>
                    <a:pt x="6127" y="16775"/>
                    <a:pt x="5124" y="17855"/>
                    <a:pt x="5124" y="19188"/>
                  </a:cubicBezTo>
                  <a:cubicBezTo>
                    <a:pt x="5124" y="20519"/>
                    <a:pt x="6127" y="21599"/>
                    <a:pt x="7367" y="21599"/>
                  </a:cubicBezTo>
                  <a:cubicBezTo>
                    <a:pt x="8606" y="21599"/>
                    <a:pt x="9610" y="20519"/>
                    <a:pt x="9610" y="19188"/>
                  </a:cubicBezTo>
                  <a:cubicBezTo>
                    <a:pt x="9610" y="17855"/>
                    <a:pt x="8606" y="16775"/>
                    <a:pt x="7367" y="16775"/>
                  </a:cubicBezTo>
                  <a:close/>
                  <a:moveTo>
                    <a:pt x="21599" y="5508"/>
                  </a:moveTo>
                  <a:lnTo>
                    <a:pt x="21599" y="13607"/>
                  </a:lnTo>
                  <a:cubicBezTo>
                    <a:pt x="21599" y="14436"/>
                    <a:pt x="20996" y="15083"/>
                    <a:pt x="20226" y="15083"/>
                  </a:cubicBezTo>
                  <a:lnTo>
                    <a:pt x="7434" y="15083"/>
                  </a:lnTo>
                  <a:cubicBezTo>
                    <a:pt x="6797" y="15083"/>
                    <a:pt x="6228" y="14543"/>
                    <a:pt x="6127" y="13860"/>
                  </a:cubicBezTo>
                  <a:lnTo>
                    <a:pt x="3750" y="4715"/>
                  </a:lnTo>
                  <a:cubicBezTo>
                    <a:pt x="3750" y="4715"/>
                    <a:pt x="3348" y="3060"/>
                    <a:pt x="2645" y="2843"/>
                  </a:cubicBezTo>
                  <a:cubicBezTo>
                    <a:pt x="1540" y="2519"/>
                    <a:pt x="0" y="3168"/>
                    <a:pt x="0" y="1259"/>
                  </a:cubicBezTo>
                  <a:cubicBezTo>
                    <a:pt x="0" y="36"/>
                    <a:pt x="1037" y="36"/>
                    <a:pt x="1037" y="36"/>
                  </a:cubicBezTo>
                  <a:cubicBezTo>
                    <a:pt x="1071" y="36"/>
                    <a:pt x="1272" y="0"/>
                    <a:pt x="1540" y="0"/>
                  </a:cubicBezTo>
                  <a:cubicBezTo>
                    <a:pt x="3147" y="0"/>
                    <a:pt x="5056" y="647"/>
                    <a:pt x="5793" y="2951"/>
                  </a:cubicBezTo>
                  <a:lnTo>
                    <a:pt x="20293" y="4068"/>
                  </a:lnTo>
                  <a:cubicBezTo>
                    <a:pt x="21030" y="4103"/>
                    <a:pt x="21599" y="4715"/>
                    <a:pt x="21599" y="5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千图设计师MC：ID 29795607库_组合 22"/>
          <p:cNvGrpSpPr/>
          <p:nvPr>
            <p:custDataLst>
              <p:tags r:id="rId5"/>
            </p:custDataLst>
          </p:nvPr>
        </p:nvGrpSpPr>
        <p:grpSpPr>
          <a:xfrm>
            <a:off x="9446320" y="2503255"/>
            <a:ext cx="1935103" cy="2182555"/>
            <a:chOff x="9446320" y="2503255"/>
            <a:chExt cx="1935103" cy="2182555"/>
          </a:xfrm>
        </p:grpSpPr>
        <p:sp>
          <p:nvSpPr>
            <p:cNvPr id="8" name="Freeform: Shape 6"/>
            <p:cNvSpPr/>
            <p:nvPr/>
          </p:nvSpPr>
          <p:spPr bwMode="auto">
            <a:xfrm>
              <a:off x="9950239" y="2503255"/>
              <a:ext cx="668346" cy="66834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1"/>
            <p:cNvSpPr/>
            <p:nvPr/>
          </p:nvSpPr>
          <p:spPr bwMode="auto">
            <a:xfrm>
              <a:off x="9447456" y="3570809"/>
              <a:ext cx="1378096" cy="2879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9446320" y="3870215"/>
              <a:ext cx="1935103" cy="815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rgbClr val="53585F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rgbClr val="53585F"/>
                  </a:solidFill>
                </a:rPr>
                <a:t>此 </a:t>
              </a:r>
              <a:r>
                <a:rPr lang="en-US" altLang="zh-CN" sz="1100" dirty="0" smtClean="0">
                  <a:solidFill>
                    <a:srgbClr val="53585F"/>
                  </a:solidFill>
                </a:rPr>
                <a:t> </a:t>
              </a:r>
              <a:endParaRPr lang="zh-CN" altLang="en-US" sz="1100" dirty="0">
                <a:solidFill>
                  <a:srgbClr val="53585F"/>
                </a:solidFill>
              </a:endParaRPr>
            </a:p>
          </p:txBody>
        </p:sp>
        <p:sp>
          <p:nvSpPr>
            <p:cNvPr id="20" name="Freeform: Shape 18"/>
            <p:cNvSpPr/>
            <p:nvPr/>
          </p:nvSpPr>
          <p:spPr bwMode="auto">
            <a:xfrm>
              <a:off x="10157205" y="2747852"/>
              <a:ext cx="254414" cy="178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303"/>
                  </a:moveTo>
                  <a:lnTo>
                    <a:pt x="21599" y="19991"/>
                  </a:lnTo>
                  <a:lnTo>
                    <a:pt x="15324" y="10736"/>
                  </a:lnTo>
                  <a:cubicBezTo>
                    <a:pt x="15324" y="10736"/>
                    <a:pt x="21599" y="2303"/>
                    <a:pt x="21599" y="2303"/>
                  </a:cubicBezTo>
                  <a:close/>
                  <a:moveTo>
                    <a:pt x="20046" y="0"/>
                  </a:moveTo>
                  <a:lnTo>
                    <a:pt x="10784" y="12560"/>
                  </a:lnTo>
                  <a:lnTo>
                    <a:pt x="1523" y="0"/>
                  </a:lnTo>
                  <a:cubicBezTo>
                    <a:pt x="1523" y="0"/>
                    <a:pt x="20046" y="0"/>
                    <a:pt x="20046" y="0"/>
                  </a:cubicBezTo>
                  <a:close/>
                  <a:moveTo>
                    <a:pt x="20412" y="21600"/>
                  </a:moveTo>
                  <a:lnTo>
                    <a:pt x="1188" y="21600"/>
                  </a:lnTo>
                  <a:lnTo>
                    <a:pt x="7494" y="12430"/>
                  </a:lnTo>
                  <a:lnTo>
                    <a:pt x="10784" y="16862"/>
                  </a:lnTo>
                  <a:lnTo>
                    <a:pt x="14136" y="12342"/>
                  </a:lnTo>
                  <a:cubicBezTo>
                    <a:pt x="14136" y="12342"/>
                    <a:pt x="20412" y="21600"/>
                    <a:pt x="20412" y="21600"/>
                  </a:cubicBezTo>
                  <a:close/>
                  <a:moveTo>
                    <a:pt x="0" y="2303"/>
                  </a:moveTo>
                  <a:lnTo>
                    <a:pt x="6306" y="10778"/>
                  </a:lnTo>
                  <a:lnTo>
                    <a:pt x="0" y="19991"/>
                  </a:lnTo>
                  <a:cubicBezTo>
                    <a:pt x="0" y="19991"/>
                    <a:pt x="0" y="2303"/>
                    <a:pt x="0" y="23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1"/>
          <p:cNvGrpSpPr/>
          <p:nvPr>
            <p:custDataLst>
              <p:tags r:id="rId1"/>
            </p:custDataLst>
          </p:nvPr>
        </p:nvGrpSpPr>
        <p:grpSpPr>
          <a:xfrm>
            <a:off x="2729660" y="2772102"/>
            <a:ext cx="6743189" cy="1774736"/>
            <a:chOff x="1835153" y="2146300"/>
            <a:chExt cx="8521693" cy="2242820"/>
          </a:xfrm>
        </p:grpSpPr>
        <p:sp>
          <p:nvSpPr>
            <p:cNvPr id="17" name="Rectangle 9"/>
            <p:cNvSpPr/>
            <p:nvPr/>
          </p:nvSpPr>
          <p:spPr>
            <a:xfrm rot="2280706" flipV="1">
              <a:off x="9788808" y="3249867"/>
              <a:ext cx="568038" cy="10787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Rectangle 8"/>
            <p:cNvSpPr/>
            <p:nvPr/>
          </p:nvSpPr>
          <p:spPr>
            <a:xfrm rot="19319294">
              <a:off x="1835153" y="3249867"/>
              <a:ext cx="568038" cy="10787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Parallelogram 2"/>
            <p:cNvSpPr/>
            <p:nvPr/>
          </p:nvSpPr>
          <p:spPr>
            <a:xfrm flipV="1">
              <a:off x="3982305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Parallelogram 1"/>
            <p:cNvSpPr/>
            <p:nvPr/>
          </p:nvSpPr>
          <p:spPr>
            <a:xfrm>
              <a:off x="2229838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Parallelogram 3"/>
            <p:cNvSpPr/>
            <p:nvPr/>
          </p:nvSpPr>
          <p:spPr>
            <a:xfrm flipV="1">
              <a:off x="7487239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Parallelogram 4"/>
            <p:cNvSpPr/>
            <p:nvPr/>
          </p:nvSpPr>
          <p:spPr>
            <a:xfrm>
              <a:off x="5734772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设计师MC：ID 29795607库_组合 10"/>
          <p:cNvGrpSpPr/>
          <p:nvPr>
            <p:custDataLst>
              <p:tags r:id="rId2"/>
            </p:custDataLst>
          </p:nvPr>
        </p:nvGrpSpPr>
        <p:grpSpPr>
          <a:xfrm>
            <a:off x="1451484" y="4698346"/>
            <a:ext cx="2243909" cy="661348"/>
            <a:chOff x="181478" y="3139323"/>
            <a:chExt cx="2835736" cy="835777"/>
          </a:xfrm>
        </p:grpSpPr>
        <p:sp>
          <p:nvSpPr>
            <p:cNvPr id="15" name="TextBox 12"/>
            <p:cNvSpPr txBox="1"/>
            <p:nvPr/>
          </p:nvSpPr>
          <p:spPr>
            <a:xfrm>
              <a:off x="181478" y="3385544"/>
              <a:ext cx="283573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6" name="Rectangle 13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千图设计师MC：ID 29795607库_组合 14"/>
          <p:cNvGrpSpPr/>
          <p:nvPr>
            <p:custDataLst>
              <p:tags r:id="rId3"/>
            </p:custDataLst>
          </p:nvPr>
        </p:nvGrpSpPr>
        <p:grpSpPr>
          <a:xfrm>
            <a:off x="8507624" y="4698346"/>
            <a:ext cx="2304900" cy="661348"/>
            <a:chOff x="9029821" y="3139323"/>
            <a:chExt cx="2912813" cy="835777"/>
          </a:xfrm>
        </p:grpSpPr>
        <p:sp>
          <p:nvSpPr>
            <p:cNvPr id="13" name="TextBox 15"/>
            <p:cNvSpPr txBox="1"/>
            <p:nvPr/>
          </p:nvSpPr>
          <p:spPr>
            <a:xfrm>
              <a:off x="9029821" y="3385544"/>
              <a:ext cx="2912813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4" name="Rectangle 1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7" name="千图设计师MC：ID 29795607库_组合 17"/>
          <p:cNvGrpSpPr/>
          <p:nvPr>
            <p:custDataLst>
              <p:tags r:id="rId4"/>
            </p:custDataLst>
          </p:nvPr>
        </p:nvGrpSpPr>
        <p:grpSpPr>
          <a:xfrm>
            <a:off x="2808162" y="1988839"/>
            <a:ext cx="2243909" cy="661348"/>
            <a:chOff x="181478" y="3139323"/>
            <a:chExt cx="2835736" cy="835777"/>
          </a:xfrm>
        </p:grpSpPr>
        <p:sp>
          <p:nvSpPr>
            <p:cNvPr id="11" name="TextBox 18"/>
            <p:cNvSpPr txBox="1"/>
            <p:nvPr/>
          </p:nvSpPr>
          <p:spPr>
            <a:xfrm>
              <a:off x="181478" y="3385544"/>
              <a:ext cx="283573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2" name="Rectangle 1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8" name="千图设计师MC：ID 29795607库_组合 20"/>
          <p:cNvGrpSpPr/>
          <p:nvPr>
            <p:custDataLst>
              <p:tags r:id="rId5"/>
            </p:custDataLst>
          </p:nvPr>
        </p:nvGrpSpPr>
        <p:grpSpPr>
          <a:xfrm>
            <a:off x="7143988" y="1988839"/>
            <a:ext cx="2304900" cy="661348"/>
            <a:chOff x="9029821" y="3139323"/>
            <a:chExt cx="2912813" cy="835777"/>
          </a:xfrm>
        </p:grpSpPr>
        <p:sp>
          <p:nvSpPr>
            <p:cNvPr id="9" name="TextBox 21"/>
            <p:cNvSpPr txBox="1"/>
            <p:nvPr/>
          </p:nvSpPr>
          <p:spPr>
            <a:xfrm>
              <a:off x="9029821" y="3385544"/>
              <a:ext cx="2912813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0" name="Rectangle 2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/>
          <p:cNvGrpSpPr/>
          <p:nvPr>
            <p:custDataLst>
              <p:tags r:id="rId1"/>
            </p:custDataLst>
          </p:nvPr>
        </p:nvGrpSpPr>
        <p:grpSpPr>
          <a:xfrm>
            <a:off x="5929517" y="1268760"/>
            <a:ext cx="2613142" cy="2619419"/>
            <a:chOff x="5883275" y="1908175"/>
            <a:chExt cx="1982788" cy="1987551"/>
          </a:xfrm>
        </p:grpSpPr>
        <p:grpSp>
          <p:nvGrpSpPr>
            <p:cNvPr id="37" name="Group 4"/>
            <p:cNvGrpSpPr/>
            <p:nvPr/>
          </p:nvGrpSpPr>
          <p:grpSpPr>
            <a:xfrm>
              <a:off x="5883275" y="1908175"/>
              <a:ext cx="1982788" cy="1987551"/>
              <a:chOff x="5883275" y="1908175"/>
              <a:chExt cx="1982788" cy="1987551"/>
            </a:xfrm>
          </p:grpSpPr>
          <p:sp>
            <p:nvSpPr>
              <p:cNvPr id="56" name="Freeform: Shape 23"/>
              <p:cNvSpPr/>
              <p:nvPr/>
            </p:nvSpPr>
            <p:spPr bwMode="auto">
              <a:xfrm>
                <a:off x="6711950" y="1908175"/>
                <a:ext cx="1130300" cy="955675"/>
              </a:xfrm>
              <a:custGeom>
                <a:avLst/>
                <a:gdLst>
                  <a:gd name="T0" fmla="*/ 66 w 596"/>
                  <a:gd name="T1" fmla="*/ 420 h 504"/>
                  <a:gd name="T2" fmla="*/ 190 w 596"/>
                  <a:gd name="T3" fmla="*/ 504 h 504"/>
                  <a:gd name="T4" fmla="*/ 596 w 596"/>
                  <a:gd name="T5" fmla="*/ 428 h 504"/>
                  <a:gd name="T6" fmla="*/ 583 w 596"/>
                  <a:gd name="T7" fmla="*/ 360 h 504"/>
                  <a:gd name="T8" fmla="*/ 476 w 596"/>
                  <a:gd name="T9" fmla="*/ 358 h 504"/>
                  <a:gd name="T10" fmla="*/ 436 w 596"/>
                  <a:gd name="T11" fmla="*/ 284 h 504"/>
                  <a:gd name="T12" fmla="*/ 491 w 596"/>
                  <a:gd name="T13" fmla="*/ 192 h 504"/>
                  <a:gd name="T14" fmla="*/ 392 w 596"/>
                  <a:gd name="T15" fmla="*/ 99 h 504"/>
                  <a:gd name="T16" fmla="*/ 304 w 596"/>
                  <a:gd name="T17" fmla="*/ 160 h 504"/>
                  <a:gd name="T18" fmla="*/ 228 w 596"/>
                  <a:gd name="T19" fmla="*/ 124 h 504"/>
                  <a:gd name="T20" fmla="*/ 219 w 596"/>
                  <a:gd name="T21" fmla="*/ 17 h 504"/>
                  <a:gd name="T22" fmla="*/ 84 w 596"/>
                  <a:gd name="T23" fmla="*/ 0 h 504"/>
                  <a:gd name="T24" fmla="*/ 48 w 596"/>
                  <a:gd name="T25" fmla="*/ 101 h 504"/>
                  <a:gd name="T26" fmla="*/ 0 w 596"/>
                  <a:gd name="T27" fmla="*/ 108 h 504"/>
                  <a:gd name="T28" fmla="*/ 59 w 596"/>
                  <a:gd name="T29" fmla="*/ 422 h 504"/>
                  <a:gd name="T30" fmla="*/ 66 w 596"/>
                  <a:gd name="T31" fmla="*/ 42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96" h="504">
                    <a:moveTo>
                      <a:pt x="66" y="420"/>
                    </a:moveTo>
                    <a:cubicBezTo>
                      <a:pt x="124" y="409"/>
                      <a:pt x="179" y="447"/>
                      <a:pt x="190" y="504"/>
                    </a:cubicBezTo>
                    <a:cubicBezTo>
                      <a:pt x="596" y="428"/>
                      <a:pt x="596" y="428"/>
                      <a:pt x="596" y="428"/>
                    </a:cubicBezTo>
                    <a:cubicBezTo>
                      <a:pt x="583" y="360"/>
                      <a:pt x="583" y="360"/>
                      <a:pt x="583" y="360"/>
                    </a:cubicBezTo>
                    <a:cubicBezTo>
                      <a:pt x="476" y="358"/>
                      <a:pt x="476" y="358"/>
                      <a:pt x="476" y="358"/>
                    </a:cubicBezTo>
                    <a:cubicBezTo>
                      <a:pt x="465" y="332"/>
                      <a:pt x="452" y="307"/>
                      <a:pt x="436" y="284"/>
                    </a:cubicBezTo>
                    <a:cubicBezTo>
                      <a:pt x="491" y="192"/>
                      <a:pt x="491" y="192"/>
                      <a:pt x="491" y="192"/>
                    </a:cubicBezTo>
                    <a:cubicBezTo>
                      <a:pt x="392" y="99"/>
                      <a:pt x="392" y="99"/>
                      <a:pt x="392" y="99"/>
                    </a:cubicBezTo>
                    <a:cubicBezTo>
                      <a:pt x="304" y="160"/>
                      <a:pt x="304" y="160"/>
                      <a:pt x="304" y="160"/>
                    </a:cubicBezTo>
                    <a:cubicBezTo>
                      <a:pt x="280" y="145"/>
                      <a:pt x="255" y="133"/>
                      <a:pt x="228" y="124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32" y="102"/>
                      <a:pt x="16" y="105"/>
                      <a:pt x="0" y="108"/>
                    </a:cubicBezTo>
                    <a:cubicBezTo>
                      <a:pt x="59" y="422"/>
                      <a:pt x="59" y="422"/>
                      <a:pt x="59" y="422"/>
                    </a:cubicBezTo>
                    <a:cubicBezTo>
                      <a:pt x="61" y="421"/>
                      <a:pt x="64" y="420"/>
                      <a:pt x="66" y="4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4"/>
              <p:cNvSpPr/>
              <p:nvPr/>
            </p:nvSpPr>
            <p:spPr bwMode="auto">
              <a:xfrm>
                <a:off x="6897688" y="2719388"/>
                <a:ext cx="968375" cy="1108075"/>
              </a:xfrm>
              <a:custGeom>
                <a:avLst/>
                <a:gdLst>
                  <a:gd name="T0" fmla="*/ 7 w 511"/>
                  <a:gd name="T1" fmla="*/ 200 h 584"/>
                  <a:gd name="T2" fmla="*/ 0 w 511"/>
                  <a:gd name="T3" fmla="*/ 201 h 584"/>
                  <a:gd name="T4" fmla="*/ 59 w 511"/>
                  <a:gd name="T5" fmla="*/ 515 h 584"/>
                  <a:gd name="T6" fmla="*/ 108 w 511"/>
                  <a:gd name="T7" fmla="*/ 503 h 584"/>
                  <a:gd name="T8" fmla="*/ 178 w 511"/>
                  <a:gd name="T9" fmla="*/ 584 h 584"/>
                  <a:gd name="T10" fmla="*/ 297 w 511"/>
                  <a:gd name="T11" fmla="*/ 519 h 584"/>
                  <a:gd name="T12" fmla="*/ 266 w 511"/>
                  <a:gd name="T13" fmla="*/ 416 h 584"/>
                  <a:gd name="T14" fmla="*/ 324 w 511"/>
                  <a:gd name="T15" fmla="*/ 355 h 584"/>
                  <a:gd name="T16" fmla="*/ 428 w 511"/>
                  <a:gd name="T17" fmla="*/ 379 h 584"/>
                  <a:gd name="T18" fmla="*/ 486 w 511"/>
                  <a:gd name="T19" fmla="*/ 256 h 584"/>
                  <a:gd name="T20" fmla="*/ 401 w 511"/>
                  <a:gd name="T21" fmla="*/ 191 h 584"/>
                  <a:gd name="T22" fmla="*/ 409 w 511"/>
                  <a:gd name="T23" fmla="*/ 150 h 584"/>
                  <a:gd name="T24" fmla="*/ 412 w 511"/>
                  <a:gd name="T25" fmla="*/ 107 h 584"/>
                  <a:gd name="T26" fmla="*/ 511 w 511"/>
                  <a:gd name="T27" fmla="*/ 66 h 584"/>
                  <a:gd name="T28" fmla="*/ 498 w 511"/>
                  <a:gd name="T29" fmla="*/ 0 h 584"/>
                  <a:gd name="T30" fmla="*/ 92 w 511"/>
                  <a:gd name="T31" fmla="*/ 76 h 584"/>
                  <a:gd name="T32" fmla="*/ 7 w 511"/>
                  <a:gd name="T33" fmla="*/ 20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1" h="584">
                    <a:moveTo>
                      <a:pt x="7" y="200"/>
                    </a:moveTo>
                    <a:cubicBezTo>
                      <a:pt x="5" y="201"/>
                      <a:pt x="2" y="201"/>
                      <a:pt x="0" y="201"/>
                    </a:cubicBezTo>
                    <a:cubicBezTo>
                      <a:pt x="59" y="515"/>
                      <a:pt x="59" y="515"/>
                      <a:pt x="59" y="515"/>
                    </a:cubicBezTo>
                    <a:cubicBezTo>
                      <a:pt x="75" y="512"/>
                      <a:pt x="92" y="508"/>
                      <a:pt x="108" y="503"/>
                    </a:cubicBezTo>
                    <a:cubicBezTo>
                      <a:pt x="178" y="584"/>
                      <a:pt x="178" y="584"/>
                      <a:pt x="178" y="584"/>
                    </a:cubicBezTo>
                    <a:cubicBezTo>
                      <a:pt x="297" y="519"/>
                      <a:pt x="297" y="519"/>
                      <a:pt x="297" y="519"/>
                    </a:cubicBezTo>
                    <a:cubicBezTo>
                      <a:pt x="266" y="416"/>
                      <a:pt x="266" y="416"/>
                      <a:pt x="266" y="416"/>
                    </a:cubicBezTo>
                    <a:cubicBezTo>
                      <a:pt x="288" y="398"/>
                      <a:pt x="307" y="377"/>
                      <a:pt x="324" y="355"/>
                    </a:cubicBezTo>
                    <a:cubicBezTo>
                      <a:pt x="428" y="379"/>
                      <a:pt x="428" y="379"/>
                      <a:pt x="428" y="379"/>
                    </a:cubicBezTo>
                    <a:cubicBezTo>
                      <a:pt x="486" y="256"/>
                      <a:pt x="486" y="256"/>
                      <a:pt x="486" y="256"/>
                    </a:cubicBezTo>
                    <a:cubicBezTo>
                      <a:pt x="401" y="191"/>
                      <a:pt x="401" y="191"/>
                      <a:pt x="401" y="191"/>
                    </a:cubicBezTo>
                    <a:cubicBezTo>
                      <a:pt x="405" y="178"/>
                      <a:pt x="407" y="164"/>
                      <a:pt x="409" y="150"/>
                    </a:cubicBezTo>
                    <a:cubicBezTo>
                      <a:pt x="411" y="135"/>
                      <a:pt x="412" y="121"/>
                      <a:pt x="412" y="107"/>
                    </a:cubicBezTo>
                    <a:cubicBezTo>
                      <a:pt x="511" y="66"/>
                      <a:pt x="511" y="66"/>
                      <a:pt x="511" y="66"/>
                    </a:cubicBezTo>
                    <a:cubicBezTo>
                      <a:pt x="498" y="0"/>
                      <a:pt x="498" y="0"/>
                      <a:pt x="498" y="0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3" y="134"/>
                      <a:pt x="65" y="189"/>
                      <a:pt x="7" y="2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25"/>
              <p:cNvSpPr/>
              <p:nvPr/>
            </p:nvSpPr>
            <p:spPr bwMode="auto">
              <a:xfrm>
                <a:off x="5905500" y="2938463"/>
                <a:ext cx="1103312" cy="957263"/>
              </a:xfrm>
              <a:custGeom>
                <a:avLst/>
                <a:gdLst>
                  <a:gd name="T0" fmla="*/ 582 w 582"/>
                  <a:gd name="T1" fmla="*/ 400 h 505"/>
                  <a:gd name="T2" fmla="*/ 523 w 582"/>
                  <a:gd name="T3" fmla="*/ 86 h 505"/>
                  <a:gd name="T4" fmla="*/ 407 w 582"/>
                  <a:gd name="T5" fmla="*/ 0 h 505"/>
                  <a:gd name="T6" fmla="*/ 0 w 582"/>
                  <a:gd name="T7" fmla="*/ 77 h 505"/>
                  <a:gd name="T8" fmla="*/ 13 w 582"/>
                  <a:gd name="T9" fmla="*/ 145 h 505"/>
                  <a:gd name="T10" fmla="*/ 120 w 582"/>
                  <a:gd name="T11" fmla="*/ 147 h 505"/>
                  <a:gd name="T12" fmla="*/ 160 w 582"/>
                  <a:gd name="T13" fmla="*/ 221 h 505"/>
                  <a:gd name="T14" fmla="*/ 105 w 582"/>
                  <a:gd name="T15" fmla="*/ 313 h 505"/>
                  <a:gd name="T16" fmla="*/ 204 w 582"/>
                  <a:gd name="T17" fmla="*/ 406 h 505"/>
                  <a:gd name="T18" fmla="*/ 292 w 582"/>
                  <a:gd name="T19" fmla="*/ 345 h 505"/>
                  <a:gd name="T20" fmla="*/ 368 w 582"/>
                  <a:gd name="T21" fmla="*/ 381 h 505"/>
                  <a:gd name="T22" fmla="*/ 378 w 582"/>
                  <a:gd name="T23" fmla="*/ 488 h 505"/>
                  <a:gd name="T24" fmla="*/ 512 w 582"/>
                  <a:gd name="T25" fmla="*/ 505 h 505"/>
                  <a:gd name="T26" fmla="*/ 548 w 582"/>
                  <a:gd name="T27" fmla="*/ 404 h 505"/>
                  <a:gd name="T28" fmla="*/ 582 w 582"/>
                  <a:gd name="T29" fmla="*/ 40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2" h="505">
                    <a:moveTo>
                      <a:pt x="582" y="400"/>
                    </a:moveTo>
                    <a:cubicBezTo>
                      <a:pt x="523" y="86"/>
                      <a:pt x="523" y="86"/>
                      <a:pt x="523" y="86"/>
                    </a:cubicBezTo>
                    <a:cubicBezTo>
                      <a:pt x="468" y="93"/>
                      <a:pt x="417" y="56"/>
                      <a:pt x="407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20" y="147"/>
                      <a:pt x="120" y="147"/>
                      <a:pt x="120" y="147"/>
                    </a:cubicBezTo>
                    <a:cubicBezTo>
                      <a:pt x="131" y="173"/>
                      <a:pt x="145" y="198"/>
                      <a:pt x="160" y="221"/>
                    </a:cubicBezTo>
                    <a:cubicBezTo>
                      <a:pt x="105" y="313"/>
                      <a:pt x="105" y="313"/>
                      <a:pt x="105" y="313"/>
                    </a:cubicBezTo>
                    <a:cubicBezTo>
                      <a:pt x="204" y="406"/>
                      <a:pt x="204" y="406"/>
                      <a:pt x="204" y="406"/>
                    </a:cubicBezTo>
                    <a:cubicBezTo>
                      <a:pt x="292" y="345"/>
                      <a:pt x="292" y="345"/>
                      <a:pt x="292" y="345"/>
                    </a:cubicBezTo>
                    <a:cubicBezTo>
                      <a:pt x="316" y="359"/>
                      <a:pt x="342" y="372"/>
                      <a:pt x="368" y="381"/>
                    </a:cubicBezTo>
                    <a:cubicBezTo>
                      <a:pt x="378" y="488"/>
                      <a:pt x="378" y="488"/>
                      <a:pt x="378" y="488"/>
                    </a:cubicBezTo>
                    <a:cubicBezTo>
                      <a:pt x="512" y="505"/>
                      <a:pt x="512" y="505"/>
                      <a:pt x="512" y="505"/>
                    </a:cubicBezTo>
                    <a:cubicBezTo>
                      <a:pt x="548" y="404"/>
                      <a:pt x="548" y="404"/>
                      <a:pt x="548" y="404"/>
                    </a:cubicBezTo>
                    <a:cubicBezTo>
                      <a:pt x="559" y="403"/>
                      <a:pt x="570" y="401"/>
                      <a:pt x="582" y="40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26"/>
              <p:cNvSpPr/>
              <p:nvPr/>
            </p:nvSpPr>
            <p:spPr bwMode="auto">
              <a:xfrm>
                <a:off x="5883275" y="1976438"/>
                <a:ext cx="939800" cy="1108075"/>
              </a:xfrm>
              <a:custGeom>
                <a:avLst/>
                <a:gdLst>
                  <a:gd name="T0" fmla="*/ 496 w 496"/>
                  <a:gd name="T1" fmla="*/ 386 h 584"/>
                  <a:gd name="T2" fmla="*/ 437 w 496"/>
                  <a:gd name="T3" fmla="*/ 72 h 584"/>
                  <a:gd name="T4" fmla="*/ 402 w 496"/>
                  <a:gd name="T5" fmla="*/ 81 h 584"/>
                  <a:gd name="T6" fmla="*/ 333 w 496"/>
                  <a:gd name="T7" fmla="*/ 0 h 584"/>
                  <a:gd name="T8" fmla="*/ 213 w 496"/>
                  <a:gd name="T9" fmla="*/ 65 h 584"/>
                  <a:gd name="T10" fmla="*/ 244 w 496"/>
                  <a:gd name="T11" fmla="*/ 168 h 584"/>
                  <a:gd name="T12" fmla="*/ 186 w 496"/>
                  <a:gd name="T13" fmla="*/ 229 h 584"/>
                  <a:gd name="T14" fmla="*/ 82 w 496"/>
                  <a:gd name="T15" fmla="*/ 205 h 584"/>
                  <a:gd name="T16" fmla="*/ 24 w 496"/>
                  <a:gd name="T17" fmla="*/ 328 h 584"/>
                  <a:gd name="T18" fmla="*/ 109 w 496"/>
                  <a:gd name="T19" fmla="*/ 393 h 584"/>
                  <a:gd name="T20" fmla="*/ 101 w 496"/>
                  <a:gd name="T21" fmla="*/ 434 h 584"/>
                  <a:gd name="T22" fmla="*/ 98 w 496"/>
                  <a:gd name="T23" fmla="*/ 476 h 584"/>
                  <a:gd name="T24" fmla="*/ 0 w 496"/>
                  <a:gd name="T25" fmla="*/ 518 h 584"/>
                  <a:gd name="T26" fmla="*/ 12 w 496"/>
                  <a:gd name="T27" fmla="*/ 584 h 584"/>
                  <a:gd name="T28" fmla="*/ 419 w 496"/>
                  <a:gd name="T29" fmla="*/ 507 h 584"/>
                  <a:gd name="T30" fmla="*/ 496 w 496"/>
                  <a:gd name="T31" fmla="*/ 386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6" h="584">
                    <a:moveTo>
                      <a:pt x="496" y="386"/>
                    </a:moveTo>
                    <a:cubicBezTo>
                      <a:pt x="437" y="72"/>
                      <a:pt x="437" y="72"/>
                      <a:pt x="437" y="72"/>
                    </a:cubicBezTo>
                    <a:cubicBezTo>
                      <a:pt x="425" y="74"/>
                      <a:pt x="414" y="77"/>
                      <a:pt x="402" y="81"/>
                    </a:cubicBezTo>
                    <a:cubicBezTo>
                      <a:pt x="333" y="0"/>
                      <a:pt x="333" y="0"/>
                      <a:pt x="333" y="0"/>
                    </a:cubicBezTo>
                    <a:cubicBezTo>
                      <a:pt x="213" y="65"/>
                      <a:pt x="213" y="65"/>
                      <a:pt x="213" y="65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23" y="186"/>
                      <a:pt x="203" y="207"/>
                      <a:pt x="186" y="229"/>
                    </a:cubicBezTo>
                    <a:cubicBezTo>
                      <a:pt x="82" y="205"/>
                      <a:pt x="82" y="205"/>
                      <a:pt x="82" y="205"/>
                    </a:cubicBezTo>
                    <a:cubicBezTo>
                      <a:pt x="24" y="328"/>
                      <a:pt x="24" y="328"/>
                      <a:pt x="24" y="328"/>
                    </a:cubicBezTo>
                    <a:cubicBezTo>
                      <a:pt x="109" y="393"/>
                      <a:pt x="109" y="393"/>
                      <a:pt x="109" y="393"/>
                    </a:cubicBezTo>
                    <a:cubicBezTo>
                      <a:pt x="106" y="406"/>
                      <a:pt x="103" y="420"/>
                      <a:pt x="101" y="434"/>
                    </a:cubicBezTo>
                    <a:cubicBezTo>
                      <a:pt x="100" y="448"/>
                      <a:pt x="99" y="462"/>
                      <a:pt x="98" y="476"/>
                    </a:cubicBezTo>
                    <a:cubicBezTo>
                      <a:pt x="0" y="518"/>
                      <a:pt x="0" y="518"/>
                      <a:pt x="0" y="518"/>
                    </a:cubicBezTo>
                    <a:cubicBezTo>
                      <a:pt x="12" y="584"/>
                      <a:pt x="12" y="584"/>
                      <a:pt x="12" y="584"/>
                    </a:cubicBezTo>
                    <a:cubicBezTo>
                      <a:pt x="419" y="507"/>
                      <a:pt x="419" y="507"/>
                      <a:pt x="419" y="507"/>
                    </a:cubicBezTo>
                    <a:cubicBezTo>
                      <a:pt x="408" y="452"/>
                      <a:pt x="442" y="399"/>
                      <a:pt x="496" y="3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8" name="Group 5"/>
            <p:cNvGrpSpPr/>
            <p:nvPr/>
          </p:nvGrpSpPr>
          <p:grpSpPr>
            <a:xfrm rot="20768491">
              <a:off x="7109364" y="3043603"/>
              <a:ext cx="359673" cy="360288"/>
              <a:chOff x="7275629" y="3973834"/>
              <a:chExt cx="464344" cy="465138"/>
            </a:xfrm>
            <a:solidFill>
              <a:schemeClr val="bg1"/>
            </a:solidFill>
          </p:grpSpPr>
          <p:sp>
            <p:nvSpPr>
              <p:cNvPr id="50" name="Freeform: Shape 17"/>
              <p:cNvSpPr/>
              <p:nvPr/>
            </p:nvSpPr>
            <p:spPr bwMode="auto">
              <a:xfrm>
                <a:off x="7275629" y="401749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18"/>
              <p:cNvSpPr/>
              <p:nvPr/>
            </p:nvSpPr>
            <p:spPr bwMode="auto">
              <a:xfrm>
                <a:off x="7478829" y="420640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19"/>
              <p:cNvSpPr/>
              <p:nvPr/>
            </p:nvSpPr>
            <p:spPr bwMode="auto">
              <a:xfrm>
                <a:off x="7667742" y="397383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0"/>
              <p:cNvSpPr/>
              <p:nvPr/>
            </p:nvSpPr>
            <p:spPr bwMode="auto">
              <a:xfrm>
                <a:off x="7391517" y="419211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1"/>
              <p:cNvSpPr/>
              <p:nvPr/>
            </p:nvSpPr>
            <p:spPr bwMode="auto">
              <a:xfrm>
                <a:off x="7449460" y="429371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22"/>
              <p:cNvSpPr/>
              <p:nvPr/>
            </p:nvSpPr>
            <p:spPr bwMode="auto">
              <a:xfrm>
                <a:off x="7682029" y="407543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Group 6"/>
            <p:cNvGrpSpPr/>
            <p:nvPr/>
          </p:nvGrpSpPr>
          <p:grpSpPr>
            <a:xfrm rot="21041155">
              <a:off x="6402434" y="3208595"/>
              <a:ext cx="360288" cy="314790"/>
              <a:chOff x="6357938" y="3535363"/>
              <a:chExt cx="465138" cy="406400"/>
            </a:xfrm>
            <a:solidFill>
              <a:schemeClr val="bg1"/>
            </a:solidFill>
          </p:grpSpPr>
          <p:sp>
            <p:nvSpPr>
              <p:cNvPr id="47" name="Freeform: Shape 14"/>
              <p:cNvSpPr/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15"/>
              <p:cNvSpPr/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6"/>
              <p:cNvSpPr/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0" name="Group 7"/>
            <p:cNvGrpSpPr/>
            <p:nvPr/>
          </p:nvGrpSpPr>
          <p:grpSpPr>
            <a:xfrm rot="20932149">
              <a:off x="6964855" y="2306308"/>
              <a:ext cx="360288" cy="33753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45" name="Freeform: Shape 12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13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1" name="Group 8"/>
            <p:cNvGrpSpPr/>
            <p:nvPr/>
          </p:nvGrpSpPr>
          <p:grpSpPr>
            <a:xfrm rot="20768491">
              <a:off x="6276284" y="2465688"/>
              <a:ext cx="360288" cy="303109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42" name="Freeform: Shape 9"/>
              <p:cNvSpPr/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0"/>
              <p:cNvSpPr/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1"/>
              <p:cNvSpPr/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设计师MC：ID 29795607库_组合 27"/>
          <p:cNvGrpSpPr/>
          <p:nvPr>
            <p:custDataLst>
              <p:tags r:id="rId2"/>
            </p:custDataLst>
          </p:nvPr>
        </p:nvGrpSpPr>
        <p:grpSpPr>
          <a:xfrm>
            <a:off x="3527687" y="2758397"/>
            <a:ext cx="3201046" cy="3226151"/>
            <a:chOff x="4060825" y="3038475"/>
            <a:chExt cx="2428875" cy="2447925"/>
          </a:xfrm>
        </p:grpSpPr>
        <p:grpSp>
          <p:nvGrpSpPr>
            <p:cNvPr id="22" name="Group 28"/>
            <p:cNvGrpSpPr/>
            <p:nvPr/>
          </p:nvGrpSpPr>
          <p:grpSpPr>
            <a:xfrm>
              <a:off x="4060825" y="3038475"/>
              <a:ext cx="2428875" cy="2447925"/>
              <a:chOff x="4060825" y="3038475"/>
              <a:chExt cx="2428875" cy="2447925"/>
            </a:xfrm>
          </p:grpSpPr>
          <p:sp>
            <p:nvSpPr>
              <p:cNvPr id="33" name="Freeform: Shape 39"/>
              <p:cNvSpPr/>
              <p:nvPr/>
            </p:nvSpPr>
            <p:spPr bwMode="auto">
              <a:xfrm>
                <a:off x="4060825" y="3038475"/>
                <a:ext cx="1214437" cy="1241425"/>
              </a:xfrm>
              <a:custGeom>
                <a:avLst/>
                <a:gdLst>
                  <a:gd name="T0" fmla="*/ 509 w 640"/>
                  <a:gd name="T1" fmla="*/ 645 h 655"/>
                  <a:gd name="T2" fmla="*/ 640 w 640"/>
                  <a:gd name="T3" fmla="*/ 514 h 655"/>
                  <a:gd name="T4" fmla="*/ 640 w 640"/>
                  <a:gd name="T5" fmla="*/ 0 h 655"/>
                  <a:gd name="T6" fmla="*/ 555 w 640"/>
                  <a:gd name="T7" fmla="*/ 0 h 655"/>
                  <a:gd name="T8" fmla="*/ 527 w 640"/>
                  <a:gd name="T9" fmla="*/ 130 h 655"/>
                  <a:gd name="T10" fmla="*/ 427 w 640"/>
                  <a:gd name="T11" fmla="*/ 163 h 655"/>
                  <a:gd name="T12" fmla="*/ 328 w 640"/>
                  <a:gd name="T13" fmla="*/ 74 h 655"/>
                  <a:gd name="T14" fmla="*/ 192 w 640"/>
                  <a:gd name="T15" fmla="*/ 174 h 655"/>
                  <a:gd name="T16" fmla="*/ 246 w 640"/>
                  <a:gd name="T17" fmla="*/ 295 h 655"/>
                  <a:gd name="T18" fmla="*/ 184 w 640"/>
                  <a:gd name="T19" fmla="*/ 380 h 655"/>
                  <a:gd name="T20" fmla="*/ 52 w 640"/>
                  <a:gd name="T21" fmla="*/ 367 h 655"/>
                  <a:gd name="T22" fmla="*/ 0 w 640"/>
                  <a:gd name="T23" fmla="*/ 528 h 655"/>
                  <a:gd name="T24" fmla="*/ 115 w 640"/>
                  <a:gd name="T25" fmla="*/ 594 h 655"/>
                  <a:gd name="T26" fmla="*/ 113 w 640"/>
                  <a:gd name="T27" fmla="*/ 655 h 655"/>
                  <a:gd name="T28" fmla="*/ 509 w 640"/>
                  <a:gd name="T29" fmla="*/ 655 h 655"/>
                  <a:gd name="T30" fmla="*/ 509 w 640"/>
                  <a:gd name="T31" fmla="*/ 6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0" h="655">
                    <a:moveTo>
                      <a:pt x="509" y="645"/>
                    </a:moveTo>
                    <a:cubicBezTo>
                      <a:pt x="509" y="573"/>
                      <a:pt x="568" y="514"/>
                      <a:pt x="640" y="514"/>
                    </a:cubicBezTo>
                    <a:cubicBezTo>
                      <a:pt x="640" y="0"/>
                      <a:pt x="640" y="0"/>
                      <a:pt x="640" y="0"/>
                    </a:cubicBezTo>
                    <a:cubicBezTo>
                      <a:pt x="555" y="0"/>
                      <a:pt x="555" y="0"/>
                      <a:pt x="555" y="0"/>
                    </a:cubicBezTo>
                    <a:cubicBezTo>
                      <a:pt x="527" y="130"/>
                      <a:pt x="527" y="130"/>
                      <a:pt x="527" y="130"/>
                    </a:cubicBezTo>
                    <a:cubicBezTo>
                      <a:pt x="493" y="138"/>
                      <a:pt x="459" y="149"/>
                      <a:pt x="427" y="163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192" y="174"/>
                      <a:pt x="192" y="174"/>
                      <a:pt x="192" y="174"/>
                    </a:cubicBezTo>
                    <a:cubicBezTo>
                      <a:pt x="246" y="295"/>
                      <a:pt x="246" y="295"/>
                      <a:pt x="246" y="295"/>
                    </a:cubicBezTo>
                    <a:cubicBezTo>
                      <a:pt x="223" y="321"/>
                      <a:pt x="202" y="349"/>
                      <a:pt x="184" y="380"/>
                    </a:cubicBezTo>
                    <a:cubicBezTo>
                      <a:pt x="52" y="367"/>
                      <a:pt x="52" y="367"/>
                      <a:pt x="52" y="367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115" y="594"/>
                      <a:pt x="115" y="594"/>
                      <a:pt x="115" y="594"/>
                    </a:cubicBezTo>
                    <a:cubicBezTo>
                      <a:pt x="113" y="614"/>
                      <a:pt x="112" y="635"/>
                      <a:pt x="113" y="655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2"/>
                      <a:pt x="509" y="649"/>
                      <a:pt x="509" y="6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40"/>
              <p:cNvSpPr/>
              <p:nvPr/>
            </p:nvSpPr>
            <p:spPr bwMode="auto">
              <a:xfrm>
                <a:off x="5275263" y="3038475"/>
                <a:ext cx="1212850" cy="1241425"/>
              </a:xfrm>
              <a:custGeom>
                <a:avLst/>
                <a:gdLst>
                  <a:gd name="T0" fmla="*/ 132 w 640"/>
                  <a:gd name="T1" fmla="*/ 645 h 655"/>
                  <a:gd name="T2" fmla="*/ 132 w 640"/>
                  <a:gd name="T3" fmla="*/ 655 h 655"/>
                  <a:gd name="T4" fmla="*/ 528 w 640"/>
                  <a:gd name="T5" fmla="*/ 655 h 655"/>
                  <a:gd name="T6" fmla="*/ 525 w 640"/>
                  <a:gd name="T7" fmla="*/ 592 h 655"/>
                  <a:gd name="T8" fmla="*/ 640 w 640"/>
                  <a:gd name="T9" fmla="*/ 525 h 655"/>
                  <a:gd name="T10" fmla="*/ 588 w 640"/>
                  <a:gd name="T11" fmla="*/ 364 h 655"/>
                  <a:gd name="T12" fmla="*/ 455 w 640"/>
                  <a:gd name="T13" fmla="*/ 378 h 655"/>
                  <a:gd name="T14" fmla="*/ 394 w 640"/>
                  <a:gd name="T15" fmla="*/ 294 h 655"/>
                  <a:gd name="T16" fmla="*/ 447 w 640"/>
                  <a:gd name="T17" fmla="*/ 172 h 655"/>
                  <a:gd name="T18" fmla="*/ 310 w 640"/>
                  <a:gd name="T19" fmla="*/ 73 h 655"/>
                  <a:gd name="T20" fmla="*/ 212 w 640"/>
                  <a:gd name="T21" fmla="*/ 162 h 655"/>
                  <a:gd name="T22" fmla="*/ 162 w 640"/>
                  <a:gd name="T23" fmla="*/ 143 h 655"/>
                  <a:gd name="T24" fmla="*/ 112 w 640"/>
                  <a:gd name="T25" fmla="*/ 130 h 655"/>
                  <a:gd name="T26" fmla="*/ 84 w 640"/>
                  <a:gd name="T27" fmla="*/ 0 h 655"/>
                  <a:gd name="T28" fmla="*/ 0 w 640"/>
                  <a:gd name="T29" fmla="*/ 0 h 655"/>
                  <a:gd name="T30" fmla="*/ 0 w 640"/>
                  <a:gd name="T31" fmla="*/ 514 h 655"/>
                  <a:gd name="T32" fmla="*/ 132 w 640"/>
                  <a:gd name="T33" fmla="*/ 645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0" h="655">
                    <a:moveTo>
                      <a:pt x="132" y="645"/>
                    </a:moveTo>
                    <a:cubicBezTo>
                      <a:pt x="132" y="649"/>
                      <a:pt x="132" y="652"/>
                      <a:pt x="132" y="655"/>
                    </a:cubicBezTo>
                    <a:cubicBezTo>
                      <a:pt x="528" y="655"/>
                      <a:pt x="528" y="655"/>
                      <a:pt x="528" y="655"/>
                    </a:cubicBezTo>
                    <a:cubicBezTo>
                      <a:pt x="528" y="634"/>
                      <a:pt x="528" y="613"/>
                      <a:pt x="525" y="592"/>
                    </a:cubicBezTo>
                    <a:cubicBezTo>
                      <a:pt x="640" y="525"/>
                      <a:pt x="640" y="525"/>
                      <a:pt x="640" y="525"/>
                    </a:cubicBezTo>
                    <a:cubicBezTo>
                      <a:pt x="588" y="364"/>
                      <a:pt x="588" y="364"/>
                      <a:pt x="588" y="364"/>
                    </a:cubicBezTo>
                    <a:cubicBezTo>
                      <a:pt x="455" y="378"/>
                      <a:pt x="455" y="378"/>
                      <a:pt x="455" y="378"/>
                    </a:cubicBezTo>
                    <a:cubicBezTo>
                      <a:pt x="438" y="348"/>
                      <a:pt x="417" y="320"/>
                      <a:pt x="394" y="294"/>
                    </a:cubicBezTo>
                    <a:cubicBezTo>
                      <a:pt x="447" y="172"/>
                      <a:pt x="447" y="172"/>
                      <a:pt x="447" y="172"/>
                    </a:cubicBezTo>
                    <a:cubicBezTo>
                      <a:pt x="310" y="73"/>
                      <a:pt x="310" y="73"/>
                      <a:pt x="310" y="73"/>
                    </a:cubicBezTo>
                    <a:cubicBezTo>
                      <a:pt x="212" y="162"/>
                      <a:pt x="212" y="162"/>
                      <a:pt x="212" y="162"/>
                    </a:cubicBezTo>
                    <a:cubicBezTo>
                      <a:pt x="196" y="155"/>
                      <a:pt x="179" y="149"/>
                      <a:pt x="162" y="143"/>
                    </a:cubicBezTo>
                    <a:cubicBezTo>
                      <a:pt x="146" y="138"/>
                      <a:pt x="129" y="133"/>
                      <a:pt x="112" y="13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14"/>
                      <a:pt x="0" y="514"/>
                      <a:pt x="0" y="514"/>
                    </a:cubicBezTo>
                    <a:cubicBezTo>
                      <a:pt x="73" y="514"/>
                      <a:pt x="132" y="573"/>
                      <a:pt x="132" y="64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41"/>
              <p:cNvSpPr/>
              <p:nvPr/>
            </p:nvSpPr>
            <p:spPr bwMode="auto">
              <a:xfrm>
                <a:off x="5275263" y="4279900"/>
                <a:ext cx="1214437" cy="1206500"/>
              </a:xfrm>
              <a:custGeom>
                <a:avLst/>
                <a:gdLst>
                  <a:gd name="T0" fmla="*/ 528 w 641"/>
                  <a:gd name="T1" fmla="*/ 0 h 636"/>
                  <a:gd name="T2" fmla="*/ 132 w 641"/>
                  <a:gd name="T3" fmla="*/ 0 h 636"/>
                  <a:gd name="T4" fmla="*/ 0 w 641"/>
                  <a:gd name="T5" fmla="*/ 122 h 636"/>
                  <a:gd name="T6" fmla="*/ 0 w 641"/>
                  <a:gd name="T7" fmla="*/ 636 h 636"/>
                  <a:gd name="T8" fmla="*/ 86 w 641"/>
                  <a:gd name="T9" fmla="*/ 636 h 636"/>
                  <a:gd name="T10" fmla="*/ 114 w 641"/>
                  <a:gd name="T11" fmla="*/ 506 h 636"/>
                  <a:gd name="T12" fmla="*/ 213 w 641"/>
                  <a:gd name="T13" fmla="*/ 473 h 636"/>
                  <a:gd name="T14" fmla="*/ 312 w 641"/>
                  <a:gd name="T15" fmla="*/ 562 h 636"/>
                  <a:gd name="T16" fmla="*/ 449 w 641"/>
                  <a:gd name="T17" fmla="*/ 462 h 636"/>
                  <a:gd name="T18" fmla="*/ 395 w 641"/>
                  <a:gd name="T19" fmla="*/ 341 h 636"/>
                  <a:gd name="T20" fmla="*/ 456 w 641"/>
                  <a:gd name="T21" fmla="*/ 256 h 636"/>
                  <a:gd name="T22" fmla="*/ 589 w 641"/>
                  <a:gd name="T23" fmla="*/ 269 h 636"/>
                  <a:gd name="T24" fmla="*/ 641 w 641"/>
                  <a:gd name="T25" fmla="*/ 108 h 636"/>
                  <a:gd name="T26" fmla="*/ 525 w 641"/>
                  <a:gd name="T27" fmla="*/ 42 h 636"/>
                  <a:gd name="T28" fmla="*/ 528 w 641"/>
                  <a:gd name="T2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1" h="636">
                    <a:moveTo>
                      <a:pt x="528" y="0"/>
                    </a:moveTo>
                    <a:cubicBezTo>
                      <a:pt x="132" y="0"/>
                      <a:pt x="132" y="0"/>
                      <a:pt x="132" y="0"/>
                    </a:cubicBezTo>
                    <a:cubicBezTo>
                      <a:pt x="127" y="68"/>
                      <a:pt x="70" y="122"/>
                      <a:pt x="0" y="122"/>
                    </a:cubicBezTo>
                    <a:cubicBezTo>
                      <a:pt x="0" y="636"/>
                      <a:pt x="0" y="636"/>
                      <a:pt x="0" y="636"/>
                    </a:cubicBezTo>
                    <a:cubicBezTo>
                      <a:pt x="86" y="636"/>
                      <a:pt x="86" y="636"/>
                      <a:pt x="86" y="636"/>
                    </a:cubicBezTo>
                    <a:cubicBezTo>
                      <a:pt x="114" y="506"/>
                      <a:pt x="114" y="506"/>
                      <a:pt x="114" y="506"/>
                    </a:cubicBezTo>
                    <a:cubicBezTo>
                      <a:pt x="148" y="498"/>
                      <a:pt x="181" y="487"/>
                      <a:pt x="213" y="473"/>
                    </a:cubicBezTo>
                    <a:cubicBezTo>
                      <a:pt x="312" y="562"/>
                      <a:pt x="312" y="562"/>
                      <a:pt x="312" y="562"/>
                    </a:cubicBezTo>
                    <a:cubicBezTo>
                      <a:pt x="449" y="462"/>
                      <a:pt x="449" y="462"/>
                      <a:pt x="449" y="462"/>
                    </a:cubicBezTo>
                    <a:cubicBezTo>
                      <a:pt x="395" y="341"/>
                      <a:pt x="395" y="341"/>
                      <a:pt x="395" y="341"/>
                    </a:cubicBezTo>
                    <a:cubicBezTo>
                      <a:pt x="418" y="315"/>
                      <a:pt x="439" y="286"/>
                      <a:pt x="456" y="256"/>
                    </a:cubicBezTo>
                    <a:cubicBezTo>
                      <a:pt x="589" y="269"/>
                      <a:pt x="589" y="269"/>
                      <a:pt x="589" y="269"/>
                    </a:cubicBezTo>
                    <a:cubicBezTo>
                      <a:pt x="641" y="108"/>
                      <a:pt x="641" y="108"/>
                      <a:pt x="641" y="108"/>
                    </a:cubicBezTo>
                    <a:cubicBezTo>
                      <a:pt x="525" y="42"/>
                      <a:pt x="525" y="42"/>
                      <a:pt x="525" y="42"/>
                    </a:cubicBezTo>
                    <a:cubicBezTo>
                      <a:pt x="527" y="28"/>
                      <a:pt x="528" y="14"/>
                      <a:pt x="5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42"/>
              <p:cNvSpPr/>
              <p:nvPr/>
            </p:nvSpPr>
            <p:spPr bwMode="auto">
              <a:xfrm>
                <a:off x="4062413" y="4279900"/>
                <a:ext cx="1212850" cy="1206500"/>
              </a:xfrm>
              <a:custGeom>
                <a:avLst/>
                <a:gdLst>
                  <a:gd name="T0" fmla="*/ 508 w 639"/>
                  <a:gd name="T1" fmla="*/ 0 h 636"/>
                  <a:gd name="T2" fmla="*/ 112 w 639"/>
                  <a:gd name="T3" fmla="*/ 0 h 636"/>
                  <a:gd name="T4" fmla="*/ 114 w 639"/>
                  <a:gd name="T5" fmla="*/ 44 h 636"/>
                  <a:gd name="T6" fmla="*/ 0 w 639"/>
                  <a:gd name="T7" fmla="*/ 111 h 636"/>
                  <a:gd name="T8" fmla="*/ 52 w 639"/>
                  <a:gd name="T9" fmla="*/ 271 h 636"/>
                  <a:gd name="T10" fmla="*/ 184 w 639"/>
                  <a:gd name="T11" fmla="*/ 257 h 636"/>
                  <a:gd name="T12" fmla="*/ 246 w 639"/>
                  <a:gd name="T13" fmla="*/ 342 h 636"/>
                  <a:gd name="T14" fmla="*/ 192 w 639"/>
                  <a:gd name="T15" fmla="*/ 464 h 636"/>
                  <a:gd name="T16" fmla="*/ 329 w 639"/>
                  <a:gd name="T17" fmla="*/ 563 h 636"/>
                  <a:gd name="T18" fmla="*/ 428 w 639"/>
                  <a:gd name="T19" fmla="*/ 474 h 636"/>
                  <a:gd name="T20" fmla="*/ 477 w 639"/>
                  <a:gd name="T21" fmla="*/ 492 h 636"/>
                  <a:gd name="T22" fmla="*/ 528 w 639"/>
                  <a:gd name="T23" fmla="*/ 506 h 636"/>
                  <a:gd name="T24" fmla="*/ 556 w 639"/>
                  <a:gd name="T25" fmla="*/ 636 h 636"/>
                  <a:gd name="T26" fmla="*/ 639 w 639"/>
                  <a:gd name="T27" fmla="*/ 636 h 636"/>
                  <a:gd name="T28" fmla="*/ 639 w 639"/>
                  <a:gd name="T29" fmla="*/ 122 h 636"/>
                  <a:gd name="T30" fmla="*/ 508 w 639"/>
                  <a:gd name="T31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9" h="636">
                    <a:moveTo>
                      <a:pt x="508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14"/>
                      <a:pt x="113" y="29"/>
                      <a:pt x="114" y="4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52" y="271"/>
                      <a:pt x="52" y="271"/>
                      <a:pt x="52" y="271"/>
                    </a:cubicBezTo>
                    <a:cubicBezTo>
                      <a:pt x="184" y="257"/>
                      <a:pt x="184" y="257"/>
                      <a:pt x="184" y="257"/>
                    </a:cubicBezTo>
                    <a:cubicBezTo>
                      <a:pt x="202" y="288"/>
                      <a:pt x="223" y="316"/>
                      <a:pt x="246" y="342"/>
                    </a:cubicBezTo>
                    <a:cubicBezTo>
                      <a:pt x="192" y="464"/>
                      <a:pt x="192" y="464"/>
                      <a:pt x="192" y="464"/>
                    </a:cubicBezTo>
                    <a:cubicBezTo>
                      <a:pt x="329" y="563"/>
                      <a:pt x="329" y="563"/>
                      <a:pt x="329" y="563"/>
                    </a:cubicBezTo>
                    <a:cubicBezTo>
                      <a:pt x="428" y="474"/>
                      <a:pt x="428" y="474"/>
                      <a:pt x="428" y="474"/>
                    </a:cubicBezTo>
                    <a:cubicBezTo>
                      <a:pt x="444" y="481"/>
                      <a:pt x="460" y="487"/>
                      <a:pt x="477" y="492"/>
                    </a:cubicBezTo>
                    <a:cubicBezTo>
                      <a:pt x="494" y="498"/>
                      <a:pt x="511" y="502"/>
                      <a:pt x="528" y="506"/>
                    </a:cubicBezTo>
                    <a:cubicBezTo>
                      <a:pt x="556" y="636"/>
                      <a:pt x="556" y="636"/>
                      <a:pt x="556" y="636"/>
                    </a:cubicBezTo>
                    <a:cubicBezTo>
                      <a:pt x="639" y="636"/>
                      <a:pt x="639" y="636"/>
                      <a:pt x="639" y="636"/>
                    </a:cubicBezTo>
                    <a:cubicBezTo>
                      <a:pt x="639" y="122"/>
                      <a:pt x="639" y="122"/>
                      <a:pt x="639" y="122"/>
                    </a:cubicBezTo>
                    <a:cubicBezTo>
                      <a:pt x="570" y="122"/>
                      <a:pt x="513" y="68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9"/>
            <p:cNvGrpSpPr/>
            <p:nvPr/>
          </p:nvGrpSpPr>
          <p:grpSpPr>
            <a:xfrm>
              <a:off x="4669756" y="3473029"/>
              <a:ext cx="247160" cy="360288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31" name="Freeform: Shape 37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8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Freeform: Shape 30"/>
            <p:cNvSpPr/>
            <p:nvPr/>
          </p:nvSpPr>
          <p:spPr bwMode="auto">
            <a:xfrm>
              <a:off x="5595937" y="3473336"/>
              <a:ext cx="359673" cy="359673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31"/>
            <p:cNvSpPr/>
            <p:nvPr/>
          </p:nvSpPr>
          <p:spPr bwMode="auto">
            <a:xfrm>
              <a:off x="5574727" y="4388481"/>
              <a:ext cx="359673" cy="34860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32"/>
            <p:cNvSpPr/>
            <p:nvPr/>
          </p:nvSpPr>
          <p:spPr bwMode="auto">
            <a:xfrm>
              <a:off x="4612430" y="4419917"/>
              <a:ext cx="359673" cy="2588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TextBox 33"/>
            <p:cNvSpPr txBox="1"/>
            <p:nvPr/>
          </p:nvSpPr>
          <p:spPr>
            <a:xfrm>
              <a:off x="4391683" y="3812694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34"/>
            <p:cNvSpPr txBox="1"/>
            <p:nvPr/>
          </p:nvSpPr>
          <p:spPr>
            <a:xfrm>
              <a:off x="5396815" y="3828404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35"/>
            <p:cNvSpPr txBox="1"/>
            <p:nvPr/>
          </p:nvSpPr>
          <p:spPr>
            <a:xfrm>
              <a:off x="4451555" y="4705682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36"/>
            <p:cNvSpPr txBox="1"/>
            <p:nvPr/>
          </p:nvSpPr>
          <p:spPr>
            <a:xfrm>
              <a:off x="5323158" y="4738901"/>
              <a:ext cx="782336" cy="19850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3"/>
            </p:custDataLst>
          </p:nvPr>
        </p:nvGrpSpPr>
        <p:grpSpPr>
          <a:xfrm>
            <a:off x="2003641" y="1453172"/>
            <a:ext cx="4305639" cy="1292393"/>
            <a:chOff x="2003641" y="1453172"/>
            <a:chExt cx="4305639" cy="1292393"/>
          </a:xfrm>
        </p:grpSpPr>
        <p:cxnSp>
          <p:nvCxnSpPr>
            <p:cNvPr id="6" name="Straight Connector 43"/>
            <p:cNvCxnSpPr/>
            <p:nvPr/>
          </p:nvCxnSpPr>
          <p:spPr>
            <a:xfrm>
              <a:off x="2010585" y="1928268"/>
              <a:ext cx="429869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"/>
            <p:cNvGrpSpPr/>
            <p:nvPr/>
          </p:nvGrpSpPr>
          <p:grpSpPr>
            <a:xfrm>
              <a:off x="2003641" y="1453172"/>
              <a:ext cx="3084247" cy="1292393"/>
              <a:chOff x="1910354" y="1453172"/>
              <a:chExt cx="3084247" cy="1292393"/>
            </a:xfrm>
          </p:grpSpPr>
          <p:sp>
            <p:nvSpPr>
              <p:cNvPr id="20" name="TextBox 44"/>
              <p:cNvSpPr txBox="1"/>
              <p:nvPr/>
            </p:nvSpPr>
            <p:spPr>
              <a:xfrm>
                <a:off x="1910354" y="1453172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Rectangle 45"/>
              <p:cNvSpPr/>
              <p:nvPr/>
            </p:nvSpPr>
            <p:spPr>
              <a:xfrm>
                <a:off x="1910354" y="2018443"/>
                <a:ext cx="3084247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 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2" name="千图设计师MC：ID 29795607库_组合 61"/>
          <p:cNvGrpSpPr/>
          <p:nvPr>
            <p:custDataLst>
              <p:tags r:id="rId4"/>
            </p:custDataLst>
          </p:nvPr>
        </p:nvGrpSpPr>
        <p:grpSpPr>
          <a:xfrm>
            <a:off x="871603" y="3421923"/>
            <a:ext cx="3100161" cy="1292393"/>
            <a:chOff x="871603" y="3421923"/>
            <a:chExt cx="3100161" cy="1292393"/>
          </a:xfrm>
        </p:grpSpPr>
        <p:cxnSp>
          <p:nvCxnSpPr>
            <p:cNvPr id="8" name="Straight Connector 46"/>
            <p:cNvCxnSpPr/>
            <p:nvPr/>
          </p:nvCxnSpPr>
          <p:spPr>
            <a:xfrm>
              <a:off x="871603" y="3897020"/>
              <a:ext cx="291727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58"/>
            <p:cNvGrpSpPr/>
            <p:nvPr/>
          </p:nvGrpSpPr>
          <p:grpSpPr>
            <a:xfrm>
              <a:off x="887517" y="3421923"/>
              <a:ext cx="3084247" cy="1292393"/>
              <a:chOff x="747025" y="3421923"/>
              <a:chExt cx="3084247" cy="1292393"/>
            </a:xfrm>
          </p:grpSpPr>
          <p:sp>
            <p:nvSpPr>
              <p:cNvPr id="18" name="TextBox 47"/>
              <p:cNvSpPr txBox="1"/>
              <p:nvPr/>
            </p:nvSpPr>
            <p:spPr>
              <a:xfrm>
                <a:off x="747025" y="3421923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48"/>
              <p:cNvSpPr/>
              <p:nvPr/>
            </p:nvSpPr>
            <p:spPr>
              <a:xfrm>
                <a:off x="747026" y="3987194"/>
                <a:ext cx="2259752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0" name="千图设计师MC：ID 29795607库_组合 59"/>
          <p:cNvGrpSpPr/>
          <p:nvPr>
            <p:custDataLst>
              <p:tags r:id="rId5"/>
            </p:custDataLst>
          </p:nvPr>
        </p:nvGrpSpPr>
        <p:grpSpPr>
          <a:xfrm>
            <a:off x="8137331" y="2485773"/>
            <a:ext cx="3203156" cy="1292393"/>
            <a:chOff x="8137331" y="2485773"/>
            <a:chExt cx="3203156" cy="1292393"/>
          </a:xfrm>
        </p:grpSpPr>
        <p:cxnSp>
          <p:nvCxnSpPr>
            <p:cNvPr id="10" name="Straight Connector 49"/>
            <p:cNvCxnSpPr/>
            <p:nvPr/>
          </p:nvCxnSpPr>
          <p:spPr>
            <a:xfrm>
              <a:off x="8137331" y="2960869"/>
              <a:ext cx="315668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56"/>
            <p:cNvGrpSpPr/>
            <p:nvPr/>
          </p:nvGrpSpPr>
          <p:grpSpPr>
            <a:xfrm>
              <a:off x="8256240" y="2485773"/>
              <a:ext cx="3084247" cy="1292393"/>
              <a:chOff x="8360728" y="2485773"/>
              <a:chExt cx="3084247" cy="1292393"/>
            </a:xfrm>
          </p:grpSpPr>
          <p:sp>
            <p:nvSpPr>
              <p:cNvPr id="16" name="TextBox 50"/>
              <p:cNvSpPr txBox="1"/>
              <p:nvPr/>
            </p:nvSpPr>
            <p:spPr>
              <a:xfrm>
                <a:off x="8360728" y="2485773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7" name="Rectangle 51"/>
              <p:cNvSpPr/>
              <p:nvPr/>
            </p:nvSpPr>
            <p:spPr>
              <a:xfrm>
                <a:off x="8360728" y="3051044"/>
                <a:ext cx="3084247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1" name="千图设计师MC：ID 29795607库_组合 60"/>
          <p:cNvGrpSpPr/>
          <p:nvPr>
            <p:custDataLst>
              <p:tags r:id="rId6"/>
            </p:custDataLst>
          </p:nvPr>
        </p:nvGrpSpPr>
        <p:grpSpPr>
          <a:xfrm>
            <a:off x="6528048" y="4312982"/>
            <a:ext cx="3084247" cy="1292392"/>
            <a:chOff x="6528048" y="4312982"/>
            <a:chExt cx="3084247" cy="1292392"/>
          </a:xfrm>
        </p:grpSpPr>
        <p:cxnSp>
          <p:nvCxnSpPr>
            <p:cNvPr id="12" name="Straight Connector 52"/>
            <p:cNvCxnSpPr/>
            <p:nvPr/>
          </p:nvCxnSpPr>
          <p:spPr>
            <a:xfrm>
              <a:off x="6618622" y="4788078"/>
              <a:ext cx="2973944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57"/>
            <p:cNvGrpSpPr/>
            <p:nvPr/>
          </p:nvGrpSpPr>
          <p:grpSpPr>
            <a:xfrm>
              <a:off x="6528048" y="4312982"/>
              <a:ext cx="3084247" cy="1292392"/>
              <a:chOff x="6656706" y="4312982"/>
              <a:chExt cx="3084247" cy="1292392"/>
            </a:xfrm>
          </p:grpSpPr>
          <p:sp>
            <p:nvSpPr>
              <p:cNvPr id="14" name="TextBox 53"/>
              <p:cNvSpPr txBox="1"/>
              <p:nvPr/>
            </p:nvSpPr>
            <p:spPr>
              <a:xfrm>
                <a:off x="6656706" y="4312982"/>
                <a:ext cx="308424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5" name="Rectangle 54"/>
              <p:cNvSpPr/>
              <p:nvPr/>
            </p:nvSpPr>
            <p:spPr>
              <a:xfrm>
                <a:off x="6656706" y="4878252"/>
                <a:ext cx="3084247" cy="727122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71" y="-781803"/>
            <a:ext cx="8941857" cy="4470928"/>
          </a:xfrm>
          <a:prstGeom prst="rect">
            <a:avLst/>
          </a:prstGeom>
        </p:spPr>
      </p:pic>
      <p:grpSp>
        <p:nvGrpSpPr>
          <p:cNvPr id="12" name="组合 4"/>
          <p:cNvGrpSpPr/>
          <p:nvPr/>
        </p:nvGrpSpPr>
        <p:grpSpPr>
          <a:xfrm>
            <a:off x="2434399" y="3463324"/>
            <a:ext cx="1694555" cy="1772149"/>
            <a:chOff x="4190466" y="3106258"/>
            <a:chExt cx="1190104" cy="1244600"/>
          </a:xfrm>
        </p:grpSpPr>
        <p:sp>
          <p:nvSpPr>
            <p:cNvPr id="13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文本框 19"/>
            <p:cNvSpPr>
              <a:spLocks noChangeArrowheads="1"/>
            </p:cNvSpPr>
            <p:nvPr/>
          </p:nvSpPr>
          <p:spPr bwMode="auto">
            <a:xfrm>
              <a:off x="4222293" y="3160921"/>
              <a:ext cx="1126449" cy="84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7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6" name="TextBox 8"/>
          <p:cNvSpPr txBox="1"/>
          <p:nvPr/>
        </p:nvSpPr>
        <p:spPr>
          <a:xfrm>
            <a:off x="4897039" y="4470928"/>
            <a:ext cx="3168352" cy="732683"/>
          </a:xfrm>
          <a:prstGeom prst="rect">
            <a:avLst/>
          </a:prstGeom>
          <a:noFill/>
        </p:spPr>
        <p:txBody>
          <a:bodyPr wrap="square" lIns="91421" tIns="45711" rIns="91421" bIns="45711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4224964" y="3606831"/>
            <a:ext cx="7332036" cy="760273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【</a:t>
            </a:r>
            <a:r>
              <a:rPr lang="zh-CN" altLang="en-US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此处输入标题</a:t>
            </a: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千图设计师MC：ID 29795607库_组合 27"/>
          <p:cNvGrpSpPr/>
          <p:nvPr>
            <p:custDataLst>
              <p:tags r:id="rId1"/>
            </p:custDataLst>
          </p:nvPr>
        </p:nvGrpSpPr>
        <p:grpSpPr>
          <a:xfrm>
            <a:off x="5993516" y="1752533"/>
            <a:ext cx="4865159" cy="1951968"/>
            <a:chOff x="5993516" y="1752533"/>
            <a:chExt cx="4865159" cy="1951968"/>
          </a:xfrm>
        </p:grpSpPr>
        <p:grpSp>
          <p:nvGrpSpPr>
            <p:cNvPr id="5" name="Group 4"/>
            <p:cNvGrpSpPr/>
            <p:nvPr/>
          </p:nvGrpSpPr>
          <p:grpSpPr>
            <a:xfrm>
              <a:off x="5993516" y="1752533"/>
              <a:ext cx="1951968" cy="1951968"/>
              <a:chOff x="5980991" y="1752533"/>
              <a:chExt cx="1951968" cy="1951968"/>
            </a:xfrm>
          </p:grpSpPr>
          <p:sp>
            <p:nvSpPr>
              <p:cNvPr id="24" name="Oval 82"/>
              <p:cNvSpPr/>
              <p:nvPr/>
            </p:nvSpPr>
            <p:spPr bwMode="auto">
              <a:xfrm flipH="1">
                <a:off x="5980991" y="1867355"/>
                <a:ext cx="1837146" cy="1837146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FFFFF"/>
                    </a:solidFill>
                  </a:rPr>
                  <a:t>输入标题文本</a:t>
                </a:r>
                <a:endParaRPr lang="zh-CN" altLang="en-US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Oval 90"/>
              <p:cNvSpPr/>
              <p:nvPr/>
            </p:nvSpPr>
            <p:spPr bwMode="auto">
              <a:xfrm flipH="1">
                <a:off x="7244029" y="1752533"/>
                <a:ext cx="688930" cy="688930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02</a:t>
                </a:r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23"/>
            <p:cNvGrpSpPr/>
            <p:nvPr/>
          </p:nvGrpSpPr>
          <p:grpSpPr>
            <a:xfrm>
              <a:off x="7945484" y="2300199"/>
              <a:ext cx="2913191" cy="856637"/>
              <a:chOff x="1415480" y="1651350"/>
              <a:chExt cx="2913191" cy="856637"/>
            </a:xfrm>
          </p:grpSpPr>
          <p:sp>
            <p:nvSpPr>
              <p:cNvPr id="18" name="TextBox 24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25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US" altLang="zh-CN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30" name="千图设计师MC：ID 29795607库_组合 29"/>
          <p:cNvGrpSpPr/>
          <p:nvPr>
            <p:custDataLst>
              <p:tags r:id="rId2"/>
            </p:custDataLst>
          </p:nvPr>
        </p:nvGrpSpPr>
        <p:grpSpPr>
          <a:xfrm>
            <a:off x="1333325" y="3474858"/>
            <a:ext cx="4889834" cy="1951968"/>
            <a:chOff x="1333325" y="3474858"/>
            <a:chExt cx="4889834" cy="1951968"/>
          </a:xfrm>
        </p:grpSpPr>
        <p:grpSp>
          <p:nvGrpSpPr>
            <p:cNvPr id="6" name="Group 6"/>
            <p:cNvGrpSpPr/>
            <p:nvPr/>
          </p:nvGrpSpPr>
          <p:grpSpPr>
            <a:xfrm>
              <a:off x="4271192" y="3474858"/>
              <a:ext cx="1951967" cy="1951968"/>
              <a:chOff x="4258667" y="3474858"/>
              <a:chExt cx="1951967" cy="1951968"/>
            </a:xfrm>
          </p:grpSpPr>
          <p:sp>
            <p:nvSpPr>
              <p:cNvPr id="22" name="Oval 93"/>
              <p:cNvSpPr/>
              <p:nvPr/>
            </p:nvSpPr>
            <p:spPr bwMode="auto">
              <a:xfrm>
                <a:off x="4373488" y="3474858"/>
                <a:ext cx="1837146" cy="1837146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FFFFF"/>
                    </a:solidFill>
                  </a:rPr>
                  <a:t>输入标题文本</a:t>
                </a:r>
                <a:endParaRPr lang="zh-CN" altLang="en-US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Oval 94"/>
              <p:cNvSpPr/>
              <p:nvPr/>
            </p:nvSpPr>
            <p:spPr bwMode="auto">
              <a:xfrm>
                <a:off x="4258667" y="4737896"/>
                <a:ext cx="688930" cy="688930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03</a:t>
                </a:r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26"/>
            <p:cNvGrpSpPr/>
            <p:nvPr/>
          </p:nvGrpSpPr>
          <p:grpSpPr>
            <a:xfrm>
              <a:off x="1333325" y="4017774"/>
              <a:ext cx="2937867" cy="866137"/>
              <a:chOff x="155363" y="1227225"/>
              <a:chExt cx="2937867" cy="866137"/>
            </a:xfrm>
          </p:grpSpPr>
          <p:sp>
            <p:nvSpPr>
              <p:cNvPr id="16" name="TextBox 27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28"/>
              <p:cNvSpPr txBox="1"/>
              <p:nvPr/>
            </p:nvSpPr>
            <p:spPr bwMode="auto">
              <a:xfrm>
                <a:off x="155363" y="1537183"/>
                <a:ext cx="2937867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US" altLang="zh-CN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设计师MC：ID 29795607库_组合 1"/>
          <p:cNvGrpSpPr/>
          <p:nvPr>
            <p:custDataLst>
              <p:tags r:id="rId3"/>
            </p:custDataLst>
          </p:nvPr>
        </p:nvGrpSpPr>
        <p:grpSpPr>
          <a:xfrm>
            <a:off x="1333325" y="1752533"/>
            <a:ext cx="4889834" cy="1951968"/>
            <a:chOff x="1333325" y="1752533"/>
            <a:chExt cx="4889834" cy="1951968"/>
          </a:xfrm>
        </p:grpSpPr>
        <p:grpSp>
          <p:nvGrpSpPr>
            <p:cNvPr id="4" name="Group 2"/>
            <p:cNvGrpSpPr/>
            <p:nvPr/>
          </p:nvGrpSpPr>
          <p:grpSpPr>
            <a:xfrm>
              <a:off x="4271192" y="1752533"/>
              <a:ext cx="1951967" cy="1951968"/>
              <a:chOff x="4258667" y="1752533"/>
              <a:chExt cx="1951967" cy="1951968"/>
            </a:xfrm>
          </p:grpSpPr>
          <p:sp>
            <p:nvSpPr>
              <p:cNvPr id="26" name="Oval 85"/>
              <p:cNvSpPr/>
              <p:nvPr/>
            </p:nvSpPr>
            <p:spPr bwMode="auto">
              <a:xfrm>
                <a:off x="4373488" y="1867355"/>
                <a:ext cx="1837146" cy="1837146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lvl="0" algn="ctr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FFFFF"/>
                    </a:solidFill>
                  </a:rPr>
                  <a:t>输入标题文本</a:t>
                </a:r>
                <a:endParaRPr lang="zh-CN" altLang="en-US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Oval 86"/>
              <p:cNvSpPr/>
              <p:nvPr/>
            </p:nvSpPr>
            <p:spPr bwMode="auto">
              <a:xfrm>
                <a:off x="4258667" y="1752533"/>
                <a:ext cx="688930" cy="688930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01</a:t>
                </a:r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oup 29"/>
            <p:cNvGrpSpPr/>
            <p:nvPr/>
          </p:nvGrpSpPr>
          <p:grpSpPr>
            <a:xfrm>
              <a:off x="1333325" y="2295449"/>
              <a:ext cx="2937867" cy="866137"/>
              <a:chOff x="155363" y="1227225"/>
              <a:chExt cx="2937867" cy="866137"/>
            </a:xfrm>
          </p:grpSpPr>
          <p:sp>
            <p:nvSpPr>
              <p:cNvPr id="14" name="TextBox 30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31"/>
              <p:cNvSpPr txBox="1"/>
              <p:nvPr/>
            </p:nvSpPr>
            <p:spPr bwMode="auto">
              <a:xfrm>
                <a:off x="155363" y="1537183"/>
                <a:ext cx="2937867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US" altLang="zh-CN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9" name="千图设计师MC：ID 29795607库_组合 28"/>
          <p:cNvGrpSpPr/>
          <p:nvPr>
            <p:custDataLst>
              <p:tags r:id="rId4"/>
            </p:custDataLst>
          </p:nvPr>
        </p:nvGrpSpPr>
        <p:grpSpPr>
          <a:xfrm>
            <a:off x="5993516" y="3474858"/>
            <a:ext cx="4865159" cy="1951968"/>
            <a:chOff x="5993516" y="3474858"/>
            <a:chExt cx="4865159" cy="1951968"/>
          </a:xfrm>
        </p:grpSpPr>
        <p:grpSp>
          <p:nvGrpSpPr>
            <p:cNvPr id="7" name="Group 5"/>
            <p:cNvGrpSpPr/>
            <p:nvPr/>
          </p:nvGrpSpPr>
          <p:grpSpPr>
            <a:xfrm>
              <a:off x="5993516" y="3474858"/>
              <a:ext cx="1951968" cy="1951968"/>
              <a:chOff x="5980991" y="3474858"/>
              <a:chExt cx="1951968" cy="1951968"/>
            </a:xfrm>
          </p:grpSpPr>
          <p:sp>
            <p:nvSpPr>
              <p:cNvPr id="20" name="Oval 91"/>
              <p:cNvSpPr/>
              <p:nvPr/>
            </p:nvSpPr>
            <p:spPr bwMode="auto">
              <a:xfrm flipH="1">
                <a:off x="5980991" y="3474858"/>
                <a:ext cx="1837146" cy="1837146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 w="9525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FFFFF"/>
                    </a:solidFill>
                  </a:rPr>
                  <a:t>输入标题文本</a:t>
                </a:r>
                <a:endParaRPr lang="zh-CN" altLang="en-US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Oval 95"/>
              <p:cNvSpPr/>
              <p:nvPr/>
            </p:nvSpPr>
            <p:spPr bwMode="auto">
              <a:xfrm flipH="1">
                <a:off x="7244029" y="4737896"/>
                <a:ext cx="688930" cy="688930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04</a:t>
                </a:r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Group 32"/>
            <p:cNvGrpSpPr/>
            <p:nvPr/>
          </p:nvGrpSpPr>
          <p:grpSpPr>
            <a:xfrm>
              <a:off x="7945484" y="4022524"/>
              <a:ext cx="2913191" cy="856637"/>
              <a:chOff x="1415480" y="1651350"/>
              <a:chExt cx="2913191" cy="856637"/>
            </a:xfrm>
          </p:grpSpPr>
          <p:sp>
            <p:nvSpPr>
              <p:cNvPr id="12" name="TextBox 33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3" name="TextBox 34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US" altLang="zh-CN" sz="1000" b="0" dirty="0" smtClean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千图设计师MC：ID 29795607库_组合 20"/>
          <p:cNvGrpSpPr/>
          <p:nvPr>
            <p:custDataLst>
              <p:tags r:id="rId1"/>
            </p:custDataLst>
          </p:nvPr>
        </p:nvGrpSpPr>
        <p:grpSpPr>
          <a:xfrm>
            <a:off x="9120081" y="2872656"/>
            <a:ext cx="1567126" cy="1567126"/>
            <a:chOff x="9120081" y="2872656"/>
            <a:chExt cx="1567126" cy="1567126"/>
          </a:xfrm>
        </p:grpSpPr>
        <p:sp>
          <p:nvSpPr>
            <p:cNvPr id="16" name="Freeform: Shape 13"/>
            <p:cNvSpPr/>
            <p:nvPr/>
          </p:nvSpPr>
          <p:spPr>
            <a:xfrm>
              <a:off x="9120081" y="2872656"/>
              <a:ext cx="1567126" cy="156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Freeform: Shape 14"/>
            <p:cNvSpPr/>
            <p:nvPr/>
          </p:nvSpPr>
          <p:spPr>
            <a:xfrm>
              <a:off x="9697361" y="3259967"/>
              <a:ext cx="412566" cy="792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600" extrusionOk="0">
                  <a:moveTo>
                    <a:pt x="9405" y="21600"/>
                  </a:moveTo>
                  <a:lnTo>
                    <a:pt x="12523" y="21600"/>
                  </a:lnTo>
                  <a:cubicBezTo>
                    <a:pt x="12939" y="21600"/>
                    <a:pt x="13265" y="21433"/>
                    <a:pt x="13265" y="21216"/>
                  </a:cubicBezTo>
                  <a:lnTo>
                    <a:pt x="13265" y="19106"/>
                  </a:lnTo>
                  <a:cubicBezTo>
                    <a:pt x="18161" y="18684"/>
                    <a:pt x="21533" y="16742"/>
                    <a:pt x="21533" y="14283"/>
                  </a:cubicBezTo>
                  <a:cubicBezTo>
                    <a:pt x="21533" y="11378"/>
                    <a:pt x="16728" y="10402"/>
                    <a:pt x="12477" y="9546"/>
                  </a:cubicBezTo>
                  <a:cubicBezTo>
                    <a:pt x="9199" y="8883"/>
                    <a:pt x="6379" y="8318"/>
                    <a:pt x="6379" y="7039"/>
                  </a:cubicBezTo>
                  <a:cubicBezTo>
                    <a:pt x="6379" y="5941"/>
                    <a:pt x="8413" y="5184"/>
                    <a:pt x="11346" y="5184"/>
                  </a:cubicBezTo>
                  <a:cubicBezTo>
                    <a:pt x="14811" y="5184"/>
                    <a:pt x="17605" y="6471"/>
                    <a:pt x="17630" y="6485"/>
                  </a:cubicBezTo>
                  <a:cubicBezTo>
                    <a:pt x="17815" y="6556"/>
                    <a:pt x="18024" y="6594"/>
                    <a:pt x="18251" y="6569"/>
                  </a:cubicBezTo>
                  <a:cubicBezTo>
                    <a:pt x="18484" y="6556"/>
                    <a:pt x="18668" y="6485"/>
                    <a:pt x="18784" y="6377"/>
                  </a:cubicBezTo>
                  <a:lnTo>
                    <a:pt x="20656" y="4616"/>
                  </a:lnTo>
                  <a:cubicBezTo>
                    <a:pt x="20818" y="4472"/>
                    <a:pt x="20770" y="4291"/>
                    <a:pt x="20540" y="4158"/>
                  </a:cubicBezTo>
                  <a:cubicBezTo>
                    <a:pt x="20449" y="4109"/>
                    <a:pt x="17953" y="2783"/>
                    <a:pt x="13265" y="2506"/>
                  </a:cubicBezTo>
                  <a:lnTo>
                    <a:pt x="13265" y="385"/>
                  </a:lnTo>
                  <a:cubicBezTo>
                    <a:pt x="13265" y="167"/>
                    <a:pt x="12939" y="0"/>
                    <a:pt x="12523" y="0"/>
                  </a:cubicBezTo>
                  <a:lnTo>
                    <a:pt x="9405" y="0"/>
                  </a:lnTo>
                  <a:cubicBezTo>
                    <a:pt x="9011" y="0"/>
                    <a:pt x="8666" y="167"/>
                    <a:pt x="8666" y="385"/>
                  </a:cubicBezTo>
                  <a:lnTo>
                    <a:pt x="8666" y="2554"/>
                  </a:lnTo>
                  <a:cubicBezTo>
                    <a:pt x="3838" y="3037"/>
                    <a:pt x="511" y="4869"/>
                    <a:pt x="511" y="7086"/>
                  </a:cubicBezTo>
                  <a:cubicBezTo>
                    <a:pt x="511" y="10112"/>
                    <a:pt x="5687" y="11199"/>
                    <a:pt x="9845" y="12054"/>
                  </a:cubicBezTo>
                  <a:cubicBezTo>
                    <a:pt x="12962" y="12704"/>
                    <a:pt x="15691" y="13270"/>
                    <a:pt x="15691" y="14428"/>
                  </a:cubicBezTo>
                  <a:cubicBezTo>
                    <a:pt x="15691" y="15791"/>
                    <a:pt x="13240" y="16417"/>
                    <a:pt x="10977" y="16417"/>
                  </a:cubicBezTo>
                  <a:cubicBezTo>
                    <a:pt x="6887" y="16417"/>
                    <a:pt x="3654" y="14802"/>
                    <a:pt x="3608" y="14790"/>
                  </a:cubicBezTo>
                  <a:cubicBezTo>
                    <a:pt x="3469" y="14707"/>
                    <a:pt x="3263" y="14668"/>
                    <a:pt x="3052" y="14681"/>
                  </a:cubicBezTo>
                  <a:cubicBezTo>
                    <a:pt x="2843" y="14692"/>
                    <a:pt x="2639" y="14742"/>
                    <a:pt x="2522" y="14825"/>
                  </a:cubicBezTo>
                  <a:lnTo>
                    <a:pt x="143" y="16454"/>
                  </a:lnTo>
                  <a:cubicBezTo>
                    <a:pt x="-67" y="16598"/>
                    <a:pt x="-41" y="16804"/>
                    <a:pt x="188" y="16947"/>
                  </a:cubicBezTo>
                  <a:cubicBezTo>
                    <a:pt x="304" y="17019"/>
                    <a:pt x="3263" y="18707"/>
                    <a:pt x="8666" y="19106"/>
                  </a:cubicBezTo>
                  <a:lnTo>
                    <a:pt x="8666" y="21216"/>
                  </a:lnTo>
                  <a:cubicBezTo>
                    <a:pt x="8666" y="21433"/>
                    <a:pt x="9011" y="21600"/>
                    <a:pt x="9405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249281" y="1673259"/>
            <a:ext cx="7649534" cy="3965920"/>
            <a:chOff x="1249281" y="1673259"/>
            <a:chExt cx="7649534" cy="3965920"/>
          </a:xfrm>
        </p:grpSpPr>
        <p:sp>
          <p:nvSpPr>
            <p:cNvPr id="4" name="Freeform: Shape 1"/>
            <p:cNvSpPr/>
            <p:nvPr/>
          </p:nvSpPr>
          <p:spPr>
            <a:xfrm>
              <a:off x="1249281" y="1879137"/>
              <a:ext cx="3554165" cy="3554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>
            <a:xfrm rot="5400000">
              <a:off x="5526586" y="136544"/>
              <a:ext cx="1015097" cy="4718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>
            <a:xfrm rot="5400000">
              <a:off x="5917542" y="613826"/>
              <a:ext cx="733865" cy="5228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452"/>
                  </a:moveTo>
                  <a:lnTo>
                    <a:pt x="21490" y="13864"/>
                  </a:lnTo>
                  <a:lnTo>
                    <a:pt x="21490" y="0"/>
                  </a:lnTo>
                  <a:lnTo>
                    <a:pt x="8518" y="1799"/>
                  </a:lnTo>
                  <a:lnTo>
                    <a:pt x="8518" y="13864"/>
                  </a:lnTo>
                  <a:lnTo>
                    <a:pt x="8518" y="13864"/>
                  </a:lnTo>
                  <a:lnTo>
                    <a:pt x="81" y="15452"/>
                  </a:lnTo>
                  <a:lnTo>
                    <a:pt x="11" y="15452"/>
                  </a:lnTo>
                  <a:lnTo>
                    <a:pt x="11" y="15465"/>
                  </a:lnTo>
                  <a:lnTo>
                    <a:pt x="0" y="15467"/>
                  </a:lnTo>
                  <a:lnTo>
                    <a:pt x="11" y="15467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452"/>
                  </a:lnTo>
                  <a:lnTo>
                    <a:pt x="21599" y="154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>
            <a:xfrm rot="5400000">
              <a:off x="5917728" y="1486605"/>
              <a:ext cx="725167" cy="5220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452"/>
                  </a:moveTo>
                  <a:lnTo>
                    <a:pt x="12874" y="13852"/>
                  </a:lnTo>
                  <a:lnTo>
                    <a:pt x="12874" y="1791"/>
                  </a:lnTo>
                  <a:lnTo>
                    <a:pt x="0" y="0"/>
                  </a:lnTo>
                  <a:lnTo>
                    <a:pt x="0" y="13879"/>
                  </a:lnTo>
                  <a:lnTo>
                    <a:pt x="2" y="13879"/>
                  </a:lnTo>
                  <a:lnTo>
                    <a:pt x="111" y="15452"/>
                  </a:lnTo>
                  <a:lnTo>
                    <a:pt x="2" y="15452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452"/>
                  </a:lnTo>
                  <a:lnTo>
                    <a:pt x="21532" y="154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5"/>
            <p:cNvSpPr/>
            <p:nvPr/>
          </p:nvSpPr>
          <p:spPr>
            <a:xfrm rot="5400000">
              <a:off x="5521569" y="2452329"/>
              <a:ext cx="1022563" cy="472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4288286" y="2195834"/>
              <a:ext cx="356180" cy="313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4240795" y="3048740"/>
              <a:ext cx="356180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Rectangle 8"/>
            <p:cNvSpPr/>
            <p:nvPr/>
          </p:nvSpPr>
          <p:spPr>
            <a:xfrm>
              <a:off x="5913975" y="3212062"/>
              <a:ext cx="2519349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4248699" y="3917167"/>
              <a:ext cx="340372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5913975" y="3791633"/>
              <a:ext cx="2519349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Freeform: Shape 11"/>
            <p:cNvSpPr/>
            <p:nvPr/>
          </p:nvSpPr>
          <p:spPr>
            <a:xfrm>
              <a:off x="4289124" y="4784270"/>
              <a:ext cx="354503" cy="356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Rectangle 12"/>
            <p:cNvSpPr/>
            <p:nvPr/>
          </p:nvSpPr>
          <p:spPr>
            <a:xfrm>
              <a:off x="5925847" y="4353394"/>
              <a:ext cx="1979921" cy="31344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9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Straight Connector 15"/>
            <p:cNvSpPr/>
            <p:nvPr/>
          </p:nvSpPr>
          <p:spPr>
            <a:xfrm flipV="1">
              <a:off x="3669505" y="1673259"/>
              <a:ext cx="1" cy="396592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1580657" y="3408979"/>
              <a:ext cx="1867582" cy="539374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id-ID" sz="4000" dirty="0"/>
                <a:t>201</a:t>
              </a:r>
              <a:r>
                <a:rPr lang="en-US" sz="4000" dirty="0"/>
                <a:t>9</a:t>
              </a:r>
              <a:endParaRPr lang="id-ID" sz="4000" dirty="0"/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5909694" y="2683014"/>
              <a:ext cx="1830957" cy="24820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3"/>
          <p:cNvSpPr/>
          <p:nvPr>
            <p:custDataLst>
              <p:tags r:id="rId1"/>
            </p:custDataLst>
          </p:nvPr>
        </p:nvSpPr>
        <p:spPr bwMode="auto">
          <a:xfrm>
            <a:off x="0" y="4821560"/>
            <a:ext cx="12192000" cy="20522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243142" y="2878067"/>
            <a:ext cx="2772717" cy="3731695"/>
            <a:chOff x="243142" y="2878067"/>
            <a:chExt cx="2772717" cy="3731695"/>
          </a:xfrm>
        </p:grpSpPr>
        <p:sp>
          <p:nvSpPr>
            <p:cNvPr id="5" name="等腰三角形 4"/>
            <p:cNvSpPr/>
            <p:nvPr/>
          </p:nvSpPr>
          <p:spPr bwMode="auto">
            <a:xfrm>
              <a:off x="243142" y="2878067"/>
              <a:ext cx="2772717" cy="1943492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等腰三角形 8"/>
            <p:cNvSpPr/>
            <p:nvPr/>
          </p:nvSpPr>
          <p:spPr bwMode="auto">
            <a:xfrm>
              <a:off x="692726" y="3508325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087436" y="3510048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关键词</a:t>
              </a:r>
              <a:b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en-US" altLang="zh-CN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altLang="zh-CN" sz="14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72498" y="5085586"/>
              <a:ext cx="2514004" cy="1524176"/>
              <a:chOff x="372498" y="3981058"/>
              <a:chExt cx="2514004" cy="1524176"/>
            </a:xfrm>
          </p:grpSpPr>
          <p:sp>
            <p:nvSpPr>
              <p:cNvPr id="27" name="文本框 19"/>
              <p:cNvSpPr txBox="1"/>
              <p:nvPr/>
            </p:nvSpPr>
            <p:spPr>
              <a:xfrm>
                <a:off x="372498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 </a:t>
                </a:r>
                <a:r>
                  <a:rPr lang="en-US" altLang="zh-CN" sz="1100" dirty="0" smtClean="0"/>
                  <a:t> </a:t>
                </a:r>
                <a:endParaRPr lang="zh-CN" altLang="en-US" sz="1100" dirty="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372498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29" name="千图设计师MC：ID 29795607库_组合 28"/>
          <p:cNvGrpSpPr/>
          <p:nvPr>
            <p:custDataLst>
              <p:tags r:id="rId3"/>
            </p:custDataLst>
          </p:nvPr>
        </p:nvGrpSpPr>
        <p:grpSpPr>
          <a:xfrm>
            <a:off x="3220364" y="2878067"/>
            <a:ext cx="2772717" cy="3731695"/>
            <a:chOff x="3220364" y="2878067"/>
            <a:chExt cx="2772717" cy="3731695"/>
          </a:xfrm>
        </p:grpSpPr>
        <p:sp>
          <p:nvSpPr>
            <p:cNvPr id="6" name="等腰三角形 5"/>
            <p:cNvSpPr/>
            <p:nvPr/>
          </p:nvSpPr>
          <p:spPr bwMode="auto">
            <a:xfrm>
              <a:off x="3220364" y="2878067"/>
              <a:ext cx="2772717" cy="1943492"/>
            </a:xfrm>
            <a:prstGeom prst="triangl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等腰三角形 9"/>
            <p:cNvSpPr/>
            <p:nvPr/>
          </p:nvSpPr>
          <p:spPr bwMode="auto">
            <a:xfrm>
              <a:off x="3669948" y="3508325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4064658" y="3510048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关键词</a:t>
              </a:r>
              <a:b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en-US" altLang="zh-CN" sz="1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altLang="zh-CN" sz="140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349720" y="5085586"/>
              <a:ext cx="2514004" cy="1524176"/>
              <a:chOff x="3349720" y="3981058"/>
              <a:chExt cx="2514004" cy="1524176"/>
            </a:xfrm>
          </p:grpSpPr>
          <p:sp>
            <p:nvSpPr>
              <p:cNvPr id="25" name="文本框 27"/>
              <p:cNvSpPr txBox="1"/>
              <p:nvPr/>
            </p:nvSpPr>
            <p:spPr>
              <a:xfrm>
                <a:off x="3349720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 </a:t>
                </a:r>
                <a:r>
                  <a:rPr lang="en-US" altLang="zh-CN" sz="1100" dirty="0" smtClean="0"/>
                  <a:t> </a:t>
                </a:r>
                <a:endParaRPr lang="zh-CN" altLang="en-US" sz="1100"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349720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0" name="千图设计师MC：ID 29795607库_组合 29"/>
          <p:cNvGrpSpPr/>
          <p:nvPr>
            <p:custDataLst>
              <p:tags r:id="rId4"/>
            </p:custDataLst>
          </p:nvPr>
        </p:nvGrpSpPr>
        <p:grpSpPr>
          <a:xfrm>
            <a:off x="6197586" y="2878067"/>
            <a:ext cx="2772717" cy="3731695"/>
            <a:chOff x="6197586" y="2878067"/>
            <a:chExt cx="2772717" cy="3731695"/>
          </a:xfrm>
        </p:grpSpPr>
        <p:sp>
          <p:nvSpPr>
            <p:cNvPr id="7" name="等腰三角形 6"/>
            <p:cNvSpPr/>
            <p:nvPr/>
          </p:nvSpPr>
          <p:spPr bwMode="auto">
            <a:xfrm>
              <a:off x="6197586" y="2878067"/>
              <a:ext cx="2772717" cy="1943492"/>
            </a:xfrm>
            <a:prstGeom prst="triangl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等腰三角形 10"/>
            <p:cNvSpPr/>
            <p:nvPr/>
          </p:nvSpPr>
          <p:spPr bwMode="auto">
            <a:xfrm>
              <a:off x="6647170" y="3508325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7041880" y="3510048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关键词</a:t>
              </a:r>
              <a:b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en-US" altLang="zh-CN" sz="1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altLang="zh-CN" sz="140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326942" y="5085586"/>
              <a:ext cx="2514004" cy="1524176"/>
              <a:chOff x="6326942" y="3981058"/>
              <a:chExt cx="2514004" cy="1524176"/>
            </a:xfrm>
          </p:grpSpPr>
          <p:sp>
            <p:nvSpPr>
              <p:cNvPr id="23" name="文本框 30"/>
              <p:cNvSpPr txBox="1"/>
              <p:nvPr/>
            </p:nvSpPr>
            <p:spPr>
              <a:xfrm>
                <a:off x="6326942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 </a:t>
                </a:r>
                <a:r>
                  <a:rPr lang="en-US" altLang="zh-CN" sz="1100" dirty="0" smtClean="0"/>
                  <a:t> </a:t>
                </a:r>
                <a:endParaRPr lang="zh-CN" altLang="en-US" sz="1100"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326942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31" name="千图设计师MC：ID 29795607库_组合 30"/>
          <p:cNvGrpSpPr/>
          <p:nvPr>
            <p:custDataLst>
              <p:tags r:id="rId5"/>
            </p:custDataLst>
          </p:nvPr>
        </p:nvGrpSpPr>
        <p:grpSpPr>
          <a:xfrm>
            <a:off x="9174808" y="2878067"/>
            <a:ext cx="2772717" cy="3731695"/>
            <a:chOff x="9174808" y="2878067"/>
            <a:chExt cx="2772717" cy="3731695"/>
          </a:xfrm>
        </p:grpSpPr>
        <p:sp>
          <p:nvSpPr>
            <p:cNvPr id="8" name="等腰三角形 7"/>
            <p:cNvSpPr/>
            <p:nvPr/>
          </p:nvSpPr>
          <p:spPr bwMode="auto">
            <a:xfrm>
              <a:off x="9174808" y="2878067"/>
              <a:ext cx="2772717" cy="1943492"/>
            </a:xfrm>
            <a:prstGeom prst="triangl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等腰三角形 11"/>
            <p:cNvSpPr/>
            <p:nvPr/>
          </p:nvSpPr>
          <p:spPr bwMode="auto">
            <a:xfrm>
              <a:off x="9624392" y="3508325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10019102" y="3510048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关键词</a:t>
              </a:r>
              <a:b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en-US" altLang="zh-CN" sz="14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altLang="zh-CN" sz="1400">
                <a:solidFill>
                  <a:schemeClr val="accent4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304164" y="5085586"/>
              <a:ext cx="2514004" cy="1524176"/>
              <a:chOff x="9304164" y="3981058"/>
              <a:chExt cx="2514004" cy="1524176"/>
            </a:xfrm>
          </p:grpSpPr>
          <p:sp>
            <p:nvSpPr>
              <p:cNvPr id="21" name="文本框 33"/>
              <p:cNvSpPr txBox="1"/>
              <p:nvPr/>
            </p:nvSpPr>
            <p:spPr>
              <a:xfrm>
                <a:off x="9304164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 </a:t>
                </a:r>
                <a:r>
                  <a:rPr lang="en-US" altLang="zh-CN" sz="1100" dirty="0" smtClean="0"/>
                  <a:t> </a:t>
                </a:r>
                <a:endParaRPr lang="zh-CN" altLang="en-US" sz="1100" dirty="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304164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4295800" y="1952836"/>
            <a:ext cx="3320565" cy="3325613"/>
            <a:chOff x="4295800" y="1952836"/>
            <a:chExt cx="3320565" cy="3325613"/>
          </a:xfrm>
        </p:grpSpPr>
        <p:sp>
          <p:nvSpPr>
            <p:cNvPr id="17" name="Freeform: Shape 2"/>
            <p:cNvSpPr/>
            <p:nvPr/>
          </p:nvSpPr>
          <p:spPr>
            <a:xfrm rot="16200000" flipH="1">
              <a:off x="4484187" y="3528645"/>
              <a:ext cx="1396837" cy="1773612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3"/>
            <p:cNvSpPr/>
            <p:nvPr/>
          </p:nvSpPr>
          <p:spPr>
            <a:xfrm>
              <a:off x="4437514" y="1952836"/>
              <a:ext cx="1396837" cy="1773612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"/>
            <p:cNvSpPr/>
            <p:nvPr/>
          </p:nvSpPr>
          <p:spPr>
            <a:xfrm rot="5400000">
              <a:off x="6031140" y="1919614"/>
              <a:ext cx="1396837" cy="1773612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7"/>
            <p:cNvSpPr/>
            <p:nvPr/>
          </p:nvSpPr>
          <p:spPr>
            <a:xfrm rot="10800000">
              <a:off x="6061916" y="3504838"/>
              <a:ext cx="1396837" cy="1773611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TextBox 13"/>
            <p:cNvSpPr txBox="1"/>
            <p:nvPr/>
          </p:nvSpPr>
          <p:spPr bwMode="auto">
            <a:xfrm>
              <a:off x="4450827" y="3074757"/>
              <a:ext cx="1370211" cy="36163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0"/>
            <p:cNvSpPr/>
            <p:nvPr/>
          </p:nvSpPr>
          <p:spPr bwMode="auto">
            <a:xfrm>
              <a:off x="6350733" y="2263109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1"/>
            <p:cNvSpPr/>
            <p:nvPr/>
          </p:nvSpPr>
          <p:spPr bwMode="auto">
            <a:xfrm>
              <a:off x="6447480" y="3730308"/>
              <a:ext cx="633204" cy="633204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32"/>
            <p:cNvSpPr/>
            <p:nvPr/>
          </p:nvSpPr>
          <p:spPr bwMode="auto">
            <a:xfrm>
              <a:off x="4833128" y="2441553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33"/>
            <p:cNvSpPr/>
            <p:nvPr/>
          </p:nvSpPr>
          <p:spPr bwMode="auto">
            <a:xfrm>
              <a:off x="4923075" y="3898563"/>
              <a:ext cx="633204" cy="633204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TextBox 23"/>
            <p:cNvSpPr txBox="1"/>
            <p:nvPr/>
          </p:nvSpPr>
          <p:spPr bwMode="auto">
            <a:xfrm>
              <a:off x="5859553" y="2896313"/>
              <a:ext cx="1566965" cy="36163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4"/>
            <p:cNvSpPr txBox="1"/>
            <p:nvPr/>
          </p:nvSpPr>
          <p:spPr bwMode="auto">
            <a:xfrm>
              <a:off x="4475820" y="4531767"/>
              <a:ext cx="1566965" cy="36163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6"/>
            <p:cNvSpPr txBox="1"/>
            <p:nvPr/>
          </p:nvSpPr>
          <p:spPr bwMode="auto">
            <a:xfrm>
              <a:off x="6081297" y="4363512"/>
              <a:ext cx="1345221" cy="361632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设计师MC：ID 29795607库_组合 27"/>
          <p:cNvGrpSpPr/>
          <p:nvPr>
            <p:custDataLst>
              <p:tags r:id="rId2"/>
            </p:custDataLst>
          </p:nvPr>
        </p:nvGrpSpPr>
        <p:grpSpPr>
          <a:xfrm>
            <a:off x="1383911" y="2491673"/>
            <a:ext cx="2911889" cy="763287"/>
            <a:chOff x="1073412" y="1808822"/>
            <a:chExt cx="2911889" cy="763287"/>
          </a:xfrm>
        </p:grpSpPr>
        <p:sp>
          <p:nvSpPr>
            <p:cNvPr id="15" name="TextBox 29"/>
            <p:cNvSpPr txBox="1"/>
            <p:nvPr/>
          </p:nvSpPr>
          <p:spPr bwMode="auto">
            <a:xfrm>
              <a:off x="1073412" y="1808822"/>
              <a:ext cx="2911889" cy="246222"/>
            </a:xfrm>
            <a:prstGeom prst="rect">
              <a:avLst/>
            </a:prstGeom>
          </p:spPr>
          <p:txBody>
            <a:bodyPr wrap="none" lIns="0" tIns="0" rIns="360000" bIns="0" anchor="ctr">
              <a:normAutofit/>
            </a:bodyPr>
            <a:lstStyle/>
            <a:p>
              <a:pPr marL="0" indent="0"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xtBox 37"/>
            <p:cNvSpPr txBox="1"/>
            <p:nvPr/>
          </p:nvSpPr>
          <p:spPr bwMode="auto">
            <a:xfrm>
              <a:off x="1073412" y="2055044"/>
              <a:ext cx="2911889" cy="517065"/>
            </a:xfrm>
            <a:prstGeom prst="rect">
              <a:avLst/>
            </a:prstGeom>
          </p:spPr>
          <p:txBody>
            <a:bodyPr wrap="square" lIns="0" tIns="0" rIns="360000" bIns="0" anchor="t" anchorCtr="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设计师MC：ID 29795607库_组合 39"/>
          <p:cNvGrpSpPr/>
          <p:nvPr>
            <p:custDataLst>
              <p:tags r:id="rId3"/>
            </p:custDataLst>
          </p:nvPr>
        </p:nvGrpSpPr>
        <p:grpSpPr>
          <a:xfrm>
            <a:off x="7616365" y="2491676"/>
            <a:ext cx="2911889" cy="763287"/>
            <a:chOff x="8323877" y="1808825"/>
            <a:chExt cx="2911889" cy="763287"/>
          </a:xfrm>
        </p:grpSpPr>
        <p:sp>
          <p:nvSpPr>
            <p:cNvPr id="13" name="TextBox 40"/>
            <p:cNvSpPr txBox="1"/>
            <p:nvPr/>
          </p:nvSpPr>
          <p:spPr bwMode="auto">
            <a:xfrm>
              <a:off x="8323877" y="2055047"/>
              <a:ext cx="2911889" cy="517065"/>
            </a:xfrm>
            <a:prstGeom prst="rect">
              <a:avLst/>
            </a:prstGeom>
          </p:spPr>
          <p:txBody>
            <a:bodyPr wrap="square" lIns="360000" tIns="0" rIns="0" bIns="0" anchor="ctr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TextBox 41"/>
            <p:cNvSpPr txBox="1"/>
            <p:nvPr/>
          </p:nvSpPr>
          <p:spPr bwMode="auto">
            <a:xfrm>
              <a:off x="8323877" y="1808825"/>
              <a:ext cx="1594622" cy="246221"/>
            </a:xfrm>
            <a:prstGeom prst="rect">
              <a:avLst/>
            </a:prstGeom>
          </p:spPr>
          <p:txBody>
            <a:bodyPr wrap="none" lIns="360000" tIns="0" rIns="0" bIns="0" anchor="ctr" anchorCtr="0">
              <a:normAutofit/>
            </a:bodyPr>
            <a:lstStyle/>
            <a:p>
              <a:pPr marL="0" indent="0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千图设计师MC：ID 29795607库_组合 42"/>
          <p:cNvGrpSpPr/>
          <p:nvPr>
            <p:custDataLst>
              <p:tags r:id="rId4"/>
            </p:custDataLst>
          </p:nvPr>
        </p:nvGrpSpPr>
        <p:grpSpPr>
          <a:xfrm>
            <a:off x="7616365" y="3949296"/>
            <a:ext cx="2911889" cy="763287"/>
            <a:chOff x="8323877" y="1808825"/>
            <a:chExt cx="2911889" cy="763287"/>
          </a:xfrm>
        </p:grpSpPr>
        <p:sp>
          <p:nvSpPr>
            <p:cNvPr id="11" name="TextBox 43"/>
            <p:cNvSpPr txBox="1"/>
            <p:nvPr/>
          </p:nvSpPr>
          <p:spPr bwMode="auto">
            <a:xfrm>
              <a:off x="8323877" y="2055047"/>
              <a:ext cx="2911889" cy="517065"/>
            </a:xfrm>
            <a:prstGeom prst="rect">
              <a:avLst/>
            </a:prstGeom>
          </p:spPr>
          <p:txBody>
            <a:bodyPr wrap="square" lIns="360000" tIns="0" rIns="0" bIns="0" anchor="ctr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TextBox 44"/>
            <p:cNvSpPr txBox="1"/>
            <p:nvPr/>
          </p:nvSpPr>
          <p:spPr bwMode="auto">
            <a:xfrm>
              <a:off x="8323877" y="1808825"/>
              <a:ext cx="1594622" cy="246221"/>
            </a:xfrm>
            <a:prstGeom prst="rect">
              <a:avLst/>
            </a:prstGeom>
          </p:spPr>
          <p:txBody>
            <a:bodyPr wrap="none" lIns="360000" tIns="0" rIns="0" bIns="0" anchor="ctr" anchorCtr="0">
              <a:normAutofit/>
            </a:bodyPr>
            <a:lstStyle/>
            <a:p>
              <a:pPr marL="0" indent="0">
                <a:defRPr/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设计师MC：ID 29795607库_组合 45"/>
          <p:cNvGrpSpPr/>
          <p:nvPr>
            <p:custDataLst>
              <p:tags r:id="rId5"/>
            </p:custDataLst>
          </p:nvPr>
        </p:nvGrpSpPr>
        <p:grpSpPr>
          <a:xfrm>
            <a:off x="1383911" y="4051230"/>
            <a:ext cx="2911889" cy="763287"/>
            <a:chOff x="1073412" y="1808822"/>
            <a:chExt cx="2911889" cy="763287"/>
          </a:xfrm>
        </p:grpSpPr>
        <p:sp>
          <p:nvSpPr>
            <p:cNvPr id="9" name="TextBox 46"/>
            <p:cNvSpPr txBox="1"/>
            <p:nvPr/>
          </p:nvSpPr>
          <p:spPr bwMode="auto">
            <a:xfrm>
              <a:off x="1073412" y="1808822"/>
              <a:ext cx="2911889" cy="246222"/>
            </a:xfrm>
            <a:prstGeom prst="rect">
              <a:avLst/>
            </a:prstGeom>
          </p:spPr>
          <p:txBody>
            <a:bodyPr wrap="none" lIns="0" tIns="0" rIns="360000" bIns="0" anchor="ctr">
              <a:normAutofit/>
            </a:bodyPr>
            <a:lstStyle/>
            <a:p>
              <a:pPr marL="0" indent="0" algn="r">
                <a:defRPr/>
              </a:pPr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0" name="TextBox 47"/>
            <p:cNvSpPr txBox="1"/>
            <p:nvPr/>
          </p:nvSpPr>
          <p:spPr bwMode="auto">
            <a:xfrm>
              <a:off x="1073412" y="2055044"/>
              <a:ext cx="2911889" cy="517065"/>
            </a:xfrm>
            <a:prstGeom prst="rect">
              <a:avLst/>
            </a:prstGeom>
          </p:spPr>
          <p:txBody>
            <a:bodyPr wrap="square" lIns="0" tIns="0" rIns="360000" bIns="0" anchor="t" anchorCtr="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71" y="-781803"/>
            <a:ext cx="8941857" cy="4470928"/>
          </a:xfrm>
          <a:prstGeom prst="rect">
            <a:avLst/>
          </a:prstGeom>
        </p:spPr>
      </p:pic>
      <p:grpSp>
        <p:nvGrpSpPr>
          <p:cNvPr id="12" name="组合 4"/>
          <p:cNvGrpSpPr/>
          <p:nvPr/>
        </p:nvGrpSpPr>
        <p:grpSpPr>
          <a:xfrm>
            <a:off x="2434399" y="3463324"/>
            <a:ext cx="1694555" cy="1772149"/>
            <a:chOff x="4190466" y="3106258"/>
            <a:chExt cx="1190104" cy="1244600"/>
          </a:xfrm>
        </p:grpSpPr>
        <p:sp>
          <p:nvSpPr>
            <p:cNvPr id="13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文本框 19"/>
            <p:cNvSpPr>
              <a:spLocks noChangeArrowheads="1"/>
            </p:cNvSpPr>
            <p:nvPr/>
          </p:nvSpPr>
          <p:spPr bwMode="auto">
            <a:xfrm>
              <a:off x="4222293" y="3160921"/>
              <a:ext cx="1126449" cy="84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7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6" name="TextBox 8"/>
          <p:cNvSpPr txBox="1"/>
          <p:nvPr/>
        </p:nvSpPr>
        <p:spPr>
          <a:xfrm>
            <a:off x="4897039" y="4470928"/>
            <a:ext cx="3168352" cy="732683"/>
          </a:xfrm>
          <a:prstGeom prst="rect">
            <a:avLst/>
          </a:prstGeom>
          <a:noFill/>
        </p:spPr>
        <p:txBody>
          <a:bodyPr wrap="square" lIns="91421" tIns="45711" rIns="91421" bIns="45711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4224964" y="3606831"/>
            <a:ext cx="7332036" cy="760273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【</a:t>
            </a:r>
            <a:r>
              <a:rPr lang="zh-CN" altLang="en-US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此处输入标题</a:t>
            </a: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千图设计师MC：ID 29795607库_组合 29"/>
          <p:cNvGrpSpPr/>
          <p:nvPr>
            <p:custDataLst>
              <p:tags r:id="rId1"/>
            </p:custDataLst>
          </p:nvPr>
        </p:nvGrpSpPr>
        <p:grpSpPr>
          <a:xfrm>
            <a:off x="1127448" y="1505864"/>
            <a:ext cx="10081120" cy="959445"/>
            <a:chOff x="1127448" y="1505864"/>
            <a:chExt cx="10081120" cy="959445"/>
          </a:xfrm>
        </p:grpSpPr>
        <p:sp>
          <p:nvSpPr>
            <p:cNvPr id="4" name="Rectangle 2"/>
            <p:cNvSpPr/>
            <p:nvPr/>
          </p:nvSpPr>
          <p:spPr>
            <a:xfrm>
              <a:off x="1127448" y="1505864"/>
              <a:ext cx="10081120" cy="959445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TextBox 28"/>
            <p:cNvSpPr txBox="1"/>
            <p:nvPr/>
          </p:nvSpPr>
          <p:spPr bwMode="auto">
            <a:xfrm>
              <a:off x="1487488" y="1976612"/>
              <a:ext cx="8246229" cy="3362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05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如</a:t>
              </a: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需更改请在（设置形状格式）菜单下（文本选项）中调整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TextBox 29"/>
            <p:cNvSpPr txBox="1"/>
            <p:nvPr/>
          </p:nvSpPr>
          <p:spPr bwMode="auto">
            <a:xfrm>
              <a:off x="1487488" y="1730391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667508" y="3209639"/>
            <a:ext cx="3640160" cy="1006991"/>
            <a:chOff x="1667508" y="3209639"/>
            <a:chExt cx="3640160" cy="1006991"/>
          </a:xfrm>
        </p:grpSpPr>
        <p:sp>
          <p:nvSpPr>
            <p:cNvPr id="6" name="Oval 11"/>
            <p:cNvSpPr/>
            <p:nvPr/>
          </p:nvSpPr>
          <p:spPr>
            <a:xfrm>
              <a:off x="1667508" y="3320988"/>
              <a:ext cx="816573" cy="816571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44"/>
            <p:cNvSpPr/>
            <p:nvPr/>
          </p:nvSpPr>
          <p:spPr bwMode="auto">
            <a:xfrm>
              <a:off x="1858205" y="3502475"/>
              <a:ext cx="421321" cy="421321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21"/>
            <p:cNvGrpSpPr/>
            <p:nvPr/>
          </p:nvGrpSpPr>
          <p:grpSpPr>
            <a:xfrm>
              <a:off x="2484081" y="3209639"/>
              <a:ext cx="2823587" cy="1006991"/>
              <a:chOff x="1197898" y="2503545"/>
              <a:chExt cx="2198693" cy="1006991"/>
            </a:xfrm>
          </p:grpSpPr>
          <p:sp>
            <p:nvSpPr>
              <p:cNvPr id="25" name="TextBox 2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23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7" name="千图设计师MC：ID 29795607库_组合 26"/>
          <p:cNvGrpSpPr/>
          <p:nvPr>
            <p:custDataLst>
              <p:tags r:id="rId3"/>
            </p:custDataLst>
          </p:nvPr>
        </p:nvGrpSpPr>
        <p:grpSpPr>
          <a:xfrm>
            <a:off x="1667508" y="4416267"/>
            <a:ext cx="3640160" cy="1006991"/>
            <a:chOff x="1667508" y="4416267"/>
            <a:chExt cx="3640160" cy="1006991"/>
          </a:xfrm>
        </p:grpSpPr>
        <p:sp>
          <p:nvSpPr>
            <p:cNvPr id="7" name="Oval 14"/>
            <p:cNvSpPr/>
            <p:nvPr/>
          </p:nvSpPr>
          <p:spPr>
            <a:xfrm>
              <a:off x="1667508" y="4572509"/>
              <a:ext cx="816573" cy="816571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43"/>
            <p:cNvSpPr/>
            <p:nvPr/>
          </p:nvSpPr>
          <p:spPr bwMode="auto">
            <a:xfrm>
              <a:off x="1858205" y="4751696"/>
              <a:ext cx="421321" cy="42132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24"/>
            <p:cNvGrpSpPr/>
            <p:nvPr/>
          </p:nvGrpSpPr>
          <p:grpSpPr>
            <a:xfrm>
              <a:off x="2484081" y="4416267"/>
              <a:ext cx="2823587" cy="1006991"/>
              <a:chOff x="1197898" y="2503545"/>
              <a:chExt cx="2198693" cy="1006991"/>
            </a:xfrm>
          </p:grpSpPr>
          <p:sp>
            <p:nvSpPr>
              <p:cNvPr id="23" name="TextBox 25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26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9" name="千图设计师MC：ID 29795607库_组合 28"/>
          <p:cNvGrpSpPr/>
          <p:nvPr>
            <p:custDataLst>
              <p:tags r:id="rId4"/>
            </p:custDataLst>
          </p:nvPr>
        </p:nvGrpSpPr>
        <p:grpSpPr>
          <a:xfrm>
            <a:off x="7103530" y="3209639"/>
            <a:ext cx="3640160" cy="1006991"/>
            <a:chOff x="7103530" y="3209639"/>
            <a:chExt cx="3640160" cy="1006991"/>
          </a:xfrm>
        </p:grpSpPr>
        <p:sp>
          <p:nvSpPr>
            <p:cNvPr id="5" name="Oval 8"/>
            <p:cNvSpPr/>
            <p:nvPr/>
          </p:nvSpPr>
          <p:spPr>
            <a:xfrm>
              <a:off x="7103530" y="3320988"/>
              <a:ext cx="816573" cy="816571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45"/>
            <p:cNvSpPr/>
            <p:nvPr/>
          </p:nvSpPr>
          <p:spPr bwMode="auto">
            <a:xfrm>
              <a:off x="7301155" y="3518612"/>
              <a:ext cx="421321" cy="421321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27"/>
            <p:cNvGrpSpPr/>
            <p:nvPr/>
          </p:nvGrpSpPr>
          <p:grpSpPr>
            <a:xfrm>
              <a:off x="7920103" y="3209639"/>
              <a:ext cx="2823587" cy="1006991"/>
              <a:chOff x="1197898" y="2503545"/>
              <a:chExt cx="2198693" cy="1006991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千图设计师MC：ID 29795607库_组合 27"/>
          <p:cNvGrpSpPr/>
          <p:nvPr>
            <p:custDataLst>
              <p:tags r:id="rId5"/>
            </p:custDataLst>
          </p:nvPr>
        </p:nvGrpSpPr>
        <p:grpSpPr>
          <a:xfrm>
            <a:off x="7103530" y="4416267"/>
            <a:ext cx="3640160" cy="1006991"/>
            <a:chOff x="7103530" y="4416267"/>
            <a:chExt cx="3640160" cy="1006991"/>
          </a:xfrm>
        </p:grpSpPr>
        <p:sp>
          <p:nvSpPr>
            <p:cNvPr id="8" name="Oval 17"/>
            <p:cNvSpPr/>
            <p:nvPr/>
          </p:nvSpPr>
          <p:spPr>
            <a:xfrm>
              <a:off x="7103530" y="4572509"/>
              <a:ext cx="816573" cy="816571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46"/>
            <p:cNvSpPr/>
            <p:nvPr/>
          </p:nvSpPr>
          <p:spPr bwMode="auto">
            <a:xfrm>
              <a:off x="7301155" y="4762945"/>
              <a:ext cx="432111" cy="43211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41"/>
            <p:cNvGrpSpPr/>
            <p:nvPr/>
          </p:nvGrpSpPr>
          <p:grpSpPr>
            <a:xfrm>
              <a:off x="7920103" y="4416267"/>
              <a:ext cx="2823587" cy="1006991"/>
              <a:chOff x="1197898" y="2503545"/>
              <a:chExt cx="2198693" cy="1006991"/>
            </a:xfrm>
          </p:grpSpPr>
          <p:sp>
            <p:nvSpPr>
              <p:cNvPr id="19" name="TextBox 4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47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千图设计师MC：ID 29795607库_组合 28"/>
          <p:cNvGrpSpPr/>
          <p:nvPr>
            <p:custDataLst>
              <p:tags r:id="rId1"/>
            </p:custDataLst>
          </p:nvPr>
        </p:nvGrpSpPr>
        <p:grpSpPr>
          <a:xfrm>
            <a:off x="8186496" y="2384884"/>
            <a:ext cx="2304256" cy="2590701"/>
            <a:chOff x="8186496" y="2384884"/>
            <a:chExt cx="2304256" cy="2590701"/>
          </a:xfrm>
        </p:grpSpPr>
        <p:sp>
          <p:nvSpPr>
            <p:cNvPr id="7" name="Oval 23"/>
            <p:cNvSpPr/>
            <p:nvPr/>
          </p:nvSpPr>
          <p:spPr>
            <a:xfrm>
              <a:off x="8549370" y="2384884"/>
              <a:ext cx="1583710" cy="1583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4"/>
            <p:cNvSpPr/>
            <p:nvPr/>
          </p:nvSpPr>
          <p:spPr bwMode="auto">
            <a:xfrm>
              <a:off x="9024623" y="2860137"/>
              <a:ext cx="633204" cy="63320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37"/>
            <p:cNvGrpSpPr/>
            <p:nvPr/>
          </p:nvGrpSpPr>
          <p:grpSpPr>
            <a:xfrm>
              <a:off x="8186496" y="3968594"/>
              <a:ext cx="2304256" cy="1006991"/>
              <a:chOff x="7791759" y="1534819"/>
              <a:chExt cx="2304256" cy="1006991"/>
            </a:xfrm>
          </p:grpSpPr>
          <p:sp>
            <p:nvSpPr>
              <p:cNvPr id="25" name="TextBox 38"/>
              <p:cNvSpPr txBox="1"/>
              <p:nvPr/>
            </p:nvSpPr>
            <p:spPr>
              <a:xfrm>
                <a:off x="7791759" y="153481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39"/>
              <p:cNvSpPr txBox="1"/>
              <p:nvPr/>
            </p:nvSpPr>
            <p:spPr>
              <a:xfrm>
                <a:off x="7791759" y="1923044"/>
                <a:ext cx="2304256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7" name="千图设计师MC：ID 29795607库_组合 26"/>
          <p:cNvGrpSpPr/>
          <p:nvPr>
            <p:custDataLst>
              <p:tags r:id="rId2"/>
            </p:custDataLst>
          </p:nvPr>
        </p:nvGrpSpPr>
        <p:grpSpPr>
          <a:xfrm>
            <a:off x="3940324" y="2384884"/>
            <a:ext cx="2535749" cy="2590701"/>
            <a:chOff x="3940324" y="2384884"/>
            <a:chExt cx="2535749" cy="2590701"/>
          </a:xfrm>
        </p:grpSpPr>
        <p:sp>
          <p:nvSpPr>
            <p:cNvPr id="5" name="Oval 21"/>
            <p:cNvSpPr/>
            <p:nvPr/>
          </p:nvSpPr>
          <p:spPr>
            <a:xfrm>
              <a:off x="4303199" y="2384884"/>
              <a:ext cx="1583710" cy="1583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8" name="Straight Connector 17"/>
            <p:cNvCxnSpPr/>
            <p:nvPr/>
          </p:nvCxnSpPr>
          <p:spPr>
            <a:xfrm>
              <a:off x="5849105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: Shape 35"/>
            <p:cNvSpPr/>
            <p:nvPr/>
          </p:nvSpPr>
          <p:spPr bwMode="auto">
            <a:xfrm>
              <a:off x="4757383" y="2858566"/>
              <a:ext cx="633204" cy="633204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40"/>
            <p:cNvGrpSpPr/>
            <p:nvPr/>
          </p:nvGrpSpPr>
          <p:grpSpPr>
            <a:xfrm>
              <a:off x="3940324" y="3968594"/>
              <a:ext cx="2304256" cy="1006991"/>
              <a:chOff x="7791759" y="1534819"/>
              <a:chExt cx="2304256" cy="1006991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7791759" y="153481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7791759" y="1923044"/>
                <a:ext cx="2304256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千图设计师MC：ID 29795607库_组合 27"/>
          <p:cNvGrpSpPr/>
          <p:nvPr>
            <p:custDataLst>
              <p:tags r:id="rId3"/>
            </p:custDataLst>
          </p:nvPr>
        </p:nvGrpSpPr>
        <p:grpSpPr>
          <a:xfrm>
            <a:off x="6144093" y="2139263"/>
            <a:ext cx="2407274" cy="2747527"/>
            <a:chOff x="6144093" y="2139263"/>
            <a:chExt cx="2407274" cy="2747527"/>
          </a:xfrm>
        </p:grpSpPr>
        <p:sp>
          <p:nvSpPr>
            <p:cNvPr id="6" name="Oval 22"/>
            <p:cNvSpPr/>
            <p:nvPr/>
          </p:nvSpPr>
          <p:spPr>
            <a:xfrm>
              <a:off x="6423683" y="3303080"/>
              <a:ext cx="1583710" cy="1583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10" name="Straight Connector 19"/>
            <p:cNvCxnSpPr/>
            <p:nvPr/>
          </p:nvCxnSpPr>
          <p:spPr>
            <a:xfrm flipH="1">
              <a:off x="7924399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33"/>
            <p:cNvSpPr/>
            <p:nvPr/>
          </p:nvSpPr>
          <p:spPr bwMode="auto">
            <a:xfrm>
              <a:off x="6901537" y="3772047"/>
              <a:ext cx="633204" cy="63320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1"/>
            <p:cNvGrpSpPr/>
            <p:nvPr/>
          </p:nvGrpSpPr>
          <p:grpSpPr>
            <a:xfrm>
              <a:off x="6144093" y="2139263"/>
              <a:ext cx="2304256" cy="1163817"/>
              <a:chOff x="6144093" y="2296089"/>
              <a:chExt cx="2304256" cy="1163817"/>
            </a:xfrm>
          </p:grpSpPr>
          <p:sp>
            <p:nvSpPr>
              <p:cNvPr id="21" name="TextBox 44"/>
              <p:cNvSpPr txBox="1"/>
              <p:nvPr/>
            </p:nvSpPr>
            <p:spPr>
              <a:xfrm>
                <a:off x="6144093" y="229608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45"/>
              <p:cNvSpPr txBox="1"/>
              <p:nvPr/>
            </p:nvSpPr>
            <p:spPr>
              <a:xfrm>
                <a:off x="6144093" y="2684313"/>
                <a:ext cx="2304256" cy="7755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设计师MC：ID 29795607库_组合 1"/>
          <p:cNvGrpSpPr/>
          <p:nvPr>
            <p:custDataLst>
              <p:tags r:id="rId4"/>
            </p:custDataLst>
          </p:nvPr>
        </p:nvGrpSpPr>
        <p:grpSpPr>
          <a:xfrm>
            <a:off x="1855854" y="2139263"/>
            <a:ext cx="2469564" cy="2747527"/>
            <a:chOff x="1855854" y="2139263"/>
            <a:chExt cx="2469564" cy="2747527"/>
          </a:xfrm>
        </p:grpSpPr>
        <p:sp>
          <p:nvSpPr>
            <p:cNvPr id="4" name="Oval 20"/>
            <p:cNvSpPr/>
            <p:nvPr/>
          </p:nvSpPr>
          <p:spPr>
            <a:xfrm>
              <a:off x="2177512" y="3303080"/>
              <a:ext cx="1583710" cy="15837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9" name="Straight Connector 18"/>
            <p:cNvCxnSpPr/>
            <p:nvPr/>
          </p:nvCxnSpPr>
          <p:spPr>
            <a:xfrm flipH="1">
              <a:off x="3698450" y="3459908"/>
              <a:ext cx="626968" cy="2686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32"/>
            <p:cNvSpPr/>
            <p:nvPr/>
          </p:nvSpPr>
          <p:spPr bwMode="auto">
            <a:xfrm>
              <a:off x="2652765" y="3778333"/>
              <a:ext cx="633204" cy="633204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2"/>
            <p:cNvGrpSpPr/>
            <p:nvPr/>
          </p:nvGrpSpPr>
          <p:grpSpPr>
            <a:xfrm>
              <a:off x="1855854" y="2139263"/>
              <a:ext cx="2304256" cy="1163817"/>
              <a:chOff x="1855854" y="2296089"/>
              <a:chExt cx="2304256" cy="1163817"/>
            </a:xfrm>
          </p:grpSpPr>
          <p:sp>
            <p:nvSpPr>
              <p:cNvPr id="19" name="TextBox 47"/>
              <p:cNvSpPr txBox="1"/>
              <p:nvPr/>
            </p:nvSpPr>
            <p:spPr>
              <a:xfrm>
                <a:off x="1855854" y="2296089"/>
                <a:ext cx="2304256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48"/>
              <p:cNvSpPr txBox="1"/>
              <p:nvPr/>
            </p:nvSpPr>
            <p:spPr>
              <a:xfrm>
                <a:off x="1855854" y="2684313"/>
                <a:ext cx="2304256" cy="7755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4"/>
          <p:cNvGrpSpPr/>
          <p:nvPr>
            <p:custDataLst>
              <p:tags r:id="rId1"/>
            </p:custDataLst>
          </p:nvPr>
        </p:nvGrpSpPr>
        <p:grpSpPr>
          <a:xfrm>
            <a:off x="746488" y="1556792"/>
            <a:ext cx="10675645" cy="3156156"/>
            <a:chOff x="746488" y="1736812"/>
            <a:chExt cx="10675645" cy="3156156"/>
          </a:xfrm>
        </p:grpSpPr>
        <p:sp>
          <p:nvSpPr>
            <p:cNvPr id="17" name="Oval 65"/>
            <p:cNvSpPr/>
            <p:nvPr/>
          </p:nvSpPr>
          <p:spPr>
            <a:xfrm>
              <a:off x="746488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Arc 66"/>
            <p:cNvSpPr/>
            <p:nvPr/>
          </p:nvSpPr>
          <p:spPr>
            <a:xfrm>
              <a:off x="747882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Oval 67"/>
            <p:cNvSpPr/>
            <p:nvPr/>
          </p:nvSpPr>
          <p:spPr>
            <a:xfrm>
              <a:off x="3415687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Arc 68"/>
            <p:cNvSpPr/>
            <p:nvPr/>
          </p:nvSpPr>
          <p:spPr>
            <a:xfrm rot="10800000">
              <a:off x="3417080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69"/>
            <p:cNvSpPr/>
            <p:nvPr/>
          </p:nvSpPr>
          <p:spPr>
            <a:xfrm>
              <a:off x="6083735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Arc 70"/>
            <p:cNvSpPr/>
            <p:nvPr/>
          </p:nvSpPr>
          <p:spPr>
            <a:xfrm>
              <a:off x="6085129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Oval 71"/>
            <p:cNvSpPr/>
            <p:nvPr/>
          </p:nvSpPr>
          <p:spPr>
            <a:xfrm>
              <a:off x="8752934" y="1966110"/>
              <a:ext cx="2669199" cy="2669199"/>
            </a:xfrm>
            <a:prstGeom prst="ellipse">
              <a:avLst/>
            </a:prstGeom>
            <a:noFill/>
            <a:ln w="69850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Arc 72"/>
            <p:cNvSpPr/>
            <p:nvPr/>
          </p:nvSpPr>
          <p:spPr>
            <a:xfrm rot="10800000">
              <a:off x="8754327" y="1967504"/>
              <a:ext cx="2666411" cy="2666411"/>
            </a:xfrm>
            <a:prstGeom prst="arc">
              <a:avLst>
                <a:gd name="adj1" fmla="val 10766207"/>
                <a:gd name="adj2" fmla="val 0"/>
              </a:avLst>
            </a:prstGeom>
            <a:ln w="69850" cap="rnd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Oval 73"/>
            <p:cNvSpPr/>
            <p:nvPr/>
          </p:nvSpPr>
          <p:spPr>
            <a:xfrm>
              <a:off x="1516170" y="2735792"/>
              <a:ext cx="1129835" cy="11298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74"/>
            <p:cNvSpPr/>
            <p:nvPr/>
          </p:nvSpPr>
          <p:spPr bwMode="auto">
            <a:xfrm>
              <a:off x="1828624" y="3069884"/>
              <a:ext cx="510820" cy="507343"/>
            </a:xfrm>
            <a:custGeom>
              <a:avLst/>
              <a:gdLst>
                <a:gd name="T0" fmla="*/ 278227252 w 21437"/>
                <a:gd name="T1" fmla="*/ 181512920 h 21437"/>
                <a:gd name="T2" fmla="*/ 224525382 w 21437"/>
                <a:gd name="T3" fmla="*/ 186253815 h 21437"/>
                <a:gd name="T4" fmla="*/ 163746388 w 21437"/>
                <a:gd name="T5" fmla="*/ 127098893 h 21437"/>
                <a:gd name="T6" fmla="*/ 297860420 w 21437"/>
                <a:gd name="T7" fmla="*/ 48183154 h 21437"/>
                <a:gd name="T8" fmla="*/ 275053811 w 21437"/>
                <a:gd name="T9" fmla="*/ 25990522 h 21437"/>
                <a:gd name="T10" fmla="*/ 103373648 w 21437"/>
                <a:gd name="T11" fmla="*/ 68352185 h 21437"/>
                <a:gd name="T12" fmla="*/ 39968114 w 21437"/>
                <a:gd name="T13" fmla="*/ 6668302 h 21437"/>
                <a:gd name="T14" fmla="*/ 6852655 w 21437"/>
                <a:gd name="T15" fmla="*/ 6668302 h 21437"/>
                <a:gd name="T16" fmla="*/ 6852655 w 21437"/>
                <a:gd name="T17" fmla="*/ 38890974 h 21437"/>
                <a:gd name="T18" fmla="*/ 70245387 w 21437"/>
                <a:gd name="T19" fmla="*/ 100574975 h 21437"/>
                <a:gd name="T20" fmla="*/ 26808398 w 21437"/>
                <a:gd name="T21" fmla="*/ 267534270 h 21437"/>
                <a:gd name="T22" fmla="*/ 49629224 w 21437"/>
                <a:gd name="T23" fmla="*/ 289739412 h 21437"/>
                <a:gd name="T24" fmla="*/ 130630929 w 21437"/>
                <a:gd name="T25" fmla="*/ 159320396 h 21437"/>
                <a:gd name="T26" fmla="*/ 191411339 w 21437"/>
                <a:gd name="T27" fmla="*/ 218476486 h 21437"/>
                <a:gd name="T28" fmla="*/ 186538780 w 21437"/>
                <a:gd name="T29" fmla="*/ 270731883 h 21437"/>
                <a:gd name="T30" fmla="*/ 209344203 w 21437"/>
                <a:gd name="T31" fmla="*/ 292937024 h 21437"/>
                <a:gd name="T32" fmla="*/ 242459541 w 21437"/>
                <a:gd name="T33" fmla="*/ 235926948 h 21437"/>
                <a:gd name="T34" fmla="*/ 301048198 w 21437"/>
                <a:gd name="T35" fmla="*/ 203704266 h 21437"/>
                <a:gd name="T36" fmla="*/ 278227252 w 21437"/>
                <a:gd name="T37" fmla="*/ 181512920 h 21437"/>
                <a:gd name="T38" fmla="*/ 278227252 w 21437"/>
                <a:gd name="T39" fmla="*/ 181512920 h 214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437" h="21437">
                  <a:moveTo>
                    <a:pt x="19812" y="13283"/>
                  </a:moveTo>
                  <a:lnTo>
                    <a:pt x="15988" y="13630"/>
                  </a:lnTo>
                  <a:lnTo>
                    <a:pt x="11660" y="9301"/>
                  </a:lnTo>
                  <a:lnTo>
                    <a:pt x="21210" y="3526"/>
                  </a:lnTo>
                  <a:lnTo>
                    <a:pt x="19586" y="1902"/>
                  </a:lnTo>
                  <a:lnTo>
                    <a:pt x="7361" y="5002"/>
                  </a:lnTo>
                  <a:lnTo>
                    <a:pt x="2846" y="488"/>
                  </a:lnTo>
                  <a:cubicBezTo>
                    <a:pt x="2195" y="-163"/>
                    <a:pt x="1140" y="-163"/>
                    <a:pt x="488" y="488"/>
                  </a:cubicBezTo>
                  <a:cubicBezTo>
                    <a:pt x="-163" y="1140"/>
                    <a:pt x="-163" y="2195"/>
                    <a:pt x="488" y="2846"/>
                  </a:cubicBezTo>
                  <a:lnTo>
                    <a:pt x="5002" y="7360"/>
                  </a:lnTo>
                  <a:lnTo>
                    <a:pt x="1909" y="19578"/>
                  </a:lnTo>
                  <a:lnTo>
                    <a:pt x="3534" y="21203"/>
                  </a:lnTo>
                  <a:lnTo>
                    <a:pt x="9302" y="11659"/>
                  </a:lnTo>
                  <a:lnTo>
                    <a:pt x="13630" y="15988"/>
                  </a:lnTo>
                  <a:lnTo>
                    <a:pt x="13283" y="19812"/>
                  </a:lnTo>
                  <a:lnTo>
                    <a:pt x="14907" y="21437"/>
                  </a:lnTo>
                  <a:lnTo>
                    <a:pt x="17265" y="17265"/>
                  </a:lnTo>
                  <a:lnTo>
                    <a:pt x="21437" y="14907"/>
                  </a:lnTo>
                  <a:lnTo>
                    <a:pt x="19812" y="13283"/>
                  </a:lnTo>
                  <a:close/>
                  <a:moveTo>
                    <a:pt x="19812" y="132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Oval 75"/>
            <p:cNvSpPr/>
            <p:nvPr/>
          </p:nvSpPr>
          <p:spPr>
            <a:xfrm>
              <a:off x="4182581" y="2735792"/>
              <a:ext cx="1129835" cy="11298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Oval 76"/>
            <p:cNvSpPr/>
            <p:nvPr/>
          </p:nvSpPr>
          <p:spPr>
            <a:xfrm>
              <a:off x="6853417" y="2735792"/>
              <a:ext cx="1129835" cy="11298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Oval 77"/>
            <p:cNvSpPr/>
            <p:nvPr/>
          </p:nvSpPr>
          <p:spPr>
            <a:xfrm>
              <a:off x="9519828" y="2735792"/>
              <a:ext cx="1129835" cy="11298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0" name="Group 78"/>
            <p:cNvGrpSpPr/>
            <p:nvPr/>
          </p:nvGrpSpPr>
          <p:grpSpPr>
            <a:xfrm>
              <a:off x="4492908" y="3040151"/>
              <a:ext cx="510818" cy="507343"/>
              <a:chOff x="4809172" y="2886430"/>
              <a:chExt cx="413416" cy="410604"/>
            </a:xfrm>
            <a:effectLst/>
          </p:grpSpPr>
          <p:sp>
            <p:nvSpPr>
              <p:cNvPr id="39" name="Freeform: Shape 79"/>
              <p:cNvSpPr/>
              <p:nvPr/>
            </p:nvSpPr>
            <p:spPr bwMode="auto">
              <a:xfrm>
                <a:off x="4809172" y="2931418"/>
                <a:ext cx="366128" cy="36561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0743" y="0"/>
                    </a:moveTo>
                    <a:cubicBezTo>
                      <a:pt x="4805" y="31"/>
                      <a:pt x="0" y="4853"/>
                      <a:pt x="0" y="10799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2" y="21600"/>
                      <a:pt x="21595" y="16769"/>
                      <a:pt x="21600" y="10808"/>
                    </a:cubicBezTo>
                    <a:lnTo>
                      <a:pt x="10743" y="10808"/>
                    </a:lnTo>
                    <a:lnTo>
                      <a:pt x="10743" y="0"/>
                    </a:lnTo>
                    <a:close/>
                    <a:moveTo>
                      <a:pt x="10743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80"/>
              <p:cNvSpPr/>
              <p:nvPr/>
            </p:nvSpPr>
            <p:spPr bwMode="auto">
              <a:xfrm>
                <a:off x="5038450" y="2886430"/>
                <a:ext cx="184138" cy="1828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112" y="0"/>
                    </a:moveTo>
                    <a:cubicBezTo>
                      <a:pt x="75" y="0"/>
                      <a:pt x="38" y="3"/>
                      <a:pt x="0" y="3"/>
                    </a:cubicBez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595"/>
                      <a:pt x="21600" y="21589"/>
                      <a:pt x="21600" y="21584"/>
                    </a:cubicBezTo>
                    <a:cubicBezTo>
                      <a:pt x="21600" y="9664"/>
                      <a:pt x="11980" y="0"/>
                      <a:pt x="112" y="0"/>
                    </a:cubicBezTo>
                    <a:close/>
                    <a:moveTo>
                      <a:pt x="112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81"/>
            <p:cNvSpPr/>
            <p:nvPr/>
          </p:nvSpPr>
          <p:spPr bwMode="auto">
            <a:xfrm rot="2700000">
              <a:off x="7285416" y="3010875"/>
              <a:ext cx="265836" cy="588318"/>
            </a:xfrm>
            <a:custGeom>
              <a:avLst/>
              <a:gdLst>
                <a:gd name="T0" fmla="*/ 7607499 w 21600"/>
                <a:gd name="T1" fmla="*/ 161850377 h 21600"/>
                <a:gd name="T2" fmla="*/ 7608665 w 21600"/>
                <a:gd name="T3" fmla="*/ 162451076 h 21600"/>
                <a:gd name="T4" fmla="*/ 4362265 w 21600"/>
                <a:gd name="T5" fmla="*/ 197270803 h 21600"/>
                <a:gd name="T6" fmla="*/ 1119075 w 21600"/>
                <a:gd name="T7" fmla="*/ 162896527 h 21600"/>
                <a:gd name="T8" fmla="*/ 1116201 w 21600"/>
                <a:gd name="T9" fmla="*/ 162421836 h 21600"/>
                <a:gd name="T10" fmla="*/ 1116201 w 21600"/>
                <a:gd name="T11" fmla="*/ 161850377 h 21600"/>
                <a:gd name="T12" fmla="*/ 1116201 w 21600"/>
                <a:gd name="T13" fmla="*/ 34238624 h 21600"/>
                <a:gd name="T14" fmla="*/ 1119075 w 21600"/>
                <a:gd name="T15" fmla="*/ 34267864 h 21600"/>
                <a:gd name="T16" fmla="*/ 1116201 w 21600"/>
                <a:gd name="T17" fmla="*/ 34199542 h 21600"/>
                <a:gd name="T18" fmla="*/ 1115399 w 21600"/>
                <a:gd name="T19" fmla="*/ 33181738 h 21600"/>
                <a:gd name="T20" fmla="*/ 3089267 w 21600"/>
                <a:gd name="T21" fmla="*/ 12065686 h 21600"/>
                <a:gd name="T22" fmla="*/ 5063955 w 21600"/>
                <a:gd name="T23" fmla="*/ 33163234 h 21600"/>
                <a:gd name="T24" fmla="*/ 5063955 w 21600"/>
                <a:gd name="T25" fmla="*/ 34228782 h 21600"/>
                <a:gd name="T26" fmla="*/ 5063955 w 21600"/>
                <a:gd name="T27" fmla="*/ 46294468 h 21600"/>
                <a:gd name="T28" fmla="*/ 5063955 w 21600"/>
                <a:gd name="T29" fmla="*/ 57380441 h 21600"/>
                <a:gd name="T30" fmla="*/ 5063955 w 21600"/>
                <a:gd name="T31" fmla="*/ 150831833 h 21600"/>
                <a:gd name="T32" fmla="*/ 5059974 w 21600"/>
                <a:gd name="T33" fmla="*/ 150831833 h 21600"/>
                <a:gd name="T34" fmla="*/ 5059974 w 21600"/>
                <a:gd name="T35" fmla="*/ 161627691 h 21600"/>
                <a:gd name="T36" fmla="*/ 5059974 w 21600"/>
                <a:gd name="T37" fmla="*/ 161917806 h 21600"/>
                <a:gd name="T38" fmla="*/ 5061162 w 21600"/>
                <a:gd name="T39" fmla="*/ 162208903 h 21600"/>
                <a:gd name="T40" fmla="*/ 5064399 w 21600"/>
                <a:gd name="T41" fmla="*/ 162770520 h 21600"/>
                <a:gd name="T42" fmla="*/ 5063130 w 21600"/>
                <a:gd name="T43" fmla="*/ 162896527 h 21600"/>
                <a:gd name="T44" fmla="*/ 4345318 w 21600"/>
                <a:gd name="T45" fmla="*/ 170397894 h 21600"/>
                <a:gd name="T46" fmla="*/ 3629838 w 21600"/>
                <a:gd name="T47" fmla="*/ 162896527 h 21600"/>
                <a:gd name="T48" fmla="*/ 3626606 w 21600"/>
                <a:gd name="T49" fmla="*/ 162518505 h 21600"/>
                <a:gd name="T50" fmla="*/ 3626606 w 21600"/>
                <a:gd name="T51" fmla="*/ 150831833 h 21600"/>
                <a:gd name="T52" fmla="*/ 3626606 w 21600"/>
                <a:gd name="T53" fmla="*/ 65201162 h 21600"/>
                <a:gd name="T54" fmla="*/ 2511207 w 21600"/>
                <a:gd name="T55" fmla="*/ 65201162 h 21600"/>
                <a:gd name="T56" fmla="*/ 2511207 w 21600"/>
                <a:gd name="T57" fmla="*/ 150831833 h 21600"/>
                <a:gd name="T58" fmla="*/ 2511207 w 21600"/>
                <a:gd name="T59" fmla="*/ 162518505 h 21600"/>
                <a:gd name="T60" fmla="*/ 2511207 w 21600"/>
                <a:gd name="T61" fmla="*/ 162616165 h 21600"/>
                <a:gd name="T62" fmla="*/ 2512372 w 21600"/>
                <a:gd name="T63" fmla="*/ 162896527 h 21600"/>
                <a:gd name="T64" fmla="*/ 4345318 w 21600"/>
                <a:gd name="T65" fmla="*/ 182463481 h 21600"/>
                <a:gd name="T66" fmla="*/ 6178973 w 21600"/>
                <a:gd name="T67" fmla="*/ 162896527 h 21600"/>
                <a:gd name="T68" fmla="*/ 6179798 w 21600"/>
                <a:gd name="T69" fmla="*/ 162896527 h 21600"/>
                <a:gd name="T70" fmla="*/ 6179798 w 21600"/>
                <a:gd name="T71" fmla="*/ 162673851 h 21600"/>
                <a:gd name="T72" fmla="*/ 6180237 w 21600"/>
                <a:gd name="T73" fmla="*/ 162616165 h 21600"/>
                <a:gd name="T74" fmla="*/ 6179798 w 21600"/>
                <a:gd name="T75" fmla="*/ 162557587 h 21600"/>
                <a:gd name="T76" fmla="*/ 6179798 w 21600"/>
                <a:gd name="T77" fmla="*/ 46294468 h 21600"/>
                <a:gd name="T78" fmla="*/ 6179798 w 21600"/>
                <a:gd name="T79" fmla="*/ 34228782 h 21600"/>
                <a:gd name="T80" fmla="*/ 6179798 w 21600"/>
                <a:gd name="T81" fmla="*/ 33163234 h 21600"/>
                <a:gd name="T82" fmla="*/ 6178610 w 21600"/>
                <a:gd name="T83" fmla="*/ 33163234 h 21600"/>
                <a:gd name="T84" fmla="*/ 3089706 w 21600"/>
                <a:gd name="T85" fmla="*/ 0 h 21600"/>
                <a:gd name="T86" fmla="*/ 0 w 21600"/>
                <a:gd name="T87" fmla="*/ 33424010 h 21600"/>
                <a:gd name="T88" fmla="*/ 3600 w 21600"/>
                <a:gd name="T89" fmla="*/ 34228782 h 21600"/>
                <a:gd name="T90" fmla="*/ 1166 w 21600"/>
                <a:gd name="T91" fmla="*/ 34228782 h 21600"/>
                <a:gd name="T92" fmla="*/ 1166 w 21600"/>
                <a:gd name="T93" fmla="*/ 161850377 h 21600"/>
                <a:gd name="T94" fmla="*/ 2793 w 21600"/>
                <a:gd name="T95" fmla="*/ 161850377 h 21600"/>
                <a:gd name="T96" fmla="*/ 1166 w 21600"/>
                <a:gd name="T97" fmla="*/ 162150235 h 21600"/>
                <a:gd name="T98" fmla="*/ 4062 w 21600"/>
                <a:gd name="T99" fmla="*/ 162703091 h 21600"/>
                <a:gd name="T100" fmla="*/ 4062 w 21600"/>
                <a:gd name="T101" fmla="*/ 162886784 h 21600"/>
                <a:gd name="T102" fmla="*/ 4864 w 21600"/>
                <a:gd name="T103" fmla="*/ 162886784 h 21600"/>
                <a:gd name="T104" fmla="*/ 4363067 w 21600"/>
                <a:gd name="T105" fmla="*/ 209326746 h 21600"/>
                <a:gd name="T106" fmla="*/ 8724508 w 21600"/>
                <a:gd name="T107" fmla="*/ 162150235 h 21600"/>
                <a:gd name="T108" fmla="*/ 8723342 w 21600"/>
                <a:gd name="T109" fmla="*/ 161850377 h 21600"/>
                <a:gd name="T110" fmla="*/ 8726135 w 21600"/>
                <a:gd name="T111" fmla="*/ 161850377 h 21600"/>
                <a:gd name="T112" fmla="*/ 8726135 w 21600"/>
                <a:gd name="T113" fmla="*/ 26427656 h 21600"/>
                <a:gd name="T114" fmla="*/ 7610292 w 21600"/>
                <a:gd name="T115" fmla="*/ 26427656 h 21600"/>
                <a:gd name="T116" fmla="*/ 7607499 w 21600"/>
                <a:gd name="T117" fmla="*/ 161850377 h 21600"/>
                <a:gd name="T118" fmla="*/ 7607499 w 21600"/>
                <a:gd name="T119" fmla="*/ 161850377 h 216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600" h="21600">
                  <a:moveTo>
                    <a:pt x="18831" y="16701"/>
                  </a:moveTo>
                  <a:cubicBezTo>
                    <a:pt x="18831" y="16722"/>
                    <a:pt x="18832" y="16742"/>
                    <a:pt x="18834" y="16763"/>
                  </a:cubicBezTo>
                  <a:cubicBezTo>
                    <a:pt x="18798" y="18746"/>
                    <a:pt x="15207" y="20356"/>
                    <a:pt x="10798" y="20356"/>
                  </a:cubicBezTo>
                  <a:cubicBezTo>
                    <a:pt x="6425" y="20356"/>
                    <a:pt x="2861" y="18771"/>
                    <a:pt x="2770" y="16809"/>
                  </a:cubicBezTo>
                  <a:cubicBezTo>
                    <a:pt x="2769" y="16793"/>
                    <a:pt x="2764" y="16777"/>
                    <a:pt x="2763" y="16760"/>
                  </a:cubicBezTo>
                  <a:cubicBezTo>
                    <a:pt x="2765" y="16741"/>
                    <a:pt x="2765" y="16721"/>
                    <a:pt x="2763" y="16701"/>
                  </a:cubicBezTo>
                  <a:lnTo>
                    <a:pt x="2763" y="3533"/>
                  </a:lnTo>
                  <a:lnTo>
                    <a:pt x="2770" y="3536"/>
                  </a:lnTo>
                  <a:lnTo>
                    <a:pt x="2763" y="3529"/>
                  </a:lnTo>
                  <a:lnTo>
                    <a:pt x="2761" y="3424"/>
                  </a:lnTo>
                  <a:cubicBezTo>
                    <a:pt x="2790" y="2220"/>
                    <a:pt x="4971" y="1245"/>
                    <a:pt x="7647" y="1245"/>
                  </a:cubicBezTo>
                  <a:cubicBezTo>
                    <a:pt x="10321" y="1245"/>
                    <a:pt x="12512" y="2226"/>
                    <a:pt x="12535" y="3422"/>
                  </a:cubicBezTo>
                  <a:lnTo>
                    <a:pt x="12535" y="3532"/>
                  </a:lnTo>
                  <a:lnTo>
                    <a:pt x="12535" y="4777"/>
                  </a:lnTo>
                  <a:lnTo>
                    <a:pt x="12535" y="5921"/>
                  </a:lnTo>
                  <a:lnTo>
                    <a:pt x="12535" y="15564"/>
                  </a:lnTo>
                  <a:lnTo>
                    <a:pt x="12525" y="15564"/>
                  </a:lnTo>
                  <a:lnTo>
                    <a:pt x="12525" y="16678"/>
                  </a:lnTo>
                  <a:lnTo>
                    <a:pt x="12525" y="16708"/>
                  </a:lnTo>
                  <a:lnTo>
                    <a:pt x="12528" y="16738"/>
                  </a:lnTo>
                  <a:lnTo>
                    <a:pt x="12536" y="16796"/>
                  </a:lnTo>
                  <a:cubicBezTo>
                    <a:pt x="12536" y="16801"/>
                    <a:pt x="12533" y="16805"/>
                    <a:pt x="12533" y="16809"/>
                  </a:cubicBezTo>
                  <a:cubicBezTo>
                    <a:pt x="12499" y="17238"/>
                    <a:pt x="11716" y="17583"/>
                    <a:pt x="10756" y="17583"/>
                  </a:cubicBezTo>
                  <a:cubicBezTo>
                    <a:pt x="9804" y="17583"/>
                    <a:pt x="9030" y="17243"/>
                    <a:pt x="8985" y="16809"/>
                  </a:cubicBezTo>
                  <a:cubicBezTo>
                    <a:pt x="8984" y="16796"/>
                    <a:pt x="8977" y="16784"/>
                    <a:pt x="8977" y="16770"/>
                  </a:cubicBezTo>
                  <a:lnTo>
                    <a:pt x="8977" y="15564"/>
                  </a:lnTo>
                  <a:lnTo>
                    <a:pt x="8977" y="6728"/>
                  </a:lnTo>
                  <a:lnTo>
                    <a:pt x="6216" y="6728"/>
                  </a:lnTo>
                  <a:lnTo>
                    <a:pt x="6216" y="15564"/>
                  </a:lnTo>
                  <a:lnTo>
                    <a:pt x="6216" y="16770"/>
                  </a:lnTo>
                  <a:cubicBezTo>
                    <a:pt x="6216" y="16774"/>
                    <a:pt x="6216" y="16777"/>
                    <a:pt x="6216" y="16780"/>
                  </a:cubicBezTo>
                  <a:cubicBezTo>
                    <a:pt x="6216" y="16790"/>
                    <a:pt x="6219" y="16799"/>
                    <a:pt x="6219" y="16809"/>
                  </a:cubicBezTo>
                  <a:cubicBezTo>
                    <a:pt x="6253" y="17927"/>
                    <a:pt x="8270" y="18828"/>
                    <a:pt x="10756" y="18828"/>
                  </a:cubicBezTo>
                  <a:cubicBezTo>
                    <a:pt x="13243" y="18828"/>
                    <a:pt x="15260" y="17926"/>
                    <a:pt x="15295" y="16809"/>
                  </a:cubicBezTo>
                  <a:lnTo>
                    <a:pt x="15297" y="16809"/>
                  </a:lnTo>
                  <a:lnTo>
                    <a:pt x="15297" y="16786"/>
                  </a:lnTo>
                  <a:cubicBezTo>
                    <a:pt x="15297" y="16784"/>
                    <a:pt x="15298" y="16782"/>
                    <a:pt x="15298" y="16780"/>
                  </a:cubicBezTo>
                  <a:cubicBezTo>
                    <a:pt x="15298" y="16778"/>
                    <a:pt x="15297" y="16776"/>
                    <a:pt x="15297" y="16774"/>
                  </a:cubicBezTo>
                  <a:lnTo>
                    <a:pt x="15297" y="4777"/>
                  </a:lnTo>
                  <a:lnTo>
                    <a:pt x="15297" y="3532"/>
                  </a:lnTo>
                  <a:lnTo>
                    <a:pt x="15297" y="3422"/>
                  </a:lnTo>
                  <a:lnTo>
                    <a:pt x="15294" y="3422"/>
                  </a:lnTo>
                  <a:cubicBezTo>
                    <a:pt x="15262" y="1530"/>
                    <a:pt x="11852" y="0"/>
                    <a:pt x="7648" y="0"/>
                  </a:cubicBezTo>
                  <a:cubicBezTo>
                    <a:pt x="3424" y="0"/>
                    <a:pt x="0" y="1544"/>
                    <a:pt x="0" y="3449"/>
                  </a:cubicBezTo>
                  <a:cubicBezTo>
                    <a:pt x="0" y="3477"/>
                    <a:pt x="7" y="3504"/>
                    <a:pt x="9" y="3532"/>
                  </a:cubicBezTo>
                  <a:lnTo>
                    <a:pt x="3" y="3532"/>
                  </a:lnTo>
                  <a:lnTo>
                    <a:pt x="3" y="16701"/>
                  </a:lnTo>
                  <a:lnTo>
                    <a:pt x="7" y="16701"/>
                  </a:lnTo>
                  <a:cubicBezTo>
                    <a:pt x="7" y="16712"/>
                    <a:pt x="3" y="16722"/>
                    <a:pt x="3" y="16732"/>
                  </a:cubicBezTo>
                  <a:cubicBezTo>
                    <a:pt x="3" y="16751"/>
                    <a:pt x="9" y="16770"/>
                    <a:pt x="10" y="16789"/>
                  </a:cubicBezTo>
                  <a:lnTo>
                    <a:pt x="10" y="16808"/>
                  </a:lnTo>
                  <a:lnTo>
                    <a:pt x="12" y="16808"/>
                  </a:lnTo>
                  <a:cubicBezTo>
                    <a:pt x="104" y="19461"/>
                    <a:pt x="4895" y="21600"/>
                    <a:pt x="10800" y="21600"/>
                  </a:cubicBezTo>
                  <a:cubicBezTo>
                    <a:pt x="16762" y="21600"/>
                    <a:pt x="21596" y="19421"/>
                    <a:pt x="21596" y="16732"/>
                  </a:cubicBezTo>
                  <a:cubicBezTo>
                    <a:pt x="21596" y="16722"/>
                    <a:pt x="21593" y="16712"/>
                    <a:pt x="21593" y="16701"/>
                  </a:cubicBezTo>
                  <a:lnTo>
                    <a:pt x="21600" y="16701"/>
                  </a:lnTo>
                  <a:lnTo>
                    <a:pt x="21600" y="2727"/>
                  </a:lnTo>
                  <a:lnTo>
                    <a:pt x="18838" y="2727"/>
                  </a:lnTo>
                  <a:lnTo>
                    <a:pt x="18831" y="16701"/>
                  </a:lnTo>
                  <a:close/>
                  <a:moveTo>
                    <a:pt x="18831" y="1670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2" name="Group 82"/>
            <p:cNvGrpSpPr/>
            <p:nvPr/>
          </p:nvGrpSpPr>
          <p:grpSpPr>
            <a:xfrm>
              <a:off x="9907069" y="3040151"/>
              <a:ext cx="410045" cy="507343"/>
              <a:chOff x="9223054" y="2854346"/>
              <a:chExt cx="331858" cy="410604"/>
            </a:xfrm>
            <a:effectLst/>
          </p:grpSpPr>
          <p:sp>
            <p:nvSpPr>
              <p:cNvPr id="37" name="Freeform: Shape 83"/>
              <p:cNvSpPr/>
              <p:nvPr/>
            </p:nvSpPr>
            <p:spPr bwMode="auto">
              <a:xfrm>
                <a:off x="9285993" y="2871544"/>
                <a:ext cx="268919" cy="230741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84"/>
              <p:cNvSpPr/>
              <p:nvPr/>
            </p:nvSpPr>
            <p:spPr bwMode="auto">
              <a:xfrm>
                <a:off x="9223054" y="2854346"/>
                <a:ext cx="40052" cy="4106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3" name="Oval 85"/>
            <p:cNvSpPr/>
            <p:nvPr/>
          </p:nvSpPr>
          <p:spPr>
            <a:xfrm>
              <a:off x="1822733" y="1737820"/>
              <a:ext cx="516709" cy="5167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1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4" name="Oval 86"/>
            <p:cNvSpPr/>
            <p:nvPr/>
          </p:nvSpPr>
          <p:spPr>
            <a:xfrm>
              <a:off x="4489165" y="4362870"/>
              <a:ext cx="516709" cy="5167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2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5" name="Oval 87"/>
            <p:cNvSpPr/>
            <p:nvPr/>
          </p:nvSpPr>
          <p:spPr>
            <a:xfrm>
              <a:off x="7131521" y="1736812"/>
              <a:ext cx="516709" cy="5167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3</a:t>
              </a:r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36" name="Oval 88"/>
            <p:cNvSpPr/>
            <p:nvPr/>
          </p:nvSpPr>
          <p:spPr>
            <a:xfrm>
              <a:off x="9826391" y="4376259"/>
              <a:ext cx="516709" cy="5167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4</a:t>
              </a:r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设计师MC：ID 29795607库_组合 31"/>
          <p:cNvGrpSpPr/>
          <p:nvPr>
            <p:custDataLst>
              <p:tags r:id="rId2"/>
            </p:custDataLst>
          </p:nvPr>
        </p:nvGrpSpPr>
        <p:grpSpPr>
          <a:xfrm>
            <a:off x="871060" y="4712948"/>
            <a:ext cx="2415694" cy="1104737"/>
            <a:chOff x="758900" y="3059284"/>
            <a:chExt cx="2415694" cy="1104737"/>
          </a:xfrm>
        </p:grpSpPr>
        <p:sp>
          <p:nvSpPr>
            <p:cNvPr id="15" name="TextBox 32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xtBox 33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6" name="千图设计师MC：ID 29795607库_组合 34"/>
          <p:cNvGrpSpPr/>
          <p:nvPr>
            <p:custDataLst>
              <p:tags r:id="rId3"/>
            </p:custDataLst>
          </p:nvPr>
        </p:nvGrpSpPr>
        <p:grpSpPr>
          <a:xfrm>
            <a:off x="3511255" y="4712948"/>
            <a:ext cx="2415694" cy="1104737"/>
            <a:chOff x="758900" y="3059284"/>
            <a:chExt cx="2415694" cy="1104737"/>
          </a:xfrm>
        </p:grpSpPr>
        <p:sp>
          <p:nvSpPr>
            <p:cNvPr id="13" name="TextBox 35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TextBox 36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7" name="千图设计师MC：ID 29795607库_组合 37"/>
          <p:cNvGrpSpPr/>
          <p:nvPr>
            <p:custDataLst>
              <p:tags r:id="rId4"/>
            </p:custDataLst>
          </p:nvPr>
        </p:nvGrpSpPr>
        <p:grpSpPr>
          <a:xfrm>
            <a:off x="6182028" y="4712948"/>
            <a:ext cx="2415694" cy="1104737"/>
            <a:chOff x="758900" y="3059284"/>
            <a:chExt cx="2415694" cy="1104737"/>
          </a:xfrm>
        </p:grpSpPr>
        <p:sp>
          <p:nvSpPr>
            <p:cNvPr id="11" name="TextBox 38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TextBox 39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8" name="千图设计师MC：ID 29795607库_组合 40"/>
          <p:cNvGrpSpPr/>
          <p:nvPr>
            <p:custDataLst>
              <p:tags r:id="rId5"/>
            </p:custDataLst>
          </p:nvPr>
        </p:nvGrpSpPr>
        <p:grpSpPr>
          <a:xfrm>
            <a:off x="8876898" y="4712948"/>
            <a:ext cx="2415694" cy="1104737"/>
            <a:chOff x="758900" y="3059284"/>
            <a:chExt cx="2415694" cy="1104737"/>
          </a:xfrm>
        </p:grpSpPr>
        <p:sp>
          <p:nvSpPr>
            <p:cNvPr id="9" name="TextBox 41"/>
            <p:cNvSpPr txBox="1"/>
            <p:nvPr/>
          </p:nvSpPr>
          <p:spPr>
            <a:xfrm>
              <a:off x="1135778" y="3059284"/>
              <a:ext cx="1661937" cy="5539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10" name="TextBox 42"/>
            <p:cNvSpPr txBox="1"/>
            <p:nvPr/>
          </p:nvSpPr>
          <p:spPr>
            <a:xfrm>
              <a:off x="758900" y="3563883"/>
              <a:ext cx="2415694" cy="600138"/>
            </a:xfrm>
            <a:prstGeom prst="rect">
              <a:avLst/>
            </a:prstGeom>
            <a:noFill/>
          </p:spPr>
          <p:txBody>
            <a:bodyPr wrap="square" lIns="137132" tIns="68567" rIns="137132" bIns="68567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4"/>
          <p:cNvGrpSpPr/>
          <p:nvPr>
            <p:custDataLst>
              <p:tags r:id="rId1"/>
            </p:custDataLst>
          </p:nvPr>
        </p:nvGrpSpPr>
        <p:grpSpPr>
          <a:xfrm>
            <a:off x="3612719" y="1843542"/>
            <a:ext cx="4966561" cy="5014458"/>
            <a:chOff x="1489468" y="1559849"/>
            <a:chExt cx="4966561" cy="5014458"/>
          </a:xfrm>
        </p:grpSpPr>
        <p:grpSp>
          <p:nvGrpSpPr>
            <p:cNvPr id="13" name="Group 5"/>
            <p:cNvGrpSpPr/>
            <p:nvPr/>
          </p:nvGrpSpPr>
          <p:grpSpPr>
            <a:xfrm>
              <a:off x="1489468" y="1559849"/>
              <a:ext cx="4301729" cy="4414985"/>
              <a:chOff x="1146568" y="739797"/>
              <a:chExt cx="5639027" cy="5787487"/>
            </a:xfrm>
          </p:grpSpPr>
          <p:sp>
            <p:nvSpPr>
              <p:cNvPr id="15" name="Freeform: Shape 7"/>
              <p:cNvSpPr/>
              <p:nvPr/>
            </p:nvSpPr>
            <p:spPr>
              <a:xfrm>
                <a:off x="4085781" y="3505690"/>
                <a:ext cx="1218447" cy="3021594"/>
              </a:xfrm>
              <a:custGeom>
                <a:avLst/>
                <a:gdLst>
                  <a:gd name="connsiteX0" fmla="*/ 0 w 2194560"/>
                  <a:gd name="connsiteY0" fmla="*/ 365767 h 3263705"/>
                  <a:gd name="connsiteX1" fmla="*/ 365767 w 2194560"/>
                  <a:gd name="connsiteY1" fmla="*/ 0 h 3263705"/>
                  <a:gd name="connsiteX2" fmla="*/ 1828793 w 2194560"/>
                  <a:gd name="connsiteY2" fmla="*/ 0 h 3263705"/>
                  <a:gd name="connsiteX3" fmla="*/ 2194560 w 2194560"/>
                  <a:gd name="connsiteY3" fmla="*/ 365767 h 3263705"/>
                  <a:gd name="connsiteX4" fmla="*/ 2194560 w 2194560"/>
                  <a:gd name="connsiteY4" fmla="*/ 2897938 h 3263705"/>
                  <a:gd name="connsiteX5" fmla="*/ 1828793 w 2194560"/>
                  <a:gd name="connsiteY5" fmla="*/ 3263705 h 3263705"/>
                  <a:gd name="connsiteX6" fmla="*/ 365767 w 2194560"/>
                  <a:gd name="connsiteY6" fmla="*/ 3263705 h 3263705"/>
                  <a:gd name="connsiteX7" fmla="*/ 0 w 2194560"/>
                  <a:gd name="connsiteY7" fmla="*/ 2897938 h 3263705"/>
                  <a:gd name="connsiteX8" fmla="*/ 0 w 2194560"/>
                  <a:gd name="connsiteY8" fmla="*/ 365767 h 3263705"/>
                  <a:gd name="connsiteX0-1" fmla="*/ 637363 w 2831923"/>
                  <a:gd name="connsiteY0-2" fmla="*/ 1336438 h 4234376"/>
                  <a:gd name="connsiteX1-3" fmla="*/ 32459 w 2831923"/>
                  <a:gd name="connsiteY1-4" fmla="*/ 0 h 4234376"/>
                  <a:gd name="connsiteX2-5" fmla="*/ 2466156 w 2831923"/>
                  <a:gd name="connsiteY2-6" fmla="*/ 970671 h 4234376"/>
                  <a:gd name="connsiteX3-7" fmla="*/ 2831923 w 2831923"/>
                  <a:gd name="connsiteY3-8" fmla="*/ 1336438 h 4234376"/>
                  <a:gd name="connsiteX4-9" fmla="*/ 2831923 w 2831923"/>
                  <a:gd name="connsiteY4-10" fmla="*/ 3868609 h 4234376"/>
                  <a:gd name="connsiteX5-11" fmla="*/ 2466156 w 2831923"/>
                  <a:gd name="connsiteY5-12" fmla="*/ 4234376 h 4234376"/>
                  <a:gd name="connsiteX6-13" fmla="*/ 1003130 w 2831923"/>
                  <a:gd name="connsiteY6-14" fmla="*/ 4234376 h 4234376"/>
                  <a:gd name="connsiteX7-15" fmla="*/ 637363 w 2831923"/>
                  <a:gd name="connsiteY7-16" fmla="*/ 3868609 h 4234376"/>
                  <a:gd name="connsiteX8-17" fmla="*/ 637363 w 2831923"/>
                  <a:gd name="connsiteY8-18" fmla="*/ 1336438 h 4234376"/>
                  <a:gd name="connsiteX0-19" fmla="*/ 637363 w 3127344"/>
                  <a:gd name="connsiteY0-20" fmla="*/ 1336438 h 4234376"/>
                  <a:gd name="connsiteX1-21" fmla="*/ 32459 w 3127344"/>
                  <a:gd name="connsiteY1-22" fmla="*/ 0 h 4234376"/>
                  <a:gd name="connsiteX2-23" fmla="*/ 2466156 w 3127344"/>
                  <a:gd name="connsiteY2-24" fmla="*/ 970671 h 4234376"/>
                  <a:gd name="connsiteX3-25" fmla="*/ 2831923 w 3127344"/>
                  <a:gd name="connsiteY3-26" fmla="*/ 1336438 h 4234376"/>
                  <a:gd name="connsiteX4-27" fmla="*/ 3127344 w 3127344"/>
                  <a:gd name="connsiteY4-28" fmla="*/ 2433704 h 4234376"/>
                  <a:gd name="connsiteX5-29" fmla="*/ 2466156 w 3127344"/>
                  <a:gd name="connsiteY5-30" fmla="*/ 4234376 h 4234376"/>
                  <a:gd name="connsiteX6-31" fmla="*/ 1003130 w 3127344"/>
                  <a:gd name="connsiteY6-32" fmla="*/ 4234376 h 4234376"/>
                  <a:gd name="connsiteX7-33" fmla="*/ 637363 w 3127344"/>
                  <a:gd name="connsiteY7-34" fmla="*/ 3868609 h 4234376"/>
                  <a:gd name="connsiteX8-35" fmla="*/ 637363 w 3127344"/>
                  <a:gd name="connsiteY8-36" fmla="*/ 1336438 h 4234376"/>
                  <a:gd name="connsiteX0-37" fmla="*/ 637363 w 3127344"/>
                  <a:gd name="connsiteY0-38" fmla="*/ 1336438 h 4234376"/>
                  <a:gd name="connsiteX1-39" fmla="*/ 32459 w 3127344"/>
                  <a:gd name="connsiteY1-40" fmla="*/ 0 h 4234376"/>
                  <a:gd name="connsiteX2-41" fmla="*/ 2466156 w 3127344"/>
                  <a:gd name="connsiteY2-42" fmla="*/ 970671 h 4234376"/>
                  <a:gd name="connsiteX3-43" fmla="*/ 2817855 w 3127344"/>
                  <a:gd name="connsiteY3-44" fmla="*/ 2053891 h 4234376"/>
                  <a:gd name="connsiteX4-45" fmla="*/ 3127344 w 3127344"/>
                  <a:gd name="connsiteY4-46" fmla="*/ 2433704 h 4234376"/>
                  <a:gd name="connsiteX5-47" fmla="*/ 2466156 w 3127344"/>
                  <a:gd name="connsiteY5-48" fmla="*/ 4234376 h 4234376"/>
                  <a:gd name="connsiteX6-49" fmla="*/ 1003130 w 3127344"/>
                  <a:gd name="connsiteY6-50" fmla="*/ 4234376 h 4234376"/>
                  <a:gd name="connsiteX7-51" fmla="*/ 637363 w 3127344"/>
                  <a:gd name="connsiteY7-52" fmla="*/ 3868609 h 4234376"/>
                  <a:gd name="connsiteX8-53" fmla="*/ 637363 w 3127344"/>
                  <a:gd name="connsiteY8-54" fmla="*/ 1336438 h 4234376"/>
                  <a:gd name="connsiteX0-55" fmla="*/ 637363 w 3183615"/>
                  <a:gd name="connsiteY0-56" fmla="*/ 1336438 h 4234376"/>
                  <a:gd name="connsiteX1-57" fmla="*/ 32459 w 3183615"/>
                  <a:gd name="connsiteY1-58" fmla="*/ 0 h 4234376"/>
                  <a:gd name="connsiteX2-59" fmla="*/ 2466156 w 3183615"/>
                  <a:gd name="connsiteY2-60" fmla="*/ 970671 h 4234376"/>
                  <a:gd name="connsiteX3-61" fmla="*/ 2817855 w 3183615"/>
                  <a:gd name="connsiteY3-62" fmla="*/ 2053891 h 4234376"/>
                  <a:gd name="connsiteX4-63" fmla="*/ 3183615 w 3183615"/>
                  <a:gd name="connsiteY4-64" fmla="*/ 2715057 h 4234376"/>
                  <a:gd name="connsiteX5-65" fmla="*/ 2466156 w 3183615"/>
                  <a:gd name="connsiteY5-66" fmla="*/ 4234376 h 4234376"/>
                  <a:gd name="connsiteX6-67" fmla="*/ 1003130 w 3183615"/>
                  <a:gd name="connsiteY6-68" fmla="*/ 4234376 h 4234376"/>
                  <a:gd name="connsiteX7-69" fmla="*/ 637363 w 3183615"/>
                  <a:gd name="connsiteY7-70" fmla="*/ 3868609 h 4234376"/>
                  <a:gd name="connsiteX8-71" fmla="*/ 637363 w 3183615"/>
                  <a:gd name="connsiteY8-72" fmla="*/ 1336438 h 4234376"/>
                  <a:gd name="connsiteX0-73" fmla="*/ 637363 w 3183615"/>
                  <a:gd name="connsiteY0-74" fmla="*/ 1336438 h 4234376"/>
                  <a:gd name="connsiteX1-75" fmla="*/ 32459 w 3183615"/>
                  <a:gd name="connsiteY1-76" fmla="*/ 0 h 4234376"/>
                  <a:gd name="connsiteX2-77" fmla="*/ 2466156 w 3183615"/>
                  <a:gd name="connsiteY2-78" fmla="*/ 970671 h 4234376"/>
                  <a:gd name="connsiteX3-79" fmla="*/ 2817855 w 3183615"/>
                  <a:gd name="connsiteY3-80" fmla="*/ 2053891 h 4234376"/>
                  <a:gd name="connsiteX4-81" fmla="*/ 3183615 w 3183615"/>
                  <a:gd name="connsiteY4-82" fmla="*/ 2715057 h 4234376"/>
                  <a:gd name="connsiteX5-83" fmla="*/ 2466156 w 3183615"/>
                  <a:gd name="connsiteY5-84" fmla="*/ 4234376 h 4234376"/>
                  <a:gd name="connsiteX6-85" fmla="*/ 1003130 w 3183615"/>
                  <a:gd name="connsiteY6-86" fmla="*/ 4234376 h 4234376"/>
                  <a:gd name="connsiteX7-87" fmla="*/ 637363 w 3183615"/>
                  <a:gd name="connsiteY7-88" fmla="*/ 3868609 h 4234376"/>
                  <a:gd name="connsiteX8-89" fmla="*/ 637363 w 3183615"/>
                  <a:gd name="connsiteY8-90" fmla="*/ 1336438 h 4234376"/>
                  <a:gd name="connsiteX0-91" fmla="*/ 637363 w 3230196"/>
                  <a:gd name="connsiteY0-92" fmla="*/ 1336438 h 4234376"/>
                  <a:gd name="connsiteX1-93" fmla="*/ 32459 w 3230196"/>
                  <a:gd name="connsiteY1-94" fmla="*/ 0 h 4234376"/>
                  <a:gd name="connsiteX2-95" fmla="*/ 2466156 w 3230196"/>
                  <a:gd name="connsiteY2-96" fmla="*/ 970671 h 4234376"/>
                  <a:gd name="connsiteX3-97" fmla="*/ 2817855 w 3230196"/>
                  <a:gd name="connsiteY3-98" fmla="*/ 2053891 h 4234376"/>
                  <a:gd name="connsiteX4-99" fmla="*/ 3183615 w 3230196"/>
                  <a:gd name="connsiteY4-100" fmla="*/ 2715057 h 4234376"/>
                  <a:gd name="connsiteX5-101" fmla="*/ 2466156 w 3230196"/>
                  <a:gd name="connsiteY5-102" fmla="*/ 4234376 h 4234376"/>
                  <a:gd name="connsiteX6-103" fmla="*/ 1003130 w 3230196"/>
                  <a:gd name="connsiteY6-104" fmla="*/ 4234376 h 4234376"/>
                  <a:gd name="connsiteX7-105" fmla="*/ 637363 w 3230196"/>
                  <a:gd name="connsiteY7-106" fmla="*/ 3868609 h 4234376"/>
                  <a:gd name="connsiteX8-107" fmla="*/ 637363 w 3230196"/>
                  <a:gd name="connsiteY8-108" fmla="*/ 1336438 h 4234376"/>
                  <a:gd name="connsiteX0-109" fmla="*/ 637363 w 3220324"/>
                  <a:gd name="connsiteY0-110" fmla="*/ 1336438 h 4234376"/>
                  <a:gd name="connsiteX1-111" fmla="*/ 32459 w 3220324"/>
                  <a:gd name="connsiteY1-112" fmla="*/ 0 h 4234376"/>
                  <a:gd name="connsiteX2-113" fmla="*/ 2466156 w 3220324"/>
                  <a:gd name="connsiteY2-114" fmla="*/ 970671 h 4234376"/>
                  <a:gd name="connsiteX3-115" fmla="*/ 2663110 w 3220324"/>
                  <a:gd name="connsiteY3-116" fmla="*/ 2264906 h 4234376"/>
                  <a:gd name="connsiteX4-117" fmla="*/ 3183615 w 3220324"/>
                  <a:gd name="connsiteY4-118" fmla="*/ 2715057 h 4234376"/>
                  <a:gd name="connsiteX5-119" fmla="*/ 2466156 w 3220324"/>
                  <a:gd name="connsiteY5-120" fmla="*/ 4234376 h 4234376"/>
                  <a:gd name="connsiteX6-121" fmla="*/ 1003130 w 3220324"/>
                  <a:gd name="connsiteY6-122" fmla="*/ 4234376 h 4234376"/>
                  <a:gd name="connsiteX7-123" fmla="*/ 637363 w 3220324"/>
                  <a:gd name="connsiteY7-124" fmla="*/ 3868609 h 4234376"/>
                  <a:gd name="connsiteX8-125" fmla="*/ 637363 w 3220324"/>
                  <a:gd name="connsiteY8-126" fmla="*/ 1336438 h 4234376"/>
                  <a:gd name="connsiteX0-127" fmla="*/ 637363 w 3220324"/>
                  <a:gd name="connsiteY0-128" fmla="*/ 1336438 h 4234376"/>
                  <a:gd name="connsiteX1-129" fmla="*/ 32459 w 3220324"/>
                  <a:gd name="connsiteY1-130" fmla="*/ 0 h 4234376"/>
                  <a:gd name="connsiteX2-131" fmla="*/ 1959719 w 3220324"/>
                  <a:gd name="connsiteY2-132" fmla="*/ 1406770 h 4234376"/>
                  <a:gd name="connsiteX3-133" fmla="*/ 2663110 w 3220324"/>
                  <a:gd name="connsiteY3-134" fmla="*/ 2264906 h 4234376"/>
                  <a:gd name="connsiteX4-135" fmla="*/ 3183615 w 3220324"/>
                  <a:gd name="connsiteY4-136" fmla="*/ 2715057 h 4234376"/>
                  <a:gd name="connsiteX5-137" fmla="*/ 2466156 w 3220324"/>
                  <a:gd name="connsiteY5-138" fmla="*/ 4234376 h 4234376"/>
                  <a:gd name="connsiteX6-139" fmla="*/ 1003130 w 3220324"/>
                  <a:gd name="connsiteY6-140" fmla="*/ 4234376 h 4234376"/>
                  <a:gd name="connsiteX7-141" fmla="*/ 637363 w 3220324"/>
                  <a:gd name="connsiteY7-142" fmla="*/ 3868609 h 4234376"/>
                  <a:gd name="connsiteX8-143" fmla="*/ 637363 w 3220324"/>
                  <a:gd name="connsiteY8-144" fmla="*/ 1336438 h 4234376"/>
                  <a:gd name="connsiteX0-145" fmla="*/ 637363 w 3220324"/>
                  <a:gd name="connsiteY0-146" fmla="*/ 1336438 h 4234376"/>
                  <a:gd name="connsiteX1-147" fmla="*/ 32459 w 3220324"/>
                  <a:gd name="connsiteY1-148" fmla="*/ 0 h 4234376"/>
                  <a:gd name="connsiteX2-149" fmla="*/ 1790907 w 3220324"/>
                  <a:gd name="connsiteY2-150" fmla="*/ 1406770 h 4234376"/>
                  <a:gd name="connsiteX3-151" fmla="*/ 2663110 w 3220324"/>
                  <a:gd name="connsiteY3-152" fmla="*/ 2264906 h 4234376"/>
                  <a:gd name="connsiteX4-153" fmla="*/ 3183615 w 3220324"/>
                  <a:gd name="connsiteY4-154" fmla="*/ 2715057 h 4234376"/>
                  <a:gd name="connsiteX5-155" fmla="*/ 2466156 w 3220324"/>
                  <a:gd name="connsiteY5-156" fmla="*/ 4234376 h 4234376"/>
                  <a:gd name="connsiteX6-157" fmla="*/ 1003130 w 3220324"/>
                  <a:gd name="connsiteY6-158" fmla="*/ 4234376 h 4234376"/>
                  <a:gd name="connsiteX7-159" fmla="*/ 637363 w 3220324"/>
                  <a:gd name="connsiteY7-160" fmla="*/ 3868609 h 4234376"/>
                  <a:gd name="connsiteX8-161" fmla="*/ 637363 w 3220324"/>
                  <a:gd name="connsiteY8-162" fmla="*/ 1336438 h 4234376"/>
                  <a:gd name="connsiteX0-163" fmla="*/ 814976 w 3215057"/>
                  <a:gd name="connsiteY0-164" fmla="*/ 1645927 h 4234376"/>
                  <a:gd name="connsiteX1-165" fmla="*/ 27192 w 3215057"/>
                  <a:gd name="connsiteY1-166" fmla="*/ 0 h 4234376"/>
                  <a:gd name="connsiteX2-167" fmla="*/ 1785640 w 3215057"/>
                  <a:gd name="connsiteY2-168" fmla="*/ 1406770 h 4234376"/>
                  <a:gd name="connsiteX3-169" fmla="*/ 2657843 w 3215057"/>
                  <a:gd name="connsiteY3-170" fmla="*/ 2264906 h 4234376"/>
                  <a:gd name="connsiteX4-171" fmla="*/ 3178348 w 3215057"/>
                  <a:gd name="connsiteY4-172" fmla="*/ 2715057 h 4234376"/>
                  <a:gd name="connsiteX5-173" fmla="*/ 2460889 w 3215057"/>
                  <a:gd name="connsiteY5-174" fmla="*/ 4234376 h 4234376"/>
                  <a:gd name="connsiteX6-175" fmla="*/ 997863 w 3215057"/>
                  <a:gd name="connsiteY6-176" fmla="*/ 4234376 h 4234376"/>
                  <a:gd name="connsiteX7-177" fmla="*/ 632096 w 3215057"/>
                  <a:gd name="connsiteY7-178" fmla="*/ 3868609 h 4234376"/>
                  <a:gd name="connsiteX8-179" fmla="*/ 814976 w 3215057"/>
                  <a:gd name="connsiteY8-180" fmla="*/ 1645927 h 4234376"/>
                  <a:gd name="connsiteX0-181" fmla="*/ 814976 w 3215057"/>
                  <a:gd name="connsiteY0-182" fmla="*/ 1645927 h 4234376"/>
                  <a:gd name="connsiteX1-183" fmla="*/ 27192 w 3215057"/>
                  <a:gd name="connsiteY1-184" fmla="*/ 0 h 4234376"/>
                  <a:gd name="connsiteX2-185" fmla="*/ 1785640 w 3215057"/>
                  <a:gd name="connsiteY2-186" fmla="*/ 1406770 h 4234376"/>
                  <a:gd name="connsiteX3-187" fmla="*/ 2657843 w 3215057"/>
                  <a:gd name="connsiteY3-188" fmla="*/ 2264906 h 4234376"/>
                  <a:gd name="connsiteX4-189" fmla="*/ 3178348 w 3215057"/>
                  <a:gd name="connsiteY4-190" fmla="*/ 2715057 h 4234376"/>
                  <a:gd name="connsiteX5-191" fmla="*/ 2460889 w 3215057"/>
                  <a:gd name="connsiteY5-192" fmla="*/ 4234376 h 4234376"/>
                  <a:gd name="connsiteX6-193" fmla="*/ 997863 w 3215057"/>
                  <a:gd name="connsiteY6-194" fmla="*/ 4234376 h 4234376"/>
                  <a:gd name="connsiteX7-195" fmla="*/ 632096 w 3215057"/>
                  <a:gd name="connsiteY7-196" fmla="*/ 3868609 h 4234376"/>
                  <a:gd name="connsiteX8-197" fmla="*/ 814976 w 3215057"/>
                  <a:gd name="connsiteY8-198" fmla="*/ 1645927 h 4234376"/>
                  <a:gd name="connsiteX0-199" fmla="*/ 1146331 w 3208787"/>
                  <a:gd name="connsiteY0-200" fmla="*/ 1744401 h 4234376"/>
                  <a:gd name="connsiteX1-201" fmla="*/ 20922 w 3208787"/>
                  <a:gd name="connsiteY1-202" fmla="*/ 0 h 4234376"/>
                  <a:gd name="connsiteX2-203" fmla="*/ 1779370 w 3208787"/>
                  <a:gd name="connsiteY2-204" fmla="*/ 1406770 h 4234376"/>
                  <a:gd name="connsiteX3-205" fmla="*/ 2651573 w 3208787"/>
                  <a:gd name="connsiteY3-206" fmla="*/ 2264906 h 4234376"/>
                  <a:gd name="connsiteX4-207" fmla="*/ 3172078 w 3208787"/>
                  <a:gd name="connsiteY4-208" fmla="*/ 2715057 h 4234376"/>
                  <a:gd name="connsiteX5-209" fmla="*/ 2454619 w 3208787"/>
                  <a:gd name="connsiteY5-210" fmla="*/ 4234376 h 4234376"/>
                  <a:gd name="connsiteX6-211" fmla="*/ 991593 w 3208787"/>
                  <a:gd name="connsiteY6-212" fmla="*/ 4234376 h 4234376"/>
                  <a:gd name="connsiteX7-213" fmla="*/ 625826 w 3208787"/>
                  <a:gd name="connsiteY7-214" fmla="*/ 3868609 h 4234376"/>
                  <a:gd name="connsiteX8-215" fmla="*/ 1146331 w 3208787"/>
                  <a:gd name="connsiteY8-216" fmla="*/ 1744401 h 4234376"/>
                  <a:gd name="connsiteX0-217" fmla="*/ 1146331 w 3208787"/>
                  <a:gd name="connsiteY0-218" fmla="*/ 1744401 h 4234376"/>
                  <a:gd name="connsiteX1-219" fmla="*/ 20922 w 3208787"/>
                  <a:gd name="connsiteY1-220" fmla="*/ 0 h 4234376"/>
                  <a:gd name="connsiteX2-221" fmla="*/ 1779370 w 3208787"/>
                  <a:gd name="connsiteY2-222" fmla="*/ 1406770 h 4234376"/>
                  <a:gd name="connsiteX3-223" fmla="*/ 2651573 w 3208787"/>
                  <a:gd name="connsiteY3-224" fmla="*/ 2264906 h 4234376"/>
                  <a:gd name="connsiteX4-225" fmla="*/ 3172078 w 3208787"/>
                  <a:gd name="connsiteY4-226" fmla="*/ 2715057 h 4234376"/>
                  <a:gd name="connsiteX5-227" fmla="*/ 2454619 w 3208787"/>
                  <a:gd name="connsiteY5-228" fmla="*/ 4234376 h 4234376"/>
                  <a:gd name="connsiteX6-229" fmla="*/ 1877858 w 3208787"/>
                  <a:gd name="connsiteY6-230" fmla="*/ 2869809 h 4234376"/>
                  <a:gd name="connsiteX7-231" fmla="*/ 625826 w 3208787"/>
                  <a:gd name="connsiteY7-232" fmla="*/ 3868609 h 4234376"/>
                  <a:gd name="connsiteX8-233" fmla="*/ 1146331 w 3208787"/>
                  <a:gd name="connsiteY8-234" fmla="*/ 1744401 h 4234376"/>
                  <a:gd name="connsiteX0-235" fmla="*/ 1146331 w 3208787"/>
                  <a:gd name="connsiteY0-236" fmla="*/ 1744401 h 4670810"/>
                  <a:gd name="connsiteX1-237" fmla="*/ 20922 w 3208787"/>
                  <a:gd name="connsiteY1-238" fmla="*/ 0 h 4670810"/>
                  <a:gd name="connsiteX2-239" fmla="*/ 1779370 w 3208787"/>
                  <a:gd name="connsiteY2-240" fmla="*/ 1406770 h 4670810"/>
                  <a:gd name="connsiteX3-241" fmla="*/ 2651573 w 3208787"/>
                  <a:gd name="connsiteY3-242" fmla="*/ 2264906 h 4670810"/>
                  <a:gd name="connsiteX4-243" fmla="*/ 3172078 w 3208787"/>
                  <a:gd name="connsiteY4-244" fmla="*/ 2715057 h 4670810"/>
                  <a:gd name="connsiteX5-245" fmla="*/ 2454619 w 3208787"/>
                  <a:gd name="connsiteY5-246" fmla="*/ 4234376 h 4670810"/>
                  <a:gd name="connsiteX6-247" fmla="*/ 1877858 w 3208787"/>
                  <a:gd name="connsiteY6-248" fmla="*/ 2869809 h 4670810"/>
                  <a:gd name="connsiteX7-249" fmla="*/ 921247 w 3208787"/>
                  <a:gd name="connsiteY7-250" fmla="*/ 4656400 h 4670810"/>
                  <a:gd name="connsiteX8-251" fmla="*/ 1146331 w 3208787"/>
                  <a:gd name="connsiteY8-252" fmla="*/ 1744401 h 4670810"/>
                  <a:gd name="connsiteX0-253" fmla="*/ 1146331 w 3208787"/>
                  <a:gd name="connsiteY0-254" fmla="*/ 1744401 h 4670810"/>
                  <a:gd name="connsiteX1-255" fmla="*/ 20922 w 3208787"/>
                  <a:gd name="connsiteY1-256" fmla="*/ 0 h 4670810"/>
                  <a:gd name="connsiteX2-257" fmla="*/ 1779370 w 3208787"/>
                  <a:gd name="connsiteY2-258" fmla="*/ 1406770 h 4670810"/>
                  <a:gd name="connsiteX3-259" fmla="*/ 2651573 w 3208787"/>
                  <a:gd name="connsiteY3-260" fmla="*/ 2264906 h 4670810"/>
                  <a:gd name="connsiteX4-261" fmla="*/ 3172078 w 3208787"/>
                  <a:gd name="connsiteY4-262" fmla="*/ 2715057 h 4670810"/>
                  <a:gd name="connsiteX5-263" fmla="*/ 2707837 w 3208787"/>
                  <a:gd name="connsiteY5-264" fmla="*/ 4600136 h 4670810"/>
                  <a:gd name="connsiteX6-265" fmla="*/ 1877858 w 3208787"/>
                  <a:gd name="connsiteY6-266" fmla="*/ 2869809 h 4670810"/>
                  <a:gd name="connsiteX7-267" fmla="*/ 921247 w 3208787"/>
                  <a:gd name="connsiteY7-268" fmla="*/ 4656400 h 4670810"/>
                  <a:gd name="connsiteX8-269" fmla="*/ 1146331 w 3208787"/>
                  <a:gd name="connsiteY8-270" fmla="*/ 1744401 h 4670810"/>
                  <a:gd name="connsiteX0-271" fmla="*/ 1146331 w 3208787"/>
                  <a:gd name="connsiteY0-272" fmla="*/ 1744401 h 4670810"/>
                  <a:gd name="connsiteX1-273" fmla="*/ 20922 w 3208787"/>
                  <a:gd name="connsiteY1-274" fmla="*/ 0 h 4670810"/>
                  <a:gd name="connsiteX2-275" fmla="*/ 1779370 w 3208787"/>
                  <a:gd name="connsiteY2-276" fmla="*/ 1406770 h 4670810"/>
                  <a:gd name="connsiteX3-277" fmla="*/ 2651573 w 3208787"/>
                  <a:gd name="connsiteY3-278" fmla="*/ 2264906 h 4670810"/>
                  <a:gd name="connsiteX4-279" fmla="*/ 3172078 w 3208787"/>
                  <a:gd name="connsiteY4-280" fmla="*/ 2715057 h 4670810"/>
                  <a:gd name="connsiteX5-281" fmla="*/ 2707837 w 3208787"/>
                  <a:gd name="connsiteY5-282" fmla="*/ 4600136 h 4670810"/>
                  <a:gd name="connsiteX6-283" fmla="*/ 1877858 w 3208787"/>
                  <a:gd name="connsiteY6-284" fmla="*/ 2869809 h 4670810"/>
                  <a:gd name="connsiteX7-285" fmla="*/ 921247 w 3208787"/>
                  <a:gd name="connsiteY7-286" fmla="*/ 4656400 h 4670810"/>
                  <a:gd name="connsiteX8-287" fmla="*/ 1146331 w 3208787"/>
                  <a:gd name="connsiteY8-288" fmla="*/ 1744401 h 4670810"/>
                  <a:gd name="connsiteX0-289" fmla="*/ 1146331 w 3195897"/>
                  <a:gd name="connsiteY0-290" fmla="*/ 1744401 h 4670810"/>
                  <a:gd name="connsiteX1-291" fmla="*/ 20922 w 3195897"/>
                  <a:gd name="connsiteY1-292" fmla="*/ 0 h 4670810"/>
                  <a:gd name="connsiteX2-293" fmla="*/ 1779370 w 3195897"/>
                  <a:gd name="connsiteY2-294" fmla="*/ 1406770 h 4670810"/>
                  <a:gd name="connsiteX3-295" fmla="*/ 2259688 w 3195897"/>
                  <a:gd name="connsiteY3-296" fmla="*/ 2322963 h 4670810"/>
                  <a:gd name="connsiteX4-297" fmla="*/ 3172078 w 3195897"/>
                  <a:gd name="connsiteY4-298" fmla="*/ 2715057 h 4670810"/>
                  <a:gd name="connsiteX5-299" fmla="*/ 2707837 w 3195897"/>
                  <a:gd name="connsiteY5-300" fmla="*/ 4600136 h 4670810"/>
                  <a:gd name="connsiteX6-301" fmla="*/ 1877858 w 3195897"/>
                  <a:gd name="connsiteY6-302" fmla="*/ 2869809 h 4670810"/>
                  <a:gd name="connsiteX7-303" fmla="*/ 921247 w 3195897"/>
                  <a:gd name="connsiteY7-304" fmla="*/ 4656400 h 4670810"/>
                  <a:gd name="connsiteX8-305" fmla="*/ 1146331 w 3195897"/>
                  <a:gd name="connsiteY8-306" fmla="*/ 1744401 h 4670810"/>
                  <a:gd name="connsiteX0-307" fmla="*/ 1146331 w 2830698"/>
                  <a:gd name="connsiteY0-308" fmla="*/ 1744401 h 4670810"/>
                  <a:gd name="connsiteX1-309" fmla="*/ 20922 w 2830698"/>
                  <a:gd name="connsiteY1-310" fmla="*/ 0 h 4670810"/>
                  <a:gd name="connsiteX2-311" fmla="*/ 1779370 w 2830698"/>
                  <a:gd name="connsiteY2-312" fmla="*/ 1406770 h 4670810"/>
                  <a:gd name="connsiteX3-313" fmla="*/ 2259688 w 2830698"/>
                  <a:gd name="connsiteY3-314" fmla="*/ 2322963 h 4670810"/>
                  <a:gd name="connsiteX4-315" fmla="*/ 2794707 w 2830698"/>
                  <a:gd name="connsiteY4-316" fmla="*/ 2802143 h 4670810"/>
                  <a:gd name="connsiteX5-317" fmla="*/ 2707837 w 2830698"/>
                  <a:gd name="connsiteY5-318" fmla="*/ 4600136 h 4670810"/>
                  <a:gd name="connsiteX6-319" fmla="*/ 1877858 w 2830698"/>
                  <a:gd name="connsiteY6-320" fmla="*/ 2869809 h 4670810"/>
                  <a:gd name="connsiteX7-321" fmla="*/ 921247 w 2830698"/>
                  <a:gd name="connsiteY7-322" fmla="*/ 4656400 h 4670810"/>
                  <a:gd name="connsiteX8-323" fmla="*/ 1146331 w 2830698"/>
                  <a:gd name="connsiteY8-324" fmla="*/ 1744401 h 4670810"/>
                  <a:gd name="connsiteX0-325" fmla="*/ 1146331 w 2830698"/>
                  <a:gd name="connsiteY0-326" fmla="*/ 1744401 h 4670810"/>
                  <a:gd name="connsiteX1-327" fmla="*/ 20922 w 2830698"/>
                  <a:gd name="connsiteY1-328" fmla="*/ 0 h 4670810"/>
                  <a:gd name="connsiteX2-329" fmla="*/ 1779370 w 2830698"/>
                  <a:gd name="connsiteY2-330" fmla="*/ 1406770 h 4670810"/>
                  <a:gd name="connsiteX3-331" fmla="*/ 2259688 w 2830698"/>
                  <a:gd name="connsiteY3-332" fmla="*/ 2322963 h 4670810"/>
                  <a:gd name="connsiteX4-333" fmla="*/ 2794707 w 2830698"/>
                  <a:gd name="connsiteY4-334" fmla="*/ 2802143 h 4670810"/>
                  <a:gd name="connsiteX5-335" fmla="*/ 2707837 w 2830698"/>
                  <a:gd name="connsiteY5-336" fmla="*/ 4600136 h 4670810"/>
                  <a:gd name="connsiteX6-337" fmla="*/ 1877858 w 2830698"/>
                  <a:gd name="connsiteY6-338" fmla="*/ 2869809 h 4670810"/>
                  <a:gd name="connsiteX7-339" fmla="*/ 921247 w 2830698"/>
                  <a:gd name="connsiteY7-340" fmla="*/ 4656400 h 4670810"/>
                  <a:gd name="connsiteX8-341" fmla="*/ 1146331 w 2830698"/>
                  <a:gd name="connsiteY8-342" fmla="*/ 1744401 h 4670810"/>
                  <a:gd name="connsiteX0-343" fmla="*/ 1146331 w 2830698"/>
                  <a:gd name="connsiteY0-344" fmla="*/ 1744401 h 4670810"/>
                  <a:gd name="connsiteX1-345" fmla="*/ 20922 w 2830698"/>
                  <a:gd name="connsiteY1-346" fmla="*/ 0 h 4670810"/>
                  <a:gd name="connsiteX2-347" fmla="*/ 1779370 w 2830698"/>
                  <a:gd name="connsiteY2-348" fmla="*/ 1406770 h 4670810"/>
                  <a:gd name="connsiteX3-349" fmla="*/ 2259688 w 2830698"/>
                  <a:gd name="connsiteY3-350" fmla="*/ 2322963 h 4670810"/>
                  <a:gd name="connsiteX4-351" fmla="*/ 2794707 w 2830698"/>
                  <a:gd name="connsiteY4-352" fmla="*/ 2802143 h 4670810"/>
                  <a:gd name="connsiteX5-353" fmla="*/ 2707837 w 2830698"/>
                  <a:gd name="connsiteY5-354" fmla="*/ 4600136 h 4670810"/>
                  <a:gd name="connsiteX6-355" fmla="*/ 1877858 w 2830698"/>
                  <a:gd name="connsiteY6-356" fmla="*/ 2869809 h 4670810"/>
                  <a:gd name="connsiteX7-357" fmla="*/ 921247 w 2830698"/>
                  <a:gd name="connsiteY7-358" fmla="*/ 4656400 h 4670810"/>
                  <a:gd name="connsiteX8-359" fmla="*/ 1146331 w 2830698"/>
                  <a:gd name="connsiteY8-360" fmla="*/ 1744401 h 4670810"/>
                  <a:gd name="connsiteX0-361" fmla="*/ 1260908 w 2829160"/>
                  <a:gd name="connsiteY0-362" fmla="*/ 1846001 h 4670810"/>
                  <a:gd name="connsiteX1-363" fmla="*/ 19384 w 2829160"/>
                  <a:gd name="connsiteY1-364" fmla="*/ 0 h 4670810"/>
                  <a:gd name="connsiteX2-365" fmla="*/ 1777832 w 2829160"/>
                  <a:gd name="connsiteY2-366" fmla="*/ 1406770 h 4670810"/>
                  <a:gd name="connsiteX3-367" fmla="*/ 2258150 w 2829160"/>
                  <a:gd name="connsiteY3-368" fmla="*/ 2322963 h 4670810"/>
                  <a:gd name="connsiteX4-369" fmla="*/ 2793169 w 2829160"/>
                  <a:gd name="connsiteY4-370" fmla="*/ 2802143 h 4670810"/>
                  <a:gd name="connsiteX5-371" fmla="*/ 2706299 w 2829160"/>
                  <a:gd name="connsiteY5-372" fmla="*/ 4600136 h 4670810"/>
                  <a:gd name="connsiteX6-373" fmla="*/ 1876320 w 2829160"/>
                  <a:gd name="connsiteY6-374" fmla="*/ 2869809 h 4670810"/>
                  <a:gd name="connsiteX7-375" fmla="*/ 919709 w 2829160"/>
                  <a:gd name="connsiteY7-376" fmla="*/ 4656400 h 4670810"/>
                  <a:gd name="connsiteX8-377" fmla="*/ 1260908 w 2829160"/>
                  <a:gd name="connsiteY8-378" fmla="*/ 1846001 h 4670810"/>
                  <a:gd name="connsiteX0-379" fmla="*/ 1260908 w 2829160"/>
                  <a:gd name="connsiteY0-380" fmla="*/ 1846001 h 4670810"/>
                  <a:gd name="connsiteX1-381" fmla="*/ 19384 w 2829160"/>
                  <a:gd name="connsiteY1-382" fmla="*/ 0 h 4670810"/>
                  <a:gd name="connsiteX2-383" fmla="*/ 1777832 w 2829160"/>
                  <a:gd name="connsiteY2-384" fmla="*/ 1406771 h 4670810"/>
                  <a:gd name="connsiteX3-385" fmla="*/ 2258150 w 2829160"/>
                  <a:gd name="connsiteY3-386" fmla="*/ 2322963 h 4670810"/>
                  <a:gd name="connsiteX4-387" fmla="*/ 2793169 w 2829160"/>
                  <a:gd name="connsiteY4-388" fmla="*/ 2802143 h 4670810"/>
                  <a:gd name="connsiteX5-389" fmla="*/ 2706299 w 2829160"/>
                  <a:gd name="connsiteY5-390" fmla="*/ 4600136 h 4670810"/>
                  <a:gd name="connsiteX6-391" fmla="*/ 1876320 w 2829160"/>
                  <a:gd name="connsiteY6-392" fmla="*/ 2869809 h 4670810"/>
                  <a:gd name="connsiteX7-393" fmla="*/ 919709 w 2829160"/>
                  <a:gd name="connsiteY7-394" fmla="*/ 4656400 h 4670810"/>
                  <a:gd name="connsiteX8-395" fmla="*/ 1260908 w 2829160"/>
                  <a:gd name="connsiteY8-396" fmla="*/ 1846001 h 4670810"/>
                  <a:gd name="connsiteX0-397" fmla="*/ 1260908 w 2829160"/>
                  <a:gd name="connsiteY0-398" fmla="*/ 1846001 h 4670810"/>
                  <a:gd name="connsiteX1-399" fmla="*/ 19384 w 2829160"/>
                  <a:gd name="connsiteY1-400" fmla="*/ 0 h 4670810"/>
                  <a:gd name="connsiteX2-401" fmla="*/ 1777832 w 2829160"/>
                  <a:gd name="connsiteY2-402" fmla="*/ 1406771 h 4670810"/>
                  <a:gd name="connsiteX3-403" fmla="*/ 2258150 w 2829160"/>
                  <a:gd name="connsiteY3-404" fmla="*/ 2322963 h 4670810"/>
                  <a:gd name="connsiteX4-405" fmla="*/ 2793169 w 2829160"/>
                  <a:gd name="connsiteY4-406" fmla="*/ 2802143 h 4670810"/>
                  <a:gd name="connsiteX5-407" fmla="*/ 2706299 w 2829160"/>
                  <a:gd name="connsiteY5-408" fmla="*/ 4600136 h 4670810"/>
                  <a:gd name="connsiteX6-409" fmla="*/ 1876320 w 2829160"/>
                  <a:gd name="connsiteY6-410" fmla="*/ 2869809 h 4670810"/>
                  <a:gd name="connsiteX7-411" fmla="*/ 919709 w 2829160"/>
                  <a:gd name="connsiteY7-412" fmla="*/ 4656400 h 4670810"/>
                  <a:gd name="connsiteX8-413" fmla="*/ 1260908 w 2829160"/>
                  <a:gd name="connsiteY8-414" fmla="*/ 1846001 h 467081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2829160" h="4670810">
                    <a:moveTo>
                      <a:pt x="1260908" y="1846001"/>
                    </a:moveTo>
                    <a:cubicBezTo>
                      <a:pt x="1260908" y="1643993"/>
                      <a:pt x="-182624" y="0"/>
                      <a:pt x="19384" y="0"/>
                    </a:cubicBezTo>
                    <a:cubicBezTo>
                      <a:pt x="507059" y="0"/>
                      <a:pt x="1290157" y="1406771"/>
                      <a:pt x="1777832" y="1406771"/>
                    </a:cubicBezTo>
                    <a:cubicBezTo>
                      <a:pt x="2193634" y="1308612"/>
                      <a:pt x="2258150" y="2120955"/>
                      <a:pt x="2258150" y="2322963"/>
                    </a:cubicBezTo>
                    <a:cubicBezTo>
                      <a:pt x="2380070" y="2543352"/>
                      <a:pt x="2980738" y="2230062"/>
                      <a:pt x="2793169" y="2802143"/>
                    </a:cubicBezTo>
                    <a:cubicBezTo>
                      <a:pt x="2039989" y="2592168"/>
                      <a:pt x="2908307" y="4600136"/>
                      <a:pt x="2706299" y="4600136"/>
                    </a:cubicBezTo>
                    <a:cubicBezTo>
                      <a:pt x="2429639" y="4023360"/>
                      <a:pt x="2046300" y="2783645"/>
                      <a:pt x="1876320" y="2869809"/>
                    </a:cubicBezTo>
                    <a:cubicBezTo>
                      <a:pt x="1674312" y="2869809"/>
                      <a:pt x="919709" y="4858408"/>
                      <a:pt x="919709" y="4656400"/>
                    </a:cubicBezTo>
                    <a:cubicBezTo>
                      <a:pt x="1212897" y="2594706"/>
                      <a:pt x="1073339" y="3093332"/>
                      <a:pt x="1260908" y="18460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Freeform: Shape 8"/>
              <p:cNvSpPr/>
              <p:nvPr/>
            </p:nvSpPr>
            <p:spPr bwMode="auto">
              <a:xfrm rot="13144547">
                <a:off x="5723410" y="3335371"/>
                <a:ext cx="1062185" cy="135297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9"/>
              <p:cNvSpPr/>
              <p:nvPr/>
            </p:nvSpPr>
            <p:spPr bwMode="auto">
              <a:xfrm rot="5400000">
                <a:off x="2218078" y="1548443"/>
                <a:ext cx="1778075" cy="1930401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10"/>
              <p:cNvSpPr/>
              <p:nvPr/>
            </p:nvSpPr>
            <p:spPr bwMode="auto">
              <a:xfrm rot="10800000">
                <a:off x="4241889" y="162460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11"/>
              <p:cNvSpPr/>
              <p:nvPr/>
            </p:nvSpPr>
            <p:spPr bwMode="auto">
              <a:xfrm rot="8176420">
                <a:off x="3619775" y="1075094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12"/>
              <p:cNvSpPr/>
              <p:nvPr/>
            </p:nvSpPr>
            <p:spPr bwMode="auto">
              <a:xfrm rot="10051992">
                <a:off x="5319989" y="2885472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13"/>
              <p:cNvSpPr/>
              <p:nvPr/>
            </p:nvSpPr>
            <p:spPr bwMode="auto">
              <a:xfrm rot="8892624">
                <a:off x="4640260" y="3534305"/>
                <a:ext cx="656400" cy="712633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4"/>
              <p:cNvSpPr/>
              <p:nvPr/>
            </p:nvSpPr>
            <p:spPr bwMode="auto">
              <a:xfrm rot="10800000">
                <a:off x="2227748" y="353701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5"/>
              <p:cNvSpPr/>
              <p:nvPr/>
            </p:nvSpPr>
            <p:spPr bwMode="auto">
              <a:xfrm rot="11548008" flipH="1">
                <a:off x="5311896" y="4395516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6"/>
              <p:cNvSpPr/>
              <p:nvPr/>
            </p:nvSpPr>
            <p:spPr bwMode="auto">
              <a:xfrm rot="10380047">
                <a:off x="4512348" y="739797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7"/>
              <p:cNvSpPr/>
              <p:nvPr/>
            </p:nvSpPr>
            <p:spPr bwMode="auto">
              <a:xfrm rot="2776420">
                <a:off x="1606525" y="3248322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18"/>
              <p:cNvSpPr/>
              <p:nvPr/>
            </p:nvSpPr>
            <p:spPr bwMode="auto">
              <a:xfrm rot="4980047">
                <a:off x="1271228" y="2355749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Freeform: Shape 6"/>
            <p:cNvSpPr/>
            <p:nvPr/>
          </p:nvSpPr>
          <p:spPr>
            <a:xfrm>
              <a:off x="2919226" y="5739813"/>
              <a:ext cx="3536803" cy="834494"/>
            </a:xfrm>
            <a:custGeom>
              <a:avLst/>
              <a:gdLst>
                <a:gd name="connsiteX0" fmla="*/ 2066588 w 3536803"/>
                <a:gd name="connsiteY0" fmla="*/ 0 h 834494"/>
                <a:gd name="connsiteX1" fmla="*/ 3534364 w 3536803"/>
                <a:gd name="connsiteY1" fmla="*/ 267822 h 834494"/>
                <a:gd name="connsiteX2" fmla="*/ 3536803 w 3536803"/>
                <a:gd name="connsiteY2" fmla="*/ 269124 h 834494"/>
                <a:gd name="connsiteX3" fmla="*/ 3404571 w 3536803"/>
                <a:gd name="connsiteY3" fmla="*/ 235470 h 834494"/>
                <a:gd name="connsiteX4" fmla="*/ 1936666 w 3536803"/>
                <a:gd name="connsiteY4" fmla="*/ 172043 h 834494"/>
                <a:gd name="connsiteX5" fmla="*/ 90123 w 3536803"/>
                <a:gd name="connsiteY5" fmla="*/ 761375 h 834494"/>
                <a:gd name="connsiteX6" fmla="*/ 0 w 3536803"/>
                <a:gd name="connsiteY6" fmla="*/ 834494 h 834494"/>
                <a:gd name="connsiteX7" fmla="*/ 1557 w 3536803"/>
                <a:gd name="connsiteY7" fmla="*/ 820908 h 834494"/>
                <a:gd name="connsiteX8" fmla="*/ 2066588 w 3536803"/>
                <a:gd name="connsiteY8" fmla="*/ 0 h 8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6803" h="834494">
                  <a:moveTo>
                    <a:pt x="2066588" y="0"/>
                  </a:moveTo>
                  <a:cubicBezTo>
                    <a:pt x="2639790" y="0"/>
                    <a:pt x="3158727" y="102348"/>
                    <a:pt x="3534364" y="267822"/>
                  </a:cubicBezTo>
                  <a:lnTo>
                    <a:pt x="3536803" y="269124"/>
                  </a:lnTo>
                  <a:lnTo>
                    <a:pt x="3404571" y="235470"/>
                  </a:lnTo>
                  <a:cubicBezTo>
                    <a:pt x="2998351" y="144896"/>
                    <a:pt x="2486388" y="117212"/>
                    <a:pt x="1936666" y="172043"/>
                  </a:cubicBezTo>
                  <a:cubicBezTo>
                    <a:pt x="1151348" y="250374"/>
                    <a:pt x="474836" y="478563"/>
                    <a:pt x="90123" y="761375"/>
                  </a:cubicBezTo>
                  <a:lnTo>
                    <a:pt x="0" y="834494"/>
                  </a:lnTo>
                  <a:lnTo>
                    <a:pt x="1557" y="820908"/>
                  </a:lnTo>
                  <a:cubicBezTo>
                    <a:pt x="107856" y="359817"/>
                    <a:pt x="991834" y="0"/>
                    <a:pt x="206658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设计师MC：ID 29795607库_文本框 21"/>
          <p:cNvSpPr txBox="1"/>
          <p:nvPr>
            <p:custDataLst>
              <p:tags r:id="rId2"/>
            </p:custDataLst>
          </p:nvPr>
        </p:nvSpPr>
        <p:spPr>
          <a:xfrm>
            <a:off x="1083439" y="1977206"/>
            <a:ext cx="1286292" cy="340519"/>
          </a:xfrm>
          <a:prstGeom prst="roundRect">
            <a:avLst/>
          </a:prstGeom>
          <a:solidFill>
            <a:schemeClr val="accent1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6" name="千图设计师MC：ID 29795607库_文本框 24"/>
          <p:cNvSpPr txBox="1"/>
          <p:nvPr>
            <p:custDataLst>
              <p:tags r:id="rId3"/>
            </p:custDataLst>
          </p:nvPr>
        </p:nvSpPr>
        <p:spPr>
          <a:xfrm>
            <a:off x="1069508" y="4639061"/>
            <a:ext cx="1286292" cy="340519"/>
          </a:xfrm>
          <a:prstGeom prst="roundRect">
            <a:avLst/>
          </a:prstGeom>
          <a:solidFill>
            <a:schemeClr val="accent3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7" name="千图设计师MC：ID 29795607库_文本框 27"/>
          <p:cNvSpPr txBox="1"/>
          <p:nvPr>
            <p:custDataLst>
              <p:tags r:id="rId4"/>
            </p:custDataLst>
          </p:nvPr>
        </p:nvSpPr>
        <p:spPr>
          <a:xfrm>
            <a:off x="9017593" y="4639061"/>
            <a:ext cx="1286292" cy="340519"/>
          </a:xfrm>
          <a:prstGeom prst="roundRect">
            <a:avLst/>
          </a:prstGeom>
          <a:solidFill>
            <a:schemeClr val="accent4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8" name="千图设计师MC：ID 29795607库_文本框 30"/>
          <p:cNvSpPr txBox="1"/>
          <p:nvPr>
            <p:custDataLst>
              <p:tags r:id="rId5"/>
            </p:custDataLst>
          </p:nvPr>
        </p:nvSpPr>
        <p:spPr>
          <a:xfrm>
            <a:off x="9017593" y="2002333"/>
            <a:ext cx="1286292" cy="340519"/>
          </a:xfrm>
          <a:prstGeom prst="roundRect">
            <a:avLst/>
          </a:prstGeom>
          <a:solidFill>
            <a:schemeClr val="accent2"/>
          </a:solidFill>
        </p:spPr>
        <p:txBody>
          <a:bodyPr wrap="none">
            <a:normAutofit/>
          </a:bodyPr>
          <a:lstStyle/>
          <a:p>
            <a:pPr lvl="0" defTabSz="914400">
              <a:defRPr/>
            </a:pPr>
            <a:r>
              <a:rPr lang="zh-CN" altLang="en-US" sz="1400" kern="0" dirty="0">
                <a:solidFill>
                  <a:prstClr val="white"/>
                </a:solidFill>
              </a:rPr>
              <a:t>输入标题文本</a:t>
            </a:r>
            <a:endParaRPr lang="zh-CN" altLang="en-US" sz="1400" kern="0" dirty="0">
              <a:solidFill>
                <a:prstClr val="white"/>
              </a:solidFill>
            </a:endParaRPr>
          </a:p>
        </p:txBody>
      </p:sp>
      <p:sp>
        <p:nvSpPr>
          <p:cNvPr id="9" name="千图设计师MC：ID 29795607库_矩形 31"/>
          <p:cNvSpPr/>
          <p:nvPr>
            <p:custDataLst>
              <p:tags r:id="rId6"/>
            </p:custDataLst>
          </p:nvPr>
        </p:nvSpPr>
        <p:spPr>
          <a:xfrm>
            <a:off x="1083439" y="2340463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 </a:t>
            </a:r>
            <a:r>
              <a:rPr lang="en-US" altLang="zh-CN" sz="1100" dirty="0" smtClean="0"/>
              <a:t> </a:t>
            </a:r>
            <a:endParaRPr lang="zh-CN" altLang="en-US" sz="1100" dirty="0"/>
          </a:p>
        </p:txBody>
      </p:sp>
      <p:sp>
        <p:nvSpPr>
          <p:cNvPr id="10" name="千图设计师MC：ID 29795607库_矩形 32"/>
          <p:cNvSpPr/>
          <p:nvPr>
            <p:custDataLst>
              <p:tags r:id="rId7"/>
            </p:custDataLst>
          </p:nvPr>
        </p:nvSpPr>
        <p:spPr>
          <a:xfrm>
            <a:off x="1089498" y="5002318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 </a:t>
            </a:r>
            <a:r>
              <a:rPr lang="en-US" altLang="zh-CN" sz="1100" dirty="0" smtClean="0"/>
              <a:t> </a:t>
            </a:r>
            <a:endParaRPr lang="zh-CN" altLang="en-US" sz="1100" dirty="0"/>
          </a:p>
        </p:txBody>
      </p:sp>
      <p:sp>
        <p:nvSpPr>
          <p:cNvPr id="11" name="千图设计师MC：ID 29795607库_矩形 33"/>
          <p:cNvSpPr/>
          <p:nvPr>
            <p:custDataLst>
              <p:tags r:id="rId8"/>
            </p:custDataLst>
          </p:nvPr>
        </p:nvSpPr>
        <p:spPr>
          <a:xfrm>
            <a:off x="9032909" y="2365590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 </a:t>
            </a:r>
            <a:r>
              <a:rPr lang="en-US" altLang="zh-CN" sz="1100" dirty="0" smtClean="0"/>
              <a:t> </a:t>
            </a:r>
            <a:endParaRPr lang="zh-CN" altLang="en-US" sz="1100" dirty="0"/>
          </a:p>
        </p:txBody>
      </p:sp>
      <p:sp>
        <p:nvSpPr>
          <p:cNvPr id="12" name="千图设计师MC：ID 29795607库_矩形 34"/>
          <p:cNvSpPr/>
          <p:nvPr>
            <p:custDataLst>
              <p:tags r:id="rId9"/>
            </p:custDataLst>
          </p:nvPr>
        </p:nvSpPr>
        <p:spPr>
          <a:xfrm>
            <a:off x="9032909" y="5002318"/>
            <a:ext cx="2427687" cy="1154550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 </a:t>
            </a:r>
            <a:r>
              <a:rPr lang="en-US" altLang="zh-CN" sz="1100" dirty="0" smtClean="0"/>
              <a:t> </a:t>
            </a:r>
            <a:endParaRPr lang="zh-CN" alt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71" y="-781803"/>
            <a:ext cx="8941857" cy="4470928"/>
          </a:xfrm>
          <a:prstGeom prst="rect">
            <a:avLst/>
          </a:prstGeom>
        </p:spPr>
      </p:pic>
      <p:grpSp>
        <p:nvGrpSpPr>
          <p:cNvPr id="12" name="组合 4"/>
          <p:cNvGrpSpPr/>
          <p:nvPr/>
        </p:nvGrpSpPr>
        <p:grpSpPr>
          <a:xfrm>
            <a:off x="2434399" y="3463324"/>
            <a:ext cx="1694555" cy="1772149"/>
            <a:chOff x="4190466" y="3106258"/>
            <a:chExt cx="1190104" cy="1244600"/>
          </a:xfrm>
        </p:grpSpPr>
        <p:sp>
          <p:nvSpPr>
            <p:cNvPr id="13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文本框 19"/>
            <p:cNvSpPr>
              <a:spLocks noChangeArrowheads="1"/>
            </p:cNvSpPr>
            <p:nvPr/>
          </p:nvSpPr>
          <p:spPr bwMode="auto">
            <a:xfrm>
              <a:off x="4222293" y="3160921"/>
              <a:ext cx="1126449" cy="84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7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6" name="TextBox 8"/>
          <p:cNvSpPr txBox="1"/>
          <p:nvPr/>
        </p:nvSpPr>
        <p:spPr>
          <a:xfrm>
            <a:off x="4897039" y="4470928"/>
            <a:ext cx="3168352" cy="732683"/>
          </a:xfrm>
          <a:prstGeom prst="rect">
            <a:avLst/>
          </a:prstGeom>
          <a:noFill/>
        </p:spPr>
        <p:txBody>
          <a:bodyPr wrap="square" lIns="91421" tIns="45711" rIns="91421" bIns="45711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5" dirty="0">
                <a:solidFill>
                  <a:schemeClr val="bg1"/>
                </a:solidFill>
                <a:latin typeface="+mn-ea"/>
              </a:rPr>
              <a:t>您的内容打在这里，或者通过复制您的您的内容打在这里，或者通过复制您的</a:t>
            </a:r>
            <a:endParaRPr lang="zh-CN" altLang="en-US" sz="1065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endParaRPr lang="zh-CN" altLang="en-US" sz="10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4224964" y="3606831"/>
            <a:ext cx="7332036" cy="760273"/>
          </a:xfrm>
          <a:prstGeom prst="rect">
            <a:avLst/>
          </a:prstGeom>
          <a:noFill/>
        </p:spPr>
        <p:txBody>
          <a:bodyPr wrap="square" lIns="91421" tIns="0" rIns="91421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【</a:t>
            </a:r>
            <a:r>
              <a:rPr lang="zh-CN" altLang="en-US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此处输入标题</a:t>
            </a:r>
            <a:r>
              <a:rPr lang="en-US" altLang="zh-CN" sz="3735" dirty="0">
                <a:solidFill>
                  <a:schemeClr val="bg1"/>
                </a:solidFill>
                <a:latin typeface="+mj-ea"/>
                <a:ea typeface="+mj-ea"/>
                <a:cs typeface="宋体" panose="02010600030101010101" pitchFamily="2" charset="-122"/>
              </a:rPr>
              <a:t>】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prestig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1317217" y="1988840"/>
            <a:ext cx="3045234" cy="2767484"/>
            <a:chOff x="1149331" y="1805176"/>
            <a:chExt cx="3381005" cy="3072631"/>
          </a:xfrm>
        </p:grpSpPr>
        <p:sp>
          <p:nvSpPr>
            <p:cNvPr id="30" name="Freeform: Shape 3"/>
            <p:cNvSpPr/>
            <p:nvPr/>
          </p:nvSpPr>
          <p:spPr>
            <a:xfrm>
              <a:off x="1149331" y="1844073"/>
              <a:ext cx="3381005" cy="270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0910" y="6750"/>
                  </a:moveTo>
                  <a:lnTo>
                    <a:pt x="624" y="6750"/>
                  </a:lnTo>
                  <a:cubicBezTo>
                    <a:pt x="256" y="6750"/>
                    <a:pt x="-33" y="7147"/>
                    <a:pt x="3" y="7607"/>
                  </a:cubicBezTo>
                  <a:lnTo>
                    <a:pt x="997" y="20660"/>
                  </a:lnTo>
                  <a:cubicBezTo>
                    <a:pt x="1037" y="21192"/>
                    <a:pt x="1395" y="21600"/>
                    <a:pt x="1823" y="21600"/>
                  </a:cubicBezTo>
                  <a:lnTo>
                    <a:pt x="19711" y="21600"/>
                  </a:lnTo>
                  <a:cubicBezTo>
                    <a:pt x="20139" y="21600"/>
                    <a:pt x="20496" y="21192"/>
                    <a:pt x="20537" y="20660"/>
                  </a:cubicBezTo>
                  <a:lnTo>
                    <a:pt x="21531" y="7607"/>
                  </a:lnTo>
                  <a:cubicBezTo>
                    <a:pt x="21567" y="7147"/>
                    <a:pt x="21278" y="6750"/>
                    <a:pt x="20910" y="6750"/>
                  </a:cubicBezTo>
                  <a:close/>
                  <a:moveTo>
                    <a:pt x="19825" y="3779"/>
                  </a:moveTo>
                  <a:cubicBezTo>
                    <a:pt x="19705" y="3185"/>
                    <a:pt x="19119" y="2700"/>
                    <a:pt x="18521" y="2700"/>
                  </a:cubicBezTo>
                  <a:lnTo>
                    <a:pt x="11178" y="2700"/>
                  </a:lnTo>
                  <a:cubicBezTo>
                    <a:pt x="10581" y="2700"/>
                    <a:pt x="9744" y="2271"/>
                    <a:pt x="9322" y="1746"/>
                  </a:cubicBezTo>
                  <a:lnTo>
                    <a:pt x="8680" y="952"/>
                  </a:lnTo>
                  <a:cubicBezTo>
                    <a:pt x="8257" y="427"/>
                    <a:pt x="7422" y="0"/>
                    <a:pt x="6825" y="0"/>
                  </a:cubicBezTo>
                  <a:lnTo>
                    <a:pt x="3317" y="0"/>
                  </a:lnTo>
                  <a:cubicBezTo>
                    <a:pt x="2719" y="0"/>
                    <a:pt x="2176" y="603"/>
                    <a:pt x="2110" y="1342"/>
                  </a:cubicBezTo>
                  <a:lnTo>
                    <a:pt x="1796" y="5400"/>
                  </a:lnTo>
                  <a:lnTo>
                    <a:pt x="20041" y="5400"/>
                  </a:lnTo>
                  <a:cubicBezTo>
                    <a:pt x="20041" y="5400"/>
                    <a:pt x="19825" y="3779"/>
                    <a:pt x="19825" y="37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6"/>
            <p:cNvSpPr/>
            <p:nvPr/>
          </p:nvSpPr>
          <p:spPr>
            <a:xfrm rot="18900000">
              <a:off x="2101761" y="1805176"/>
              <a:ext cx="1975263" cy="307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6943"/>
                  </a:moveTo>
                  <a:cubicBezTo>
                    <a:pt x="19200" y="3966"/>
                    <a:pt x="15431" y="1543"/>
                    <a:pt x="10800" y="1543"/>
                  </a:cubicBezTo>
                  <a:cubicBezTo>
                    <a:pt x="6169" y="1543"/>
                    <a:pt x="2400" y="3966"/>
                    <a:pt x="2400" y="6943"/>
                  </a:cubicBezTo>
                  <a:cubicBezTo>
                    <a:pt x="2400" y="9920"/>
                    <a:pt x="6169" y="12343"/>
                    <a:pt x="10800" y="12343"/>
                  </a:cubicBezTo>
                  <a:cubicBezTo>
                    <a:pt x="15431" y="12343"/>
                    <a:pt x="19200" y="9920"/>
                    <a:pt x="19200" y="6943"/>
                  </a:cubicBezTo>
                  <a:close/>
                  <a:moveTo>
                    <a:pt x="12000" y="13837"/>
                  </a:moveTo>
                  <a:lnTo>
                    <a:pt x="12000" y="21214"/>
                  </a:lnTo>
                  <a:cubicBezTo>
                    <a:pt x="12000" y="21431"/>
                    <a:pt x="11738" y="21600"/>
                    <a:pt x="11400" y="21600"/>
                  </a:cubicBezTo>
                  <a:lnTo>
                    <a:pt x="10200" y="21600"/>
                  </a:lnTo>
                  <a:cubicBezTo>
                    <a:pt x="9862" y="21600"/>
                    <a:pt x="9600" y="21431"/>
                    <a:pt x="9600" y="21214"/>
                  </a:cubicBezTo>
                  <a:lnTo>
                    <a:pt x="9600" y="13837"/>
                  </a:lnTo>
                  <a:cubicBezTo>
                    <a:pt x="4200" y="13452"/>
                    <a:pt x="0" y="10511"/>
                    <a:pt x="0" y="6943"/>
                  </a:cubicBezTo>
                  <a:cubicBezTo>
                    <a:pt x="0" y="3110"/>
                    <a:pt x="4837" y="0"/>
                    <a:pt x="10800" y="0"/>
                  </a:cubicBezTo>
                  <a:cubicBezTo>
                    <a:pt x="16763" y="0"/>
                    <a:pt x="21600" y="3110"/>
                    <a:pt x="21600" y="6943"/>
                  </a:cubicBezTo>
                  <a:cubicBezTo>
                    <a:pt x="21600" y="10511"/>
                    <a:pt x="17400" y="13452"/>
                    <a:pt x="12000" y="138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设计师MC：ID 29795607库_组合 2"/>
          <p:cNvGrpSpPr/>
          <p:nvPr>
            <p:custDataLst>
              <p:tags r:id="rId2"/>
            </p:custDataLst>
          </p:nvPr>
        </p:nvGrpSpPr>
        <p:grpSpPr>
          <a:xfrm>
            <a:off x="5165157" y="2436298"/>
            <a:ext cx="6072967" cy="1985405"/>
            <a:chOff x="5165157" y="2528900"/>
            <a:chExt cx="6072967" cy="1985405"/>
          </a:xfrm>
        </p:grpSpPr>
        <p:grpSp>
          <p:nvGrpSpPr>
            <p:cNvPr id="6" name="Group 4"/>
            <p:cNvGrpSpPr/>
            <p:nvPr/>
          </p:nvGrpSpPr>
          <p:grpSpPr>
            <a:xfrm>
              <a:off x="5165157" y="2677783"/>
              <a:ext cx="402752" cy="402751"/>
              <a:chOff x="0" y="0"/>
              <a:chExt cx="786356" cy="786356"/>
            </a:xfrm>
          </p:grpSpPr>
          <p:sp>
            <p:nvSpPr>
              <p:cNvPr id="28" name="Freeform: Shape 5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6"/>
              <p:cNvSpPr/>
              <p:nvPr/>
            </p:nvSpPr>
            <p:spPr>
              <a:xfrm>
                <a:off x="226287" y="226287"/>
                <a:ext cx="333781" cy="3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4" y="3086"/>
                    </a:moveTo>
                    <a:lnTo>
                      <a:pt x="20057" y="3086"/>
                    </a:lnTo>
                    <a:cubicBezTo>
                      <a:pt x="19840" y="3086"/>
                      <a:pt x="19671" y="2917"/>
                      <a:pt x="19671" y="2700"/>
                    </a:cubicBezTo>
                    <a:cubicBezTo>
                      <a:pt x="19671" y="2483"/>
                      <a:pt x="19840" y="2314"/>
                      <a:pt x="20057" y="2314"/>
                    </a:cubicBezTo>
                    <a:lnTo>
                      <a:pt x="21214" y="2314"/>
                    </a:lnTo>
                    <a:cubicBezTo>
                      <a:pt x="21431" y="2314"/>
                      <a:pt x="21600" y="2483"/>
                      <a:pt x="21600" y="2700"/>
                    </a:cubicBezTo>
                    <a:cubicBezTo>
                      <a:pt x="21600" y="2917"/>
                      <a:pt x="21431" y="3086"/>
                      <a:pt x="21214" y="3086"/>
                    </a:cubicBezTo>
                    <a:close/>
                    <a:moveTo>
                      <a:pt x="20829" y="5014"/>
                    </a:moveTo>
                    <a:cubicBezTo>
                      <a:pt x="20732" y="5014"/>
                      <a:pt x="20636" y="4978"/>
                      <a:pt x="20551" y="4906"/>
                    </a:cubicBezTo>
                    <a:lnTo>
                      <a:pt x="19467" y="3809"/>
                    </a:lnTo>
                    <a:cubicBezTo>
                      <a:pt x="19310" y="3664"/>
                      <a:pt x="19310" y="3411"/>
                      <a:pt x="19467" y="3267"/>
                    </a:cubicBezTo>
                    <a:cubicBezTo>
                      <a:pt x="19611" y="3110"/>
                      <a:pt x="19864" y="3110"/>
                      <a:pt x="20009" y="3267"/>
                    </a:cubicBezTo>
                    <a:lnTo>
                      <a:pt x="21106" y="4351"/>
                    </a:lnTo>
                    <a:cubicBezTo>
                      <a:pt x="21250" y="4508"/>
                      <a:pt x="21250" y="4749"/>
                      <a:pt x="21106" y="4906"/>
                    </a:cubicBezTo>
                    <a:cubicBezTo>
                      <a:pt x="21021" y="4978"/>
                      <a:pt x="20925" y="5014"/>
                      <a:pt x="20829" y="5014"/>
                    </a:cubicBezTo>
                    <a:close/>
                    <a:moveTo>
                      <a:pt x="20009" y="2133"/>
                    </a:moveTo>
                    <a:cubicBezTo>
                      <a:pt x="19937" y="2206"/>
                      <a:pt x="19840" y="2254"/>
                      <a:pt x="19744" y="2254"/>
                    </a:cubicBezTo>
                    <a:cubicBezTo>
                      <a:pt x="19635" y="2254"/>
                      <a:pt x="19539" y="2206"/>
                      <a:pt x="19467" y="2133"/>
                    </a:cubicBezTo>
                    <a:cubicBezTo>
                      <a:pt x="19310" y="1989"/>
                      <a:pt x="19310" y="1736"/>
                      <a:pt x="19467" y="1591"/>
                    </a:cubicBezTo>
                    <a:lnTo>
                      <a:pt x="20551" y="494"/>
                    </a:lnTo>
                    <a:cubicBezTo>
                      <a:pt x="20708" y="350"/>
                      <a:pt x="20949" y="350"/>
                      <a:pt x="21106" y="494"/>
                    </a:cubicBezTo>
                    <a:cubicBezTo>
                      <a:pt x="21250" y="651"/>
                      <a:pt x="21250" y="892"/>
                      <a:pt x="21106" y="1049"/>
                    </a:cubicBezTo>
                    <a:cubicBezTo>
                      <a:pt x="21106" y="1049"/>
                      <a:pt x="20009" y="2133"/>
                      <a:pt x="20009" y="2133"/>
                    </a:cubicBezTo>
                    <a:close/>
                    <a:moveTo>
                      <a:pt x="19286" y="1543"/>
                    </a:moveTo>
                    <a:cubicBezTo>
                      <a:pt x="19286" y="1760"/>
                      <a:pt x="19117" y="1929"/>
                      <a:pt x="18900" y="1929"/>
                    </a:cubicBezTo>
                    <a:cubicBezTo>
                      <a:pt x="18683" y="1929"/>
                      <a:pt x="18514" y="1760"/>
                      <a:pt x="18514" y="1543"/>
                    </a:cubicBezTo>
                    <a:lnTo>
                      <a:pt x="18514" y="386"/>
                    </a:lnTo>
                    <a:cubicBezTo>
                      <a:pt x="18514" y="169"/>
                      <a:pt x="18683" y="0"/>
                      <a:pt x="18900" y="0"/>
                    </a:cubicBezTo>
                    <a:cubicBezTo>
                      <a:pt x="19117" y="0"/>
                      <a:pt x="19286" y="169"/>
                      <a:pt x="19286" y="386"/>
                    </a:cubicBezTo>
                    <a:cubicBezTo>
                      <a:pt x="19286" y="386"/>
                      <a:pt x="19286" y="1543"/>
                      <a:pt x="19286" y="1543"/>
                    </a:cubicBezTo>
                    <a:close/>
                    <a:moveTo>
                      <a:pt x="18068" y="2254"/>
                    </a:moveTo>
                    <a:cubicBezTo>
                      <a:pt x="17960" y="2254"/>
                      <a:pt x="17863" y="2206"/>
                      <a:pt x="17791" y="2133"/>
                    </a:cubicBezTo>
                    <a:lnTo>
                      <a:pt x="16694" y="1049"/>
                    </a:lnTo>
                    <a:cubicBezTo>
                      <a:pt x="16550" y="892"/>
                      <a:pt x="16550" y="651"/>
                      <a:pt x="16694" y="494"/>
                    </a:cubicBezTo>
                    <a:cubicBezTo>
                      <a:pt x="16851" y="350"/>
                      <a:pt x="17092" y="350"/>
                      <a:pt x="17249" y="494"/>
                    </a:cubicBezTo>
                    <a:lnTo>
                      <a:pt x="18333" y="1591"/>
                    </a:lnTo>
                    <a:cubicBezTo>
                      <a:pt x="18490" y="1736"/>
                      <a:pt x="18490" y="1989"/>
                      <a:pt x="18333" y="2133"/>
                    </a:cubicBezTo>
                    <a:cubicBezTo>
                      <a:pt x="18261" y="2206"/>
                      <a:pt x="18165" y="2254"/>
                      <a:pt x="18068" y="2254"/>
                    </a:cubicBezTo>
                    <a:close/>
                    <a:moveTo>
                      <a:pt x="5882" y="6678"/>
                    </a:moveTo>
                    <a:cubicBezTo>
                      <a:pt x="4146" y="7377"/>
                      <a:pt x="2748" y="8775"/>
                      <a:pt x="2049" y="10511"/>
                    </a:cubicBezTo>
                    <a:cubicBezTo>
                      <a:pt x="1892" y="10908"/>
                      <a:pt x="2073" y="11354"/>
                      <a:pt x="2471" y="11511"/>
                    </a:cubicBezTo>
                    <a:cubicBezTo>
                      <a:pt x="2567" y="11547"/>
                      <a:pt x="2664" y="11571"/>
                      <a:pt x="2760" y="11571"/>
                    </a:cubicBezTo>
                    <a:cubicBezTo>
                      <a:pt x="3074" y="11571"/>
                      <a:pt x="3351" y="11391"/>
                      <a:pt x="3483" y="11089"/>
                    </a:cubicBezTo>
                    <a:cubicBezTo>
                      <a:pt x="4026" y="9739"/>
                      <a:pt x="5111" y="8654"/>
                      <a:pt x="6461" y="8112"/>
                    </a:cubicBezTo>
                    <a:cubicBezTo>
                      <a:pt x="6858" y="7943"/>
                      <a:pt x="7051" y="7497"/>
                      <a:pt x="6883" y="7100"/>
                    </a:cubicBezTo>
                    <a:cubicBezTo>
                      <a:pt x="6726" y="6702"/>
                      <a:pt x="6280" y="6521"/>
                      <a:pt x="5882" y="6678"/>
                    </a:cubicBezTo>
                    <a:close/>
                    <a:moveTo>
                      <a:pt x="18792" y="3363"/>
                    </a:moveTo>
                    <a:lnTo>
                      <a:pt x="15850" y="6292"/>
                    </a:lnTo>
                    <a:lnTo>
                      <a:pt x="16670" y="7112"/>
                    </a:lnTo>
                    <a:cubicBezTo>
                      <a:pt x="16971" y="7413"/>
                      <a:pt x="16971" y="7907"/>
                      <a:pt x="16670" y="8208"/>
                    </a:cubicBezTo>
                    <a:lnTo>
                      <a:pt x="15899" y="8980"/>
                    </a:lnTo>
                    <a:cubicBezTo>
                      <a:pt x="16574" y="10197"/>
                      <a:pt x="16971" y="11608"/>
                      <a:pt x="16971" y="13114"/>
                    </a:cubicBezTo>
                    <a:cubicBezTo>
                      <a:pt x="16971" y="17803"/>
                      <a:pt x="13175" y="21600"/>
                      <a:pt x="8486" y="21600"/>
                    </a:cubicBezTo>
                    <a:cubicBezTo>
                      <a:pt x="3797" y="21600"/>
                      <a:pt x="0" y="17803"/>
                      <a:pt x="0" y="13114"/>
                    </a:cubicBezTo>
                    <a:cubicBezTo>
                      <a:pt x="0" y="8425"/>
                      <a:pt x="3797" y="4629"/>
                      <a:pt x="8486" y="4629"/>
                    </a:cubicBezTo>
                    <a:cubicBezTo>
                      <a:pt x="9992" y="4629"/>
                      <a:pt x="11403" y="5026"/>
                      <a:pt x="12620" y="5701"/>
                    </a:cubicBezTo>
                    <a:lnTo>
                      <a:pt x="13392" y="4930"/>
                    </a:lnTo>
                    <a:cubicBezTo>
                      <a:pt x="13693" y="4629"/>
                      <a:pt x="14187" y="4629"/>
                      <a:pt x="14488" y="4930"/>
                    </a:cubicBezTo>
                    <a:lnTo>
                      <a:pt x="15308" y="5750"/>
                    </a:lnTo>
                    <a:lnTo>
                      <a:pt x="18237" y="2808"/>
                    </a:lnTo>
                    <a:cubicBezTo>
                      <a:pt x="18237" y="2808"/>
                      <a:pt x="18792" y="3363"/>
                      <a:pt x="18792" y="33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5165157" y="3962674"/>
              <a:ext cx="402752" cy="402751"/>
              <a:chOff x="0" y="0"/>
              <a:chExt cx="786356" cy="786356"/>
            </a:xfrm>
          </p:grpSpPr>
          <p:sp>
            <p:nvSpPr>
              <p:cNvPr id="26" name="Freeform: Shape 8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9"/>
              <p:cNvSpPr/>
              <p:nvPr/>
            </p:nvSpPr>
            <p:spPr>
              <a:xfrm>
                <a:off x="218132" y="218134"/>
                <a:ext cx="350092" cy="350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25" y="10046"/>
                    </a:moveTo>
                    <a:lnTo>
                      <a:pt x="11925" y="4050"/>
                    </a:lnTo>
                    <a:lnTo>
                      <a:pt x="9676" y="4050"/>
                    </a:lnTo>
                    <a:lnTo>
                      <a:pt x="9676" y="11075"/>
                    </a:lnTo>
                    <a:lnTo>
                      <a:pt x="5687" y="13379"/>
                    </a:lnTo>
                    <a:lnTo>
                      <a:pt x="6812" y="15327"/>
                    </a:lnTo>
                    <a:lnTo>
                      <a:pt x="11441" y="12653"/>
                    </a:lnTo>
                    <a:cubicBezTo>
                      <a:pt x="11709" y="12499"/>
                      <a:pt x="11925" y="12121"/>
                      <a:pt x="11925" y="11812"/>
                    </a:cubicBezTo>
                    <a:lnTo>
                      <a:pt x="11925" y="11623"/>
                    </a:lnTo>
                    <a:lnTo>
                      <a:pt x="16695" y="6936"/>
                    </a:lnTo>
                    <a:cubicBezTo>
                      <a:pt x="16473" y="6631"/>
                      <a:pt x="16233" y="6341"/>
                      <a:pt x="15967" y="6074"/>
                    </a:cubicBezTo>
                    <a:cubicBezTo>
                      <a:pt x="15967" y="6074"/>
                      <a:pt x="11925" y="10046"/>
                      <a:pt x="11925" y="10046"/>
                    </a:cubicBezTo>
                    <a:close/>
                    <a:moveTo>
                      <a:pt x="10799" y="19349"/>
                    </a:moveTo>
                    <a:cubicBezTo>
                      <a:pt x="6078" y="19349"/>
                      <a:pt x="2250" y="15522"/>
                      <a:pt x="2250" y="10799"/>
                    </a:cubicBezTo>
                    <a:cubicBezTo>
                      <a:pt x="2250" y="6078"/>
                      <a:pt x="6077" y="2250"/>
                      <a:pt x="10799" y="2250"/>
                    </a:cubicBezTo>
                    <a:cubicBezTo>
                      <a:pt x="15521" y="2250"/>
                      <a:pt x="19350" y="6077"/>
                      <a:pt x="19350" y="10799"/>
                    </a:cubicBezTo>
                    <a:cubicBezTo>
                      <a:pt x="19350" y="15521"/>
                      <a:pt x="15521" y="19349"/>
                      <a:pt x="10799" y="19349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5"/>
                      <a:pt x="0" y="10799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4" y="21600"/>
                      <a:pt x="21600" y="16765"/>
                      <a:pt x="21600" y="10799"/>
                    </a:cubicBezTo>
                    <a:cubicBezTo>
                      <a:pt x="21600" y="4835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8453986" y="2677783"/>
              <a:ext cx="402752" cy="402751"/>
              <a:chOff x="0" y="0"/>
              <a:chExt cx="786356" cy="786356"/>
            </a:xfrm>
          </p:grpSpPr>
          <p:sp>
            <p:nvSpPr>
              <p:cNvPr id="24" name="Freeform: Shape 11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2"/>
              <p:cNvSpPr/>
              <p:nvPr/>
            </p:nvSpPr>
            <p:spPr>
              <a:xfrm>
                <a:off x="273987" y="205716"/>
                <a:ext cx="238382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43" y="1064"/>
                    </a:moveTo>
                    <a:cubicBezTo>
                      <a:pt x="8799" y="1064"/>
                      <a:pt x="7615" y="1428"/>
                      <a:pt x="6901" y="1999"/>
                    </a:cubicBezTo>
                    <a:cubicBezTo>
                      <a:pt x="6186" y="2583"/>
                      <a:pt x="5961" y="3349"/>
                      <a:pt x="5961" y="4076"/>
                    </a:cubicBezTo>
                    <a:cubicBezTo>
                      <a:pt x="5961" y="6023"/>
                      <a:pt x="7697" y="9087"/>
                      <a:pt x="11372" y="9087"/>
                    </a:cubicBezTo>
                    <a:cubicBezTo>
                      <a:pt x="12372" y="9087"/>
                      <a:pt x="13597" y="8775"/>
                      <a:pt x="14291" y="8308"/>
                    </a:cubicBezTo>
                    <a:cubicBezTo>
                      <a:pt x="15149" y="7737"/>
                      <a:pt x="15373" y="7010"/>
                      <a:pt x="15373" y="6244"/>
                    </a:cubicBezTo>
                    <a:cubicBezTo>
                      <a:pt x="15373" y="4323"/>
                      <a:pt x="13617" y="1064"/>
                      <a:pt x="9943" y="1064"/>
                    </a:cubicBezTo>
                    <a:close/>
                    <a:moveTo>
                      <a:pt x="13046" y="13656"/>
                    </a:moveTo>
                    <a:cubicBezTo>
                      <a:pt x="12719" y="13630"/>
                      <a:pt x="12392" y="13630"/>
                      <a:pt x="12045" y="13630"/>
                    </a:cubicBezTo>
                    <a:cubicBezTo>
                      <a:pt x="8738" y="13630"/>
                      <a:pt x="3797" y="14305"/>
                      <a:pt x="3797" y="16979"/>
                    </a:cubicBezTo>
                    <a:cubicBezTo>
                      <a:pt x="3797" y="19510"/>
                      <a:pt x="8085" y="20419"/>
                      <a:pt x="11412" y="20419"/>
                    </a:cubicBezTo>
                    <a:cubicBezTo>
                      <a:pt x="14434" y="20419"/>
                      <a:pt x="17762" y="19614"/>
                      <a:pt x="17762" y="17381"/>
                    </a:cubicBezTo>
                    <a:cubicBezTo>
                      <a:pt x="17762" y="15629"/>
                      <a:pt x="15026" y="14564"/>
                      <a:pt x="13046" y="13656"/>
                    </a:cubicBezTo>
                    <a:close/>
                    <a:moveTo>
                      <a:pt x="21600" y="0"/>
                    </a:moveTo>
                    <a:lnTo>
                      <a:pt x="18803" y="1142"/>
                    </a:lnTo>
                    <a:lnTo>
                      <a:pt x="16108" y="1142"/>
                    </a:lnTo>
                    <a:cubicBezTo>
                      <a:pt x="18027" y="2168"/>
                      <a:pt x="19191" y="3310"/>
                      <a:pt x="19191" y="4946"/>
                    </a:cubicBezTo>
                    <a:cubicBezTo>
                      <a:pt x="19191" y="8308"/>
                      <a:pt x="14352" y="8684"/>
                      <a:pt x="14352" y="10333"/>
                    </a:cubicBezTo>
                    <a:cubicBezTo>
                      <a:pt x="14352" y="12046"/>
                      <a:pt x="20661" y="12617"/>
                      <a:pt x="20661" y="16278"/>
                    </a:cubicBezTo>
                    <a:cubicBezTo>
                      <a:pt x="20661" y="17070"/>
                      <a:pt x="20293" y="17849"/>
                      <a:pt x="19660" y="18524"/>
                    </a:cubicBezTo>
                    <a:cubicBezTo>
                      <a:pt x="17578" y="20795"/>
                      <a:pt x="13189" y="21600"/>
                      <a:pt x="9289" y="21600"/>
                    </a:cubicBezTo>
                    <a:cubicBezTo>
                      <a:pt x="6227" y="21600"/>
                      <a:pt x="2450" y="21094"/>
                      <a:pt x="735" y="19276"/>
                    </a:cubicBezTo>
                    <a:cubicBezTo>
                      <a:pt x="245" y="18770"/>
                      <a:pt x="0" y="18173"/>
                      <a:pt x="0" y="17576"/>
                    </a:cubicBezTo>
                    <a:cubicBezTo>
                      <a:pt x="0" y="16109"/>
                      <a:pt x="1429" y="14889"/>
                      <a:pt x="3328" y="14136"/>
                    </a:cubicBezTo>
                    <a:cubicBezTo>
                      <a:pt x="5716" y="13188"/>
                      <a:pt x="8820" y="12955"/>
                      <a:pt x="11576" y="12838"/>
                    </a:cubicBezTo>
                    <a:cubicBezTo>
                      <a:pt x="10841" y="12241"/>
                      <a:pt x="10290" y="11709"/>
                      <a:pt x="10290" y="10930"/>
                    </a:cubicBezTo>
                    <a:cubicBezTo>
                      <a:pt x="10290" y="10514"/>
                      <a:pt x="10453" y="10190"/>
                      <a:pt x="10718" y="9826"/>
                    </a:cubicBezTo>
                    <a:cubicBezTo>
                      <a:pt x="10249" y="9852"/>
                      <a:pt x="9800" y="9878"/>
                      <a:pt x="9330" y="9878"/>
                    </a:cubicBezTo>
                    <a:cubicBezTo>
                      <a:pt x="5349" y="9878"/>
                      <a:pt x="2164" y="8035"/>
                      <a:pt x="2164" y="5452"/>
                    </a:cubicBezTo>
                    <a:cubicBezTo>
                      <a:pt x="2164" y="4024"/>
                      <a:pt x="3205" y="2622"/>
                      <a:pt x="4920" y="1687"/>
                    </a:cubicBezTo>
                    <a:cubicBezTo>
                      <a:pt x="7105" y="480"/>
                      <a:pt x="10249" y="0"/>
                      <a:pt x="13087" y="0"/>
                    </a:cubicBezTo>
                    <a:cubicBezTo>
                      <a:pt x="13087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8453986" y="3962674"/>
              <a:ext cx="402752" cy="402751"/>
              <a:chOff x="0" y="0"/>
              <a:chExt cx="786356" cy="786356"/>
            </a:xfrm>
          </p:grpSpPr>
          <p:sp>
            <p:nvSpPr>
              <p:cNvPr id="22" name="Freeform: Shape 14"/>
              <p:cNvSpPr/>
              <p:nvPr/>
            </p:nvSpPr>
            <p:spPr>
              <a:xfrm>
                <a:off x="0" y="0"/>
                <a:ext cx="786356" cy="786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5"/>
              <p:cNvSpPr/>
              <p:nvPr/>
            </p:nvSpPr>
            <p:spPr>
              <a:xfrm>
                <a:off x="201869" y="205716"/>
                <a:ext cx="382617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92" y="8346"/>
                    </a:moveTo>
                    <a:lnTo>
                      <a:pt x="17992" y="4664"/>
                    </a:lnTo>
                    <a:lnTo>
                      <a:pt x="15587" y="4664"/>
                    </a:lnTo>
                    <a:lnTo>
                      <a:pt x="15587" y="8346"/>
                    </a:lnTo>
                    <a:lnTo>
                      <a:pt x="11979" y="8346"/>
                    </a:lnTo>
                    <a:lnTo>
                      <a:pt x="11979" y="10800"/>
                    </a:lnTo>
                    <a:lnTo>
                      <a:pt x="15587" y="10800"/>
                    </a:lnTo>
                    <a:lnTo>
                      <a:pt x="15587" y="14482"/>
                    </a:lnTo>
                    <a:lnTo>
                      <a:pt x="17992" y="14482"/>
                    </a:lnTo>
                    <a:lnTo>
                      <a:pt x="17992" y="10800"/>
                    </a:lnTo>
                    <a:lnTo>
                      <a:pt x="21600" y="10800"/>
                    </a:lnTo>
                    <a:lnTo>
                      <a:pt x="21600" y="8346"/>
                    </a:lnTo>
                    <a:cubicBezTo>
                      <a:pt x="21600" y="8346"/>
                      <a:pt x="17992" y="8346"/>
                      <a:pt x="17992" y="8346"/>
                    </a:cubicBezTo>
                    <a:close/>
                    <a:moveTo>
                      <a:pt x="8626" y="4205"/>
                    </a:moveTo>
                    <a:cubicBezTo>
                      <a:pt x="9169" y="6154"/>
                      <a:pt x="8350" y="8188"/>
                      <a:pt x="7043" y="8565"/>
                    </a:cubicBezTo>
                    <a:cubicBezTo>
                      <a:pt x="6893" y="8608"/>
                      <a:pt x="6739" y="8629"/>
                      <a:pt x="6582" y="8629"/>
                    </a:cubicBezTo>
                    <a:cubicBezTo>
                      <a:pt x="5387" y="8629"/>
                      <a:pt x="4202" y="7394"/>
                      <a:pt x="3762" y="5692"/>
                    </a:cubicBezTo>
                    <a:cubicBezTo>
                      <a:pt x="3516" y="4740"/>
                      <a:pt x="3537" y="3903"/>
                      <a:pt x="3818" y="3100"/>
                    </a:cubicBezTo>
                    <a:cubicBezTo>
                      <a:pt x="4094" y="2309"/>
                      <a:pt x="4592" y="1777"/>
                      <a:pt x="5217" y="1597"/>
                    </a:cubicBezTo>
                    <a:cubicBezTo>
                      <a:pt x="5367" y="1554"/>
                      <a:pt x="5522" y="1532"/>
                      <a:pt x="5680" y="1532"/>
                    </a:cubicBezTo>
                    <a:cubicBezTo>
                      <a:pt x="7123" y="1532"/>
                      <a:pt x="8052" y="2143"/>
                      <a:pt x="8626" y="4205"/>
                    </a:cubicBezTo>
                    <a:close/>
                    <a:moveTo>
                      <a:pt x="10070" y="16448"/>
                    </a:moveTo>
                    <a:cubicBezTo>
                      <a:pt x="10176" y="18174"/>
                      <a:pt x="8730" y="19447"/>
                      <a:pt x="6556" y="19607"/>
                    </a:cubicBezTo>
                    <a:cubicBezTo>
                      <a:pt x="4350" y="19773"/>
                      <a:pt x="2534" y="18759"/>
                      <a:pt x="2428" y="17035"/>
                    </a:cubicBezTo>
                    <a:cubicBezTo>
                      <a:pt x="2376" y="16205"/>
                      <a:pt x="2733" y="15395"/>
                      <a:pt x="3432" y="14748"/>
                    </a:cubicBezTo>
                    <a:cubicBezTo>
                      <a:pt x="4140" y="14094"/>
                      <a:pt x="5113" y="13689"/>
                      <a:pt x="6172" y="13609"/>
                    </a:cubicBezTo>
                    <a:cubicBezTo>
                      <a:pt x="6297" y="13602"/>
                      <a:pt x="6421" y="13595"/>
                      <a:pt x="6545" y="13595"/>
                    </a:cubicBezTo>
                    <a:cubicBezTo>
                      <a:pt x="8588" y="13596"/>
                      <a:pt x="9971" y="14821"/>
                      <a:pt x="10070" y="16448"/>
                    </a:cubicBezTo>
                    <a:close/>
                    <a:moveTo>
                      <a:pt x="1143" y="5387"/>
                    </a:moveTo>
                    <a:cubicBezTo>
                      <a:pt x="1143" y="7220"/>
                      <a:pt x="1742" y="8543"/>
                      <a:pt x="2925" y="9320"/>
                    </a:cubicBezTo>
                    <a:cubicBezTo>
                      <a:pt x="3894" y="9958"/>
                      <a:pt x="5017" y="10054"/>
                      <a:pt x="5602" y="10054"/>
                    </a:cubicBezTo>
                    <a:cubicBezTo>
                      <a:pt x="5744" y="10054"/>
                      <a:pt x="5858" y="10046"/>
                      <a:pt x="5937" y="10042"/>
                    </a:cubicBezTo>
                    <a:cubicBezTo>
                      <a:pt x="5937" y="10042"/>
                      <a:pt x="5752" y="11274"/>
                      <a:pt x="6647" y="12491"/>
                    </a:cubicBezTo>
                    <a:lnTo>
                      <a:pt x="6606" y="12491"/>
                    </a:lnTo>
                    <a:cubicBezTo>
                      <a:pt x="5056" y="12491"/>
                      <a:pt x="0" y="12822"/>
                      <a:pt x="0" y="17065"/>
                    </a:cubicBezTo>
                    <a:cubicBezTo>
                      <a:pt x="0" y="21380"/>
                      <a:pt x="4643" y="21600"/>
                      <a:pt x="5575" y="21600"/>
                    </a:cubicBezTo>
                    <a:cubicBezTo>
                      <a:pt x="5649" y="21600"/>
                      <a:pt x="5692" y="21598"/>
                      <a:pt x="5692" y="21598"/>
                    </a:cubicBezTo>
                    <a:cubicBezTo>
                      <a:pt x="5702" y="21598"/>
                      <a:pt x="5768" y="21600"/>
                      <a:pt x="5882" y="21600"/>
                    </a:cubicBezTo>
                    <a:cubicBezTo>
                      <a:pt x="6480" y="21600"/>
                      <a:pt x="8025" y="21524"/>
                      <a:pt x="9459" y="20811"/>
                    </a:cubicBezTo>
                    <a:cubicBezTo>
                      <a:pt x="11321" y="19891"/>
                      <a:pt x="12265" y="18284"/>
                      <a:pt x="12265" y="16043"/>
                    </a:cubicBezTo>
                    <a:cubicBezTo>
                      <a:pt x="12265" y="13878"/>
                      <a:pt x="10827" y="12590"/>
                      <a:pt x="9777" y="11647"/>
                    </a:cubicBezTo>
                    <a:cubicBezTo>
                      <a:pt x="9136" y="11071"/>
                      <a:pt x="8582" y="10575"/>
                      <a:pt x="8582" y="10093"/>
                    </a:cubicBezTo>
                    <a:cubicBezTo>
                      <a:pt x="8582" y="9602"/>
                      <a:pt x="8987" y="9233"/>
                      <a:pt x="9498" y="8765"/>
                    </a:cubicBezTo>
                    <a:cubicBezTo>
                      <a:pt x="10327" y="8010"/>
                      <a:pt x="11108" y="6934"/>
                      <a:pt x="11108" y="4899"/>
                    </a:cubicBezTo>
                    <a:cubicBezTo>
                      <a:pt x="11108" y="3111"/>
                      <a:pt x="10881" y="1910"/>
                      <a:pt x="9480" y="1147"/>
                    </a:cubicBezTo>
                    <a:cubicBezTo>
                      <a:pt x="9626" y="1072"/>
                      <a:pt x="10143" y="1016"/>
                      <a:pt x="10398" y="979"/>
                    </a:cubicBezTo>
                    <a:cubicBezTo>
                      <a:pt x="11156" y="874"/>
                      <a:pt x="12267" y="754"/>
                      <a:pt x="12267" y="122"/>
                    </a:cubicBezTo>
                    <a:lnTo>
                      <a:pt x="12267" y="0"/>
                    </a:lnTo>
                    <a:lnTo>
                      <a:pt x="6736" y="0"/>
                    </a:lnTo>
                    <a:cubicBezTo>
                      <a:pt x="6680" y="3"/>
                      <a:pt x="1143" y="211"/>
                      <a:pt x="1143" y="5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21"/>
            <p:cNvGrpSpPr/>
            <p:nvPr/>
          </p:nvGrpSpPr>
          <p:grpSpPr>
            <a:xfrm>
              <a:off x="5632621" y="2528900"/>
              <a:ext cx="2381387" cy="700515"/>
              <a:chOff x="6729846" y="3935367"/>
              <a:chExt cx="4745018" cy="700515"/>
            </a:xfrm>
          </p:grpSpPr>
          <p:sp>
            <p:nvSpPr>
              <p:cNvPr id="20" name="Rectangle 22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Rectangle 2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rgbClr val="000000"/>
                    </a:solidFill>
                  </a:rPr>
                  <a:t> 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>
            <a:xfrm>
              <a:off x="5632621" y="3813790"/>
              <a:ext cx="2381387" cy="700515"/>
              <a:chOff x="6729846" y="3935367"/>
              <a:chExt cx="4745018" cy="70051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" name="Rectangle 26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rgbClr val="000000"/>
                    </a:solidFill>
                  </a:rPr>
                  <a:t> 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27"/>
            <p:cNvGrpSpPr/>
            <p:nvPr/>
          </p:nvGrpSpPr>
          <p:grpSpPr>
            <a:xfrm>
              <a:off x="8856737" y="2528900"/>
              <a:ext cx="2381387" cy="700515"/>
              <a:chOff x="6729846" y="3935367"/>
              <a:chExt cx="4745018" cy="700515"/>
            </a:xfrm>
          </p:grpSpPr>
          <p:sp>
            <p:nvSpPr>
              <p:cNvPr id="16" name="Rectangle 28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29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rgbClr val="000000"/>
                    </a:solidFill>
                  </a:rPr>
                  <a:t> 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8856737" y="3813790"/>
              <a:ext cx="2381387" cy="700515"/>
              <a:chOff x="6729846" y="3935367"/>
              <a:chExt cx="4745018" cy="700515"/>
            </a:xfrm>
          </p:grpSpPr>
          <p:sp>
            <p:nvSpPr>
              <p:cNvPr id="14" name="Rectangle 31"/>
              <p:cNvSpPr/>
              <p:nvPr/>
            </p:nvSpPr>
            <p:spPr>
              <a:xfrm>
                <a:off x="6729846" y="3935367"/>
                <a:ext cx="272586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5" name="Rectangle 32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rgbClr val="000000"/>
                    </a:solidFill>
                  </a:rPr>
                  <a:t> 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千图设计师MC：ID 29795607库_组合 22"/>
          <p:cNvGrpSpPr/>
          <p:nvPr>
            <p:custDataLst>
              <p:tags r:id="rId1"/>
            </p:custDataLst>
          </p:nvPr>
        </p:nvGrpSpPr>
        <p:grpSpPr>
          <a:xfrm>
            <a:off x="2495597" y="5107900"/>
            <a:ext cx="7682220" cy="1000193"/>
            <a:chOff x="2495597" y="5107900"/>
            <a:chExt cx="7682220" cy="1000193"/>
          </a:xfrm>
        </p:grpSpPr>
        <p:sp>
          <p:nvSpPr>
            <p:cNvPr id="7" name="Arrow: Pentagon 2"/>
            <p:cNvSpPr/>
            <p:nvPr/>
          </p:nvSpPr>
          <p:spPr>
            <a:xfrm>
              <a:off x="2495597" y="5107900"/>
              <a:ext cx="7682220" cy="1000193"/>
            </a:xfrm>
            <a:prstGeom prst="homePlate">
              <a:avLst>
                <a:gd name="adj" fmla="val 47651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88000" rIns="1800000" anchor="ctr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 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21"/>
            <p:cNvSpPr txBox="1"/>
            <p:nvPr/>
          </p:nvSpPr>
          <p:spPr>
            <a:xfrm flipH="1">
              <a:off x="8007719" y="5206906"/>
              <a:ext cx="1119153" cy="802173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3735">
                  <a:solidFill>
                    <a:schemeClr val="bg1"/>
                  </a:solidFill>
                </a:rPr>
                <a:t>04</a:t>
              </a:r>
              <a:endParaRPr lang="en-US" altLang="ko-KR" sz="3735">
                <a:solidFill>
                  <a:schemeClr val="bg1"/>
                </a:solidFill>
              </a:endParaRPr>
            </a:p>
          </p:txBody>
        </p:sp>
        <p:sp>
          <p:nvSpPr>
            <p:cNvPr id="9" name="TextBox 23"/>
            <p:cNvSpPr txBox="1"/>
            <p:nvPr/>
          </p:nvSpPr>
          <p:spPr bwMode="auto">
            <a:xfrm flipH="1">
              <a:off x="2853727" y="5111776"/>
              <a:ext cx="4955192" cy="4155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: Shape 31"/>
            <p:cNvSpPr/>
            <p:nvPr/>
          </p:nvSpPr>
          <p:spPr bwMode="auto">
            <a:xfrm>
              <a:off x="3061080" y="5291735"/>
              <a:ext cx="633204" cy="63320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千图设计师MC：ID 29795607库_组合 23"/>
          <p:cNvGrpSpPr/>
          <p:nvPr>
            <p:custDataLst>
              <p:tags r:id="rId2"/>
            </p:custDataLst>
          </p:nvPr>
        </p:nvGrpSpPr>
        <p:grpSpPr>
          <a:xfrm>
            <a:off x="2495600" y="3839024"/>
            <a:ext cx="7126880" cy="1267856"/>
            <a:chOff x="2495600" y="3839024"/>
            <a:chExt cx="7126880" cy="1267856"/>
          </a:xfrm>
        </p:grpSpPr>
        <p:sp>
          <p:nvSpPr>
            <p:cNvPr id="6" name="Flowchart: Data 7"/>
            <p:cNvSpPr/>
            <p:nvPr/>
          </p:nvSpPr>
          <p:spPr>
            <a:xfrm>
              <a:off x="2495600" y="4835262"/>
              <a:ext cx="7126880" cy="271618"/>
            </a:xfrm>
            <a:prstGeom prst="flowChartInputOutpu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Rectangle 4"/>
            <p:cNvSpPr/>
            <p:nvPr/>
          </p:nvSpPr>
          <p:spPr>
            <a:xfrm>
              <a:off x="2495600" y="3839024"/>
              <a:ext cx="7126880" cy="10001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0" tIns="288000"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 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2853727" y="3938036"/>
              <a:ext cx="1119153" cy="802173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3735">
                  <a:solidFill>
                    <a:schemeClr val="bg1"/>
                  </a:solidFill>
                </a:rPr>
                <a:t>03</a:t>
              </a:r>
              <a:endParaRPr lang="en-US" altLang="ko-KR" sz="3735">
                <a:solidFill>
                  <a:schemeClr val="bg1"/>
                </a:solidFill>
              </a:endParaRPr>
            </a:p>
          </p:txBody>
        </p:sp>
        <p:sp>
          <p:nvSpPr>
            <p:cNvPr id="13" name="TextBox 19"/>
            <p:cNvSpPr txBox="1"/>
            <p:nvPr/>
          </p:nvSpPr>
          <p:spPr bwMode="auto">
            <a:xfrm>
              <a:off x="4099846" y="3842906"/>
              <a:ext cx="4955192" cy="4155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: Shape 33"/>
            <p:cNvSpPr/>
            <p:nvPr/>
          </p:nvSpPr>
          <p:spPr bwMode="auto">
            <a:xfrm>
              <a:off x="8250693" y="3978831"/>
              <a:ext cx="633204" cy="633204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3"/>
            </p:custDataLst>
          </p:nvPr>
        </p:nvGrpSpPr>
        <p:grpSpPr>
          <a:xfrm>
            <a:off x="2018092" y="1301269"/>
            <a:ext cx="7682220" cy="1272844"/>
            <a:chOff x="2018092" y="1301269"/>
            <a:chExt cx="7682220" cy="1272844"/>
          </a:xfrm>
        </p:grpSpPr>
        <p:sp>
          <p:nvSpPr>
            <p:cNvPr id="4" name="Flowchart: Data 5"/>
            <p:cNvSpPr/>
            <p:nvPr/>
          </p:nvSpPr>
          <p:spPr>
            <a:xfrm>
              <a:off x="2484559" y="2283355"/>
              <a:ext cx="7126880" cy="290758"/>
            </a:xfrm>
            <a:prstGeom prst="flowChartInputOutpu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Arrow: Pentagon 1"/>
            <p:cNvSpPr/>
            <p:nvPr/>
          </p:nvSpPr>
          <p:spPr>
            <a:xfrm flipH="1">
              <a:off x="2018092" y="1301269"/>
              <a:ext cx="7682220" cy="1000193"/>
            </a:xfrm>
            <a:prstGeom prst="homePlate">
              <a:avLst>
                <a:gd name="adj" fmla="val 4765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0" tIns="288000"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 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9"/>
            <p:cNvSpPr txBox="1"/>
            <p:nvPr/>
          </p:nvSpPr>
          <p:spPr>
            <a:xfrm>
              <a:off x="2853727" y="1400275"/>
              <a:ext cx="1119153" cy="802173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3735">
                  <a:solidFill>
                    <a:schemeClr val="bg1"/>
                  </a:solidFill>
                </a:rPr>
                <a:t>01</a:t>
              </a:r>
              <a:endParaRPr lang="en-US" altLang="ko-KR" sz="3735">
                <a:solidFill>
                  <a:schemeClr val="bg1"/>
                </a:solidFill>
              </a:endParaRPr>
            </a:p>
          </p:txBody>
        </p:sp>
        <p:sp>
          <p:nvSpPr>
            <p:cNvPr id="17" name="TextBox 11"/>
            <p:cNvSpPr txBox="1"/>
            <p:nvPr/>
          </p:nvSpPr>
          <p:spPr bwMode="auto">
            <a:xfrm>
              <a:off x="4099846" y="1305145"/>
              <a:ext cx="4955192" cy="4155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: Shape 34"/>
            <p:cNvSpPr/>
            <p:nvPr/>
          </p:nvSpPr>
          <p:spPr bwMode="auto">
            <a:xfrm>
              <a:off x="8250693" y="1476981"/>
              <a:ext cx="633204" cy="63320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设计师MC：ID 29795607库_组合 24"/>
          <p:cNvGrpSpPr/>
          <p:nvPr>
            <p:custDataLst>
              <p:tags r:id="rId4"/>
            </p:custDataLst>
          </p:nvPr>
        </p:nvGrpSpPr>
        <p:grpSpPr>
          <a:xfrm>
            <a:off x="2495600" y="2570147"/>
            <a:ext cx="7126880" cy="1283712"/>
            <a:chOff x="2495600" y="2570147"/>
            <a:chExt cx="7126880" cy="1283712"/>
          </a:xfrm>
        </p:grpSpPr>
        <p:sp>
          <p:nvSpPr>
            <p:cNvPr id="5" name="Flowchart: Data 6"/>
            <p:cNvSpPr/>
            <p:nvPr/>
          </p:nvSpPr>
          <p:spPr>
            <a:xfrm flipH="1">
              <a:off x="2495600" y="3566385"/>
              <a:ext cx="7126880" cy="287474"/>
            </a:xfrm>
            <a:prstGeom prst="flowChartInputOutpu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Rectangle 3"/>
            <p:cNvSpPr/>
            <p:nvPr/>
          </p:nvSpPr>
          <p:spPr>
            <a:xfrm>
              <a:off x="2495600" y="2570147"/>
              <a:ext cx="7126880" cy="10001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88000" rIns="1800000" anchor="ctr" anchorCtr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 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 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 flipH="1">
              <a:off x="8007719" y="2669159"/>
              <a:ext cx="1119153" cy="802173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3735">
                  <a:solidFill>
                    <a:schemeClr val="bg1"/>
                  </a:solidFill>
                </a:rPr>
                <a:t>02</a:t>
              </a:r>
              <a:endParaRPr lang="en-US" altLang="ko-KR" sz="3735">
                <a:solidFill>
                  <a:schemeClr val="bg1"/>
                </a:solidFill>
              </a:endParaRPr>
            </a:p>
          </p:txBody>
        </p:sp>
        <p:sp>
          <p:nvSpPr>
            <p:cNvPr id="21" name="TextBox 15"/>
            <p:cNvSpPr txBox="1"/>
            <p:nvPr/>
          </p:nvSpPr>
          <p:spPr bwMode="auto">
            <a:xfrm flipH="1">
              <a:off x="2853727" y="2574029"/>
              <a:ext cx="4955192" cy="4155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5"/>
            <p:cNvSpPr/>
            <p:nvPr/>
          </p:nvSpPr>
          <p:spPr bwMode="auto">
            <a:xfrm>
              <a:off x="3061080" y="2730593"/>
              <a:ext cx="633204" cy="63320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3552656" y="1266842"/>
            <a:ext cx="5086686" cy="4324315"/>
            <a:chOff x="7486650" y="3990975"/>
            <a:chExt cx="9564688" cy="8131175"/>
          </a:xfrm>
        </p:grpSpPr>
        <p:sp>
          <p:nvSpPr>
            <p:cNvPr id="16" name="Freeform: Shape 2"/>
            <p:cNvSpPr/>
            <p:nvPr/>
          </p:nvSpPr>
          <p:spPr bwMode="auto">
            <a:xfrm rot="5400000">
              <a:off x="12623800" y="5765800"/>
              <a:ext cx="4427538" cy="442753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3"/>
            <p:cNvSpPr/>
            <p:nvPr/>
          </p:nvSpPr>
          <p:spPr bwMode="auto">
            <a:xfrm>
              <a:off x="14203363" y="7596188"/>
              <a:ext cx="2470150" cy="723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</a:rPr>
                <a:t>关键词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18" name="Freeform: Shape 4"/>
            <p:cNvSpPr/>
            <p:nvPr/>
          </p:nvSpPr>
          <p:spPr bwMode="auto">
            <a:xfrm rot="5400000">
              <a:off x="10062369" y="7693819"/>
              <a:ext cx="4427537" cy="442912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alpha val="79999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"/>
            <p:cNvSpPr/>
            <p:nvPr/>
          </p:nvSpPr>
          <p:spPr bwMode="auto">
            <a:xfrm>
              <a:off x="11179175" y="9547225"/>
              <a:ext cx="2193925" cy="723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</a:rPr>
                <a:t>关键词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0" name="Freeform: Shape 6"/>
            <p:cNvSpPr/>
            <p:nvPr/>
          </p:nvSpPr>
          <p:spPr bwMode="auto">
            <a:xfrm rot="5400000">
              <a:off x="7486650" y="5745163"/>
              <a:ext cx="4427537" cy="442753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7"/>
            <p:cNvSpPr/>
            <p:nvPr/>
          </p:nvSpPr>
          <p:spPr bwMode="auto">
            <a:xfrm>
              <a:off x="7929563" y="7616825"/>
              <a:ext cx="1871662" cy="723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</a:rPr>
                <a:t>关键词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2" name="Freeform: Shape 8"/>
            <p:cNvSpPr/>
            <p:nvPr/>
          </p:nvSpPr>
          <p:spPr bwMode="auto">
            <a:xfrm rot="5400000">
              <a:off x="10061575" y="3990975"/>
              <a:ext cx="4429125" cy="4429125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9"/>
            <p:cNvSpPr/>
            <p:nvPr/>
          </p:nvSpPr>
          <p:spPr bwMode="auto">
            <a:xfrm>
              <a:off x="11458575" y="5843588"/>
              <a:ext cx="1649413" cy="723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</a:rPr>
                <a:t>关键词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千图设计师MC：ID 29795607库_组合 10"/>
          <p:cNvGrpSpPr/>
          <p:nvPr>
            <p:custDataLst>
              <p:tags r:id="rId2"/>
            </p:custDataLst>
          </p:nvPr>
        </p:nvGrpSpPr>
        <p:grpSpPr>
          <a:xfrm>
            <a:off x="407368" y="1903956"/>
            <a:ext cx="11377264" cy="3050088"/>
            <a:chOff x="735248" y="2643961"/>
            <a:chExt cx="10771430" cy="3050088"/>
          </a:xfrm>
        </p:grpSpPr>
        <p:grpSp>
          <p:nvGrpSpPr>
            <p:cNvPr id="6" name="Group 11"/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12" name="TextBox 17"/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" name="Rectangle 18"/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Box 19"/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5" name="Rectangle 20"/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8" name="TextBox 13"/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9" name="Rectangle 14"/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TextBox 15"/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1" name="Rectangle 16"/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ysClr val="windowText" lastClr="000000"/>
                    </a:solidFill>
                  </a:rPr>
                  <a:t> 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1"/>
            </p:custDataLst>
          </p:nvPr>
        </p:nvGrpSpPr>
        <p:grpSpPr>
          <a:xfrm>
            <a:off x="3765058" y="1519652"/>
            <a:ext cx="2683368" cy="2683368"/>
            <a:chOff x="3765058" y="1519652"/>
            <a:chExt cx="2683368" cy="2683368"/>
          </a:xfrm>
        </p:grpSpPr>
        <p:sp>
          <p:nvSpPr>
            <p:cNvPr id="7" name="Oval 5"/>
            <p:cNvSpPr>
              <a:spLocks noChangeAspect="1"/>
            </p:cNvSpPr>
            <p:nvPr/>
          </p:nvSpPr>
          <p:spPr>
            <a:xfrm>
              <a:off x="3765058" y="1519652"/>
              <a:ext cx="2683368" cy="268336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4"/>
            <p:cNvSpPr>
              <a:spLocks noChangeAspect="1"/>
            </p:cNvSpPr>
            <p:nvPr/>
          </p:nvSpPr>
          <p:spPr>
            <a:xfrm>
              <a:off x="4203076" y="1957669"/>
              <a:ext cx="1807332" cy="1807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6"/>
            <p:cNvSpPr>
              <a:spLocks noChangeAspect="1"/>
            </p:cNvSpPr>
            <p:nvPr/>
          </p:nvSpPr>
          <p:spPr bwMode="auto">
            <a:xfrm>
              <a:off x="4908620" y="2701024"/>
              <a:ext cx="311268" cy="316248"/>
            </a:xfrm>
            <a:custGeom>
              <a:avLst/>
              <a:gdLst>
                <a:gd name="T0" fmla="*/ 49 w 125"/>
                <a:gd name="T1" fmla="*/ 16 h 127"/>
                <a:gd name="T2" fmla="*/ 36 w 125"/>
                <a:gd name="T3" fmla="*/ 18 h 127"/>
                <a:gd name="T4" fmla="*/ 25 w 125"/>
                <a:gd name="T5" fmla="*/ 26 h 127"/>
                <a:gd name="T6" fmla="*/ 18 w 125"/>
                <a:gd name="T7" fmla="*/ 37 h 127"/>
                <a:gd name="T8" fmla="*/ 15 w 125"/>
                <a:gd name="T9" fmla="*/ 50 h 127"/>
                <a:gd name="T10" fmla="*/ 18 w 125"/>
                <a:gd name="T11" fmla="*/ 64 h 127"/>
                <a:gd name="T12" fmla="*/ 25 w 125"/>
                <a:gd name="T13" fmla="*/ 75 h 127"/>
                <a:gd name="T14" fmla="*/ 36 w 125"/>
                <a:gd name="T15" fmla="*/ 81 h 127"/>
                <a:gd name="T16" fmla="*/ 49 w 125"/>
                <a:gd name="T17" fmla="*/ 85 h 127"/>
                <a:gd name="T18" fmla="*/ 63 w 125"/>
                <a:gd name="T19" fmla="*/ 81 h 127"/>
                <a:gd name="T20" fmla="*/ 73 w 125"/>
                <a:gd name="T21" fmla="*/ 75 h 127"/>
                <a:gd name="T22" fmla="*/ 81 w 125"/>
                <a:gd name="T23" fmla="*/ 64 h 127"/>
                <a:gd name="T24" fmla="*/ 84 w 125"/>
                <a:gd name="T25" fmla="*/ 50 h 127"/>
                <a:gd name="T26" fmla="*/ 81 w 125"/>
                <a:gd name="T27" fmla="*/ 37 h 127"/>
                <a:gd name="T28" fmla="*/ 73 w 125"/>
                <a:gd name="T29" fmla="*/ 26 h 127"/>
                <a:gd name="T30" fmla="*/ 63 w 125"/>
                <a:gd name="T31" fmla="*/ 18 h 127"/>
                <a:gd name="T32" fmla="*/ 49 w 125"/>
                <a:gd name="T33" fmla="*/ 16 h 127"/>
                <a:gd name="T34" fmla="*/ 49 w 125"/>
                <a:gd name="T35" fmla="*/ 0 h 127"/>
                <a:gd name="T36" fmla="*/ 68 w 125"/>
                <a:gd name="T37" fmla="*/ 4 h 127"/>
                <a:gd name="T38" fmla="*/ 85 w 125"/>
                <a:gd name="T39" fmla="*/ 16 h 127"/>
                <a:gd name="T40" fmla="*/ 95 w 125"/>
                <a:gd name="T41" fmla="*/ 31 h 127"/>
                <a:gd name="T42" fmla="*/ 99 w 125"/>
                <a:gd name="T43" fmla="*/ 50 h 127"/>
                <a:gd name="T44" fmla="*/ 97 w 125"/>
                <a:gd name="T45" fmla="*/ 64 h 127"/>
                <a:gd name="T46" fmla="*/ 91 w 125"/>
                <a:gd name="T47" fmla="*/ 77 h 127"/>
                <a:gd name="T48" fmla="*/ 91 w 125"/>
                <a:gd name="T49" fmla="*/ 78 h 127"/>
                <a:gd name="T50" fmla="*/ 122 w 125"/>
                <a:gd name="T51" fmla="*/ 109 h 127"/>
                <a:gd name="T52" fmla="*/ 124 w 125"/>
                <a:gd name="T53" fmla="*/ 113 h 127"/>
                <a:gd name="T54" fmla="*/ 125 w 125"/>
                <a:gd name="T55" fmla="*/ 116 h 127"/>
                <a:gd name="T56" fmla="*/ 124 w 125"/>
                <a:gd name="T57" fmla="*/ 120 h 127"/>
                <a:gd name="T58" fmla="*/ 122 w 125"/>
                <a:gd name="T59" fmla="*/ 123 h 127"/>
                <a:gd name="T60" fmla="*/ 119 w 125"/>
                <a:gd name="T61" fmla="*/ 126 h 127"/>
                <a:gd name="T62" fmla="*/ 115 w 125"/>
                <a:gd name="T63" fmla="*/ 127 h 127"/>
                <a:gd name="T64" fmla="*/ 111 w 125"/>
                <a:gd name="T65" fmla="*/ 126 h 127"/>
                <a:gd name="T66" fmla="*/ 107 w 125"/>
                <a:gd name="T67" fmla="*/ 123 h 127"/>
                <a:gd name="T68" fmla="*/ 77 w 125"/>
                <a:gd name="T69" fmla="*/ 93 h 127"/>
                <a:gd name="T70" fmla="*/ 76 w 125"/>
                <a:gd name="T71" fmla="*/ 92 h 127"/>
                <a:gd name="T72" fmla="*/ 64 w 125"/>
                <a:gd name="T73" fmla="*/ 98 h 127"/>
                <a:gd name="T74" fmla="*/ 49 w 125"/>
                <a:gd name="T75" fmla="*/ 101 h 127"/>
                <a:gd name="T76" fmla="*/ 30 w 125"/>
                <a:gd name="T77" fmla="*/ 97 h 127"/>
                <a:gd name="T78" fmla="*/ 14 w 125"/>
                <a:gd name="T79" fmla="*/ 85 h 127"/>
                <a:gd name="T80" fmla="*/ 4 w 125"/>
                <a:gd name="T81" fmla="*/ 69 h 127"/>
                <a:gd name="T82" fmla="*/ 0 w 125"/>
                <a:gd name="T83" fmla="*/ 50 h 127"/>
                <a:gd name="T84" fmla="*/ 4 w 125"/>
                <a:gd name="T85" fmla="*/ 31 h 127"/>
                <a:gd name="T86" fmla="*/ 14 w 125"/>
                <a:gd name="T87" fmla="*/ 16 h 127"/>
                <a:gd name="T88" fmla="*/ 30 w 125"/>
                <a:gd name="T89" fmla="*/ 4 h 127"/>
                <a:gd name="T90" fmla="*/ 49 w 125"/>
                <a:gd name="T9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" h="127">
                  <a:moveTo>
                    <a:pt x="49" y="16"/>
                  </a:moveTo>
                  <a:lnTo>
                    <a:pt x="36" y="18"/>
                  </a:lnTo>
                  <a:lnTo>
                    <a:pt x="25" y="26"/>
                  </a:lnTo>
                  <a:lnTo>
                    <a:pt x="18" y="37"/>
                  </a:lnTo>
                  <a:lnTo>
                    <a:pt x="15" y="50"/>
                  </a:lnTo>
                  <a:lnTo>
                    <a:pt x="18" y="64"/>
                  </a:lnTo>
                  <a:lnTo>
                    <a:pt x="25" y="75"/>
                  </a:lnTo>
                  <a:lnTo>
                    <a:pt x="36" y="81"/>
                  </a:lnTo>
                  <a:lnTo>
                    <a:pt x="49" y="85"/>
                  </a:lnTo>
                  <a:lnTo>
                    <a:pt x="63" y="81"/>
                  </a:lnTo>
                  <a:lnTo>
                    <a:pt x="73" y="75"/>
                  </a:lnTo>
                  <a:lnTo>
                    <a:pt x="81" y="64"/>
                  </a:lnTo>
                  <a:lnTo>
                    <a:pt x="84" y="50"/>
                  </a:lnTo>
                  <a:lnTo>
                    <a:pt x="81" y="37"/>
                  </a:lnTo>
                  <a:lnTo>
                    <a:pt x="73" y="26"/>
                  </a:lnTo>
                  <a:lnTo>
                    <a:pt x="63" y="18"/>
                  </a:lnTo>
                  <a:lnTo>
                    <a:pt x="49" y="16"/>
                  </a:lnTo>
                  <a:close/>
                  <a:moveTo>
                    <a:pt x="49" y="0"/>
                  </a:moveTo>
                  <a:lnTo>
                    <a:pt x="68" y="4"/>
                  </a:lnTo>
                  <a:lnTo>
                    <a:pt x="85" y="16"/>
                  </a:lnTo>
                  <a:lnTo>
                    <a:pt x="95" y="31"/>
                  </a:lnTo>
                  <a:lnTo>
                    <a:pt x="99" y="50"/>
                  </a:lnTo>
                  <a:lnTo>
                    <a:pt x="97" y="64"/>
                  </a:lnTo>
                  <a:lnTo>
                    <a:pt x="91" y="77"/>
                  </a:lnTo>
                  <a:lnTo>
                    <a:pt x="91" y="78"/>
                  </a:lnTo>
                  <a:lnTo>
                    <a:pt x="122" y="109"/>
                  </a:lnTo>
                  <a:lnTo>
                    <a:pt x="124" y="113"/>
                  </a:lnTo>
                  <a:lnTo>
                    <a:pt x="125" y="116"/>
                  </a:lnTo>
                  <a:lnTo>
                    <a:pt x="124" y="120"/>
                  </a:lnTo>
                  <a:lnTo>
                    <a:pt x="122" y="123"/>
                  </a:lnTo>
                  <a:lnTo>
                    <a:pt x="119" y="126"/>
                  </a:lnTo>
                  <a:lnTo>
                    <a:pt x="115" y="127"/>
                  </a:lnTo>
                  <a:lnTo>
                    <a:pt x="111" y="126"/>
                  </a:lnTo>
                  <a:lnTo>
                    <a:pt x="107" y="123"/>
                  </a:lnTo>
                  <a:lnTo>
                    <a:pt x="77" y="93"/>
                  </a:lnTo>
                  <a:lnTo>
                    <a:pt x="76" y="92"/>
                  </a:lnTo>
                  <a:lnTo>
                    <a:pt x="64" y="98"/>
                  </a:lnTo>
                  <a:lnTo>
                    <a:pt x="49" y="101"/>
                  </a:lnTo>
                  <a:lnTo>
                    <a:pt x="30" y="97"/>
                  </a:lnTo>
                  <a:lnTo>
                    <a:pt x="14" y="85"/>
                  </a:lnTo>
                  <a:lnTo>
                    <a:pt x="4" y="69"/>
                  </a:lnTo>
                  <a:lnTo>
                    <a:pt x="0" y="50"/>
                  </a:lnTo>
                  <a:lnTo>
                    <a:pt x="4" y="31"/>
                  </a:lnTo>
                  <a:lnTo>
                    <a:pt x="14" y="16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设计师MC：ID 29795607库_组合 29"/>
          <p:cNvGrpSpPr/>
          <p:nvPr>
            <p:custDataLst>
              <p:tags r:id="rId2"/>
            </p:custDataLst>
          </p:nvPr>
        </p:nvGrpSpPr>
        <p:grpSpPr>
          <a:xfrm>
            <a:off x="4961592" y="3846351"/>
            <a:ext cx="1420158" cy="1420158"/>
            <a:chOff x="4961592" y="3846351"/>
            <a:chExt cx="1420158" cy="1420158"/>
          </a:xfrm>
        </p:grpSpPr>
        <p:sp>
          <p:nvSpPr>
            <p:cNvPr id="5" name="Oval 11"/>
            <p:cNvSpPr>
              <a:spLocks noChangeAspect="1"/>
            </p:cNvSpPr>
            <p:nvPr/>
          </p:nvSpPr>
          <p:spPr>
            <a:xfrm>
              <a:off x="4961592" y="3846351"/>
              <a:ext cx="1420158" cy="14201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0"/>
            <p:cNvSpPr>
              <a:spLocks noChangeAspect="1"/>
            </p:cNvSpPr>
            <p:nvPr/>
          </p:nvSpPr>
          <p:spPr>
            <a:xfrm>
              <a:off x="5332734" y="4217492"/>
              <a:ext cx="677674" cy="677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7"/>
            <p:cNvSpPr>
              <a:spLocks noChangeAspect="1"/>
            </p:cNvSpPr>
            <p:nvPr/>
          </p:nvSpPr>
          <p:spPr bwMode="auto">
            <a:xfrm>
              <a:off x="5518868" y="4398205"/>
              <a:ext cx="300821" cy="316248"/>
            </a:xfrm>
            <a:custGeom>
              <a:avLst/>
              <a:gdLst>
                <a:gd name="T0" fmla="*/ 61 w 117"/>
                <a:gd name="T1" fmla="*/ 38 h 123"/>
                <a:gd name="T2" fmla="*/ 72 w 117"/>
                <a:gd name="T3" fmla="*/ 43 h 123"/>
                <a:gd name="T4" fmla="*/ 76 w 117"/>
                <a:gd name="T5" fmla="*/ 47 h 123"/>
                <a:gd name="T6" fmla="*/ 63 w 117"/>
                <a:gd name="T7" fmla="*/ 62 h 123"/>
                <a:gd name="T8" fmla="*/ 61 w 117"/>
                <a:gd name="T9" fmla="*/ 59 h 123"/>
                <a:gd name="T10" fmla="*/ 54 w 117"/>
                <a:gd name="T11" fmla="*/ 57 h 123"/>
                <a:gd name="T12" fmla="*/ 49 w 117"/>
                <a:gd name="T13" fmla="*/ 59 h 123"/>
                <a:gd name="T14" fmla="*/ 24 w 117"/>
                <a:gd name="T15" fmla="*/ 83 h 123"/>
                <a:gd name="T16" fmla="*/ 20 w 117"/>
                <a:gd name="T17" fmla="*/ 88 h 123"/>
                <a:gd name="T18" fmla="*/ 20 w 117"/>
                <a:gd name="T19" fmla="*/ 94 h 123"/>
                <a:gd name="T20" fmla="*/ 24 w 117"/>
                <a:gd name="T21" fmla="*/ 100 h 123"/>
                <a:gd name="T22" fmla="*/ 27 w 117"/>
                <a:gd name="T23" fmla="*/ 102 h 123"/>
                <a:gd name="T24" fmla="*/ 33 w 117"/>
                <a:gd name="T25" fmla="*/ 104 h 123"/>
                <a:gd name="T26" fmla="*/ 38 w 117"/>
                <a:gd name="T27" fmla="*/ 102 h 123"/>
                <a:gd name="T28" fmla="*/ 51 w 117"/>
                <a:gd name="T29" fmla="*/ 91 h 123"/>
                <a:gd name="T30" fmla="*/ 58 w 117"/>
                <a:gd name="T31" fmla="*/ 88 h 123"/>
                <a:gd name="T32" fmla="*/ 65 w 117"/>
                <a:gd name="T33" fmla="*/ 91 h 123"/>
                <a:gd name="T34" fmla="*/ 67 w 117"/>
                <a:gd name="T35" fmla="*/ 97 h 123"/>
                <a:gd name="T36" fmla="*/ 65 w 117"/>
                <a:gd name="T37" fmla="*/ 104 h 123"/>
                <a:gd name="T38" fmla="*/ 45 w 117"/>
                <a:gd name="T39" fmla="*/ 121 h 123"/>
                <a:gd name="T40" fmla="*/ 33 w 117"/>
                <a:gd name="T41" fmla="*/ 123 h 123"/>
                <a:gd name="T42" fmla="*/ 11 w 117"/>
                <a:gd name="T43" fmla="*/ 114 h 123"/>
                <a:gd name="T44" fmla="*/ 3 w 117"/>
                <a:gd name="T45" fmla="*/ 102 h 123"/>
                <a:gd name="T46" fmla="*/ 3 w 117"/>
                <a:gd name="T47" fmla="*/ 79 h 123"/>
                <a:gd name="T48" fmla="*/ 32 w 117"/>
                <a:gd name="T49" fmla="*/ 47 h 123"/>
                <a:gd name="T50" fmla="*/ 54 w 117"/>
                <a:gd name="T51" fmla="*/ 38 h 123"/>
                <a:gd name="T52" fmla="*/ 97 w 117"/>
                <a:gd name="T53" fmla="*/ 3 h 123"/>
                <a:gd name="T54" fmla="*/ 108 w 117"/>
                <a:gd name="T55" fmla="*/ 9 h 123"/>
                <a:gd name="T56" fmla="*/ 117 w 117"/>
                <a:gd name="T57" fmla="*/ 32 h 123"/>
                <a:gd name="T58" fmla="*/ 108 w 117"/>
                <a:gd name="T59" fmla="*/ 54 h 123"/>
                <a:gd name="T60" fmla="*/ 75 w 117"/>
                <a:gd name="T61" fmla="*/ 83 h 123"/>
                <a:gd name="T62" fmla="*/ 63 w 117"/>
                <a:gd name="T63" fmla="*/ 85 h 123"/>
                <a:gd name="T64" fmla="*/ 42 w 117"/>
                <a:gd name="T65" fmla="*/ 76 h 123"/>
                <a:gd name="T66" fmla="*/ 54 w 117"/>
                <a:gd name="T67" fmla="*/ 62 h 123"/>
                <a:gd name="T68" fmla="*/ 58 w 117"/>
                <a:gd name="T69" fmla="*/ 64 h 123"/>
                <a:gd name="T70" fmla="*/ 63 w 117"/>
                <a:gd name="T71" fmla="*/ 66 h 123"/>
                <a:gd name="T72" fmla="*/ 70 w 117"/>
                <a:gd name="T73" fmla="*/ 64 h 123"/>
                <a:gd name="T74" fmla="*/ 95 w 117"/>
                <a:gd name="T75" fmla="*/ 41 h 123"/>
                <a:gd name="T76" fmla="*/ 97 w 117"/>
                <a:gd name="T77" fmla="*/ 36 h 123"/>
                <a:gd name="T78" fmla="*/ 97 w 117"/>
                <a:gd name="T79" fmla="*/ 29 h 123"/>
                <a:gd name="T80" fmla="*/ 95 w 117"/>
                <a:gd name="T81" fmla="*/ 24 h 123"/>
                <a:gd name="T82" fmla="*/ 91 w 117"/>
                <a:gd name="T83" fmla="*/ 21 h 123"/>
                <a:gd name="T84" fmla="*/ 86 w 117"/>
                <a:gd name="T85" fmla="*/ 19 h 123"/>
                <a:gd name="T86" fmla="*/ 79 w 117"/>
                <a:gd name="T87" fmla="*/ 21 h 123"/>
                <a:gd name="T88" fmla="*/ 67 w 117"/>
                <a:gd name="T89" fmla="*/ 32 h 123"/>
                <a:gd name="T90" fmla="*/ 61 w 117"/>
                <a:gd name="T91" fmla="*/ 34 h 123"/>
                <a:gd name="T92" fmla="*/ 54 w 117"/>
                <a:gd name="T93" fmla="*/ 32 h 123"/>
                <a:gd name="T94" fmla="*/ 51 w 117"/>
                <a:gd name="T95" fmla="*/ 25 h 123"/>
                <a:gd name="T96" fmla="*/ 54 w 117"/>
                <a:gd name="T97" fmla="*/ 19 h 123"/>
                <a:gd name="T98" fmla="*/ 74 w 117"/>
                <a:gd name="T99" fmla="*/ 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23">
                  <a:moveTo>
                    <a:pt x="54" y="38"/>
                  </a:moveTo>
                  <a:lnTo>
                    <a:pt x="61" y="38"/>
                  </a:lnTo>
                  <a:lnTo>
                    <a:pt x="66" y="41"/>
                  </a:lnTo>
                  <a:lnTo>
                    <a:pt x="72" y="43"/>
                  </a:lnTo>
                  <a:lnTo>
                    <a:pt x="75" y="45"/>
                  </a:lnTo>
                  <a:lnTo>
                    <a:pt x="76" y="47"/>
                  </a:lnTo>
                  <a:lnTo>
                    <a:pt x="78" y="47"/>
                  </a:lnTo>
                  <a:lnTo>
                    <a:pt x="63" y="62"/>
                  </a:lnTo>
                  <a:lnTo>
                    <a:pt x="62" y="60"/>
                  </a:lnTo>
                  <a:lnTo>
                    <a:pt x="61" y="59"/>
                  </a:lnTo>
                  <a:lnTo>
                    <a:pt x="57" y="58"/>
                  </a:lnTo>
                  <a:lnTo>
                    <a:pt x="54" y="57"/>
                  </a:lnTo>
                  <a:lnTo>
                    <a:pt x="51" y="58"/>
                  </a:lnTo>
                  <a:lnTo>
                    <a:pt x="49" y="59"/>
                  </a:lnTo>
                  <a:lnTo>
                    <a:pt x="46" y="60"/>
                  </a:lnTo>
                  <a:lnTo>
                    <a:pt x="24" y="83"/>
                  </a:lnTo>
                  <a:lnTo>
                    <a:pt x="21" y="85"/>
                  </a:lnTo>
                  <a:lnTo>
                    <a:pt x="20" y="88"/>
                  </a:lnTo>
                  <a:lnTo>
                    <a:pt x="20" y="91"/>
                  </a:lnTo>
                  <a:lnTo>
                    <a:pt x="20" y="94"/>
                  </a:lnTo>
                  <a:lnTo>
                    <a:pt x="21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7" y="102"/>
                  </a:lnTo>
                  <a:lnTo>
                    <a:pt x="31" y="104"/>
                  </a:lnTo>
                  <a:lnTo>
                    <a:pt x="33" y="104"/>
                  </a:lnTo>
                  <a:lnTo>
                    <a:pt x="36" y="104"/>
                  </a:lnTo>
                  <a:lnTo>
                    <a:pt x="38" y="102"/>
                  </a:lnTo>
                  <a:lnTo>
                    <a:pt x="41" y="100"/>
                  </a:lnTo>
                  <a:lnTo>
                    <a:pt x="51" y="91"/>
                  </a:lnTo>
                  <a:lnTo>
                    <a:pt x="54" y="89"/>
                  </a:lnTo>
                  <a:lnTo>
                    <a:pt x="58" y="88"/>
                  </a:lnTo>
                  <a:lnTo>
                    <a:pt x="61" y="89"/>
                  </a:lnTo>
                  <a:lnTo>
                    <a:pt x="65" y="91"/>
                  </a:lnTo>
                  <a:lnTo>
                    <a:pt x="66" y="94"/>
                  </a:lnTo>
                  <a:lnTo>
                    <a:pt x="67" y="97"/>
                  </a:lnTo>
                  <a:lnTo>
                    <a:pt x="66" y="101"/>
                  </a:lnTo>
                  <a:lnTo>
                    <a:pt x="65" y="104"/>
                  </a:lnTo>
                  <a:lnTo>
                    <a:pt x="55" y="114"/>
                  </a:lnTo>
                  <a:lnTo>
                    <a:pt x="4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21" y="121"/>
                  </a:lnTo>
                  <a:lnTo>
                    <a:pt x="11" y="114"/>
                  </a:lnTo>
                  <a:lnTo>
                    <a:pt x="10" y="113"/>
                  </a:lnTo>
                  <a:lnTo>
                    <a:pt x="3" y="102"/>
                  </a:lnTo>
                  <a:lnTo>
                    <a:pt x="0" y="91"/>
                  </a:lnTo>
                  <a:lnTo>
                    <a:pt x="3" y="79"/>
                  </a:lnTo>
                  <a:lnTo>
                    <a:pt x="10" y="70"/>
                  </a:lnTo>
                  <a:lnTo>
                    <a:pt x="32" y="47"/>
                  </a:lnTo>
                  <a:lnTo>
                    <a:pt x="42" y="40"/>
                  </a:lnTo>
                  <a:lnTo>
                    <a:pt x="54" y="38"/>
                  </a:lnTo>
                  <a:close/>
                  <a:moveTo>
                    <a:pt x="86" y="0"/>
                  </a:moveTo>
                  <a:lnTo>
                    <a:pt x="97" y="3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4" y="20"/>
                  </a:lnTo>
                  <a:lnTo>
                    <a:pt x="117" y="32"/>
                  </a:lnTo>
                  <a:lnTo>
                    <a:pt x="114" y="43"/>
                  </a:lnTo>
                  <a:lnTo>
                    <a:pt x="108" y="54"/>
                  </a:lnTo>
                  <a:lnTo>
                    <a:pt x="86" y="76"/>
                  </a:lnTo>
                  <a:lnTo>
                    <a:pt x="75" y="83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51" y="83"/>
                  </a:lnTo>
                  <a:lnTo>
                    <a:pt x="42" y="76"/>
                  </a:lnTo>
                  <a:lnTo>
                    <a:pt x="41" y="75"/>
                  </a:lnTo>
                  <a:lnTo>
                    <a:pt x="54" y="62"/>
                  </a:lnTo>
                  <a:lnTo>
                    <a:pt x="55" y="63"/>
                  </a:lnTo>
                  <a:lnTo>
                    <a:pt x="58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7" y="66"/>
                  </a:lnTo>
                  <a:lnTo>
                    <a:pt x="70" y="64"/>
                  </a:lnTo>
                  <a:lnTo>
                    <a:pt x="72" y="63"/>
                  </a:lnTo>
                  <a:lnTo>
                    <a:pt x="95" y="41"/>
                  </a:lnTo>
                  <a:lnTo>
                    <a:pt x="96" y="38"/>
                  </a:lnTo>
                  <a:lnTo>
                    <a:pt x="97" y="36"/>
                  </a:lnTo>
                  <a:lnTo>
                    <a:pt x="97" y="32"/>
                  </a:lnTo>
                  <a:lnTo>
                    <a:pt x="97" y="29"/>
                  </a:lnTo>
                  <a:lnTo>
                    <a:pt x="96" y="26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1" y="21"/>
                  </a:lnTo>
                  <a:lnTo>
                    <a:pt x="88" y="20"/>
                  </a:lnTo>
                  <a:lnTo>
                    <a:pt x="86" y="19"/>
                  </a:lnTo>
                  <a:lnTo>
                    <a:pt x="82" y="20"/>
                  </a:lnTo>
                  <a:lnTo>
                    <a:pt x="79" y="21"/>
                  </a:lnTo>
                  <a:lnTo>
                    <a:pt x="76" y="22"/>
                  </a:lnTo>
                  <a:lnTo>
                    <a:pt x="67" y="32"/>
                  </a:lnTo>
                  <a:lnTo>
                    <a:pt x="65" y="34"/>
                  </a:lnTo>
                  <a:lnTo>
                    <a:pt x="61" y="34"/>
                  </a:lnTo>
                  <a:lnTo>
                    <a:pt x="57" y="34"/>
                  </a:lnTo>
                  <a:lnTo>
                    <a:pt x="54" y="32"/>
                  </a:lnTo>
                  <a:lnTo>
                    <a:pt x="51" y="29"/>
                  </a:lnTo>
                  <a:lnTo>
                    <a:pt x="51" y="25"/>
                  </a:lnTo>
                  <a:lnTo>
                    <a:pt x="51" y="21"/>
                  </a:lnTo>
                  <a:lnTo>
                    <a:pt x="54" y="19"/>
                  </a:lnTo>
                  <a:lnTo>
                    <a:pt x="63" y="9"/>
                  </a:lnTo>
                  <a:lnTo>
                    <a:pt x="74" y="3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千图设计师MC：ID 29795607库_组合 28"/>
          <p:cNvGrpSpPr/>
          <p:nvPr>
            <p:custDataLst>
              <p:tags r:id="rId3"/>
            </p:custDataLst>
          </p:nvPr>
        </p:nvGrpSpPr>
        <p:grpSpPr>
          <a:xfrm>
            <a:off x="6121247" y="3848101"/>
            <a:ext cx="1641234" cy="1641234"/>
            <a:chOff x="6121247" y="3848101"/>
            <a:chExt cx="1641234" cy="1641234"/>
          </a:xfrm>
        </p:grpSpPr>
        <p:sp>
          <p:nvSpPr>
            <p:cNvPr id="4" name="Oval 9"/>
            <p:cNvSpPr>
              <a:spLocks noChangeAspect="1"/>
            </p:cNvSpPr>
            <p:nvPr/>
          </p:nvSpPr>
          <p:spPr>
            <a:xfrm>
              <a:off x="6121247" y="3848101"/>
              <a:ext cx="1641234" cy="16412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8"/>
            <p:cNvSpPr>
              <a:spLocks noChangeAspect="1"/>
            </p:cNvSpPr>
            <p:nvPr/>
          </p:nvSpPr>
          <p:spPr>
            <a:xfrm>
              <a:off x="6489980" y="4216834"/>
              <a:ext cx="903566" cy="9035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8"/>
            <p:cNvSpPr>
              <a:spLocks noChangeAspect="1"/>
            </p:cNvSpPr>
            <p:nvPr/>
          </p:nvSpPr>
          <p:spPr bwMode="auto">
            <a:xfrm>
              <a:off x="6817486" y="4510493"/>
              <a:ext cx="246524" cy="316248"/>
            </a:xfrm>
            <a:custGeom>
              <a:avLst/>
              <a:gdLst>
                <a:gd name="T0" fmla="*/ 49 w 99"/>
                <a:gd name="T1" fmla="*/ 17 h 127"/>
                <a:gd name="T2" fmla="*/ 36 w 99"/>
                <a:gd name="T3" fmla="*/ 21 h 127"/>
                <a:gd name="T4" fmla="*/ 26 w 99"/>
                <a:gd name="T5" fmla="*/ 31 h 127"/>
                <a:gd name="T6" fmla="*/ 22 w 99"/>
                <a:gd name="T7" fmla="*/ 46 h 127"/>
                <a:gd name="T8" fmla="*/ 26 w 99"/>
                <a:gd name="T9" fmla="*/ 60 h 127"/>
                <a:gd name="T10" fmla="*/ 36 w 99"/>
                <a:gd name="T11" fmla="*/ 69 h 127"/>
                <a:gd name="T12" fmla="*/ 49 w 99"/>
                <a:gd name="T13" fmla="*/ 73 h 127"/>
                <a:gd name="T14" fmla="*/ 64 w 99"/>
                <a:gd name="T15" fmla="*/ 69 h 127"/>
                <a:gd name="T16" fmla="*/ 74 w 99"/>
                <a:gd name="T17" fmla="*/ 60 h 127"/>
                <a:gd name="T18" fmla="*/ 78 w 99"/>
                <a:gd name="T19" fmla="*/ 46 h 127"/>
                <a:gd name="T20" fmla="*/ 74 w 99"/>
                <a:gd name="T21" fmla="*/ 31 h 127"/>
                <a:gd name="T22" fmla="*/ 64 w 99"/>
                <a:gd name="T23" fmla="*/ 21 h 127"/>
                <a:gd name="T24" fmla="*/ 49 w 99"/>
                <a:gd name="T25" fmla="*/ 17 h 127"/>
                <a:gd name="T26" fmla="*/ 49 w 99"/>
                <a:gd name="T27" fmla="*/ 0 h 127"/>
                <a:gd name="T28" fmla="*/ 69 w 99"/>
                <a:gd name="T29" fmla="*/ 4 h 127"/>
                <a:gd name="T30" fmla="*/ 85 w 99"/>
                <a:gd name="T31" fmla="*/ 14 h 127"/>
                <a:gd name="T32" fmla="*/ 95 w 99"/>
                <a:gd name="T33" fmla="*/ 30 h 127"/>
                <a:gd name="T34" fmla="*/ 99 w 99"/>
                <a:gd name="T35" fmla="*/ 50 h 127"/>
                <a:gd name="T36" fmla="*/ 99 w 99"/>
                <a:gd name="T37" fmla="*/ 55 h 127"/>
                <a:gd name="T38" fmla="*/ 97 w 99"/>
                <a:gd name="T39" fmla="*/ 72 h 127"/>
                <a:gd name="T40" fmla="*/ 89 w 99"/>
                <a:gd name="T41" fmla="*/ 89 h 127"/>
                <a:gd name="T42" fmla="*/ 80 w 99"/>
                <a:gd name="T43" fmla="*/ 102 h 127"/>
                <a:gd name="T44" fmla="*/ 69 w 99"/>
                <a:gd name="T45" fmla="*/ 113 h 127"/>
                <a:gd name="T46" fmla="*/ 60 w 99"/>
                <a:gd name="T47" fmla="*/ 120 h 127"/>
                <a:gd name="T48" fmla="*/ 53 w 99"/>
                <a:gd name="T49" fmla="*/ 126 h 127"/>
                <a:gd name="T50" fmla="*/ 51 w 99"/>
                <a:gd name="T51" fmla="*/ 127 h 127"/>
                <a:gd name="T52" fmla="*/ 48 w 99"/>
                <a:gd name="T53" fmla="*/ 126 h 127"/>
                <a:gd name="T54" fmla="*/ 43 w 99"/>
                <a:gd name="T55" fmla="*/ 122 h 127"/>
                <a:gd name="T56" fmla="*/ 34 w 99"/>
                <a:gd name="T57" fmla="*/ 115 h 127"/>
                <a:gd name="T58" fmla="*/ 25 w 99"/>
                <a:gd name="T59" fmla="*/ 106 h 127"/>
                <a:gd name="T60" fmla="*/ 15 w 99"/>
                <a:gd name="T61" fmla="*/ 94 h 127"/>
                <a:gd name="T62" fmla="*/ 8 w 99"/>
                <a:gd name="T63" fmla="*/ 80 h 127"/>
                <a:gd name="T64" fmla="*/ 2 w 99"/>
                <a:gd name="T65" fmla="*/ 65 h 127"/>
                <a:gd name="T66" fmla="*/ 1 w 99"/>
                <a:gd name="T67" fmla="*/ 58 h 127"/>
                <a:gd name="T68" fmla="*/ 0 w 99"/>
                <a:gd name="T69" fmla="*/ 50 h 127"/>
                <a:gd name="T70" fmla="*/ 4 w 99"/>
                <a:gd name="T71" fmla="*/ 30 h 127"/>
                <a:gd name="T72" fmla="*/ 14 w 99"/>
                <a:gd name="T73" fmla="*/ 14 h 127"/>
                <a:gd name="T74" fmla="*/ 30 w 99"/>
                <a:gd name="T75" fmla="*/ 4 h 127"/>
                <a:gd name="T76" fmla="*/ 49 w 99"/>
                <a:gd name="T7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27">
                  <a:moveTo>
                    <a:pt x="49" y="17"/>
                  </a:moveTo>
                  <a:lnTo>
                    <a:pt x="36" y="21"/>
                  </a:lnTo>
                  <a:lnTo>
                    <a:pt x="26" y="31"/>
                  </a:lnTo>
                  <a:lnTo>
                    <a:pt x="22" y="46"/>
                  </a:lnTo>
                  <a:lnTo>
                    <a:pt x="26" y="60"/>
                  </a:lnTo>
                  <a:lnTo>
                    <a:pt x="36" y="69"/>
                  </a:lnTo>
                  <a:lnTo>
                    <a:pt x="49" y="73"/>
                  </a:lnTo>
                  <a:lnTo>
                    <a:pt x="64" y="69"/>
                  </a:lnTo>
                  <a:lnTo>
                    <a:pt x="74" y="60"/>
                  </a:lnTo>
                  <a:lnTo>
                    <a:pt x="78" y="46"/>
                  </a:lnTo>
                  <a:lnTo>
                    <a:pt x="74" y="31"/>
                  </a:lnTo>
                  <a:lnTo>
                    <a:pt x="64" y="21"/>
                  </a:lnTo>
                  <a:lnTo>
                    <a:pt x="49" y="17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4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9" y="55"/>
                  </a:lnTo>
                  <a:lnTo>
                    <a:pt x="97" y="72"/>
                  </a:lnTo>
                  <a:lnTo>
                    <a:pt x="89" y="89"/>
                  </a:lnTo>
                  <a:lnTo>
                    <a:pt x="80" y="102"/>
                  </a:lnTo>
                  <a:lnTo>
                    <a:pt x="69" y="113"/>
                  </a:lnTo>
                  <a:lnTo>
                    <a:pt x="60" y="120"/>
                  </a:lnTo>
                  <a:lnTo>
                    <a:pt x="53" y="126"/>
                  </a:lnTo>
                  <a:lnTo>
                    <a:pt x="51" y="127"/>
                  </a:lnTo>
                  <a:lnTo>
                    <a:pt x="48" y="126"/>
                  </a:lnTo>
                  <a:lnTo>
                    <a:pt x="43" y="122"/>
                  </a:lnTo>
                  <a:lnTo>
                    <a:pt x="34" y="115"/>
                  </a:lnTo>
                  <a:lnTo>
                    <a:pt x="25" y="106"/>
                  </a:lnTo>
                  <a:lnTo>
                    <a:pt x="15" y="94"/>
                  </a:lnTo>
                  <a:lnTo>
                    <a:pt x="8" y="80"/>
                  </a:lnTo>
                  <a:lnTo>
                    <a:pt x="2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4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设计师MC：ID 29795607库_组合 27"/>
          <p:cNvGrpSpPr/>
          <p:nvPr>
            <p:custDataLst>
              <p:tags r:id="rId4"/>
            </p:custDataLst>
          </p:nvPr>
        </p:nvGrpSpPr>
        <p:grpSpPr>
          <a:xfrm>
            <a:off x="6257925" y="2177598"/>
            <a:ext cx="1819660" cy="1819660"/>
            <a:chOff x="6257925" y="2177598"/>
            <a:chExt cx="1819660" cy="1819660"/>
          </a:xfrm>
        </p:grpSpPr>
        <p:sp>
          <p:nvSpPr>
            <p:cNvPr id="6" name="Oval 7"/>
            <p:cNvSpPr>
              <a:spLocks noChangeAspect="1"/>
            </p:cNvSpPr>
            <p:nvPr/>
          </p:nvSpPr>
          <p:spPr>
            <a:xfrm>
              <a:off x="6257925" y="2177598"/>
              <a:ext cx="1819660" cy="18196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Oval 6"/>
            <p:cNvSpPr>
              <a:spLocks noChangeAspect="1"/>
            </p:cNvSpPr>
            <p:nvPr/>
          </p:nvSpPr>
          <p:spPr>
            <a:xfrm>
              <a:off x="6489980" y="2409653"/>
              <a:ext cx="1355348" cy="13553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9"/>
            <p:cNvSpPr>
              <a:spLocks noChangeAspect="1"/>
            </p:cNvSpPr>
            <p:nvPr/>
          </p:nvSpPr>
          <p:spPr bwMode="auto">
            <a:xfrm>
              <a:off x="7002887" y="2929203"/>
              <a:ext cx="329535" cy="316248"/>
            </a:xfrm>
            <a:custGeom>
              <a:avLst/>
              <a:gdLst>
                <a:gd name="T0" fmla="*/ 61 w 124"/>
                <a:gd name="T1" fmla="*/ 0 h 119"/>
                <a:gd name="T2" fmla="*/ 82 w 124"/>
                <a:gd name="T3" fmla="*/ 38 h 119"/>
                <a:gd name="T4" fmla="*/ 124 w 124"/>
                <a:gd name="T5" fmla="*/ 45 h 119"/>
                <a:gd name="T6" fmla="*/ 95 w 124"/>
                <a:gd name="T7" fmla="*/ 77 h 119"/>
                <a:gd name="T8" fmla="*/ 101 w 124"/>
                <a:gd name="T9" fmla="*/ 119 h 119"/>
                <a:gd name="T10" fmla="*/ 61 w 124"/>
                <a:gd name="T11" fmla="*/ 100 h 119"/>
                <a:gd name="T12" fmla="*/ 23 w 124"/>
                <a:gd name="T13" fmla="*/ 119 h 119"/>
                <a:gd name="T14" fmla="*/ 29 w 124"/>
                <a:gd name="T15" fmla="*/ 77 h 119"/>
                <a:gd name="T16" fmla="*/ 0 w 124"/>
                <a:gd name="T17" fmla="*/ 45 h 119"/>
                <a:gd name="T18" fmla="*/ 42 w 124"/>
                <a:gd name="T19" fmla="*/ 38 h 119"/>
                <a:gd name="T20" fmla="*/ 61 w 124"/>
                <a:gd name="T2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19">
                  <a:moveTo>
                    <a:pt x="61" y="0"/>
                  </a:moveTo>
                  <a:lnTo>
                    <a:pt x="82" y="38"/>
                  </a:lnTo>
                  <a:lnTo>
                    <a:pt x="124" y="45"/>
                  </a:lnTo>
                  <a:lnTo>
                    <a:pt x="95" y="77"/>
                  </a:lnTo>
                  <a:lnTo>
                    <a:pt x="101" y="119"/>
                  </a:lnTo>
                  <a:lnTo>
                    <a:pt x="61" y="100"/>
                  </a:lnTo>
                  <a:lnTo>
                    <a:pt x="23" y="119"/>
                  </a:lnTo>
                  <a:lnTo>
                    <a:pt x="29" y="77"/>
                  </a:lnTo>
                  <a:lnTo>
                    <a:pt x="0" y="45"/>
                  </a:lnTo>
                  <a:lnTo>
                    <a:pt x="42" y="38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6" name="千图设计师MC：ID 29795607库_组合 24"/>
          <p:cNvGrpSpPr/>
          <p:nvPr>
            <p:custDataLst>
              <p:tags r:id="rId5"/>
            </p:custDataLst>
          </p:nvPr>
        </p:nvGrpSpPr>
        <p:grpSpPr>
          <a:xfrm>
            <a:off x="711509" y="1844824"/>
            <a:ext cx="2939720" cy="703269"/>
            <a:chOff x="711509" y="1844824"/>
            <a:chExt cx="2939720" cy="703269"/>
          </a:xfrm>
        </p:grpSpPr>
        <p:sp>
          <p:nvSpPr>
            <p:cNvPr id="26" name="TextBox 15"/>
            <p:cNvSpPr txBox="1"/>
            <p:nvPr/>
          </p:nvSpPr>
          <p:spPr>
            <a:xfrm>
              <a:off x="2420123" y="1844824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</p:grpSp>
      <p:grpSp>
        <p:nvGrpSpPr>
          <p:cNvPr id="17" name="千图设计师MC：ID 29795607库_组合 25"/>
          <p:cNvGrpSpPr/>
          <p:nvPr>
            <p:custDataLst>
              <p:tags r:id="rId6"/>
            </p:custDataLst>
          </p:nvPr>
        </p:nvGrpSpPr>
        <p:grpSpPr>
          <a:xfrm>
            <a:off x="1701274" y="4350210"/>
            <a:ext cx="2939720" cy="703269"/>
            <a:chOff x="711509" y="1844824"/>
            <a:chExt cx="2939720" cy="703269"/>
          </a:xfrm>
        </p:grpSpPr>
        <p:sp>
          <p:nvSpPr>
            <p:cNvPr id="24" name="TextBox 26"/>
            <p:cNvSpPr txBox="1"/>
            <p:nvPr/>
          </p:nvSpPr>
          <p:spPr>
            <a:xfrm>
              <a:off x="2420123" y="1844824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5" name="Rectangle 27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</p:grpSp>
      <p:grpSp>
        <p:nvGrpSpPr>
          <p:cNvPr id="18" name="千图设计师MC：ID 29795607库_组合 28"/>
          <p:cNvGrpSpPr/>
          <p:nvPr>
            <p:custDataLst>
              <p:tags r:id="rId7"/>
            </p:custDataLst>
          </p:nvPr>
        </p:nvGrpSpPr>
        <p:grpSpPr>
          <a:xfrm>
            <a:off x="8473440" y="2225934"/>
            <a:ext cx="3001423" cy="703269"/>
            <a:chOff x="711509" y="1844824"/>
            <a:chExt cx="2939720" cy="703269"/>
          </a:xfrm>
        </p:grpSpPr>
        <p:sp>
          <p:nvSpPr>
            <p:cNvPr id="22" name="TextBox 29"/>
            <p:cNvSpPr txBox="1"/>
            <p:nvPr/>
          </p:nvSpPr>
          <p:spPr>
            <a:xfrm>
              <a:off x="711509" y="1844824"/>
              <a:ext cx="1205797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3" name="Rectangle 30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</p:grpSp>
      <p:grpSp>
        <p:nvGrpSpPr>
          <p:cNvPr id="19" name="千图设计师MC：ID 29795607库_组合 31"/>
          <p:cNvGrpSpPr/>
          <p:nvPr>
            <p:custDataLst>
              <p:tags r:id="rId8"/>
            </p:custDataLst>
          </p:nvPr>
        </p:nvGrpSpPr>
        <p:grpSpPr>
          <a:xfrm>
            <a:off x="8148228" y="4103989"/>
            <a:ext cx="3326636" cy="703269"/>
            <a:chOff x="711509" y="1844824"/>
            <a:chExt cx="2939720" cy="703269"/>
          </a:xfrm>
        </p:grpSpPr>
        <p:sp>
          <p:nvSpPr>
            <p:cNvPr id="20" name="TextBox 32"/>
            <p:cNvSpPr txBox="1"/>
            <p:nvPr/>
          </p:nvSpPr>
          <p:spPr>
            <a:xfrm>
              <a:off x="711509" y="1844824"/>
              <a:ext cx="1087918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33"/>
            <p:cNvSpPr/>
            <p:nvPr/>
          </p:nvSpPr>
          <p:spPr>
            <a:xfrm>
              <a:off x="711509" y="2091045"/>
              <a:ext cx="2939720" cy="45704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061203"/>
            <a:ext cx="12193057" cy="609652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738196"/>
            <a:ext cx="12205648" cy="1966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800" spc="600" dirty="0">
                <a:solidFill>
                  <a:schemeClr val="bg1"/>
                </a:solidFill>
                <a:latin typeface="方正汉真广标简体" panose="02000000000000000000" pitchFamily="2" charset="-122"/>
                <a:ea typeface="方正汉真广标简体" panose="02000000000000000000" pitchFamily="2" charset="-122"/>
              </a:rPr>
              <a:t>感谢您的观看</a:t>
            </a:r>
            <a:endParaRPr lang="en-US" altLang="zh-CN" sz="4800" spc="600" dirty="0">
              <a:solidFill>
                <a:schemeClr val="bg1"/>
              </a:solidFill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总结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活动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培训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学习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会议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策划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等通用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14"/>
          <p:cNvSpPr txBox="1"/>
          <p:nvPr/>
        </p:nvSpPr>
        <p:spPr>
          <a:xfrm>
            <a:off x="4445918" y="5802507"/>
            <a:ext cx="31999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ULTIMATE PRESENTATION </a:t>
            </a:r>
            <a:endParaRPr lang="en-US" sz="1100" dirty="0">
              <a:solidFill>
                <a:schemeClr val="bg1"/>
              </a:solidFill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TEMPLATE</a:t>
            </a:r>
            <a:endParaRPr lang="en-US" sz="1100" dirty="0">
              <a:solidFill>
                <a:schemeClr val="bg1"/>
              </a:solidFill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5" name="Group 1"/>
          <p:cNvGrpSpPr/>
          <p:nvPr/>
        </p:nvGrpSpPr>
        <p:grpSpPr>
          <a:xfrm>
            <a:off x="5887960" y="6348940"/>
            <a:ext cx="443376" cy="45720"/>
            <a:chOff x="5874311" y="5185093"/>
            <a:chExt cx="443376" cy="45720"/>
          </a:xfrm>
          <a:solidFill>
            <a:schemeClr val="bg1"/>
          </a:solidFill>
        </p:grpSpPr>
        <p:sp>
          <p:nvSpPr>
            <p:cNvPr id="6" name="Rectangle 6"/>
            <p:cNvSpPr/>
            <p:nvPr/>
          </p:nvSpPr>
          <p:spPr>
            <a:xfrm>
              <a:off x="5874311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5991623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8"/>
            <p:cNvSpPr/>
            <p:nvPr/>
          </p:nvSpPr>
          <p:spPr>
            <a:xfrm>
              <a:off x="6108935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9"/>
            <p:cNvSpPr/>
            <p:nvPr/>
          </p:nvSpPr>
          <p:spPr>
            <a:xfrm>
              <a:off x="6226247" y="518509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99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/>
      <p:bldP spid="4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海量PPT模板www.58pic.com">
  <a:themeElements>
    <a:clrScheme name="islide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9D0150"/>
      </a:accent1>
      <a:accent2>
        <a:srgbClr val="44024A"/>
      </a:accent2>
      <a:accent3>
        <a:srgbClr val="9D0150"/>
      </a:accent3>
      <a:accent4>
        <a:srgbClr val="44024A"/>
      </a:accent4>
      <a:accent5>
        <a:srgbClr val="9D0150"/>
      </a:accent5>
      <a:accent6>
        <a:srgbClr val="44024A"/>
      </a:accent6>
      <a:hlink>
        <a:srgbClr val="4276AA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rm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 anchorCtr="0">
        <a:spAutoFit/>
      </a:bodyPr>
      <a:lstStyle>
        <a:defPPr algn="l">
          <a:defRPr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QQ1801380800</Template>
  <TotalTime>0</TotalTime>
  <Words>2410</Words>
  <Application>WPS 演示</Application>
  <PresentationFormat>宽屏</PresentationFormat>
  <Paragraphs>416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方正汉真广标简体</vt:lpstr>
      <vt:lpstr>Open Sans</vt:lpstr>
      <vt:lpstr>Agency FB</vt:lpstr>
      <vt:lpstr>Impact</vt:lpstr>
      <vt:lpstr>Arial Unicode MS</vt:lpstr>
      <vt:lpstr>等线</vt:lpstr>
      <vt:lpstr>Calibri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MC</dc:creator>
  <cp:keywords>MC-PPT模板</cp:keywords>
  <cp:category>模板</cp:category>
  <cp:lastModifiedBy>拉普耶鲁</cp:lastModifiedBy>
  <cp:revision>7</cp:revision>
  <dcterms:created xsi:type="dcterms:W3CDTF">2017-11-23T06:38:00Z</dcterms:created>
  <dcterms:modified xsi:type="dcterms:W3CDTF">2018-12-04T08:20:15Z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