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8" r:id="rId3"/>
    <p:sldId id="259" r:id="rId4"/>
    <p:sldId id="260" r:id="rId5"/>
    <p:sldId id="263" r:id="rId6"/>
    <p:sldId id="262" r:id="rId7"/>
    <p:sldId id="261" r:id="rId8"/>
    <p:sldId id="265" r:id="rId9"/>
    <p:sldId id="266" r:id="rId10"/>
    <p:sldId id="267" r:id="rId11"/>
    <p:sldId id="268" r:id="rId12"/>
    <p:sldId id="269" r:id="rId13"/>
    <p:sldId id="270" r:id="rId14"/>
    <p:sldId id="271" r:id="rId15"/>
    <p:sldId id="272" r:id="rId16"/>
    <p:sldId id="275" r:id="rId17"/>
    <p:sldId id="273" r:id="rId18"/>
    <p:sldId id="276" r:id="rId19"/>
    <p:sldId id="274" r:id="rId20"/>
    <p:sldId id="277" r:id="rId21"/>
    <p:sldId id="278" r:id="rId22"/>
    <p:sldId id="279" r:id="rId23"/>
    <p:sldId id="283" r:id="rId24"/>
    <p:sldId id="28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482" userDrawn="1">
          <p15:clr>
            <a:srgbClr val="A4A3A4"/>
          </p15:clr>
        </p15:guide>
        <p15:guide id="2" pos="372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AB005"/>
    <a:srgbClr val="E2E2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28" autoAdjust="0"/>
    <p:restoredTop sz="94660"/>
  </p:normalViewPr>
  <p:slideViewPr>
    <p:cSldViewPr snapToGrid="0" showGuides="1">
      <p:cViewPr varScale="1">
        <p:scale>
          <a:sx n="87" d="100"/>
          <a:sy n="87" d="100"/>
        </p:scale>
        <p:origin x="-306" y="-84"/>
      </p:cViewPr>
      <p:guideLst>
        <p:guide orient="horz" pos="482"/>
        <p:guide pos="372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25101-DC72-46D9-8D7D-9EA49EB44B6C}" type="doc">
      <dgm:prSet loTypeId="urn:microsoft.com/office/officeart/2009/3/layout/RandomtoResultProcess" loCatId="process" qsTypeId="urn:microsoft.com/office/officeart/2005/8/quickstyle/simple1" qsCatId="simple" csTypeId="urn:microsoft.com/office/officeart/2005/8/colors/colorful5" csCatId="colorful" phldr="1"/>
      <dgm:spPr/>
      <dgm:t>
        <a:bodyPr/>
        <a:lstStyle/>
        <a:p>
          <a:endParaRPr lang="id-ID"/>
        </a:p>
      </dgm:t>
    </dgm:pt>
    <dgm:pt modelId="{1F2DD948-3C8A-44AC-B796-78FDFE7B5B04}">
      <dgm:prSet phldrT="[Text]" custT="1"/>
      <dgm:spPr/>
      <dgm:t>
        <a:bodyPr/>
        <a:lstStyle/>
        <a:p>
          <a:r>
            <a:rPr lang="zh-CN" altLang="en-US" sz="1800" b="1" dirty="0" smtClean="0">
              <a:latin typeface="微软雅黑" pitchFamily="34" charset="-122"/>
              <a:ea typeface="微软雅黑" pitchFamily="34" charset="-122"/>
              <a:cs typeface="华文黑体" pitchFamily="2" charset="-122"/>
            </a:rPr>
            <a:t>点击此处添加标题</a:t>
          </a:r>
          <a:endParaRPr lang="id-ID" sz="1800" b="1" dirty="0">
            <a:solidFill>
              <a:schemeClr val="bg2">
                <a:lumMod val="75000"/>
              </a:schemeClr>
            </a:solidFill>
          </a:endParaRPr>
        </a:p>
      </dgm:t>
    </dgm:pt>
    <dgm:pt modelId="{675288E3-0ED5-4A48-BB51-F22450F54CC0}" type="parTrans" cxnId="{94555057-E98B-4C4F-94F8-3FFF324B112D}">
      <dgm:prSet/>
      <dgm:spPr/>
      <dgm:t>
        <a:bodyPr/>
        <a:lstStyle/>
        <a:p>
          <a:endParaRPr lang="id-ID"/>
        </a:p>
      </dgm:t>
    </dgm:pt>
    <dgm:pt modelId="{EBB7ED74-56FE-462F-9BA0-6311DD3EF342}" type="sibTrans" cxnId="{94555057-E98B-4C4F-94F8-3FFF324B112D}">
      <dgm:prSet/>
      <dgm:spPr/>
      <dgm:t>
        <a:bodyPr/>
        <a:lstStyle/>
        <a:p>
          <a:endParaRPr lang="id-ID"/>
        </a:p>
      </dgm:t>
    </dgm:pt>
    <dgm:pt modelId="{7C8B68A1-92DD-4CC0-8531-5D67537D0CB5}">
      <dgm:prSet phldrT="[Text]" custT="1"/>
      <dgm:spPr>
        <a:solidFill>
          <a:srgbClr val="7AB005"/>
        </a:solidFill>
      </dgm:spPr>
      <dgm:t>
        <a:bodyPr/>
        <a:lstStyle/>
        <a:p>
          <a:r>
            <a:rPr lang="zh-CN" altLang="en-US" sz="1800" b="1" dirty="0" smtClean="0">
              <a:latin typeface="微软雅黑" pitchFamily="34" charset="-122"/>
              <a:ea typeface="微软雅黑" pitchFamily="34" charset="-122"/>
              <a:cs typeface="华文黑体" pitchFamily="2" charset="-122"/>
            </a:rPr>
            <a:t>添加标题</a:t>
          </a:r>
          <a:endParaRPr lang="id-ID" sz="1800" b="0" dirty="0">
            <a:solidFill>
              <a:schemeClr val="bg1">
                <a:lumMod val="95000"/>
              </a:schemeClr>
            </a:solidFill>
          </a:endParaRPr>
        </a:p>
      </dgm:t>
    </dgm:pt>
    <dgm:pt modelId="{C85D2218-56CA-4057-BD07-5C388CA9C506}" type="parTrans" cxnId="{B05422B2-39A9-4923-A885-0867318150E2}">
      <dgm:prSet/>
      <dgm:spPr/>
      <dgm:t>
        <a:bodyPr/>
        <a:lstStyle/>
        <a:p>
          <a:endParaRPr lang="id-ID"/>
        </a:p>
      </dgm:t>
    </dgm:pt>
    <dgm:pt modelId="{6AF29905-4DFA-468D-9B68-F272E709274D}" type="sibTrans" cxnId="{B05422B2-39A9-4923-A885-0867318150E2}">
      <dgm:prSet/>
      <dgm:spPr/>
      <dgm:t>
        <a:bodyPr/>
        <a:lstStyle/>
        <a:p>
          <a:endParaRPr lang="id-ID"/>
        </a:p>
      </dgm:t>
    </dgm:pt>
    <dgm:pt modelId="{95ADB054-980A-4008-AC87-80928ED92BC9}" type="pres">
      <dgm:prSet presAssocID="{F1125101-DC72-46D9-8D7D-9EA49EB44B6C}" presName="Name0" presStyleCnt="0">
        <dgm:presLayoutVars>
          <dgm:dir/>
          <dgm:animOne val="branch"/>
          <dgm:animLvl val="lvl"/>
        </dgm:presLayoutVars>
      </dgm:prSet>
      <dgm:spPr/>
      <dgm:t>
        <a:bodyPr/>
        <a:lstStyle/>
        <a:p>
          <a:endParaRPr lang="id-ID"/>
        </a:p>
      </dgm:t>
    </dgm:pt>
    <dgm:pt modelId="{1550FD1F-4969-4FEF-8B97-2418CF3E0F0D}" type="pres">
      <dgm:prSet presAssocID="{1F2DD948-3C8A-44AC-B796-78FDFE7B5B04}" presName="chaos" presStyleCnt="0"/>
      <dgm:spPr/>
    </dgm:pt>
    <dgm:pt modelId="{D4AB9119-5A7C-4DA4-9344-6599D222343C}" type="pres">
      <dgm:prSet presAssocID="{1F2DD948-3C8A-44AC-B796-78FDFE7B5B04}" presName="parTx1" presStyleLbl="revTx" presStyleIdx="0" presStyleCnt="1"/>
      <dgm:spPr/>
      <dgm:t>
        <a:bodyPr/>
        <a:lstStyle/>
        <a:p>
          <a:endParaRPr lang="id-ID"/>
        </a:p>
      </dgm:t>
    </dgm:pt>
    <dgm:pt modelId="{713E5750-B464-4332-BBC1-544CC0ECB667}" type="pres">
      <dgm:prSet presAssocID="{1F2DD948-3C8A-44AC-B796-78FDFE7B5B04}" presName="c1" presStyleLbl="node1" presStyleIdx="0" presStyleCnt="19"/>
      <dgm:spPr/>
    </dgm:pt>
    <dgm:pt modelId="{74C08668-16DD-47F4-A540-87F5A3419053}" type="pres">
      <dgm:prSet presAssocID="{1F2DD948-3C8A-44AC-B796-78FDFE7B5B04}" presName="c2" presStyleLbl="node1" presStyleIdx="1" presStyleCnt="19"/>
      <dgm:spPr/>
    </dgm:pt>
    <dgm:pt modelId="{449A7849-87C5-4638-81DF-16D5664003D2}" type="pres">
      <dgm:prSet presAssocID="{1F2DD948-3C8A-44AC-B796-78FDFE7B5B04}" presName="c3" presStyleLbl="node1" presStyleIdx="2" presStyleCnt="19"/>
      <dgm:spPr/>
    </dgm:pt>
    <dgm:pt modelId="{A7220339-DC9D-487B-BE0B-B979D93FA9E5}" type="pres">
      <dgm:prSet presAssocID="{1F2DD948-3C8A-44AC-B796-78FDFE7B5B04}" presName="c4" presStyleLbl="node1" presStyleIdx="3" presStyleCnt="19"/>
      <dgm:spPr/>
    </dgm:pt>
    <dgm:pt modelId="{BD302AC3-774E-48AD-9A43-4EF8CA869D93}" type="pres">
      <dgm:prSet presAssocID="{1F2DD948-3C8A-44AC-B796-78FDFE7B5B04}" presName="c5" presStyleLbl="node1" presStyleIdx="4" presStyleCnt="19"/>
      <dgm:spPr/>
    </dgm:pt>
    <dgm:pt modelId="{78CBF6C1-73E1-4873-BABE-6837ED7C2E29}" type="pres">
      <dgm:prSet presAssocID="{1F2DD948-3C8A-44AC-B796-78FDFE7B5B04}" presName="c6" presStyleLbl="node1" presStyleIdx="5" presStyleCnt="19"/>
      <dgm:spPr/>
    </dgm:pt>
    <dgm:pt modelId="{C09EA31E-827F-47E2-858E-E220E6F75A1D}" type="pres">
      <dgm:prSet presAssocID="{1F2DD948-3C8A-44AC-B796-78FDFE7B5B04}" presName="c7" presStyleLbl="node1" presStyleIdx="6" presStyleCnt="19"/>
      <dgm:spPr/>
    </dgm:pt>
    <dgm:pt modelId="{10B97EF0-1A9E-4A85-BA65-88555F01727B}" type="pres">
      <dgm:prSet presAssocID="{1F2DD948-3C8A-44AC-B796-78FDFE7B5B04}" presName="c8" presStyleLbl="node1" presStyleIdx="7" presStyleCnt="19"/>
      <dgm:spPr/>
    </dgm:pt>
    <dgm:pt modelId="{A41DACBA-F0CB-49F1-ACBC-FD2447F437D9}" type="pres">
      <dgm:prSet presAssocID="{1F2DD948-3C8A-44AC-B796-78FDFE7B5B04}" presName="c9" presStyleLbl="node1" presStyleIdx="8" presStyleCnt="19"/>
      <dgm:spPr/>
    </dgm:pt>
    <dgm:pt modelId="{32BA3023-7777-4B20-B40C-1BD2620B6417}" type="pres">
      <dgm:prSet presAssocID="{1F2DD948-3C8A-44AC-B796-78FDFE7B5B04}" presName="c10" presStyleLbl="node1" presStyleIdx="9" presStyleCnt="19"/>
      <dgm:spPr/>
    </dgm:pt>
    <dgm:pt modelId="{1C74980F-8EEE-4B53-9A13-B7B9BC138A17}" type="pres">
      <dgm:prSet presAssocID="{1F2DD948-3C8A-44AC-B796-78FDFE7B5B04}" presName="c11" presStyleLbl="node1" presStyleIdx="10" presStyleCnt="19"/>
      <dgm:spPr/>
    </dgm:pt>
    <dgm:pt modelId="{AFFC79F1-02E1-4D12-92A0-096492B4552B}" type="pres">
      <dgm:prSet presAssocID="{1F2DD948-3C8A-44AC-B796-78FDFE7B5B04}" presName="c12" presStyleLbl="node1" presStyleIdx="11" presStyleCnt="19"/>
      <dgm:spPr/>
    </dgm:pt>
    <dgm:pt modelId="{0B1FDB8C-785D-46D9-A3F9-C773B562D52C}" type="pres">
      <dgm:prSet presAssocID="{1F2DD948-3C8A-44AC-B796-78FDFE7B5B04}" presName="c13" presStyleLbl="node1" presStyleIdx="12" presStyleCnt="19"/>
      <dgm:spPr/>
    </dgm:pt>
    <dgm:pt modelId="{C3673F4C-FF08-4EB0-9CFA-EA29854F02EA}" type="pres">
      <dgm:prSet presAssocID="{1F2DD948-3C8A-44AC-B796-78FDFE7B5B04}" presName="c14" presStyleLbl="node1" presStyleIdx="13" presStyleCnt="19"/>
      <dgm:spPr/>
    </dgm:pt>
    <dgm:pt modelId="{C5A30589-536E-4DEA-BF47-C8A776289F2E}" type="pres">
      <dgm:prSet presAssocID="{1F2DD948-3C8A-44AC-B796-78FDFE7B5B04}" presName="c15" presStyleLbl="node1" presStyleIdx="14" presStyleCnt="19"/>
      <dgm:spPr/>
    </dgm:pt>
    <dgm:pt modelId="{B3FFE179-2E0F-469B-8469-560429591531}" type="pres">
      <dgm:prSet presAssocID="{1F2DD948-3C8A-44AC-B796-78FDFE7B5B04}" presName="c16" presStyleLbl="node1" presStyleIdx="15" presStyleCnt="19"/>
      <dgm:spPr/>
    </dgm:pt>
    <dgm:pt modelId="{4BF6FA82-3775-47D2-9AE9-D6C194B51F98}" type="pres">
      <dgm:prSet presAssocID="{1F2DD948-3C8A-44AC-B796-78FDFE7B5B04}" presName="c17" presStyleLbl="node1" presStyleIdx="16" presStyleCnt="19"/>
      <dgm:spPr/>
    </dgm:pt>
    <dgm:pt modelId="{B52D1661-E21F-490D-8E9B-777BE80F4221}" type="pres">
      <dgm:prSet presAssocID="{1F2DD948-3C8A-44AC-B796-78FDFE7B5B04}" presName="c18" presStyleLbl="node1" presStyleIdx="17" presStyleCnt="19"/>
      <dgm:spPr/>
    </dgm:pt>
    <dgm:pt modelId="{182165FD-7AB3-41B6-A501-0B1E2ACAEC08}" type="pres">
      <dgm:prSet presAssocID="{EBB7ED74-56FE-462F-9BA0-6311DD3EF342}" presName="chevronComposite1" presStyleCnt="0"/>
      <dgm:spPr/>
    </dgm:pt>
    <dgm:pt modelId="{614465FE-26DA-4C56-92CD-C97DB51A27CE}" type="pres">
      <dgm:prSet presAssocID="{EBB7ED74-56FE-462F-9BA0-6311DD3EF342}" presName="chevron1" presStyleLbl="sibTrans2D1" presStyleIdx="0" presStyleCnt="2" custScaleY="41340" custLinFactNeighborX="35475" custLinFactNeighborY="3715"/>
      <dgm:spPr>
        <a:prstGeom prst="stripedRightArrow">
          <a:avLst/>
        </a:prstGeom>
        <a:solidFill>
          <a:schemeClr val="accent4"/>
        </a:solidFill>
      </dgm:spPr>
      <dgm:t>
        <a:bodyPr/>
        <a:lstStyle/>
        <a:p>
          <a:endParaRPr lang="id-ID"/>
        </a:p>
      </dgm:t>
    </dgm:pt>
    <dgm:pt modelId="{67F3EC67-9D32-4CE6-A568-9657A29B316C}" type="pres">
      <dgm:prSet presAssocID="{EBB7ED74-56FE-462F-9BA0-6311DD3EF342}" presName="spChevron1" presStyleCnt="0"/>
      <dgm:spPr/>
    </dgm:pt>
    <dgm:pt modelId="{7F232BBC-09A3-4FC9-8728-FBAF13C81407}" type="pres">
      <dgm:prSet presAssocID="{EBB7ED74-56FE-462F-9BA0-6311DD3EF342}" presName="overlap" presStyleCnt="0"/>
      <dgm:spPr/>
    </dgm:pt>
    <dgm:pt modelId="{1A9292E4-47D1-4993-BDA6-BCE3FECAC7A0}" type="pres">
      <dgm:prSet presAssocID="{EBB7ED74-56FE-462F-9BA0-6311DD3EF342}" presName="chevronComposite2" presStyleCnt="0"/>
      <dgm:spPr/>
    </dgm:pt>
    <dgm:pt modelId="{0757A186-8ACA-4736-A339-3CB951CEAF19}" type="pres">
      <dgm:prSet presAssocID="{EBB7ED74-56FE-462F-9BA0-6311DD3EF342}" presName="chevron2" presStyleLbl="sibTrans2D1" presStyleIdx="1" presStyleCnt="2" custScaleY="41340" custLinFactNeighborX="79453" custLinFactNeighborY="3715"/>
      <dgm:spPr>
        <a:prstGeom prst="stripedRightArrow">
          <a:avLst/>
        </a:prstGeom>
        <a:solidFill>
          <a:srgbClr val="7AB005"/>
        </a:solidFill>
      </dgm:spPr>
      <dgm:t>
        <a:bodyPr/>
        <a:lstStyle/>
        <a:p>
          <a:endParaRPr lang="id-ID"/>
        </a:p>
      </dgm:t>
    </dgm:pt>
    <dgm:pt modelId="{C900FA2A-15C3-4846-952B-BDDF83606E5C}" type="pres">
      <dgm:prSet presAssocID="{EBB7ED74-56FE-462F-9BA0-6311DD3EF342}" presName="spChevron2" presStyleCnt="0"/>
      <dgm:spPr/>
    </dgm:pt>
    <dgm:pt modelId="{D5BC25FD-C16C-426F-9CA1-DD838115BABE}" type="pres">
      <dgm:prSet presAssocID="{7C8B68A1-92DD-4CC0-8531-5D67537D0CB5}" presName="last" presStyleCnt="0"/>
      <dgm:spPr/>
    </dgm:pt>
    <dgm:pt modelId="{7EDFD66D-8729-40D0-BFA6-959584F97CD5}" type="pres">
      <dgm:prSet presAssocID="{7C8B68A1-92DD-4CC0-8531-5D67537D0CB5}" presName="circleTx" presStyleLbl="node1" presStyleIdx="18" presStyleCnt="19" custLinFactNeighborX="48052"/>
      <dgm:spPr/>
      <dgm:t>
        <a:bodyPr/>
        <a:lstStyle/>
        <a:p>
          <a:endParaRPr lang="id-ID"/>
        </a:p>
      </dgm:t>
    </dgm:pt>
    <dgm:pt modelId="{DA1E7014-2C7D-4478-A18C-FC35C3DFF124}" type="pres">
      <dgm:prSet presAssocID="{7C8B68A1-92DD-4CC0-8531-5D67537D0CB5}" presName="spN" presStyleCnt="0"/>
      <dgm:spPr/>
    </dgm:pt>
  </dgm:ptLst>
  <dgm:cxnLst>
    <dgm:cxn modelId="{7229350F-4AC4-4A52-9C03-7CB63918611F}" type="presOf" srcId="{1F2DD948-3C8A-44AC-B796-78FDFE7B5B04}" destId="{D4AB9119-5A7C-4DA4-9344-6599D222343C}" srcOrd="0" destOrd="0" presId="urn:microsoft.com/office/officeart/2009/3/layout/RandomtoResultProcess"/>
    <dgm:cxn modelId="{07E9FD7F-9439-44D7-8714-05C7ED998CE2}" type="presOf" srcId="{7C8B68A1-92DD-4CC0-8531-5D67537D0CB5}" destId="{7EDFD66D-8729-40D0-BFA6-959584F97CD5}" srcOrd="0" destOrd="0" presId="urn:microsoft.com/office/officeart/2009/3/layout/RandomtoResultProcess"/>
    <dgm:cxn modelId="{B05422B2-39A9-4923-A885-0867318150E2}" srcId="{F1125101-DC72-46D9-8D7D-9EA49EB44B6C}" destId="{7C8B68A1-92DD-4CC0-8531-5D67537D0CB5}" srcOrd="1" destOrd="0" parTransId="{C85D2218-56CA-4057-BD07-5C388CA9C506}" sibTransId="{6AF29905-4DFA-468D-9B68-F272E709274D}"/>
    <dgm:cxn modelId="{94555057-E98B-4C4F-94F8-3FFF324B112D}" srcId="{F1125101-DC72-46D9-8D7D-9EA49EB44B6C}" destId="{1F2DD948-3C8A-44AC-B796-78FDFE7B5B04}" srcOrd="0" destOrd="0" parTransId="{675288E3-0ED5-4A48-BB51-F22450F54CC0}" sibTransId="{EBB7ED74-56FE-462F-9BA0-6311DD3EF342}"/>
    <dgm:cxn modelId="{8815C25C-A892-4013-9AF2-30945C336410}" type="presOf" srcId="{F1125101-DC72-46D9-8D7D-9EA49EB44B6C}" destId="{95ADB054-980A-4008-AC87-80928ED92BC9}" srcOrd="0" destOrd="0" presId="urn:microsoft.com/office/officeart/2009/3/layout/RandomtoResultProcess"/>
    <dgm:cxn modelId="{A51E87CC-57C4-4DE9-BE07-80980D2B6B2C}" type="presParOf" srcId="{95ADB054-980A-4008-AC87-80928ED92BC9}" destId="{1550FD1F-4969-4FEF-8B97-2418CF3E0F0D}" srcOrd="0" destOrd="0" presId="urn:microsoft.com/office/officeart/2009/3/layout/RandomtoResultProcess"/>
    <dgm:cxn modelId="{1688BD9C-01DB-47E9-B4B6-006FBD4E1CB7}" type="presParOf" srcId="{1550FD1F-4969-4FEF-8B97-2418CF3E0F0D}" destId="{D4AB9119-5A7C-4DA4-9344-6599D222343C}" srcOrd="0" destOrd="0" presId="urn:microsoft.com/office/officeart/2009/3/layout/RandomtoResultProcess"/>
    <dgm:cxn modelId="{2CED4D23-084A-4AB2-A90C-2BE7A83FCDE3}" type="presParOf" srcId="{1550FD1F-4969-4FEF-8B97-2418CF3E0F0D}" destId="{713E5750-B464-4332-BBC1-544CC0ECB667}" srcOrd="1" destOrd="0" presId="urn:microsoft.com/office/officeart/2009/3/layout/RandomtoResultProcess"/>
    <dgm:cxn modelId="{65A31306-EA00-4208-BA8B-2BFC34D59E24}" type="presParOf" srcId="{1550FD1F-4969-4FEF-8B97-2418CF3E0F0D}" destId="{74C08668-16DD-47F4-A540-87F5A3419053}" srcOrd="2" destOrd="0" presId="urn:microsoft.com/office/officeart/2009/3/layout/RandomtoResultProcess"/>
    <dgm:cxn modelId="{5DE6A636-BCDD-4111-954E-E384BE06CCD5}" type="presParOf" srcId="{1550FD1F-4969-4FEF-8B97-2418CF3E0F0D}" destId="{449A7849-87C5-4638-81DF-16D5664003D2}" srcOrd="3" destOrd="0" presId="urn:microsoft.com/office/officeart/2009/3/layout/RandomtoResultProcess"/>
    <dgm:cxn modelId="{EBACCD67-B5AE-4AB8-863A-3EDE7B6B2592}" type="presParOf" srcId="{1550FD1F-4969-4FEF-8B97-2418CF3E0F0D}" destId="{A7220339-DC9D-487B-BE0B-B979D93FA9E5}" srcOrd="4" destOrd="0" presId="urn:microsoft.com/office/officeart/2009/3/layout/RandomtoResultProcess"/>
    <dgm:cxn modelId="{33A1EC96-7BAC-4BC9-A4BF-FB6C9A0A1A4A}" type="presParOf" srcId="{1550FD1F-4969-4FEF-8B97-2418CF3E0F0D}" destId="{BD302AC3-774E-48AD-9A43-4EF8CA869D93}" srcOrd="5" destOrd="0" presId="urn:microsoft.com/office/officeart/2009/3/layout/RandomtoResultProcess"/>
    <dgm:cxn modelId="{64A71DFD-4743-491A-91BB-1E7681299692}" type="presParOf" srcId="{1550FD1F-4969-4FEF-8B97-2418CF3E0F0D}" destId="{78CBF6C1-73E1-4873-BABE-6837ED7C2E29}" srcOrd="6" destOrd="0" presId="urn:microsoft.com/office/officeart/2009/3/layout/RandomtoResultProcess"/>
    <dgm:cxn modelId="{97AF6424-E17C-4142-B662-E2A3F89E8C1A}" type="presParOf" srcId="{1550FD1F-4969-4FEF-8B97-2418CF3E0F0D}" destId="{C09EA31E-827F-47E2-858E-E220E6F75A1D}" srcOrd="7" destOrd="0" presId="urn:microsoft.com/office/officeart/2009/3/layout/RandomtoResultProcess"/>
    <dgm:cxn modelId="{24A817A1-4D03-49E7-975F-22232030FD97}" type="presParOf" srcId="{1550FD1F-4969-4FEF-8B97-2418CF3E0F0D}" destId="{10B97EF0-1A9E-4A85-BA65-88555F01727B}" srcOrd="8" destOrd="0" presId="urn:microsoft.com/office/officeart/2009/3/layout/RandomtoResultProcess"/>
    <dgm:cxn modelId="{7A293CF8-C696-4B38-9C44-D10214FDBE92}" type="presParOf" srcId="{1550FD1F-4969-4FEF-8B97-2418CF3E0F0D}" destId="{A41DACBA-F0CB-49F1-ACBC-FD2447F437D9}" srcOrd="9" destOrd="0" presId="urn:microsoft.com/office/officeart/2009/3/layout/RandomtoResultProcess"/>
    <dgm:cxn modelId="{36FBD860-8E36-4714-A473-8A961CE49B66}" type="presParOf" srcId="{1550FD1F-4969-4FEF-8B97-2418CF3E0F0D}" destId="{32BA3023-7777-4B20-B40C-1BD2620B6417}" srcOrd="10" destOrd="0" presId="urn:microsoft.com/office/officeart/2009/3/layout/RandomtoResultProcess"/>
    <dgm:cxn modelId="{E1E2E250-DA6D-4769-867E-26BC621B2B8D}" type="presParOf" srcId="{1550FD1F-4969-4FEF-8B97-2418CF3E0F0D}" destId="{1C74980F-8EEE-4B53-9A13-B7B9BC138A17}" srcOrd="11" destOrd="0" presId="urn:microsoft.com/office/officeart/2009/3/layout/RandomtoResultProcess"/>
    <dgm:cxn modelId="{1A443A0F-6507-4DE9-8B8B-2B4696D3CE4D}" type="presParOf" srcId="{1550FD1F-4969-4FEF-8B97-2418CF3E0F0D}" destId="{AFFC79F1-02E1-4D12-92A0-096492B4552B}" srcOrd="12" destOrd="0" presId="urn:microsoft.com/office/officeart/2009/3/layout/RandomtoResultProcess"/>
    <dgm:cxn modelId="{BC9B3E93-3133-4A1B-96AF-4123CB8E20AD}" type="presParOf" srcId="{1550FD1F-4969-4FEF-8B97-2418CF3E0F0D}" destId="{0B1FDB8C-785D-46D9-A3F9-C773B562D52C}" srcOrd="13" destOrd="0" presId="urn:microsoft.com/office/officeart/2009/3/layout/RandomtoResultProcess"/>
    <dgm:cxn modelId="{E566F299-BB59-4D0F-BA08-063047056043}" type="presParOf" srcId="{1550FD1F-4969-4FEF-8B97-2418CF3E0F0D}" destId="{C3673F4C-FF08-4EB0-9CFA-EA29854F02EA}" srcOrd="14" destOrd="0" presId="urn:microsoft.com/office/officeart/2009/3/layout/RandomtoResultProcess"/>
    <dgm:cxn modelId="{BEE69CD7-3377-4B8D-A132-5EBAA7A18513}" type="presParOf" srcId="{1550FD1F-4969-4FEF-8B97-2418CF3E0F0D}" destId="{C5A30589-536E-4DEA-BF47-C8A776289F2E}" srcOrd="15" destOrd="0" presId="urn:microsoft.com/office/officeart/2009/3/layout/RandomtoResultProcess"/>
    <dgm:cxn modelId="{B5E24720-677C-459D-BEF6-2A903DC89EB4}" type="presParOf" srcId="{1550FD1F-4969-4FEF-8B97-2418CF3E0F0D}" destId="{B3FFE179-2E0F-469B-8469-560429591531}" srcOrd="16" destOrd="0" presId="urn:microsoft.com/office/officeart/2009/3/layout/RandomtoResultProcess"/>
    <dgm:cxn modelId="{98CEB22A-841F-4ACC-951B-6598B63DEF3B}" type="presParOf" srcId="{1550FD1F-4969-4FEF-8B97-2418CF3E0F0D}" destId="{4BF6FA82-3775-47D2-9AE9-D6C194B51F98}" srcOrd="17" destOrd="0" presId="urn:microsoft.com/office/officeart/2009/3/layout/RandomtoResultProcess"/>
    <dgm:cxn modelId="{7ACBE456-94A8-43CC-86DD-04DCACCB5495}" type="presParOf" srcId="{1550FD1F-4969-4FEF-8B97-2418CF3E0F0D}" destId="{B52D1661-E21F-490D-8E9B-777BE80F4221}" srcOrd="18" destOrd="0" presId="urn:microsoft.com/office/officeart/2009/3/layout/RandomtoResultProcess"/>
    <dgm:cxn modelId="{5B11478C-99F1-438C-807B-0730E8782F28}" type="presParOf" srcId="{95ADB054-980A-4008-AC87-80928ED92BC9}" destId="{182165FD-7AB3-41B6-A501-0B1E2ACAEC08}" srcOrd="1" destOrd="0" presId="urn:microsoft.com/office/officeart/2009/3/layout/RandomtoResultProcess"/>
    <dgm:cxn modelId="{0D11F0FE-6E6D-46EC-B942-42E502E040B1}" type="presParOf" srcId="{182165FD-7AB3-41B6-A501-0B1E2ACAEC08}" destId="{614465FE-26DA-4C56-92CD-C97DB51A27CE}" srcOrd="0" destOrd="0" presId="urn:microsoft.com/office/officeart/2009/3/layout/RandomtoResultProcess"/>
    <dgm:cxn modelId="{B6896B77-446E-4CF5-AE65-C93A4375B56C}" type="presParOf" srcId="{182165FD-7AB3-41B6-A501-0B1E2ACAEC08}" destId="{67F3EC67-9D32-4CE6-A568-9657A29B316C}" srcOrd="1" destOrd="0" presId="urn:microsoft.com/office/officeart/2009/3/layout/RandomtoResultProcess"/>
    <dgm:cxn modelId="{0D3137E2-1103-4DDB-B5C9-54CF4F19137D}" type="presParOf" srcId="{95ADB054-980A-4008-AC87-80928ED92BC9}" destId="{7F232BBC-09A3-4FC9-8728-FBAF13C81407}" srcOrd="2" destOrd="0" presId="urn:microsoft.com/office/officeart/2009/3/layout/RandomtoResultProcess"/>
    <dgm:cxn modelId="{EA4B220D-153C-4D7D-9432-E2105B681537}" type="presParOf" srcId="{95ADB054-980A-4008-AC87-80928ED92BC9}" destId="{1A9292E4-47D1-4993-BDA6-BCE3FECAC7A0}" srcOrd="3" destOrd="0" presId="urn:microsoft.com/office/officeart/2009/3/layout/RandomtoResultProcess"/>
    <dgm:cxn modelId="{85DBF4B9-A936-4DBF-AA9E-B226733CD9C7}" type="presParOf" srcId="{1A9292E4-47D1-4993-BDA6-BCE3FECAC7A0}" destId="{0757A186-8ACA-4736-A339-3CB951CEAF19}" srcOrd="0" destOrd="0" presId="urn:microsoft.com/office/officeart/2009/3/layout/RandomtoResultProcess"/>
    <dgm:cxn modelId="{A53F29DC-469A-4CF3-A760-E11E4FACB695}" type="presParOf" srcId="{1A9292E4-47D1-4993-BDA6-BCE3FECAC7A0}" destId="{C900FA2A-15C3-4846-952B-BDDF83606E5C}" srcOrd="1" destOrd="0" presId="urn:microsoft.com/office/officeart/2009/3/layout/RandomtoResultProcess"/>
    <dgm:cxn modelId="{989F53EB-3468-4510-AEDF-93889E748F15}" type="presParOf" srcId="{95ADB054-980A-4008-AC87-80928ED92BC9}" destId="{D5BC25FD-C16C-426F-9CA1-DD838115BABE}" srcOrd="4" destOrd="0" presId="urn:microsoft.com/office/officeart/2009/3/layout/RandomtoResultProcess"/>
    <dgm:cxn modelId="{245D4131-471C-441A-9930-928812714500}" type="presParOf" srcId="{D5BC25FD-C16C-426F-9CA1-DD838115BABE}" destId="{7EDFD66D-8729-40D0-BFA6-959584F97CD5}" srcOrd="0" destOrd="0" presId="urn:microsoft.com/office/officeart/2009/3/layout/RandomtoResultProcess"/>
    <dgm:cxn modelId="{51117920-3FE0-4059-855D-DD8353844E75}" type="presParOf" srcId="{D5BC25FD-C16C-426F-9CA1-DD838115BABE}" destId="{DA1E7014-2C7D-4478-A18C-FC35C3DFF124}" srcOrd="1" destOrd="0" presId="urn:microsoft.com/office/officeart/2009/3/layout/RandomtoResult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AB9119-5A7C-4DA4-9344-6599D222343C}">
      <dsp:nvSpPr>
        <dsp:cNvPr id="0" name=""/>
        <dsp:cNvSpPr/>
      </dsp:nvSpPr>
      <dsp:spPr>
        <a:xfrm>
          <a:off x="1437120" y="897274"/>
          <a:ext cx="2450654" cy="8076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itchFamily="34" charset="-122"/>
              <a:ea typeface="微软雅黑" pitchFamily="34" charset="-122"/>
              <a:cs typeface="华文黑体" pitchFamily="2" charset="-122"/>
            </a:rPr>
            <a:t>点击此处添加标题</a:t>
          </a:r>
          <a:endParaRPr lang="id-ID" sz="1800" b="1" kern="1200" dirty="0">
            <a:solidFill>
              <a:schemeClr val="bg2">
                <a:lumMod val="75000"/>
              </a:schemeClr>
            </a:solidFill>
          </a:endParaRPr>
        </a:p>
      </dsp:txBody>
      <dsp:txXfrm>
        <a:off x="1437120" y="897274"/>
        <a:ext cx="2450654" cy="807602"/>
      </dsp:txXfrm>
    </dsp:sp>
    <dsp:sp modelId="{713E5750-B464-4332-BBC1-544CC0ECB667}">
      <dsp:nvSpPr>
        <dsp:cNvPr id="0" name=""/>
        <dsp:cNvSpPr/>
      </dsp:nvSpPr>
      <dsp:spPr>
        <a:xfrm>
          <a:off x="1434336" y="651651"/>
          <a:ext cx="194938" cy="194938"/>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08668-16DD-47F4-A540-87F5A3419053}">
      <dsp:nvSpPr>
        <dsp:cNvPr id="0" name=""/>
        <dsp:cNvSpPr/>
      </dsp:nvSpPr>
      <dsp:spPr>
        <a:xfrm>
          <a:off x="1570792" y="378738"/>
          <a:ext cx="194938" cy="194938"/>
        </a:xfrm>
        <a:prstGeom prst="ellipse">
          <a:avLst/>
        </a:prstGeom>
        <a:solidFill>
          <a:schemeClr val="accent5">
            <a:hueOff val="-683334"/>
            <a:satOff val="-5556"/>
            <a:lumOff val="239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9A7849-87C5-4638-81DF-16D5664003D2}">
      <dsp:nvSpPr>
        <dsp:cNvPr id="0" name=""/>
        <dsp:cNvSpPr/>
      </dsp:nvSpPr>
      <dsp:spPr>
        <a:xfrm>
          <a:off x="1898289" y="433320"/>
          <a:ext cx="306331" cy="306331"/>
        </a:xfrm>
        <a:prstGeom prst="ellipse">
          <a:avLst/>
        </a:prstGeom>
        <a:solidFill>
          <a:schemeClr val="accent5">
            <a:hueOff val="-1366667"/>
            <a:satOff val="-11111"/>
            <a:lumOff val="47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20339-DC9D-487B-BE0B-B979D93FA9E5}">
      <dsp:nvSpPr>
        <dsp:cNvPr id="0" name=""/>
        <dsp:cNvSpPr/>
      </dsp:nvSpPr>
      <dsp:spPr>
        <a:xfrm>
          <a:off x="2171203" y="133115"/>
          <a:ext cx="194938" cy="194938"/>
        </a:xfrm>
        <a:prstGeom prst="ellipse">
          <a:avLst/>
        </a:prstGeom>
        <a:solidFill>
          <a:schemeClr val="accent5">
            <a:hueOff val="-2050001"/>
            <a:satOff val="-16667"/>
            <a:lumOff val="71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302AC3-774E-48AD-9A43-4EF8CA869D93}">
      <dsp:nvSpPr>
        <dsp:cNvPr id="0" name=""/>
        <dsp:cNvSpPr/>
      </dsp:nvSpPr>
      <dsp:spPr>
        <a:xfrm>
          <a:off x="2525991" y="23950"/>
          <a:ext cx="194938" cy="194938"/>
        </a:xfrm>
        <a:prstGeom prst="ellipse">
          <a:avLst/>
        </a:prstGeom>
        <a:solidFill>
          <a:schemeClr val="accent5">
            <a:hueOff val="-2733334"/>
            <a:satOff val="-22222"/>
            <a:lumOff val="95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CBF6C1-73E1-4873-BABE-6837ED7C2E29}">
      <dsp:nvSpPr>
        <dsp:cNvPr id="0" name=""/>
        <dsp:cNvSpPr/>
      </dsp:nvSpPr>
      <dsp:spPr>
        <a:xfrm>
          <a:off x="2962653" y="214989"/>
          <a:ext cx="194938" cy="194938"/>
        </a:xfrm>
        <a:prstGeom prst="ellipse">
          <a:avLst/>
        </a:prstGeom>
        <a:solidFill>
          <a:schemeClr val="accent5">
            <a:hueOff val="-3416668"/>
            <a:satOff val="-27778"/>
            <a:lumOff val="119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9EA31E-827F-47E2-858E-E220E6F75A1D}">
      <dsp:nvSpPr>
        <dsp:cNvPr id="0" name=""/>
        <dsp:cNvSpPr/>
      </dsp:nvSpPr>
      <dsp:spPr>
        <a:xfrm>
          <a:off x="3235567" y="351446"/>
          <a:ext cx="306331" cy="306331"/>
        </a:xfrm>
        <a:prstGeom prst="ellipse">
          <a:avLst/>
        </a:prstGeom>
        <a:solidFill>
          <a:schemeClr val="accent5">
            <a:hueOff val="-4100002"/>
            <a:satOff val="-33333"/>
            <a:lumOff val="143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B97EF0-1A9E-4A85-BA65-88555F01727B}">
      <dsp:nvSpPr>
        <dsp:cNvPr id="0" name=""/>
        <dsp:cNvSpPr/>
      </dsp:nvSpPr>
      <dsp:spPr>
        <a:xfrm>
          <a:off x="3617646" y="651651"/>
          <a:ext cx="194938" cy="194938"/>
        </a:xfrm>
        <a:prstGeom prst="ellipse">
          <a:avLst/>
        </a:prstGeom>
        <a:solidFill>
          <a:schemeClr val="accent5">
            <a:hueOff val="-4783335"/>
            <a:satOff val="-38889"/>
            <a:lumOff val="167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1DACBA-F0CB-49F1-ACBC-FD2447F437D9}">
      <dsp:nvSpPr>
        <dsp:cNvPr id="0" name=""/>
        <dsp:cNvSpPr/>
      </dsp:nvSpPr>
      <dsp:spPr>
        <a:xfrm>
          <a:off x="3781394" y="951857"/>
          <a:ext cx="194938" cy="194938"/>
        </a:xfrm>
        <a:prstGeom prst="ellipse">
          <a:avLst/>
        </a:prstGeom>
        <a:solidFill>
          <a:schemeClr val="accent5">
            <a:hueOff val="-5466669"/>
            <a:satOff val="-44444"/>
            <a:lumOff val="1917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BA3023-7777-4B20-B40C-1BD2620B6417}">
      <dsp:nvSpPr>
        <dsp:cNvPr id="0" name=""/>
        <dsp:cNvSpPr/>
      </dsp:nvSpPr>
      <dsp:spPr>
        <a:xfrm>
          <a:off x="2362243" y="378738"/>
          <a:ext cx="501270" cy="501270"/>
        </a:xfrm>
        <a:prstGeom prst="ellipse">
          <a:avLst/>
        </a:prstGeom>
        <a:solidFill>
          <a:schemeClr val="accent5">
            <a:hueOff val="-6150002"/>
            <a:satOff val="-50000"/>
            <a:lumOff val="2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74980F-8EEE-4B53-9A13-B7B9BC138A17}">
      <dsp:nvSpPr>
        <dsp:cNvPr id="0" name=""/>
        <dsp:cNvSpPr/>
      </dsp:nvSpPr>
      <dsp:spPr>
        <a:xfrm>
          <a:off x="1297879" y="1415810"/>
          <a:ext cx="194938" cy="194938"/>
        </a:xfrm>
        <a:prstGeom prst="ellipse">
          <a:avLst/>
        </a:prstGeom>
        <a:solidFill>
          <a:schemeClr val="accent5">
            <a:hueOff val="-6833336"/>
            <a:satOff val="-55556"/>
            <a:lumOff val="2396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C79F1-02E1-4D12-92A0-096492B4552B}">
      <dsp:nvSpPr>
        <dsp:cNvPr id="0" name=""/>
        <dsp:cNvSpPr/>
      </dsp:nvSpPr>
      <dsp:spPr>
        <a:xfrm>
          <a:off x="1461627" y="1661433"/>
          <a:ext cx="306331" cy="306331"/>
        </a:xfrm>
        <a:prstGeom prst="ellipse">
          <a:avLst/>
        </a:prstGeom>
        <a:solidFill>
          <a:schemeClr val="accent5">
            <a:hueOff val="-7516669"/>
            <a:satOff val="-61111"/>
            <a:lumOff val="2636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1FDB8C-785D-46D9-A3F9-C773B562D52C}">
      <dsp:nvSpPr>
        <dsp:cNvPr id="0" name=""/>
        <dsp:cNvSpPr/>
      </dsp:nvSpPr>
      <dsp:spPr>
        <a:xfrm>
          <a:off x="1870998" y="1879764"/>
          <a:ext cx="445573" cy="445573"/>
        </a:xfrm>
        <a:prstGeom prst="ellipse">
          <a:avLst/>
        </a:prstGeom>
        <a:solidFill>
          <a:schemeClr val="accent5">
            <a:hueOff val="-8200003"/>
            <a:satOff val="-66667"/>
            <a:lumOff val="287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673F4C-FF08-4EB0-9CFA-EA29854F02EA}">
      <dsp:nvSpPr>
        <dsp:cNvPr id="0" name=""/>
        <dsp:cNvSpPr/>
      </dsp:nvSpPr>
      <dsp:spPr>
        <a:xfrm>
          <a:off x="2444117" y="2234552"/>
          <a:ext cx="194938" cy="194938"/>
        </a:xfrm>
        <a:prstGeom prst="ellipse">
          <a:avLst/>
        </a:prstGeom>
        <a:solidFill>
          <a:schemeClr val="accent5">
            <a:hueOff val="-8883336"/>
            <a:satOff val="-72222"/>
            <a:lumOff val="3115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5A30589-536E-4DEA-BF47-C8A776289F2E}">
      <dsp:nvSpPr>
        <dsp:cNvPr id="0" name=""/>
        <dsp:cNvSpPr/>
      </dsp:nvSpPr>
      <dsp:spPr>
        <a:xfrm>
          <a:off x="2553282" y="1879764"/>
          <a:ext cx="306331" cy="306331"/>
        </a:xfrm>
        <a:prstGeom prst="ellipse">
          <a:avLst/>
        </a:prstGeom>
        <a:solidFill>
          <a:schemeClr val="accent5">
            <a:hueOff val="-9566670"/>
            <a:satOff val="-77778"/>
            <a:lumOff val="335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FFE179-2E0F-469B-8469-560429591531}">
      <dsp:nvSpPr>
        <dsp:cNvPr id="0" name=""/>
        <dsp:cNvSpPr/>
      </dsp:nvSpPr>
      <dsp:spPr>
        <a:xfrm>
          <a:off x="2826196" y="2261843"/>
          <a:ext cx="194938" cy="194938"/>
        </a:xfrm>
        <a:prstGeom prst="ellipse">
          <a:avLst/>
        </a:prstGeom>
        <a:solidFill>
          <a:schemeClr val="accent5">
            <a:hueOff val="-10250003"/>
            <a:satOff val="-83333"/>
            <a:lumOff val="359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F6FA82-3775-47D2-9AE9-D6C194B51F98}">
      <dsp:nvSpPr>
        <dsp:cNvPr id="0" name=""/>
        <dsp:cNvSpPr/>
      </dsp:nvSpPr>
      <dsp:spPr>
        <a:xfrm>
          <a:off x="3071818" y="1825181"/>
          <a:ext cx="445573" cy="445573"/>
        </a:xfrm>
        <a:prstGeom prst="ellipse">
          <a:avLst/>
        </a:prstGeom>
        <a:solidFill>
          <a:schemeClr val="accent5">
            <a:hueOff val="-10933337"/>
            <a:satOff val="-88889"/>
            <a:lumOff val="3834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2D1661-E21F-490D-8E9B-777BE80F4221}">
      <dsp:nvSpPr>
        <dsp:cNvPr id="0" name=""/>
        <dsp:cNvSpPr/>
      </dsp:nvSpPr>
      <dsp:spPr>
        <a:xfrm>
          <a:off x="3672229" y="1716015"/>
          <a:ext cx="306331" cy="306331"/>
        </a:xfrm>
        <a:prstGeom prst="ellipse">
          <a:avLst/>
        </a:prstGeom>
        <a:solidFill>
          <a:schemeClr val="accent5">
            <a:hueOff val="-11616671"/>
            <a:satOff val="-94444"/>
            <a:lumOff val="407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4465FE-26DA-4C56-92CD-C97DB51A27CE}">
      <dsp:nvSpPr>
        <dsp:cNvPr id="0" name=""/>
        <dsp:cNvSpPr/>
      </dsp:nvSpPr>
      <dsp:spPr>
        <a:xfrm>
          <a:off x="4297713" y="1000426"/>
          <a:ext cx="899652" cy="710029"/>
        </a:xfrm>
        <a:prstGeom prst="stripedRightArrow">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sp>
    <dsp:sp modelId="{0757A186-8ACA-4736-A339-3CB951CEAF19}">
      <dsp:nvSpPr>
        <dsp:cNvPr id="0" name=""/>
        <dsp:cNvSpPr/>
      </dsp:nvSpPr>
      <dsp:spPr>
        <a:xfrm>
          <a:off x="5429442" y="1000426"/>
          <a:ext cx="899652" cy="710029"/>
        </a:xfrm>
        <a:prstGeom prst="stripedRightArrow">
          <a:avLst/>
        </a:prstGeom>
        <a:solidFill>
          <a:srgbClr val="7AB005"/>
        </a:solidFill>
        <a:ln>
          <a:noFill/>
        </a:ln>
        <a:effectLst/>
      </dsp:spPr>
      <dsp:style>
        <a:lnRef idx="0">
          <a:scrgbClr r="0" g="0" b="0"/>
        </a:lnRef>
        <a:fillRef idx="1">
          <a:scrgbClr r="0" g="0" b="0"/>
        </a:fillRef>
        <a:effectRef idx="0">
          <a:scrgbClr r="0" g="0" b="0"/>
        </a:effectRef>
        <a:fontRef idx="minor">
          <a:schemeClr val="lt1"/>
        </a:fontRef>
      </dsp:style>
    </dsp:sp>
    <dsp:sp modelId="{7EDFD66D-8729-40D0-BFA6-959584F97CD5}">
      <dsp:nvSpPr>
        <dsp:cNvPr id="0" name=""/>
        <dsp:cNvSpPr/>
      </dsp:nvSpPr>
      <dsp:spPr>
        <a:xfrm>
          <a:off x="6714590" y="290926"/>
          <a:ext cx="2085559" cy="2085559"/>
        </a:xfrm>
        <a:prstGeom prst="ellipse">
          <a:avLst/>
        </a:prstGeom>
        <a:solidFill>
          <a:srgbClr val="7AB00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zh-CN" altLang="en-US" sz="1800" b="1" kern="1200" dirty="0" smtClean="0">
              <a:latin typeface="微软雅黑" pitchFamily="34" charset="-122"/>
              <a:ea typeface="微软雅黑" pitchFamily="34" charset="-122"/>
              <a:cs typeface="华文黑体" pitchFamily="2" charset="-122"/>
            </a:rPr>
            <a:t>添加标题</a:t>
          </a:r>
          <a:endParaRPr lang="id-ID" sz="1800" b="0" kern="1200" dirty="0">
            <a:solidFill>
              <a:schemeClr val="bg1">
                <a:lumMod val="95000"/>
              </a:schemeClr>
            </a:solidFill>
          </a:endParaRPr>
        </a:p>
      </dsp:txBody>
      <dsp:txXfrm>
        <a:off x="7020013" y="596349"/>
        <a:ext cx="1474713" cy="1474713"/>
      </dsp:txXfrm>
    </dsp:sp>
  </dsp:spTree>
</dsp:drawing>
</file>

<file path=ppt/diagrams/layout1.xml><?xml version="1.0" encoding="utf-8"?>
<dgm:layoutDef xmlns:dgm="http://schemas.openxmlformats.org/drawingml/2006/diagram" xmlns:a="http://schemas.openxmlformats.org/drawingml/2006/main" uniqueId="urn:microsoft.com/office/officeart/2009/3/layout/RandomtoResultProcess">
  <dgm:title val=""/>
  <dgm:desc val=""/>
  <dgm:catLst>
    <dgm:cat type="process" pri="1275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clrData>
  <dgm:layoutNode name="Name0">
    <dgm:varLst>
      <dgm:dir/>
      <dgm:animOne val="branch"/>
      <dgm:animLvl val="lvl"/>
    </dgm:varLst>
    <dgm:choose name="Name1">
      <dgm:if name="Name2" func="var" arg="dir" op="equ" val="norm">
        <dgm:alg type="lin">
          <dgm:param type="fallback" val="2D"/>
          <dgm:param type="nodeVertAlign" val="t"/>
        </dgm:alg>
      </dgm:if>
      <dgm:else name="Name3">
        <dgm:alg type="lin">
          <dgm:param type="fallback" val="2D"/>
          <dgm:param type="nodeVertAlign" val="t"/>
          <dgm:param type="linDir" val="fromR"/>
        </dgm:alg>
      </dgm:else>
    </dgm:choose>
    <dgm:shape xmlns:r="http://schemas.openxmlformats.org/officeDocument/2006/relationships" r:blip="">
      <dgm:adjLst/>
    </dgm:shape>
    <dgm:constrLst>
      <dgm:constr type="userH" refType="h" fact="2"/>
      <dgm:constr type="w" for="ch" forName="chaos" refType="userH" fact="0.681"/>
      <dgm:constr type="h" for="ch" forName="chaos" refType="userH"/>
      <dgm:constr type="w" for="ch" forName="middle" refType="userH" fact="0.6"/>
      <dgm:constr type="h" for="ch" forName="middle" refType="userH"/>
      <dgm:constr type="w" for="ch" forName="last" refType="userH" fact="0.6"/>
      <dgm:constr type="h" for="ch" forName="last" refType="userH"/>
      <dgm:constr type="w" for="ch" forName="chevronComposite1" refType="userH" fact="0.22"/>
      <dgm:constr type="h" for="ch" forName="chevronComposite1" refType="userH" fact="0.52"/>
      <dgm:constr type="w" for="ch" forName="chevronComposite2" refType="userH" fact="0.22"/>
      <dgm:constr type="h" for="ch" forName="chevronComposite2" refType="userH" fact="0.52"/>
      <dgm:constr type="w" for="ch" forName="overlap" refType="userH" fact="-0.04"/>
      <dgm:constr type="h" for="ch" forName="overlap" refType="userH" fact="0.06"/>
      <dgm:constr type="primFontSz" for="des" forName="parTx1" op="equ" val="65"/>
      <dgm:constr type="primFontSz" for="des" forName="parTxMid" refType="primFontSz" refFor="des" refForName="parTx1" op="equ"/>
      <dgm:constr type="primFontSz" for="des" forName="circleTx" refType="primFontSz" refFor="des" refForName="parTx1" op="equ"/>
      <dgm:constr type="primFontSz" for="des" forName="desTx1" op="equ" val="65"/>
      <dgm:constr type="primFontSz" for="des" forName="desTxMid" refType="primFontSz" refFor="des" refForName="desTx1" op="equ"/>
      <dgm:constr type="primFontSz" for="des" forName="desTxN" refType="primFontSz" refFor="des" refForName="desTx1" op="equ"/>
    </dgm:constrLst>
    <dgm:forEach name="Name4" axis="ch" ptType="node">
      <dgm:choose name="Name5">
        <dgm:if name="Name6" axis="self" ptType="node" func="pos" op="equ" val="1">
          <dgm:layoutNode name="chaos">
            <dgm:alg type="composite"/>
            <dgm:shape xmlns:r="http://schemas.openxmlformats.org/officeDocument/2006/relationships" r:blip="">
              <dgm:adjLst/>
            </dgm:shape>
            <dgm:presOf/>
            <dgm:constrLst>
              <dgm:constr type="ctrX" for="ch" forName="parTx1" refType="w" fact="0.5"/>
              <dgm:constr type="t" for="ch" forName="parTx1" refType="w" fact="0.32"/>
              <dgm:constr type="w" for="ch" forName="parTx1" refType="w" fact="0.88"/>
              <dgm:constr type="h" for="ch" forName="parTx1" refType="w" fact="0.29"/>
              <dgm:constr type="ctrX" for="ch" forName="desTx1" refType="w" fact="0.5"/>
              <dgm:constr type="b" for="ch" forName="desTx1" refType="h"/>
              <dgm:constr type="w" for="ch" forName="desTx1" refType="w" fact="0.88"/>
              <dgm:constr type="h" for="ch" forName="desTx1" refType="h" fact="0.37"/>
              <dgm:constr type="l" for="ch" forName="c1" refType="w" fact="0.05"/>
              <dgm:constr type="t" for="ch" forName="c1" refType="w" fact="0.23"/>
              <dgm:constr type="w" for="ch" forName="c1" refType="w" fact="0.07"/>
              <dgm:constr type="h" for="ch" forName="c1" refType="w" refFor="ch" refForName="c1"/>
              <dgm:constr type="l" for="ch" forName="c2" refType="w" fact="0.1"/>
              <dgm:constr type="t" for="ch" forName="c2" refType="w" fact="0.13"/>
              <dgm:constr type="w" for="ch" forName="c2" refType="w" fact="0.07"/>
              <dgm:constr type="h" for="ch" forName="c2" refType="w" refFor="ch" refForName="c2"/>
              <dgm:constr type="l" for="ch" forName="c3" refType="w" fact="0.22"/>
              <dgm:constr type="t" for="ch" forName="c3" refType="w" fact="0.15"/>
              <dgm:constr type="w" for="ch" forName="c3" refType="w" fact="0.11"/>
              <dgm:constr type="h" for="ch" forName="c3" refType="w" refFor="ch" refForName="c3"/>
              <dgm:constr type="l" for="ch" forName="c4" refType="w" fact="0.32"/>
              <dgm:constr type="t" for="ch" forName="c4" refType="w" fact="0.04"/>
              <dgm:constr type="w" for="ch" forName="c4" refType="w" fact="0.07"/>
              <dgm:constr type="h" for="ch" forName="c4" refType="w" refFor="ch" refForName="c4"/>
              <dgm:constr type="l" for="ch" forName="c5" refType="w" fact="0.45"/>
              <dgm:constr type="t" for="ch" forName="c5" refType="w" fact="0"/>
              <dgm:constr type="w" for="ch" forName="c5" refType="w" fact="0.07"/>
              <dgm:constr type="h" for="ch" forName="c5" refType="w" refFor="ch" refForName="c5"/>
              <dgm:constr type="l" for="ch" forName="c6" refType="w" fact="0.61"/>
              <dgm:constr type="t" for="ch" forName="c6" refType="w" fact="0.07"/>
              <dgm:constr type="w" for="ch" forName="c6" refType="w" fact="0.07"/>
              <dgm:constr type="h" for="ch" forName="c6" refType="w" refFor="ch" refForName="c6"/>
              <dgm:constr type="l" for="ch" forName="c7" refType="w" fact="0.71"/>
              <dgm:constr type="t" for="ch" forName="c7" refType="w" fact="0.12"/>
              <dgm:constr type="w" for="ch" forName="c7" refType="w" fact="0.11"/>
              <dgm:constr type="h" for="ch" forName="c7" refType="w" refFor="ch" refForName="c7"/>
              <dgm:constr type="l" for="ch" forName="c8" refType="w" fact="0.85"/>
              <dgm:constr type="t" for="ch" forName="c8" refType="w" fact="0.23"/>
              <dgm:constr type="w" for="ch" forName="c8" refType="w" fact="0.07"/>
              <dgm:constr type="h" for="ch" forName="c8" refType="w" refFor="ch" refForName="c8"/>
              <dgm:constr type="l" for="ch" forName="c9" refType="w" fact="0.91"/>
              <dgm:constr type="t" for="ch" forName="c9" refType="w" fact="0.34"/>
              <dgm:constr type="w" for="ch" forName="c9" refType="w" fact="0.07"/>
              <dgm:constr type="h" for="ch" forName="c9" refType="w" refFor="ch" refForName="c9"/>
              <dgm:constr type="l" for="ch" forName="c10" refType="w" fact="0.39"/>
              <dgm:constr type="t" for="ch" forName="c10" refType="w" fact="0.13"/>
              <dgm:constr type="w" for="ch" forName="c10" refType="w" fact="0.18"/>
              <dgm:constr type="h" for="ch" forName="c10" refType="w" refFor="ch" refForName="c10"/>
              <dgm:constr type="l" for="ch" forName="c11" refType="w" fact="0"/>
              <dgm:constr type="t" for="ch" forName="c11" refType="w" fact="0.51"/>
              <dgm:constr type="w" for="ch" forName="c11" refType="w" fact="0.07"/>
              <dgm:constr type="h" for="ch" forName="c11" refType="w" refFor="ch" refForName="c11"/>
              <dgm:constr type="l" for="ch" forName="c12" refType="w" fact="0.06"/>
              <dgm:constr type="t" for="ch" forName="c12" refType="w" fact="0.6"/>
              <dgm:constr type="w" for="ch" forName="c12" refType="w" fact="0.11"/>
              <dgm:constr type="h" for="ch" forName="c12" refType="w" refFor="ch" refForName="c12"/>
              <dgm:constr type="l" for="ch" forName="c13" refType="w" fact="0.21"/>
              <dgm:constr type="t" for="ch" forName="c13" refType="w" fact="0.68"/>
              <dgm:constr type="w" for="ch" forName="c13" refType="w" fact="0.16"/>
              <dgm:constr type="h" for="ch" forName="c13" refType="w" refFor="ch" refForName="c13"/>
              <dgm:constr type="l" for="ch" forName="c14" refType="w" fact="0.42"/>
              <dgm:constr type="t" for="ch" forName="c14" refType="w" fact="0.81"/>
              <dgm:constr type="w" for="ch" forName="c14" refType="w" fact="0.07"/>
              <dgm:constr type="h" for="ch" forName="c14" refType="w" refFor="ch" refForName="c14"/>
              <dgm:constr type="l" for="ch" forName="c15" refType="w" fact="0.46"/>
              <dgm:constr type="t" for="ch" forName="c15" refType="w" fact="0.68"/>
              <dgm:constr type="w" for="ch" forName="c15" refType="w" fact="0.11"/>
              <dgm:constr type="h" for="ch" forName="c15" refType="w" refFor="ch" refForName="c15"/>
              <dgm:constr type="l" for="ch" forName="c16" refType="w" fact="0.56"/>
              <dgm:constr type="t" for="ch" forName="c16" refType="w" fact="0.82"/>
              <dgm:constr type="w" for="ch" forName="c16" refType="w" fact="0.07"/>
              <dgm:constr type="h" for="ch" forName="c16" refType="w" refFor="ch" refForName="c16"/>
              <dgm:constr type="l" for="ch" forName="c17" refType="w" fact="0.65"/>
              <dgm:constr type="t" for="ch" forName="c17" refType="w" fact="0.66"/>
              <dgm:constr type="w" for="ch" forName="c17" refType="w" fact="0.16"/>
              <dgm:constr type="h" for="ch" forName="c17" refType="w" refFor="ch" refForName="c17"/>
              <dgm:constr type="l" for="ch" forName="c18" refType="w" fact="0.87"/>
              <dgm:constr type="t" for="ch" forName="c18" refType="w" fact="0.62"/>
              <dgm:constr type="w" for="ch" forName="c18" refType="w" fact="0.11"/>
              <dgm:constr type="h" for="ch" forName="c18" refType="w" refFor="ch" refForName="c18"/>
            </dgm:constrLst>
            <dgm:layoutNode name="parTx1"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7">
              <dgm:if name="Name8" axis="ch" ptType="node" func="cnt" op="gte" val="1">
                <dgm:layoutNode name="desTx1" styleLbl="revTx">
                  <dgm:varLst>
                    <dgm:bulletEnabled val="1"/>
                  </dgm:varLst>
                  <dgm:choose name="Name9">
                    <dgm:if name="Name10" axis="ch" ptType="node" func="cnt" op="equ" val="1">
                      <dgm:alg type="tx">
                        <dgm:param type="shpTxLTRAlignCh" val="l"/>
                      </dgm:alg>
                    </dgm:if>
                    <dgm:else name="Name11">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2"/>
            </dgm:choose>
            <dgm:layoutNode name="c1" styleLbl="node1">
              <dgm:alg type="sp"/>
              <dgm:shape xmlns:r="http://schemas.openxmlformats.org/officeDocument/2006/relationships" type="ellipse" r:blip="">
                <dgm:adjLst/>
              </dgm:shape>
              <dgm:presOf/>
            </dgm:layoutNode>
            <dgm:layoutNode name="c2" styleLbl="node1">
              <dgm:alg type="sp"/>
              <dgm:shape xmlns:r="http://schemas.openxmlformats.org/officeDocument/2006/relationships" type="ellipse" r:blip="">
                <dgm:adjLst/>
              </dgm:shape>
              <dgm:presOf/>
            </dgm:layoutNode>
            <dgm:layoutNode name="c3" styleLbl="node1">
              <dgm:alg type="sp"/>
              <dgm:shape xmlns:r="http://schemas.openxmlformats.org/officeDocument/2006/relationships" type="ellipse" r:blip="">
                <dgm:adjLst/>
              </dgm:shape>
              <dgm:presOf/>
            </dgm:layoutNode>
            <dgm:layoutNode name="c4" styleLbl="node1">
              <dgm:alg type="sp"/>
              <dgm:shape xmlns:r="http://schemas.openxmlformats.org/officeDocument/2006/relationships" type="ellipse" r:blip="">
                <dgm:adjLst/>
              </dgm:shape>
              <dgm:presOf/>
            </dgm:layoutNode>
            <dgm:layoutNode name="c5" styleLbl="node1">
              <dgm:alg type="sp"/>
              <dgm:shape xmlns:r="http://schemas.openxmlformats.org/officeDocument/2006/relationships" type="ellipse" r:blip="">
                <dgm:adjLst/>
              </dgm:shape>
              <dgm:presOf/>
            </dgm:layoutNode>
            <dgm:layoutNode name="c6" styleLbl="node1">
              <dgm:alg type="sp"/>
              <dgm:shape xmlns:r="http://schemas.openxmlformats.org/officeDocument/2006/relationships" type="ellipse" r:blip="">
                <dgm:adjLst/>
              </dgm:shape>
              <dgm:presOf/>
            </dgm:layoutNode>
            <dgm:layoutNode name="c7" styleLbl="node1">
              <dgm:alg type="sp"/>
              <dgm:shape xmlns:r="http://schemas.openxmlformats.org/officeDocument/2006/relationships" type="ellipse" r:blip="">
                <dgm:adjLst/>
              </dgm:shape>
              <dgm:presOf/>
            </dgm:layoutNode>
            <dgm:layoutNode name="c8" styleLbl="node1">
              <dgm:alg type="sp"/>
              <dgm:shape xmlns:r="http://schemas.openxmlformats.org/officeDocument/2006/relationships" type="ellipse" r:blip="">
                <dgm:adjLst/>
              </dgm:shape>
              <dgm:presOf/>
            </dgm:layoutNode>
            <dgm:layoutNode name="c9" styleLbl="node1">
              <dgm:alg type="sp"/>
              <dgm:shape xmlns:r="http://schemas.openxmlformats.org/officeDocument/2006/relationships" type="ellipse" r:blip="">
                <dgm:adjLst/>
              </dgm:shape>
              <dgm:presOf/>
            </dgm:layoutNode>
            <dgm:layoutNode name="c10" styleLbl="node1">
              <dgm:alg type="sp"/>
              <dgm:shape xmlns:r="http://schemas.openxmlformats.org/officeDocument/2006/relationships" type="ellipse" r:blip="">
                <dgm:adjLst/>
              </dgm:shape>
              <dgm:presOf/>
            </dgm:layoutNode>
            <dgm:layoutNode name="c11" styleLbl="node1">
              <dgm:alg type="sp"/>
              <dgm:shape xmlns:r="http://schemas.openxmlformats.org/officeDocument/2006/relationships" type="ellipse" r:blip="">
                <dgm:adjLst/>
              </dgm:shape>
              <dgm:presOf/>
            </dgm:layoutNode>
            <dgm:layoutNode name="c12" styleLbl="node1">
              <dgm:alg type="sp"/>
              <dgm:shape xmlns:r="http://schemas.openxmlformats.org/officeDocument/2006/relationships" type="ellipse" r:blip="">
                <dgm:adjLst/>
              </dgm:shape>
              <dgm:presOf/>
            </dgm:layoutNode>
            <dgm:layoutNode name="c13" styleLbl="node1">
              <dgm:alg type="sp"/>
              <dgm:shape xmlns:r="http://schemas.openxmlformats.org/officeDocument/2006/relationships" type="ellipse" r:blip="">
                <dgm:adjLst/>
              </dgm:shape>
              <dgm:presOf/>
            </dgm:layoutNode>
            <dgm:layoutNode name="c14" styleLbl="node1">
              <dgm:alg type="sp"/>
              <dgm:shape xmlns:r="http://schemas.openxmlformats.org/officeDocument/2006/relationships" type="ellipse" r:blip="">
                <dgm:adjLst/>
              </dgm:shape>
              <dgm:presOf/>
            </dgm:layoutNode>
            <dgm:layoutNode name="c15" styleLbl="node1">
              <dgm:alg type="sp"/>
              <dgm:shape xmlns:r="http://schemas.openxmlformats.org/officeDocument/2006/relationships" type="ellipse" r:blip="">
                <dgm:adjLst/>
              </dgm:shape>
              <dgm:presOf/>
            </dgm:layoutNode>
            <dgm:layoutNode name="c16" styleLbl="node1">
              <dgm:alg type="sp"/>
              <dgm:shape xmlns:r="http://schemas.openxmlformats.org/officeDocument/2006/relationships" type="ellipse" r:blip="">
                <dgm:adjLst/>
              </dgm:shape>
              <dgm:presOf/>
            </dgm:layoutNode>
            <dgm:layoutNode name="c17" styleLbl="node1">
              <dgm:alg type="sp"/>
              <dgm:shape xmlns:r="http://schemas.openxmlformats.org/officeDocument/2006/relationships" type="ellipse" r:blip="">
                <dgm:adjLst/>
              </dgm:shape>
              <dgm:presOf/>
            </dgm:layoutNode>
            <dgm:layoutNode name="c18" styleLbl="node1">
              <dgm:alg type="sp"/>
              <dgm:shape xmlns:r="http://schemas.openxmlformats.org/officeDocument/2006/relationships" type="ellipse" r:blip="">
                <dgm:adjLst/>
              </dgm:shape>
              <dgm:presOf/>
            </dgm:layoutNode>
          </dgm:layoutNode>
        </dgm:if>
        <dgm:if name="Name13" axis="self" ptType="node" func="revPos" op="equ" val="1">
          <dgm:layoutNode name="last">
            <dgm:alg type="composite"/>
            <dgm:shape xmlns:r="http://schemas.openxmlformats.org/officeDocument/2006/relationships" r:blip="">
              <dgm:adjLst/>
            </dgm:shape>
            <dgm:presOf/>
            <dgm:constrLst>
              <dgm:constr type="ctrX" for="ch" forName="circleTx" refType="w" fact="0.5"/>
              <dgm:constr type="t" for="ch" forName="circleTx" refType="w" fact="0.117"/>
              <dgm:constr type="w" for="ch" forName="circleTx" refType="h" refFor="ch" refForName="circleTx"/>
              <dgm:constr type="h" for="ch" forName="circleTx" refType="w" fact="0.85"/>
              <dgm:constr type="l" for="ch" forName="desTxN"/>
              <dgm:constr type="b" for="ch" forName="desTxN" refType="h"/>
              <dgm:constr type="w" for="ch" forName="desTxN" refType="w"/>
              <dgm:constr type="h" for="ch" forName="desTxN" refType="h" fact="0.37"/>
              <dgm:constr type="ctrX" for="ch" forName="spN" refType="w" fact="0.5"/>
              <dgm:constr type="t" for="ch" forName="spN"/>
              <dgm:constr type="w" for="ch" forName="spN" refType="w" fact="0.93"/>
              <dgm:constr type="h" for="ch" forName="spN" refType="h" fact="0.01"/>
            </dgm:constrLst>
            <dgm:layoutNode name="circleTx" styleLbl="node1">
              <dgm:alg type="tx"/>
              <dgm:shape xmlns:r="http://schemas.openxmlformats.org/officeDocument/2006/relationships" type="ellipse" r:blip="">
                <dgm:adjLst/>
              </dgm:shape>
              <dgm:presOf axis="self" ptType="node"/>
              <dgm:constrLst>
                <dgm:constr type="lMarg"/>
                <dgm:constr type="rMarg"/>
                <dgm:constr type="tMarg"/>
                <dgm:constr type="bMarg"/>
              </dgm:constrLst>
              <dgm:ruleLst>
                <dgm:rule type="primFontSz" val="5" fact="NaN" max="NaN"/>
              </dgm:ruleLst>
            </dgm:layoutNode>
            <dgm:choose name="Name14">
              <dgm:if name="Name15" axis="ch" ptType="node" func="cnt" op="gte" val="1">
                <dgm:layoutNode name="desTxN" styleLbl="revTx">
                  <dgm:varLst>
                    <dgm:bulletEnabled val="1"/>
                  </dgm:varLst>
                  <dgm:choose name="Name16">
                    <dgm:if name="Name17" axis="ch" ptType="node" func="cnt" op="equ" val="1">
                      <dgm:alg type="tx">
                        <dgm:param type="shpTxLTRAlignCh" val="l"/>
                      </dgm:alg>
                    </dgm:if>
                    <dgm:else name="Name18">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19"/>
            </dgm:choose>
            <dgm:layoutNode name="spN">
              <dgm:alg type="sp"/>
              <dgm:shape xmlns:r="http://schemas.openxmlformats.org/officeDocument/2006/relationships" r:blip="">
                <dgm:adjLst/>
              </dgm:shape>
              <dgm:presOf/>
            </dgm:layoutNode>
          </dgm:layoutNode>
        </dgm:if>
        <dgm:else name="Name20">
          <dgm:layoutNode name="middle">
            <dgm:alg type="composite"/>
            <dgm:shape xmlns:r="http://schemas.openxmlformats.org/officeDocument/2006/relationships" r:blip="">
              <dgm:adjLst/>
            </dgm:shape>
            <dgm:presOf/>
            <dgm:constrLst>
              <dgm:constr type="l" for="ch" forName="parTxMid"/>
              <dgm:constr type="t" for="ch" forName="parTxMid" refType="w" fact="0.167"/>
              <dgm:constr type="w" for="ch" forName="parTxMid" refType="w"/>
              <dgm:constr type="h" for="ch" forName="parTxMid" refType="w" fact="0.7"/>
              <dgm:constr type="l" for="ch" forName="desTxMid"/>
              <dgm:constr type="b" for="ch" forName="desTxMid" refType="h"/>
              <dgm:constr type="w" for="ch" forName="desTxMid" refType="w"/>
              <dgm:constr type="h" for="ch" forName="desTxMid" refType="h" fact="0.37"/>
              <dgm:constr type="ctrX" for="ch" forName="spMid" refType="w" fact="0.5"/>
              <dgm:constr type="t" for="ch" forName="spMid"/>
              <dgm:constr type="w" for="ch" forName="spMid" refType="w" fact="0.01"/>
              <dgm:constr type="h" for="ch" forName="spMid" refType="h" fact="0.01"/>
            </dgm:constrLst>
            <dgm:layoutNode name="parTxMid" styleLbl="revTx">
              <dgm:alg type="tx"/>
              <dgm:shape xmlns:r="http://schemas.openxmlformats.org/officeDocument/2006/relationships" type="rect"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21">
              <dgm:if name="Name22" axis="ch" ptType="node" func="cnt" op="gte" val="1">
                <dgm:layoutNode name="desTxMid" styleLbl="revTx">
                  <dgm:varLst>
                    <dgm:bulletEnabled val="1"/>
                  </dgm:varLst>
                  <dgm:choose name="Name23">
                    <dgm:if name="Name24" axis="ch" ptType="node" func="cnt" op="equ" val="1">
                      <dgm:alg type="tx">
                        <dgm:param type="shpTxLTRAlignCh" val="l"/>
                      </dgm:alg>
                    </dgm:if>
                    <dgm:else name="Name25">
                      <dgm:alg type="tx">
                        <dgm:param type="shpTxLTRAlignCh" val="l"/>
                        <dgm:param type="stBulletLvl" val="1"/>
                      </dgm:alg>
                    </dgm:else>
                  </dgm:choose>
                  <dgm:shape xmlns:r="http://schemas.openxmlformats.org/officeDocument/2006/relationships" type="rect" r:blip="">
                    <dgm:adjLst/>
                  </dgm:shape>
                  <dgm:presOf axis="des"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if>
              <dgm:else name="Name26"/>
            </dgm:choose>
            <dgm:layoutNode name="spMid">
              <dgm:alg type="sp"/>
              <dgm:shape xmlns:r="http://schemas.openxmlformats.org/officeDocument/2006/relationships" r:blip="">
                <dgm:adjLst/>
              </dgm:shape>
              <dgm:presOf/>
            </dgm:layoutNode>
          </dgm:layoutNode>
        </dgm:else>
      </dgm:choose>
      <dgm:forEach name="Name27" axis="followSib" ptType="sibTrans" cnt="1">
        <dgm:layoutNode name="chevronComposite1" styleLbl="alignImgPlace1">
          <dgm:alg type="composite"/>
          <dgm:shape xmlns:r="http://schemas.openxmlformats.org/officeDocument/2006/relationships" r:blip="">
            <dgm:adjLst/>
          </dgm:shape>
          <dgm:presOf/>
          <dgm:constrLst>
            <dgm:constr type="l" for="ch" forName="chevron1"/>
            <dgm:constr type="t" for="ch" forName="chevron1" refType="h" fact="0.1923"/>
            <dgm:constr type="w" for="ch" forName="chevron1" refType="w"/>
            <dgm:constr type="b" for="ch" forName="chevron1" refType="h"/>
            <dgm:constr type="l" for="ch" forName="spChevron1"/>
            <dgm:constr type="t" for="ch" forName="spChevron1"/>
            <dgm:constr type="w" for="ch" forName="spChevron1" refType="w" fact="0.01"/>
            <dgm:constr type="h" for="ch" forName="spChevron1" refType="h" fact="0.01"/>
          </dgm:constrLst>
          <dgm:layoutNode name="chevron1">
            <dgm:alg type="sp"/>
            <dgm:choose name="Name28">
              <dgm:if name="Name29" func="var" arg="dir" op="equ" val="norm">
                <dgm:shape xmlns:r="http://schemas.openxmlformats.org/officeDocument/2006/relationships" type="chevron" r:blip="">
                  <dgm:adjLst>
                    <dgm:adj idx="1" val="0.6231"/>
                  </dgm:adjLst>
                </dgm:shape>
              </dgm:if>
              <dgm:else name="Name30">
                <dgm:shape xmlns:r="http://schemas.openxmlformats.org/officeDocument/2006/relationships" rot="180" type="chevron" r:blip="">
                  <dgm:adjLst>
                    <dgm:adj idx="1" val="0.6231"/>
                  </dgm:adjLst>
                </dgm:shape>
              </dgm:else>
            </dgm:choose>
            <dgm:presOf/>
          </dgm:layoutNode>
          <dgm:layoutNode name="spChevron1">
            <dgm:alg type="sp"/>
            <dgm:shape xmlns:r="http://schemas.openxmlformats.org/officeDocument/2006/relationships" r:blip="">
              <dgm:adjLst/>
            </dgm:shape>
            <dgm:presOf/>
          </dgm:layoutNode>
        </dgm:layoutNode>
        <dgm:choose name="Name31">
          <dgm:if name="Name32" axis="root ch" ptType="all node" func="cnt" op="equ" val="2">
            <dgm:layoutNode name="overlap">
              <dgm:alg type="sp"/>
              <dgm:shape xmlns:r="http://schemas.openxmlformats.org/officeDocument/2006/relationships" r:blip="">
                <dgm:adjLst/>
              </dgm:shape>
              <dgm:presOf/>
            </dgm:layoutNode>
            <dgm:layoutNode name="chevronComposite2" styleLbl="alignImgPlace1">
              <dgm:alg type="composite"/>
              <dgm:shape xmlns:r="http://schemas.openxmlformats.org/officeDocument/2006/relationships" r:blip="">
                <dgm:adjLst/>
              </dgm:shape>
              <dgm:presOf/>
              <dgm:constrLst>
                <dgm:constr type="l" for="ch" forName="chevron2"/>
                <dgm:constr type="t" for="ch" forName="chevron2" refType="h" fact="0.1923"/>
                <dgm:constr type="w" for="ch" forName="chevron2" refType="w"/>
                <dgm:constr type="b" for="ch" forName="chevron2" refType="h"/>
                <dgm:constr type="l" for="ch" forName="spChevron2"/>
                <dgm:constr type="t" for="ch" forName="spChevron2"/>
                <dgm:constr type="w" for="ch" forName="spChevron2" refType="w" fact="0.01"/>
                <dgm:constr type="h" for="ch" forName="spChevron2" refType="h" fact="0.01"/>
              </dgm:constrLst>
              <dgm:layoutNode name="chevron2">
                <dgm:alg type="sp"/>
                <dgm:choose name="Name33">
                  <dgm:if name="Name34" func="var" arg="dir" op="equ" val="norm">
                    <dgm:shape xmlns:r="http://schemas.openxmlformats.org/officeDocument/2006/relationships" type="chevron" r:blip="">
                      <dgm:adjLst>
                        <dgm:adj idx="1" val="0.6231"/>
                      </dgm:adjLst>
                    </dgm:shape>
                  </dgm:if>
                  <dgm:else name="Name35">
                    <dgm:shape xmlns:r="http://schemas.openxmlformats.org/officeDocument/2006/relationships" rot="180" type="chevron" r:blip="">
                      <dgm:adjLst>
                        <dgm:adj idx="1" val="0.6231"/>
                      </dgm:adjLst>
                    </dgm:shape>
                  </dgm:else>
                </dgm:choose>
                <dgm:presOf/>
              </dgm:layoutNode>
              <dgm:layoutNode name="spChevron2">
                <dgm:alg type="sp"/>
                <dgm:shape xmlns:r="http://schemas.openxmlformats.org/officeDocument/2006/relationships" r:blip="">
                  <dgm:adjLst/>
                </dgm:shape>
                <dgm:presOf/>
              </dgm:layoutNode>
            </dgm:layoutNode>
          </dgm:if>
          <dgm:else name="Name36"/>
        </dgm:choos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5B005A-7FAB-47D4-835F-628B143353BD}" type="datetimeFigureOut">
              <a:rPr lang="zh-CN" altLang="en-US" smtClean="0"/>
              <a:t>2018/1/30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71052-D2CD-4509-9529-09D0CAC893E6}" type="slidenum">
              <a:rPr lang="zh-CN" altLang="en-US" smtClean="0"/>
              <a:t>‹#›</a:t>
            </a:fld>
            <a:endParaRPr lang="zh-CN" altLang="en-US"/>
          </a:p>
        </p:txBody>
      </p:sp>
    </p:spTree>
    <p:extLst>
      <p:ext uri="{BB962C8B-B14F-4D97-AF65-F5344CB8AC3E}">
        <p14:creationId xmlns:p14="http://schemas.microsoft.com/office/powerpoint/2010/main" val="1856133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a:t>
            </a:fld>
            <a:endParaRPr lang="zh-CN" altLang="en-US"/>
          </a:p>
        </p:txBody>
      </p:sp>
    </p:spTree>
    <p:extLst>
      <p:ext uri="{BB962C8B-B14F-4D97-AF65-F5344CB8AC3E}">
        <p14:creationId xmlns:p14="http://schemas.microsoft.com/office/powerpoint/2010/main" val="261255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a:t>
            </a:fld>
            <a:endParaRPr lang="zh-CN" altLang="en-US"/>
          </a:p>
        </p:txBody>
      </p:sp>
    </p:spTree>
    <p:extLst>
      <p:ext uri="{BB962C8B-B14F-4D97-AF65-F5344CB8AC3E}">
        <p14:creationId xmlns:p14="http://schemas.microsoft.com/office/powerpoint/2010/main" val="925103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3</a:t>
            </a:fld>
            <a:endParaRPr lang="zh-CN" altLang="en-US"/>
          </a:p>
        </p:txBody>
      </p:sp>
    </p:spTree>
    <p:extLst>
      <p:ext uri="{BB962C8B-B14F-4D97-AF65-F5344CB8AC3E}">
        <p14:creationId xmlns:p14="http://schemas.microsoft.com/office/powerpoint/2010/main" val="4286224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4</a:t>
            </a:fld>
            <a:endParaRPr lang="zh-CN" altLang="en-US"/>
          </a:p>
        </p:txBody>
      </p:sp>
    </p:spTree>
    <p:extLst>
      <p:ext uri="{BB962C8B-B14F-4D97-AF65-F5344CB8AC3E}">
        <p14:creationId xmlns:p14="http://schemas.microsoft.com/office/powerpoint/2010/main" val="1943632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5</a:t>
            </a:fld>
            <a:endParaRPr lang="zh-CN" altLang="en-US"/>
          </a:p>
        </p:txBody>
      </p:sp>
    </p:spTree>
    <p:extLst>
      <p:ext uri="{BB962C8B-B14F-4D97-AF65-F5344CB8AC3E}">
        <p14:creationId xmlns:p14="http://schemas.microsoft.com/office/powerpoint/2010/main" val="128917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6</a:t>
            </a:fld>
            <a:endParaRPr lang="zh-CN" altLang="en-US"/>
          </a:p>
        </p:txBody>
      </p:sp>
    </p:spTree>
    <p:extLst>
      <p:ext uri="{BB962C8B-B14F-4D97-AF65-F5344CB8AC3E}">
        <p14:creationId xmlns:p14="http://schemas.microsoft.com/office/powerpoint/2010/main" val="2428857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7</a:t>
            </a:fld>
            <a:endParaRPr lang="zh-CN" altLang="en-US"/>
          </a:p>
        </p:txBody>
      </p:sp>
    </p:spTree>
    <p:extLst>
      <p:ext uri="{BB962C8B-B14F-4D97-AF65-F5344CB8AC3E}">
        <p14:creationId xmlns:p14="http://schemas.microsoft.com/office/powerpoint/2010/main" val="23021477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8</a:t>
            </a:fld>
            <a:endParaRPr lang="zh-CN" altLang="en-US"/>
          </a:p>
        </p:txBody>
      </p:sp>
    </p:spTree>
    <p:extLst>
      <p:ext uri="{BB962C8B-B14F-4D97-AF65-F5344CB8AC3E}">
        <p14:creationId xmlns:p14="http://schemas.microsoft.com/office/powerpoint/2010/main" val="3629187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9</a:t>
            </a:fld>
            <a:endParaRPr lang="zh-CN" altLang="en-US"/>
          </a:p>
        </p:txBody>
      </p:sp>
    </p:spTree>
    <p:extLst>
      <p:ext uri="{BB962C8B-B14F-4D97-AF65-F5344CB8AC3E}">
        <p14:creationId xmlns:p14="http://schemas.microsoft.com/office/powerpoint/2010/main" val="1390500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10</a:t>
            </a:fld>
            <a:endParaRPr lang="zh-CN" altLang="en-US"/>
          </a:p>
        </p:txBody>
      </p:sp>
    </p:spTree>
    <p:extLst>
      <p:ext uri="{BB962C8B-B14F-4D97-AF65-F5344CB8AC3E}">
        <p14:creationId xmlns:p14="http://schemas.microsoft.com/office/powerpoint/2010/main" val="2184165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11</a:t>
            </a:fld>
            <a:endParaRPr lang="zh-CN" altLang="en-US"/>
          </a:p>
        </p:txBody>
      </p:sp>
    </p:spTree>
    <p:extLst>
      <p:ext uri="{BB962C8B-B14F-4D97-AF65-F5344CB8AC3E}">
        <p14:creationId xmlns:p14="http://schemas.microsoft.com/office/powerpoint/2010/main" val="2223565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12</a:t>
            </a:fld>
            <a:endParaRPr lang="zh-CN" altLang="en-US"/>
          </a:p>
        </p:txBody>
      </p:sp>
    </p:spTree>
    <p:extLst>
      <p:ext uri="{BB962C8B-B14F-4D97-AF65-F5344CB8AC3E}">
        <p14:creationId xmlns:p14="http://schemas.microsoft.com/office/powerpoint/2010/main" val="3785514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13</a:t>
            </a:fld>
            <a:endParaRPr lang="zh-CN" altLang="en-US"/>
          </a:p>
        </p:txBody>
      </p:sp>
    </p:spTree>
    <p:extLst>
      <p:ext uri="{BB962C8B-B14F-4D97-AF65-F5344CB8AC3E}">
        <p14:creationId xmlns:p14="http://schemas.microsoft.com/office/powerpoint/2010/main" val="4149879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14</a:t>
            </a:fld>
            <a:endParaRPr lang="zh-CN" altLang="en-US"/>
          </a:p>
        </p:txBody>
      </p:sp>
    </p:spTree>
    <p:extLst>
      <p:ext uri="{BB962C8B-B14F-4D97-AF65-F5344CB8AC3E}">
        <p14:creationId xmlns:p14="http://schemas.microsoft.com/office/powerpoint/2010/main" val="903618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15</a:t>
            </a:fld>
            <a:endParaRPr lang="zh-CN" altLang="en-US"/>
          </a:p>
        </p:txBody>
      </p:sp>
    </p:spTree>
    <p:extLst>
      <p:ext uri="{BB962C8B-B14F-4D97-AF65-F5344CB8AC3E}">
        <p14:creationId xmlns:p14="http://schemas.microsoft.com/office/powerpoint/2010/main" val="3417544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16</a:t>
            </a:fld>
            <a:endParaRPr lang="zh-CN" altLang="en-US"/>
          </a:p>
        </p:txBody>
      </p:sp>
    </p:spTree>
    <p:extLst>
      <p:ext uri="{BB962C8B-B14F-4D97-AF65-F5344CB8AC3E}">
        <p14:creationId xmlns:p14="http://schemas.microsoft.com/office/powerpoint/2010/main" val="3484609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17</a:t>
            </a:fld>
            <a:endParaRPr lang="zh-CN" altLang="en-US"/>
          </a:p>
        </p:txBody>
      </p:sp>
    </p:spTree>
    <p:extLst>
      <p:ext uri="{BB962C8B-B14F-4D97-AF65-F5344CB8AC3E}">
        <p14:creationId xmlns:p14="http://schemas.microsoft.com/office/powerpoint/2010/main" val="15122300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18</a:t>
            </a:fld>
            <a:endParaRPr lang="zh-CN" altLang="en-US"/>
          </a:p>
        </p:txBody>
      </p:sp>
    </p:spTree>
    <p:extLst>
      <p:ext uri="{BB962C8B-B14F-4D97-AF65-F5344CB8AC3E}">
        <p14:creationId xmlns:p14="http://schemas.microsoft.com/office/powerpoint/2010/main" val="1234772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19</a:t>
            </a:fld>
            <a:endParaRPr lang="zh-CN" altLang="en-US"/>
          </a:p>
        </p:txBody>
      </p:sp>
    </p:spTree>
    <p:extLst>
      <p:ext uri="{BB962C8B-B14F-4D97-AF65-F5344CB8AC3E}">
        <p14:creationId xmlns:p14="http://schemas.microsoft.com/office/powerpoint/2010/main" val="32006034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20</a:t>
            </a:fld>
            <a:endParaRPr lang="zh-CN" altLang="en-US"/>
          </a:p>
        </p:txBody>
      </p:sp>
    </p:spTree>
    <p:extLst>
      <p:ext uri="{BB962C8B-B14F-4D97-AF65-F5344CB8AC3E}">
        <p14:creationId xmlns:p14="http://schemas.microsoft.com/office/powerpoint/2010/main" val="1192230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21</a:t>
            </a:fld>
            <a:endParaRPr lang="zh-CN" altLang="en-US"/>
          </a:p>
        </p:txBody>
      </p:sp>
    </p:spTree>
    <p:extLst>
      <p:ext uri="{BB962C8B-B14F-4D97-AF65-F5344CB8AC3E}">
        <p14:creationId xmlns:p14="http://schemas.microsoft.com/office/powerpoint/2010/main" val="2724166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22</a:t>
            </a:fld>
            <a:endParaRPr lang="zh-CN" altLang="en-US"/>
          </a:p>
        </p:txBody>
      </p:sp>
    </p:spTree>
    <p:extLst>
      <p:ext uri="{BB962C8B-B14F-4D97-AF65-F5344CB8AC3E}">
        <p14:creationId xmlns:p14="http://schemas.microsoft.com/office/powerpoint/2010/main" val="22320229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23</a:t>
            </a:fld>
            <a:endParaRPr lang="zh-CN" altLang="en-US"/>
          </a:p>
        </p:txBody>
      </p:sp>
    </p:spTree>
    <p:extLst>
      <p:ext uri="{BB962C8B-B14F-4D97-AF65-F5344CB8AC3E}">
        <p14:creationId xmlns:p14="http://schemas.microsoft.com/office/powerpoint/2010/main" val="2952606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71052-D2CD-4509-9529-09D0CAC893E6}" type="slidenum">
              <a:rPr lang="zh-CN" altLang="en-US" smtClean="0"/>
              <a:t>24</a:t>
            </a:fld>
            <a:endParaRPr lang="zh-CN" altLang="en-US"/>
          </a:p>
        </p:txBody>
      </p:sp>
    </p:spTree>
    <p:extLst>
      <p:ext uri="{BB962C8B-B14F-4D97-AF65-F5344CB8AC3E}">
        <p14:creationId xmlns:p14="http://schemas.microsoft.com/office/powerpoint/2010/main" val="2580653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3077200244"/>
      </p:ext>
    </p:extLst>
  </p:cSld>
  <p:clrMapOvr>
    <a:masterClrMapping/>
  </p:clrMapOvr>
  <p:transition spd="slow" advClick="0" advTm="0">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1421140889"/>
      </p:ext>
    </p:extLst>
  </p:cSld>
  <p:clrMapOvr>
    <a:masterClrMapping/>
  </p:clrMapOvr>
  <p:transition spd="slow" advClick="0" advTm="0">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2884878644"/>
      </p:ext>
    </p:extLst>
  </p:cSld>
  <p:clrMapOvr>
    <a:masterClrMapping/>
  </p:clrMapOvr>
  <p:transition spd="slow"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4166068308"/>
      </p:ext>
    </p:extLst>
  </p:cSld>
  <p:clrMapOvr>
    <a:masterClrMapping/>
  </p:clrMapOvr>
  <p:transition spd="slow"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874758886"/>
      </p:ext>
    </p:extLst>
  </p:cSld>
  <p:clrMapOvr>
    <a:masterClrMapping/>
  </p:clrMapOvr>
  <p:transition spd="slow"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644460660"/>
      </p:ext>
    </p:extLst>
  </p:cSld>
  <p:clrMapOvr>
    <a:masterClrMapping/>
  </p:clrMapOvr>
  <p:transition spd="slow"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1261830458"/>
      </p:ext>
    </p:extLst>
  </p:cSld>
  <p:clrMapOvr>
    <a:masterClrMapping/>
  </p:clrMapOvr>
  <p:transition spd="slow" advClick="0" advTm="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1035084451"/>
      </p:ext>
    </p:extLst>
  </p:cSld>
  <p:clrMapOvr>
    <a:masterClrMapping/>
  </p:clrMapOvr>
  <p:transition spd="slow" advClick="0" advTm="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1387079989"/>
      </p:ext>
    </p:extLst>
  </p:cSld>
  <p:clrMapOvr>
    <a:masterClrMapping/>
  </p:clrMapOvr>
  <p:transition spd="slow"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3304849691"/>
      </p:ext>
    </p:extLst>
  </p:cSld>
  <p:clrMapOvr>
    <a:masterClrMapping/>
  </p:clrMapOvr>
  <p:transition spd="slow"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B016C3CE-5415-4391-856E-C0C5662EC68A}" type="datetimeFigureOut">
              <a:rPr lang="zh-CN" altLang="en-US" smtClean="0"/>
              <a:t>2018/1/30</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D7D960AB-EE8E-474A-AFD8-12B3F76E16EC}" type="slidenum">
              <a:rPr lang="zh-CN" altLang="en-US" smtClean="0"/>
              <a:t>‹#›</a:t>
            </a:fld>
            <a:endParaRPr lang="zh-CN" altLang="en-US"/>
          </a:p>
        </p:txBody>
      </p:sp>
    </p:spTree>
    <p:extLst>
      <p:ext uri="{BB962C8B-B14F-4D97-AF65-F5344CB8AC3E}">
        <p14:creationId xmlns:p14="http://schemas.microsoft.com/office/powerpoint/2010/main" val="1281304387"/>
      </p:ext>
    </p:extLst>
  </p:cSld>
  <p:clrMapOvr>
    <a:masterClrMapping/>
  </p:clrMapOvr>
  <p:transition spd="slow"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Box 7"/>
          <p:cNvSpPr txBox="1">
            <a:spLocks noChangeArrowheads="1"/>
          </p:cNvSpPr>
          <p:nvPr userDrawn="1"/>
        </p:nvSpPr>
        <p:spPr bwMode="auto">
          <a:xfrm>
            <a:off x="10563788" y="529748"/>
            <a:ext cx="1147238" cy="292388"/>
          </a:xfrm>
          <a:prstGeom prst="rect">
            <a:avLst/>
          </a:prstGeom>
          <a:noFill/>
          <a:ln w="9525">
            <a:noFill/>
            <a:miter lim="800000"/>
            <a:headEnd/>
            <a:tailEnd/>
          </a:ln>
        </p:spPr>
        <p:txBody>
          <a:bodyPr wrap="none" lIns="45720" tIns="22860" rIns="45720" bIns="22860">
            <a:spAutoFit/>
          </a:bodyPr>
          <a:lstStyle/>
          <a:p>
            <a:pPr algn="ctr" defTabSz="1088277"/>
            <a:r>
              <a:rPr lang="zh-CN" altLang="en-US" sz="1600" b="1" spc="300" dirty="0" smtClean="0">
                <a:solidFill>
                  <a:schemeClr val="bg1">
                    <a:lumMod val="85000"/>
                  </a:schemeClr>
                </a:solidFill>
                <a:latin typeface="Impact" panose="020B0806030902050204" pitchFamily="34" charset="0"/>
                <a:ea typeface="微软雅黑" panose="020B0503020204020204" pitchFamily="34" charset="-122"/>
                <a:cs typeface="Open Sans" pitchFamily="34" charset="0"/>
              </a:rPr>
              <a:t>学校</a:t>
            </a:r>
            <a:r>
              <a:rPr lang="en-US" altLang="zh-CN" sz="1600" spc="300" dirty="0" smtClean="0">
                <a:solidFill>
                  <a:schemeClr val="bg1">
                    <a:lumMod val="85000"/>
                  </a:schemeClr>
                </a:solidFill>
                <a:latin typeface="Impact" panose="020B0806030902050204" pitchFamily="34" charset="0"/>
                <a:ea typeface="微软雅黑" panose="020B0503020204020204" pitchFamily="34" charset="-122"/>
                <a:cs typeface="Open Sans" pitchFamily="34" charset="0"/>
              </a:rPr>
              <a:t>LOGO</a:t>
            </a:r>
            <a:endParaRPr lang="en-CA" sz="1600" spc="300" dirty="0">
              <a:solidFill>
                <a:schemeClr val="bg1">
                  <a:lumMod val="85000"/>
                </a:schemeClr>
              </a:solidFill>
              <a:latin typeface="Impact" panose="020B0806030902050204" pitchFamily="34" charset="0"/>
              <a:ea typeface="微软雅黑" panose="020B0503020204020204" pitchFamily="34" charset="-122"/>
              <a:cs typeface="Open Sans" pitchFamily="34" charset="0"/>
            </a:endParaRPr>
          </a:p>
        </p:txBody>
      </p:sp>
    </p:spTree>
    <p:extLst>
      <p:ext uri="{BB962C8B-B14F-4D97-AF65-F5344CB8AC3E}">
        <p14:creationId xmlns:p14="http://schemas.microsoft.com/office/powerpoint/2010/main" val="29927394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0">
    <p:fade/>
  </p:transition>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3069" y="609601"/>
            <a:ext cx="8809405" cy="5872936"/>
          </a:xfrm>
          <a:prstGeom prst="rect">
            <a:avLst/>
          </a:prstGeom>
        </p:spPr>
      </p:pic>
      <p:sp>
        <p:nvSpPr>
          <p:cNvPr id="13" name="矩形 12"/>
          <p:cNvSpPr/>
          <p:nvPr/>
        </p:nvSpPr>
        <p:spPr>
          <a:xfrm>
            <a:off x="0" y="6482536"/>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414880" y="3687012"/>
            <a:ext cx="4673074" cy="584775"/>
          </a:xfrm>
          <a:prstGeom prst="rect">
            <a:avLst/>
          </a:prstGeom>
        </p:spPr>
        <p:txBody>
          <a:bodyPr wrap="none">
            <a:spAutoFit/>
          </a:bodyPr>
          <a:lstStyle/>
          <a:p>
            <a:r>
              <a:rPr lang="zh-CN" altLang="en-US" sz="3200" b="1" dirty="0">
                <a:latin typeface="微软雅黑" panose="020B0503020204020204" pitchFamily="34" charset="-122"/>
                <a:ea typeface="微软雅黑" panose="020B0503020204020204" pitchFamily="34" charset="-122"/>
              </a:rPr>
              <a:t>教师公开</a:t>
            </a:r>
            <a:r>
              <a:rPr lang="zh-CN" altLang="en-US" sz="3200" b="1" dirty="0" smtClean="0">
                <a:latin typeface="微软雅黑" panose="020B0503020204020204" pitchFamily="34" charset="-122"/>
                <a:ea typeface="微软雅黑" panose="020B0503020204020204" pitchFamily="34" charset="-122"/>
              </a:rPr>
              <a:t>课说课</a:t>
            </a:r>
            <a:r>
              <a:rPr lang="en-US" altLang="zh-CN" sz="3200" b="1" dirty="0" smtClean="0">
                <a:latin typeface="微软雅黑" panose="020B0503020204020204" pitchFamily="34" charset="-122"/>
                <a:ea typeface="微软雅黑" panose="020B0503020204020204" pitchFamily="34" charset="-122"/>
              </a:rPr>
              <a:t>PPT</a:t>
            </a:r>
            <a:r>
              <a:rPr lang="zh-CN" altLang="en-US" sz="3200" b="1" dirty="0">
                <a:latin typeface="微软雅黑" panose="020B0503020204020204" pitchFamily="34" charset="-122"/>
                <a:ea typeface="微软雅黑" panose="020B0503020204020204" pitchFamily="34" charset="-122"/>
              </a:rPr>
              <a:t>模板</a:t>
            </a:r>
          </a:p>
        </p:txBody>
      </p:sp>
      <p:sp>
        <p:nvSpPr>
          <p:cNvPr id="7" name="矩形 6"/>
          <p:cNvSpPr/>
          <p:nvPr/>
        </p:nvSpPr>
        <p:spPr>
          <a:xfrm>
            <a:off x="7843235" y="4318891"/>
            <a:ext cx="4285680" cy="296556"/>
          </a:xfrm>
          <a:prstGeom prst="rect">
            <a:avLst/>
          </a:prstGeom>
        </p:spPr>
        <p:txBody>
          <a:bodyPr wrap="square">
            <a:spAutoFit/>
          </a:bodyPr>
          <a:lstStyle/>
          <a:p>
            <a:r>
              <a:rPr lang="zh-CN" altLang="en-US" sz="1327" spc="301" dirty="0" smtClean="0">
                <a:latin typeface="微软雅黑" panose="020B0503020204020204" pitchFamily="34" charset="-122"/>
                <a:ea typeface="微软雅黑" panose="020B0503020204020204" pitchFamily="34" charset="-122"/>
              </a:rPr>
              <a:t>汇报人</a:t>
            </a:r>
            <a:r>
              <a:rPr lang="zh-CN" altLang="en-US" sz="1327" spc="301" dirty="0" smtClean="0">
                <a:latin typeface="微软雅黑" panose="020B0503020204020204" pitchFamily="34" charset="-122"/>
                <a:ea typeface="微软雅黑" panose="020B0503020204020204" pitchFamily="34" charset="-122"/>
              </a:rPr>
              <a:t>：</a:t>
            </a:r>
            <a:r>
              <a:rPr lang="en-US" altLang="zh-CN" sz="1327" spc="301" dirty="0" smtClean="0">
                <a:latin typeface="微软雅黑" panose="020B0503020204020204" pitchFamily="34" charset="-122"/>
                <a:ea typeface="微软雅黑" panose="020B0503020204020204" pitchFamily="34" charset="-122"/>
              </a:rPr>
              <a:t>xxx</a:t>
            </a:r>
            <a:r>
              <a:rPr lang="zh-CN" altLang="en-US" sz="1327" spc="301" dirty="0" smtClean="0">
                <a:latin typeface="微软雅黑" panose="020B0503020204020204" pitchFamily="34" charset="-122"/>
                <a:ea typeface="微软雅黑" panose="020B0503020204020204" pitchFamily="34" charset="-122"/>
              </a:rPr>
              <a:t>   </a:t>
            </a:r>
            <a:r>
              <a:rPr lang="zh-CN" altLang="en-US" sz="1327" spc="301" dirty="0" smtClean="0">
                <a:latin typeface="微软雅黑" panose="020B0503020204020204" pitchFamily="34" charset="-122"/>
                <a:ea typeface="微软雅黑" panose="020B0503020204020204" pitchFamily="34" charset="-122"/>
              </a:rPr>
              <a:t>汇报时间：</a:t>
            </a:r>
            <a:r>
              <a:rPr lang="en-US" altLang="zh-CN" sz="1327" spc="301" dirty="0" smtClean="0">
                <a:latin typeface="微软雅黑" panose="020B0503020204020204" pitchFamily="34" charset="-122"/>
                <a:ea typeface="微软雅黑" panose="020B0503020204020204" pitchFamily="34" charset="-122"/>
              </a:rPr>
              <a:t>201X</a:t>
            </a:r>
            <a:r>
              <a:rPr lang="zh-CN" altLang="en-US" sz="1327" spc="301" dirty="0" smtClean="0">
                <a:latin typeface="微软雅黑" panose="020B0503020204020204" pitchFamily="34" charset="-122"/>
                <a:ea typeface="微软雅黑" panose="020B0503020204020204" pitchFamily="34" charset="-122"/>
              </a:rPr>
              <a:t>年</a:t>
            </a:r>
            <a:r>
              <a:rPr lang="en-US" altLang="zh-CN" sz="1327" spc="301" dirty="0" smtClean="0">
                <a:latin typeface="微软雅黑" panose="020B0503020204020204" pitchFamily="34" charset="-122"/>
                <a:ea typeface="微软雅黑" panose="020B0503020204020204" pitchFamily="34" charset="-122"/>
              </a:rPr>
              <a:t>XX</a:t>
            </a:r>
            <a:r>
              <a:rPr lang="zh-CN" altLang="en-US" sz="1327" spc="301" dirty="0" smtClean="0">
                <a:latin typeface="微软雅黑" panose="020B0503020204020204" pitchFamily="34" charset="-122"/>
                <a:ea typeface="微软雅黑" panose="020B0503020204020204" pitchFamily="34" charset="-122"/>
              </a:rPr>
              <a:t>月</a:t>
            </a:r>
            <a:endParaRPr lang="zh-CN" altLang="en-US" sz="1327" spc="301" dirty="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3416" t="12045" r="31981" b="24572"/>
          <a:stretch/>
        </p:blipFill>
        <p:spPr>
          <a:xfrm>
            <a:off x="8758643" y="2641600"/>
            <a:ext cx="1145152" cy="1123545"/>
          </a:xfrm>
          <a:prstGeom prst="rect">
            <a:avLst/>
          </a:prstGeom>
        </p:spPr>
      </p:pic>
      <p:sp>
        <p:nvSpPr>
          <p:cNvPr id="10" name="矩形 9"/>
          <p:cNvSpPr/>
          <p:nvPr/>
        </p:nvSpPr>
        <p:spPr>
          <a:xfrm>
            <a:off x="9889403" y="2536915"/>
            <a:ext cx="2198551" cy="1323439"/>
          </a:xfrm>
          <a:prstGeom prst="rect">
            <a:avLst/>
          </a:prstGeom>
        </p:spPr>
        <p:txBody>
          <a:bodyPr wrap="none">
            <a:spAutoFit/>
          </a:bodyPr>
          <a:lstStyle/>
          <a:p>
            <a:r>
              <a:rPr lang="en-US" altLang="zh-CN" sz="8000" b="1" spc="301" dirty="0" smtClean="0">
                <a:solidFill>
                  <a:schemeClr val="tx1">
                    <a:lumMod val="75000"/>
                    <a:lumOff val="25000"/>
                  </a:schemeClr>
                </a:solidFill>
                <a:latin typeface="Impact" panose="020B0806030902050204" pitchFamily="34" charset="0"/>
                <a:ea typeface="微软雅黑" panose="020B0503020204020204" pitchFamily="34" charset="-122"/>
              </a:rPr>
              <a:t>2017</a:t>
            </a:r>
            <a:endParaRPr lang="zh-CN" altLang="en-US" sz="8000" b="1" spc="301" dirty="0">
              <a:solidFill>
                <a:schemeClr val="tx1">
                  <a:lumMod val="75000"/>
                  <a:lumOff val="25000"/>
                </a:schemeClr>
              </a:solidFill>
              <a:latin typeface="Impact" panose="020B0806030902050204" pitchFamily="34" charset="0"/>
              <a:ea typeface="微软雅黑" panose="020B0503020204020204" pitchFamily="34" charset="-122"/>
            </a:endParaRPr>
          </a:p>
        </p:txBody>
      </p:sp>
      <p:pic>
        <p:nvPicPr>
          <p:cNvPr id="8" name="Ryan Farish - Fireflie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635125" y="7978926"/>
            <a:ext cx="609600" cy="609600"/>
          </a:xfrm>
          <a:prstGeom prst="rect">
            <a:avLst/>
          </a:prstGeom>
        </p:spPr>
      </p:pic>
      <p:sp>
        <p:nvSpPr>
          <p:cNvPr id="14" name="矩形 13"/>
          <p:cNvSpPr/>
          <p:nvPr/>
        </p:nvSpPr>
        <p:spPr>
          <a:xfrm>
            <a:off x="0" y="-27944"/>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940584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1000"/>
                                        <p:tgtEl>
                                          <p:spTgt spid="10"/>
                                        </p:tgtEl>
                                      </p:cBhvr>
                                    </p:animEffect>
                                    <p:anim calcmode="lin" valueType="num">
                                      <p:cBhvr>
                                        <p:cTn id="11" dur="1000" fill="hold"/>
                                        <p:tgtEl>
                                          <p:spTgt spid="10"/>
                                        </p:tgtEl>
                                        <p:attrNameLst>
                                          <p:attrName>ppt_x</p:attrName>
                                        </p:attrNameLst>
                                      </p:cBhvr>
                                      <p:tavLst>
                                        <p:tav tm="0">
                                          <p:val>
                                            <p:strVal val="#ppt_x"/>
                                          </p:val>
                                        </p:tav>
                                        <p:tav tm="100000">
                                          <p:val>
                                            <p:strVal val="#ppt_x"/>
                                          </p:val>
                                        </p:tav>
                                      </p:tavLst>
                                    </p:anim>
                                    <p:anim calcmode="lin" valueType="num">
                                      <p:cBhvr>
                                        <p:cTn id="12" dur="1000" fill="hold"/>
                                        <p:tgtEl>
                                          <p:spTgt spid="10"/>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250"/>
                                        <p:tgtEl>
                                          <p:spTgt spid="9"/>
                                        </p:tgtEl>
                                      </p:cBhvr>
                                    </p:animEffect>
                                  </p:childTnLst>
                                </p:cTn>
                              </p:par>
                            </p:childTnLst>
                          </p:cTn>
                        </p:par>
                        <p:par>
                          <p:cTn id="17" fill="hold">
                            <p:stCondLst>
                              <p:cond delay="1250"/>
                            </p:stCondLst>
                            <p:childTnLst>
                              <p:par>
                                <p:cTn id="18" presetID="41" presetClass="entr" presetSubtype="0" fill="hold" nodeType="afterEffect">
                                  <p:stCondLst>
                                    <p:cond delay="0"/>
                                  </p:stCondLst>
                                  <p:iterate type="lt">
                                    <p:tmPct val="10000"/>
                                  </p:iterate>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p:cTn id="20"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22"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6">
                                            <p:txEl>
                                              <p:pRg st="0" end="0"/>
                                            </p:txEl>
                                          </p:spTgt>
                                        </p:tgtEl>
                                      </p:cBhvr>
                                    </p:animEffect>
                                  </p:childTnLst>
                                </p:cTn>
                              </p:par>
                            </p:childTnLst>
                          </p:cTn>
                        </p:par>
                        <p:par>
                          <p:cTn id="25" fill="hold">
                            <p:stCondLst>
                              <p:cond delay="2300"/>
                            </p:stCondLst>
                            <p:childTnLst>
                              <p:par>
                                <p:cTn id="26" presetID="22" presetClass="entr" presetSubtype="8" fill="hold" nodeType="after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par>
                          <p:cTn id="29" fill="hold">
                            <p:stCondLst>
                              <p:cond delay="2800"/>
                            </p:stCondLst>
                            <p:childTnLst>
                              <p:par>
                                <p:cTn id="30" presetID="22" presetClass="entr" presetSubtype="8"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childTnLst>
                          </p:cTn>
                        </p:par>
                        <p:par>
                          <p:cTn id="33" fill="hold">
                            <p:stCondLst>
                              <p:cond delay="3300"/>
                            </p:stCondLst>
                            <p:childTnLst>
                              <p:par>
                                <p:cTn id="34" presetID="22" presetClass="entr" presetSubtype="8"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left)">
                                      <p:cBhvr>
                                        <p:cTn id="3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8"/>
                </p:tgtEl>
              </p:cMediaNode>
            </p:audio>
          </p:childTnLst>
        </p:cTn>
      </p:par>
    </p:tnLst>
    <p:bldLst>
      <p:bldP spid="13" grpId="0" animBg="1"/>
      <p:bldP spid="10"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69540" y="400640"/>
            <a:ext cx="1777411" cy="477054"/>
            <a:chOff x="550296" y="639588"/>
            <a:chExt cx="1777410" cy="477053"/>
          </a:xfrm>
        </p:grpSpPr>
        <p:sp>
          <p:nvSpPr>
            <p:cNvPr id="5" name="Text Box 7"/>
            <p:cNvSpPr txBox="1">
              <a:spLocks noChangeArrowheads="1"/>
            </p:cNvSpPr>
            <p:nvPr/>
          </p:nvSpPr>
          <p:spPr bwMode="auto">
            <a:xfrm>
              <a:off x="1470740" y="812238"/>
              <a:ext cx="856966" cy="292387"/>
            </a:xfrm>
            <a:prstGeom prst="rect">
              <a:avLst/>
            </a:prstGeom>
            <a:noFill/>
            <a:ln w="9525">
              <a:noFill/>
              <a:miter lim="800000"/>
              <a:headEnd/>
              <a:tailEnd/>
            </a:ln>
          </p:spPr>
          <p:txBody>
            <a:bodyPr wrap="none" lIns="45720" tIns="22860" rIns="45720" bIns="22860">
              <a:spAutoFit/>
            </a:bodyPr>
            <a:lstStyle/>
            <a:p>
              <a:pPr algn="ctr" defTabSz="1088277"/>
              <a:r>
                <a:rPr lang="en-CA" sz="1600" spc="-15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rPr>
                <a:t>About Us</a:t>
              </a:r>
            </a:p>
          </p:txBody>
        </p:sp>
        <p:sp>
          <p:nvSpPr>
            <p:cNvPr id="6" name="矩形 5"/>
            <p:cNvSpPr/>
            <p:nvPr/>
          </p:nvSpPr>
          <p:spPr>
            <a:xfrm>
              <a:off x="550296" y="639588"/>
              <a:ext cx="920444" cy="477053"/>
            </a:xfrm>
            <a:prstGeom prst="rect">
              <a:avLst/>
            </a:prstGeom>
          </p:spPr>
          <p:txBody>
            <a:bodyPr wrap="none">
              <a:spAutoFit/>
            </a:bodyPr>
            <a:lstStyle/>
            <a:p>
              <a:pPr algn="ctr" defTabSz="1088277"/>
              <a:r>
                <a:rPr lang="zh-CN" altLang="en-US" sz="2500" b="1" dirty="0">
                  <a:latin typeface="微软雅黑" panose="020B0503020204020204" pitchFamily="34" charset="-122"/>
                  <a:ea typeface="微软雅黑" panose="020B0503020204020204" pitchFamily="34" charset="-122"/>
                  <a:cs typeface="Open Sans" pitchFamily="34" charset="0"/>
                </a:rPr>
                <a:t>目 录</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97" name="Rectangle 5"/>
          <p:cNvSpPr/>
          <p:nvPr/>
        </p:nvSpPr>
        <p:spPr>
          <a:xfrm>
            <a:off x="0" y="3765959"/>
            <a:ext cx="12192000" cy="50800"/>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9" name="矩形 118"/>
          <p:cNvSpPr/>
          <p:nvPr/>
        </p:nvSpPr>
        <p:spPr>
          <a:xfrm>
            <a:off x="0" y="6482536"/>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929332" y="1940730"/>
            <a:ext cx="6657008" cy="2884564"/>
            <a:chOff x="2929332" y="1940730"/>
            <a:chExt cx="6657008" cy="2884564"/>
          </a:xfrm>
        </p:grpSpPr>
        <p:sp>
          <p:nvSpPr>
            <p:cNvPr id="55" name="等腰三角形 54"/>
            <p:cNvSpPr/>
            <p:nvPr/>
          </p:nvSpPr>
          <p:spPr>
            <a:xfrm flipV="1">
              <a:off x="6477380" y="1940730"/>
              <a:ext cx="3108960" cy="2884564"/>
            </a:xfrm>
            <a:prstGeom prst="triangle">
              <a:avLst/>
            </a:prstGeom>
            <a:solidFill>
              <a:srgbClr val="5B9BD5">
                <a:alpha val="3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sp>
          <p:nvSpPr>
            <p:cNvPr id="56" name="等腰三角形 55"/>
            <p:cNvSpPr/>
            <p:nvPr/>
          </p:nvSpPr>
          <p:spPr>
            <a:xfrm flipV="1">
              <a:off x="2929332" y="1940730"/>
              <a:ext cx="3108960" cy="2884564"/>
            </a:xfrm>
            <a:prstGeom prst="triangle">
              <a:avLst/>
            </a:prstGeom>
            <a:solidFill>
              <a:srgbClr val="5B9BD5">
                <a:alpha val="3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grpSp>
        <p:nvGrpSpPr>
          <p:cNvPr id="57" name="组合 56"/>
          <p:cNvGrpSpPr/>
          <p:nvPr/>
        </p:nvGrpSpPr>
        <p:grpSpPr>
          <a:xfrm>
            <a:off x="1376702" y="2355015"/>
            <a:ext cx="6648506" cy="3051332"/>
            <a:chOff x="1376702" y="2355015"/>
            <a:chExt cx="6648506" cy="3051332"/>
          </a:xfrm>
        </p:grpSpPr>
        <p:sp>
          <p:nvSpPr>
            <p:cNvPr id="58" name="等腰三角形 57"/>
            <p:cNvSpPr/>
            <p:nvPr/>
          </p:nvSpPr>
          <p:spPr>
            <a:xfrm>
              <a:off x="4485662" y="2355015"/>
              <a:ext cx="3539546" cy="3051332"/>
            </a:xfrm>
            <a:prstGeom prst="triangle">
              <a:avLst/>
            </a:prstGeom>
            <a:solidFill>
              <a:srgbClr val="5B9BD5">
                <a:alpha val="3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sp>
          <p:nvSpPr>
            <p:cNvPr id="60" name="等腰三角形 59"/>
            <p:cNvSpPr/>
            <p:nvPr/>
          </p:nvSpPr>
          <p:spPr>
            <a:xfrm>
              <a:off x="1376702" y="2719784"/>
              <a:ext cx="3108960" cy="2680138"/>
            </a:xfrm>
            <a:prstGeom prst="triangle">
              <a:avLst/>
            </a:prstGeom>
            <a:solidFill>
              <a:srgbClr val="5B9BD5">
                <a:alpha val="34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grpSp>
        <p:nvGrpSpPr>
          <p:cNvPr id="61" name="组合 60"/>
          <p:cNvGrpSpPr/>
          <p:nvPr/>
        </p:nvGrpSpPr>
        <p:grpSpPr>
          <a:xfrm>
            <a:off x="2756532" y="3035826"/>
            <a:ext cx="1648963" cy="1805131"/>
            <a:chOff x="2756532" y="3035826"/>
            <a:chExt cx="1648963" cy="1805131"/>
          </a:xfrm>
        </p:grpSpPr>
        <p:cxnSp>
          <p:nvCxnSpPr>
            <p:cNvPr id="62" name="直接连接符 61"/>
            <p:cNvCxnSpPr>
              <a:stCxn id="63" idx="7"/>
              <a:endCxn id="70" idx="3"/>
            </p:cNvCxnSpPr>
            <p:nvPr/>
          </p:nvCxnSpPr>
          <p:spPr>
            <a:xfrm flipV="1">
              <a:off x="3121709" y="3035826"/>
              <a:ext cx="1283786" cy="1439954"/>
            </a:xfrm>
            <a:prstGeom prst="line">
              <a:avLst/>
            </a:prstGeom>
            <a:noFill/>
            <a:ln w="6350" cap="flat" cmpd="sng" algn="ctr">
              <a:solidFill>
                <a:srgbClr val="E7E6E6">
                  <a:lumMod val="50000"/>
                </a:srgbClr>
              </a:solidFill>
              <a:prstDash val="solid"/>
              <a:miter lim="800000"/>
            </a:ln>
            <a:effectLst/>
          </p:spPr>
        </p:cxnSp>
        <p:sp>
          <p:nvSpPr>
            <p:cNvPr id="63" name="椭圆 62"/>
            <p:cNvSpPr/>
            <p:nvPr/>
          </p:nvSpPr>
          <p:spPr>
            <a:xfrm>
              <a:off x="2756532" y="4413126"/>
              <a:ext cx="427831" cy="427831"/>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sp>
        <p:nvSpPr>
          <p:cNvPr id="64" name="椭圆 63"/>
          <p:cNvSpPr/>
          <p:nvPr/>
        </p:nvSpPr>
        <p:spPr>
          <a:xfrm>
            <a:off x="6011069" y="4116615"/>
            <a:ext cx="427831" cy="427831"/>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nvGrpSpPr>
          <p:cNvPr id="68" name="组合 67"/>
          <p:cNvGrpSpPr/>
          <p:nvPr/>
        </p:nvGrpSpPr>
        <p:grpSpPr>
          <a:xfrm>
            <a:off x="4342841" y="2670649"/>
            <a:ext cx="1668228" cy="1659882"/>
            <a:chOff x="4342841" y="2670649"/>
            <a:chExt cx="1668228" cy="1659882"/>
          </a:xfrm>
        </p:grpSpPr>
        <p:cxnSp>
          <p:nvCxnSpPr>
            <p:cNvPr id="69" name="直接连接符 68"/>
            <p:cNvCxnSpPr>
              <a:stCxn id="70" idx="5"/>
              <a:endCxn id="64" idx="2"/>
            </p:cNvCxnSpPr>
            <p:nvPr/>
          </p:nvCxnSpPr>
          <p:spPr>
            <a:xfrm>
              <a:off x="4708018" y="3035826"/>
              <a:ext cx="1303051" cy="1294705"/>
            </a:xfrm>
            <a:prstGeom prst="line">
              <a:avLst/>
            </a:prstGeom>
            <a:noFill/>
            <a:ln w="6350" cap="flat" cmpd="sng" algn="ctr">
              <a:solidFill>
                <a:srgbClr val="E7E6E6">
                  <a:lumMod val="50000"/>
                </a:srgbClr>
              </a:solidFill>
              <a:prstDash val="solid"/>
              <a:miter lim="800000"/>
            </a:ln>
            <a:effectLst/>
          </p:spPr>
        </p:cxnSp>
        <p:sp>
          <p:nvSpPr>
            <p:cNvPr id="70" name="椭圆 69"/>
            <p:cNvSpPr/>
            <p:nvPr/>
          </p:nvSpPr>
          <p:spPr>
            <a:xfrm>
              <a:off x="4342841" y="2670649"/>
              <a:ext cx="427831" cy="427831"/>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grpSp>
        <p:nvGrpSpPr>
          <p:cNvPr id="71" name="组合 70"/>
          <p:cNvGrpSpPr/>
          <p:nvPr/>
        </p:nvGrpSpPr>
        <p:grpSpPr>
          <a:xfrm>
            <a:off x="6438900" y="2673244"/>
            <a:ext cx="1746498" cy="1657287"/>
            <a:chOff x="6438900" y="2673244"/>
            <a:chExt cx="1746498" cy="1657287"/>
          </a:xfrm>
        </p:grpSpPr>
        <p:cxnSp>
          <p:nvCxnSpPr>
            <p:cNvPr id="72" name="直接连接符 71"/>
            <p:cNvCxnSpPr>
              <a:stCxn id="64" idx="6"/>
              <a:endCxn id="73" idx="3"/>
            </p:cNvCxnSpPr>
            <p:nvPr/>
          </p:nvCxnSpPr>
          <p:spPr>
            <a:xfrm flipV="1">
              <a:off x="6438900" y="3038421"/>
              <a:ext cx="1381321" cy="1292110"/>
            </a:xfrm>
            <a:prstGeom prst="line">
              <a:avLst/>
            </a:prstGeom>
            <a:noFill/>
            <a:ln w="6350" cap="flat" cmpd="sng" algn="ctr">
              <a:solidFill>
                <a:srgbClr val="E7E6E6">
                  <a:lumMod val="50000"/>
                </a:srgbClr>
              </a:solidFill>
              <a:prstDash val="solid"/>
              <a:miter lim="800000"/>
            </a:ln>
            <a:effectLst/>
          </p:spPr>
        </p:cxnSp>
        <p:sp>
          <p:nvSpPr>
            <p:cNvPr id="73" name="椭圆 72"/>
            <p:cNvSpPr/>
            <p:nvPr/>
          </p:nvSpPr>
          <p:spPr>
            <a:xfrm>
              <a:off x="7757567" y="2673244"/>
              <a:ext cx="427831" cy="427831"/>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等线"/>
                <a:ea typeface="等线" panose="02010600030101010101" pitchFamily="2" charset="-122"/>
                <a:cs typeface="+mn-cs"/>
              </a:endParaRPr>
            </a:p>
          </p:txBody>
        </p:sp>
      </p:grpSp>
      <p:sp>
        <p:nvSpPr>
          <p:cNvPr id="74" name="文本框 73"/>
          <p:cNvSpPr txBox="1"/>
          <p:nvPr/>
        </p:nvSpPr>
        <p:spPr>
          <a:xfrm>
            <a:off x="1598054" y="5023545"/>
            <a:ext cx="2744786" cy="369332"/>
          </a:xfrm>
          <a:prstGeom prst="rect">
            <a:avLst/>
          </a:prstGeom>
          <a:noFill/>
        </p:spPr>
        <p:txBody>
          <a:bodyPr wrap="square" rtlCol="0">
            <a:spAutoFit/>
          </a:bodyPr>
          <a:lstStyle/>
          <a:p>
            <a:pPr algn="ctr"/>
            <a:r>
              <a:rPr lang="en-US" altLang="zh-CN" b="1" dirty="0" smtClean="0">
                <a:solidFill>
                  <a:prstClr val="black"/>
                </a:solidFill>
                <a:latin typeface="微软雅黑" panose="020B0503020204020204" pitchFamily="34" charset="-122"/>
                <a:ea typeface="微软雅黑" panose="020B0503020204020204" pitchFamily="34" charset="-122"/>
              </a:rPr>
              <a:t>1 </a:t>
            </a:r>
            <a:r>
              <a:rPr lang="zh-CN" altLang="en-US" b="1" dirty="0" smtClean="0">
                <a:solidFill>
                  <a:prstClr val="black"/>
                </a:solidFill>
                <a:latin typeface="微软雅黑" panose="020B0503020204020204" pitchFamily="34" charset="-122"/>
                <a:ea typeface="微软雅黑" panose="020B0503020204020204" pitchFamily="34" charset="-122"/>
              </a:rPr>
              <a:t>这里是第一段标题文字</a:t>
            </a:r>
            <a:r>
              <a:rPr lang="en-US" altLang="zh-CN" b="1" dirty="0" smtClean="0">
                <a:solidFill>
                  <a:prstClr val="black"/>
                </a:solidFill>
                <a:latin typeface="微软雅黑" panose="020B0503020204020204" pitchFamily="34" charset="-122"/>
                <a:ea typeface="微软雅黑" panose="020B0503020204020204" pitchFamily="34" charset="-122"/>
              </a:rPr>
              <a:t> </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75" name="文本框 74"/>
          <p:cNvSpPr txBox="1"/>
          <p:nvPr/>
        </p:nvSpPr>
        <p:spPr>
          <a:xfrm>
            <a:off x="3125168" y="2118729"/>
            <a:ext cx="2744786" cy="369332"/>
          </a:xfrm>
          <a:prstGeom prst="rect">
            <a:avLst/>
          </a:prstGeom>
          <a:noFill/>
        </p:spPr>
        <p:txBody>
          <a:bodyPr wrap="square" rtlCol="0">
            <a:spAutoFit/>
          </a:bodyPr>
          <a:lstStyle/>
          <a:p>
            <a:pPr algn="ctr"/>
            <a:r>
              <a:rPr lang="en-US" altLang="zh-CN" b="1" dirty="0" smtClean="0">
                <a:solidFill>
                  <a:prstClr val="black"/>
                </a:solidFill>
                <a:latin typeface="微软雅黑" panose="020B0503020204020204" pitchFamily="34" charset="-122"/>
                <a:ea typeface="微软雅黑" panose="020B0503020204020204" pitchFamily="34" charset="-122"/>
              </a:rPr>
              <a:t>2 </a:t>
            </a:r>
            <a:r>
              <a:rPr lang="zh-CN" altLang="en-US" b="1" dirty="0" smtClean="0">
                <a:solidFill>
                  <a:prstClr val="black"/>
                </a:solidFill>
                <a:latin typeface="微软雅黑" panose="020B0503020204020204" pitchFamily="34" charset="-122"/>
                <a:ea typeface="微软雅黑" panose="020B0503020204020204" pitchFamily="34" charset="-122"/>
              </a:rPr>
              <a:t>这里是第二段标题文字</a:t>
            </a:r>
            <a:r>
              <a:rPr lang="en-US" altLang="zh-CN" b="1" dirty="0" smtClean="0">
                <a:solidFill>
                  <a:prstClr val="black"/>
                </a:solidFill>
                <a:latin typeface="微软雅黑" panose="020B0503020204020204" pitchFamily="34" charset="-122"/>
                <a:ea typeface="微软雅黑" panose="020B0503020204020204" pitchFamily="34" charset="-122"/>
              </a:rPr>
              <a:t> </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76" name="文本框 75"/>
          <p:cNvSpPr txBox="1"/>
          <p:nvPr/>
        </p:nvSpPr>
        <p:spPr>
          <a:xfrm>
            <a:off x="4889845" y="4700937"/>
            <a:ext cx="2744786" cy="369332"/>
          </a:xfrm>
          <a:prstGeom prst="rect">
            <a:avLst/>
          </a:prstGeom>
          <a:noFill/>
        </p:spPr>
        <p:txBody>
          <a:bodyPr wrap="square" rtlCol="0">
            <a:spAutoFit/>
          </a:bodyPr>
          <a:lstStyle/>
          <a:p>
            <a:pPr algn="ctr"/>
            <a:r>
              <a:rPr lang="en-US" altLang="zh-CN" b="1" dirty="0" smtClean="0">
                <a:solidFill>
                  <a:prstClr val="black"/>
                </a:solidFill>
                <a:latin typeface="微软雅黑" panose="020B0503020204020204" pitchFamily="34" charset="-122"/>
                <a:ea typeface="微软雅黑" panose="020B0503020204020204" pitchFamily="34" charset="-122"/>
              </a:rPr>
              <a:t>3 </a:t>
            </a:r>
            <a:r>
              <a:rPr lang="zh-CN" altLang="en-US" b="1" dirty="0" smtClean="0">
                <a:solidFill>
                  <a:prstClr val="black"/>
                </a:solidFill>
                <a:latin typeface="微软雅黑" panose="020B0503020204020204" pitchFamily="34" charset="-122"/>
                <a:ea typeface="微软雅黑" panose="020B0503020204020204" pitchFamily="34" charset="-122"/>
              </a:rPr>
              <a:t>这里是第三段标题文字</a:t>
            </a:r>
            <a:r>
              <a:rPr lang="en-US" altLang="zh-CN" b="1" dirty="0" smtClean="0">
                <a:solidFill>
                  <a:prstClr val="black"/>
                </a:solidFill>
                <a:latin typeface="微软雅黑" panose="020B0503020204020204" pitchFamily="34" charset="-122"/>
                <a:ea typeface="微软雅黑" panose="020B0503020204020204" pitchFamily="34" charset="-122"/>
              </a:rPr>
              <a:t> </a:t>
            </a:r>
            <a:endParaRPr lang="zh-CN" altLang="en-US" b="1" dirty="0">
              <a:solidFill>
                <a:prstClr val="black"/>
              </a:solidFill>
              <a:latin typeface="微软雅黑" panose="020B0503020204020204" pitchFamily="34" charset="-122"/>
              <a:ea typeface="微软雅黑" panose="020B0503020204020204" pitchFamily="34" charset="-122"/>
            </a:endParaRPr>
          </a:p>
        </p:txBody>
      </p:sp>
      <p:sp>
        <p:nvSpPr>
          <p:cNvPr id="77" name="文本框 76"/>
          <p:cNvSpPr txBox="1"/>
          <p:nvPr/>
        </p:nvSpPr>
        <p:spPr>
          <a:xfrm>
            <a:off x="6629311" y="2118729"/>
            <a:ext cx="2744786" cy="369332"/>
          </a:xfrm>
          <a:prstGeom prst="rect">
            <a:avLst/>
          </a:prstGeom>
          <a:noFill/>
        </p:spPr>
        <p:txBody>
          <a:bodyPr wrap="square" rtlCol="0">
            <a:spAutoFit/>
          </a:bodyPr>
          <a:lstStyle/>
          <a:p>
            <a:pPr algn="ctr"/>
            <a:r>
              <a:rPr lang="en-US" altLang="zh-CN" b="1" dirty="0" smtClean="0">
                <a:solidFill>
                  <a:prstClr val="black"/>
                </a:solidFill>
                <a:latin typeface="微软雅黑" panose="020B0503020204020204" pitchFamily="34" charset="-122"/>
                <a:ea typeface="微软雅黑" panose="020B0503020204020204" pitchFamily="34" charset="-122"/>
              </a:rPr>
              <a:t>4 </a:t>
            </a:r>
            <a:r>
              <a:rPr lang="zh-CN" altLang="en-US" b="1" dirty="0" smtClean="0">
                <a:solidFill>
                  <a:prstClr val="black"/>
                </a:solidFill>
                <a:latin typeface="微软雅黑" panose="020B0503020204020204" pitchFamily="34" charset="-122"/>
                <a:ea typeface="微软雅黑" panose="020B0503020204020204" pitchFamily="34" charset="-122"/>
              </a:rPr>
              <a:t>这里是第四段标题文字</a:t>
            </a:r>
            <a:r>
              <a:rPr lang="en-US" altLang="zh-CN" b="1" dirty="0" smtClean="0">
                <a:solidFill>
                  <a:prstClr val="black"/>
                </a:solidFill>
                <a:latin typeface="微软雅黑" panose="020B0503020204020204" pitchFamily="34" charset="-122"/>
                <a:ea typeface="微软雅黑" panose="020B0503020204020204" pitchFamily="34" charset="-122"/>
              </a:rPr>
              <a:t> </a:t>
            </a:r>
            <a:endParaRPr lang="zh-CN" altLang="en-US" b="1"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3589061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8" decel="50000" fill="hold" grpId="0" nodeType="afterEffect">
                                  <p:stCondLst>
                                    <p:cond delay="0"/>
                                  </p:stCondLst>
                                  <p:childTnLst>
                                    <p:set>
                                      <p:cBhvr>
                                        <p:cTn id="14" dur="1" fill="hold">
                                          <p:stCondLst>
                                            <p:cond delay="0"/>
                                          </p:stCondLst>
                                        </p:cTn>
                                        <p:tgtEl>
                                          <p:spTgt spid="97"/>
                                        </p:tgtEl>
                                        <p:attrNameLst>
                                          <p:attrName>style.visibility</p:attrName>
                                        </p:attrNameLst>
                                      </p:cBhvr>
                                      <p:to>
                                        <p:strVal val="visible"/>
                                      </p:to>
                                    </p:set>
                                    <p:anim calcmode="lin" valueType="num">
                                      <p:cBhvr additive="base">
                                        <p:cTn id="15" dur="500" fill="hold"/>
                                        <p:tgtEl>
                                          <p:spTgt spid="97"/>
                                        </p:tgtEl>
                                        <p:attrNameLst>
                                          <p:attrName>ppt_x</p:attrName>
                                        </p:attrNameLst>
                                      </p:cBhvr>
                                      <p:tavLst>
                                        <p:tav tm="0">
                                          <p:val>
                                            <p:strVal val="0-#ppt_w/2"/>
                                          </p:val>
                                        </p:tav>
                                        <p:tav tm="100000">
                                          <p:val>
                                            <p:strVal val="#ppt_x"/>
                                          </p:val>
                                        </p:tav>
                                      </p:tavLst>
                                    </p:anim>
                                    <p:anim calcmode="lin" valueType="num">
                                      <p:cBhvr additive="base">
                                        <p:cTn id="16" dur="500" fill="hold"/>
                                        <p:tgtEl>
                                          <p:spTgt spid="97"/>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9"/>
                                        </p:tgtEl>
                                        <p:attrNameLst>
                                          <p:attrName>style.visibility</p:attrName>
                                        </p:attrNameLst>
                                      </p:cBhvr>
                                      <p:to>
                                        <p:strVal val="visible"/>
                                      </p:to>
                                    </p:set>
                                    <p:animEffect transition="in" filter="wipe(left)">
                                      <p:cBhvr>
                                        <p:cTn id="20" dur="500"/>
                                        <p:tgtEl>
                                          <p:spTgt spid="119"/>
                                        </p:tgtEl>
                                      </p:cBhvr>
                                    </p:animEffect>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64"/>
                                        </p:tgtEl>
                                        <p:attrNameLst>
                                          <p:attrName>style.visibility</p:attrName>
                                        </p:attrNameLst>
                                      </p:cBhvr>
                                      <p:to>
                                        <p:strVal val="visible"/>
                                      </p:to>
                                    </p:se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76"/>
                                        </p:tgtEl>
                                        <p:attrNameLst>
                                          <p:attrName>style.visibility</p:attrName>
                                        </p:attrNameLst>
                                      </p:cBhvr>
                                      <p:to>
                                        <p:strVal val="visible"/>
                                      </p:to>
                                    </p:set>
                                    <p:anim calcmode="lin" valueType="num">
                                      <p:cBhvr>
                                        <p:cTn id="27" dur="500" fill="hold"/>
                                        <p:tgtEl>
                                          <p:spTgt spid="76"/>
                                        </p:tgtEl>
                                        <p:attrNameLst>
                                          <p:attrName>ppt_w</p:attrName>
                                        </p:attrNameLst>
                                      </p:cBhvr>
                                      <p:tavLst>
                                        <p:tav tm="0">
                                          <p:val>
                                            <p:fltVal val="0"/>
                                          </p:val>
                                        </p:tav>
                                        <p:tav tm="100000">
                                          <p:val>
                                            <p:strVal val="#ppt_w"/>
                                          </p:val>
                                        </p:tav>
                                      </p:tavLst>
                                    </p:anim>
                                    <p:anim calcmode="lin" valueType="num">
                                      <p:cBhvr>
                                        <p:cTn id="28" dur="500" fill="hold"/>
                                        <p:tgtEl>
                                          <p:spTgt spid="76"/>
                                        </p:tgtEl>
                                        <p:attrNameLst>
                                          <p:attrName>ppt_h</p:attrName>
                                        </p:attrNameLst>
                                      </p:cBhvr>
                                      <p:tavLst>
                                        <p:tav tm="0">
                                          <p:val>
                                            <p:fltVal val="0"/>
                                          </p:val>
                                        </p:tav>
                                        <p:tav tm="100000">
                                          <p:val>
                                            <p:strVal val="#ppt_h"/>
                                          </p:val>
                                        </p:tav>
                                      </p:tavLst>
                                    </p:anim>
                                    <p:animEffect transition="in" filter="fade">
                                      <p:cBhvr>
                                        <p:cTn id="29" dur="500"/>
                                        <p:tgtEl>
                                          <p:spTgt spid="76"/>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wipe(down)">
                                      <p:cBhvr>
                                        <p:cTn id="33" dur="500"/>
                                        <p:tgtEl>
                                          <p:spTgt spid="6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Effect transition="in" filter="fade">
                                      <p:cBhvr>
                                        <p:cTn id="38" dur="500"/>
                                        <p:tgtEl>
                                          <p:spTgt spid="75"/>
                                        </p:tgtEl>
                                      </p:cBhvr>
                                    </p:animEffect>
                                  </p:childTnLst>
                                </p:cTn>
                              </p:par>
                              <p:par>
                                <p:cTn id="39" presetID="22" presetClass="entr" presetSubtype="4" fill="hold" nodeType="withEffect">
                                  <p:stCondLst>
                                    <p:cond delay="0"/>
                                  </p:stCondLst>
                                  <p:childTnLst>
                                    <p:set>
                                      <p:cBhvr>
                                        <p:cTn id="40" dur="1" fill="hold">
                                          <p:stCondLst>
                                            <p:cond delay="0"/>
                                          </p:stCondLst>
                                        </p:cTn>
                                        <p:tgtEl>
                                          <p:spTgt spid="71"/>
                                        </p:tgtEl>
                                        <p:attrNameLst>
                                          <p:attrName>style.visibility</p:attrName>
                                        </p:attrNameLst>
                                      </p:cBhvr>
                                      <p:to>
                                        <p:strVal val="visible"/>
                                      </p:to>
                                    </p:set>
                                    <p:animEffect transition="in" filter="wipe(down)">
                                      <p:cBhvr>
                                        <p:cTn id="41" dur="500"/>
                                        <p:tgtEl>
                                          <p:spTgt spid="71"/>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77"/>
                                        </p:tgtEl>
                                        <p:attrNameLst>
                                          <p:attrName>style.visibility</p:attrName>
                                        </p:attrNameLst>
                                      </p:cBhvr>
                                      <p:to>
                                        <p:strVal val="visible"/>
                                      </p:to>
                                    </p:set>
                                    <p:anim calcmode="lin" valueType="num">
                                      <p:cBhvr>
                                        <p:cTn id="44" dur="500" fill="hold"/>
                                        <p:tgtEl>
                                          <p:spTgt spid="77"/>
                                        </p:tgtEl>
                                        <p:attrNameLst>
                                          <p:attrName>ppt_w</p:attrName>
                                        </p:attrNameLst>
                                      </p:cBhvr>
                                      <p:tavLst>
                                        <p:tav tm="0">
                                          <p:val>
                                            <p:fltVal val="0"/>
                                          </p:val>
                                        </p:tav>
                                        <p:tav tm="100000">
                                          <p:val>
                                            <p:strVal val="#ppt_w"/>
                                          </p:val>
                                        </p:tav>
                                      </p:tavLst>
                                    </p:anim>
                                    <p:anim calcmode="lin" valueType="num">
                                      <p:cBhvr>
                                        <p:cTn id="45" dur="500" fill="hold"/>
                                        <p:tgtEl>
                                          <p:spTgt spid="77"/>
                                        </p:tgtEl>
                                        <p:attrNameLst>
                                          <p:attrName>ppt_h</p:attrName>
                                        </p:attrNameLst>
                                      </p:cBhvr>
                                      <p:tavLst>
                                        <p:tav tm="0">
                                          <p:val>
                                            <p:fltVal val="0"/>
                                          </p:val>
                                        </p:tav>
                                        <p:tav tm="100000">
                                          <p:val>
                                            <p:strVal val="#ppt_h"/>
                                          </p:val>
                                        </p:tav>
                                      </p:tavLst>
                                    </p:anim>
                                    <p:animEffect transition="in" filter="fade">
                                      <p:cBhvr>
                                        <p:cTn id="46" dur="500"/>
                                        <p:tgtEl>
                                          <p:spTgt spid="77"/>
                                        </p:tgtEl>
                                      </p:cBhvr>
                                    </p:animEffect>
                                  </p:childTnLst>
                                </p:cTn>
                              </p:par>
                            </p:childTnLst>
                          </p:cTn>
                        </p:par>
                        <p:par>
                          <p:cTn id="47" fill="hold">
                            <p:stCondLst>
                              <p:cond delay="3000"/>
                            </p:stCondLst>
                            <p:childTnLst>
                              <p:par>
                                <p:cTn id="48" presetID="22" presetClass="entr" presetSubtype="2" fill="hold" nodeType="after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wipe(right)">
                                      <p:cBhvr>
                                        <p:cTn id="50" dur="500"/>
                                        <p:tgtEl>
                                          <p:spTgt spid="6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74"/>
                                        </p:tgtEl>
                                        <p:attrNameLst>
                                          <p:attrName>style.visibility</p:attrName>
                                        </p:attrNameLst>
                                      </p:cBhvr>
                                      <p:to>
                                        <p:strVal val="visible"/>
                                      </p:to>
                                    </p:set>
                                    <p:anim calcmode="lin" valueType="num">
                                      <p:cBhvr>
                                        <p:cTn id="53" dur="500" fill="hold"/>
                                        <p:tgtEl>
                                          <p:spTgt spid="74"/>
                                        </p:tgtEl>
                                        <p:attrNameLst>
                                          <p:attrName>ppt_w</p:attrName>
                                        </p:attrNameLst>
                                      </p:cBhvr>
                                      <p:tavLst>
                                        <p:tav tm="0">
                                          <p:val>
                                            <p:fltVal val="0"/>
                                          </p:val>
                                        </p:tav>
                                        <p:tav tm="100000">
                                          <p:val>
                                            <p:strVal val="#ppt_w"/>
                                          </p:val>
                                        </p:tav>
                                      </p:tavLst>
                                    </p:anim>
                                    <p:anim calcmode="lin" valueType="num">
                                      <p:cBhvr>
                                        <p:cTn id="54" dur="500" fill="hold"/>
                                        <p:tgtEl>
                                          <p:spTgt spid="74"/>
                                        </p:tgtEl>
                                        <p:attrNameLst>
                                          <p:attrName>ppt_h</p:attrName>
                                        </p:attrNameLst>
                                      </p:cBhvr>
                                      <p:tavLst>
                                        <p:tav tm="0">
                                          <p:val>
                                            <p:fltVal val="0"/>
                                          </p:val>
                                        </p:tav>
                                        <p:tav tm="100000">
                                          <p:val>
                                            <p:strVal val="#ppt_h"/>
                                          </p:val>
                                        </p:tav>
                                      </p:tavLst>
                                    </p:anim>
                                    <p:animEffect transition="in" filter="fade">
                                      <p:cBhvr>
                                        <p:cTn id="55" dur="500"/>
                                        <p:tgtEl>
                                          <p:spTgt spid="74"/>
                                        </p:tgtEl>
                                      </p:cBhvr>
                                    </p:animEffect>
                                  </p:childTnLst>
                                </p:cTn>
                              </p:par>
                            </p:childTnLst>
                          </p:cTn>
                        </p:par>
                        <p:par>
                          <p:cTn id="56" fill="hold">
                            <p:stCondLst>
                              <p:cond delay="3500"/>
                            </p:stCondLst>
                            <p:childTnLst>
                              <p:par>
                                <p:cTn id="57" presetID="42" presetClass="entr" presetSubtype="0" fill="hold"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fade">
                                      <p:cBhvr>
                                        <p:cTn id="59" dur="1000"/>
                                        <p:tgtEl>
                                          <p:spTgt spid="57"/>
                                        </p:tgtEl>
                                      </p:cBhvr>
                                    </p:animEffect>
                                    <p:anim calcmode="lin" valueType="num">
                                      <p:cBhvr>
                                        <p:cTn id="60" dur="1000" fill="hold"/>
                                        <p:tgtEl>
                                          <p:spTgt spid="57"/>
                                        </p:tgtEl>
                                        <p:attrNameLst>
                                          <p:attrName>ppt_x</p:attrName>
                                        </p:attrNameLst>
                                      </p:cBhvr>
                                      <p:tavLst>
                                        <p:tav tm="0">
                                          <p:val>
                                            <p:strVal val="#ppt_x"/>
                                          </p:val>
                                        </p:tav>
                                        <p:tav tm="100000">
                                          <p:val>
                                            <p:strVal val="#ppt_x"/>
                                          </p:val>
                                        </p:tav>
                                      </p:tavLst>
                                    </p:anim>
                                    <p:anim calcmode="lin" valueType="num">
                                      <p:cBhvr>
                                        <p:cTn id="61" dur="1000" fill="hold"/>
                                        <p:tgtEl>
                                          <p:spTgt spid="57"/>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1000"/>
                                        <p:tgtEl>
                                          <p:spTgt spid="54"/>
                                        </p:tgtEl>
                                      </p:cBhvr>
                                    </p:animEffect>
                                    <p:anim calcmode="lin" valueType="num">
                                      <p:cBhvr>
                                        <p:cTn id="65" dur="1000" fill="hold"/>
                                        <p:tgtEl>
                                          <p:spTgt spid="54"/>
                                        </p:tgtEl>
                                        <p:attrNameLst>
                                          <p:attrName>ppt_x</p:attrName>
                                        </p:attrNameLst>
                                      </p:cBhvr>
                                      <p:tavLst>
                                        <p:tav tm="0">
                                          <p:val>
                                            <p:strVal val="#ppt_x"/>
                                          </p:val>
                                        </p:tav>
                                        <p:tav tm="100000">
                                          <p:val>
                                            <p:strVal val="#ppt_x"/>
                                          </p:val>
                                        </p:tav>
                                      </p:tavLst>
                                    </p:anim>
                                    <p:anim calcmode="lin" valueType="num">
                                      <p:cBhvr>
                                        <p:cTn id="66"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19" grpId="0" animBg="1"/>
      <p:bldP spid="64" grpId="0" animBg="1"/>
      <p:bldP spid="74" grpId="0"/>
      <p:bldP spid="75" grpId="0"/>
      <p:bldP spid="76" grpId="0"/>
      <p:bldP spid="7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8723594" y="0"/>
            <a:ext cx="3468406" cy="685800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1"/>
            <a:ext cx="8666336" cy="5872936"/>
          </a:xfrm>
          <a:prstGeom prst="rect">
            <a:avLst/>
          </a:prstGeom>
        </p:spPr>
      </p:pic>
      <p:grpSp>
        <p:nvGrpSpPr>
          <p:cNvPr id="9" name="组合 8"/>
          <p:cNvGrpSpPr/>
          <p:nvPr/>
        </p:nvGrpSpPr>
        <p:grpSpPr>
          <a:xfrm>
            <a:off x="9015544" y="4069481"/>
            <a:ext cx="3193853" cy="1072586"/>
            <a:chOff x="6360610" y="2564579"/>
            <a:chExt cx="3246579" cy="1072586"/>
          </a:xfrm>
        </p:grpSpPr>
        <p:sp>
          <p:nvSpPr>
            <p:cNvPr id="34" name="Rectangle 54"/>
            <p:cNvSpPr/>
            <p:nvPr/>
          </p:nvSpPr>
          <p:spPr>
            <a:xfrm>
              <a:off x="6680129" y="3342020"/>
              <a:ext cx="2686753" cy="295145"/>
            </a:xfrm>
            <a:prstGeom prst="rect">
              <a:avLst/>
            </a:prstGeom>
            <a:noFill/>
          </p:spPr>
          <p:txBody>
            <a:bodyPr wrap="square">
              <a:spAutoFit/>
            </a:bodyPr>
            <a:lstStyle/>
            <a:p>
              <a:pPr>
                <a:lnSpc>
                  <a:spcPct val="120000"/>
                </a:lnSpc>
              </a:pPr>
              <a:r>
                <a:rPr lang="en-US" altLang="zh-CN" sz="12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TEACHING CONTENT</a:t>
              </a:r>
              <a:endParaRPr lang="en-US" altLang="zh-CN" sz="12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5" name="Rectangle 55"/>
            <p:cNvSpPr/>
            <p:nvPr/>
          </p:nvSpPr>
          <p:spPr>
            <a:xfrm>
              <a:off x="6360610" y="2564579"/>
              <a:ext cx="3246579" cy="707886"/>
            </a:xfrm>
            <a:prstGeom prst="rect">
              <a:avLst/>
            </a:prstGeom>
            <a:noFill/>
          </p:spPr>
          <p:txBody>
            <a:bodyPr wrap="square">
              <a:spAutoFit/>
            </a:bodyPr>
            <a:lstStyle/>
            <a:p>
              <a:r>
                <a:rPr lang="zh-CN" altLang="en-US" sz="4000" b="1" spc="6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请添加标题</a:t>
              </a:r>
              <a:endParaRPr lang="en-US" altLang="zh-CN" sz="4000" b="1" spc="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427" y="1401834"/>
            <a:ext cx="2307319" cy="2407954"/>
          </a:xfrm>
          <a:prstGeom prst="rect">
            <a:avLst/>
          </a:prstGeom>
        </p:spPr>
      </p:pic>
      <p:sp>
        <p:nvSpPr>
          <p:cNvPr id="38" name="矩形 37"/>
          <p:cNvSpPr/>
          <p:nvPr/>
        </p:nvSpPr>
        <p:spPr>
          <a:xfrm>
            <a:off x="9014671" y="5211622"/>
            <a:ext cx="3140944"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bg1">
                    <a:lumMod val="85000"/>
                  </a:schemeClr>
                </a:solidFill>
                <a:latin typeface="微软雅黑"/>
                <a:ea typeface="微软雅黑"/>
                <a:sym typeface="Gill Sans" charset="0"/>
              </a:rPr>
              <a:t>此处添加详细文本描述，建议与标题相关并符合整体语言风格，语言描述</a:t>
            </a:r>
            <a:endParaRPr lang="en-US" altLang="zh-CN" sz="1200" dirty="0">
              <a:solidFill>
                <a:schemeClr val="bg1">
                  <a:lumMod val="8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482125794"/>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60000">
                                          <p:cBhvr additive="base">
                                            <p:cTn id="7" dur="500" fill="hold"/>
                                            <p:tgtEl>
                                              <p:spTgt spid="8"/>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8">
                                                <p:txEl>
                                                  <p:pRg st="0" end="0"/>
                                                </p:txEl>
                                              </p:spTgt>
                                            </p:tgtEl>
                                            <p:attrNameLst>
                                              <p:attrName>style.visibility</p:attrName>
                                            </p:attrNameLst>
                                          </p:cBhvr>
                                          <p:to>
                                            <p:strVal val="visible"/>
                                          </p:to>
                                        </p:set>
                                        <p:animEffect transition="in" filter="wipe(left)">
                                          <p:cBhvr>
                                            <p:cTn id="16"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38">
                                                <p:txEl>
                                                  <p:pRg st="0" end="0"/>
                                                </p:txEl>
                                              </p:spTgt>
                                            </p:tgtEl>
                                            <p:attrNameLst>
                                              <p:attrName>style.visibility</p:attrName>
                                            </p:attrNameLst>
                                          </p:cBhvr>
                                          <p:to>
                                            <p:strVal val="visible"/>
                                          </p:to>
                                        </p:set>
                                        <p:animEffect transition="in" filter="wipe(left)">
                                          <p:cBhvr>
                                            <p:cTn id="16" dur="500"/>
                                            <p:tgtEl>
                                              <p:spTgt spid="3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09089" cy="477054"/>
            <a:chOff x="593838" y="646821"/>
            <a:chExt cx="3209087" cy="477053"/>
          </a:xfrm>
        </p:grpSpPr>
        <p:sp>
          <p:nvSpPr>
            <p:cNvPr id="5" name="Text Box 7"/>
            <p:cNvSpPr txBox="1">
              <a:spLocks noChangeArrowheads="1"/>
            </p:cNvSpPr>
            <p:nvPr/>
          </p:nvSpPr>
          <p:spPr bwMode="auto">
            <a:xfrm>
              <a:off x="1992687" y="817254"/>
              <a:ext cx="1810238"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Content</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教学内容</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143" name="TextBox 50"/>
          <p:cNvSpPr txBox="1"/>
          <p:nvPr/>
        </p:nvSpPr>
        <p:spPr>
          <a:xfrm>
            <a:off x="3572412" y="2582726"/>
            <a:ext cx="832074" cy="923307"/>
          </a:xfrm>
          <a:prstGeom prst="rect">
            <a:avLst/>
          </a:prstGeom>
          <a:noFill/>
        </p:spPr>
        <p:txBody>
          <a:bodyPr wrap="square" lIns="91420" tIns="45709" rIns="91420" bIns="45709" rtlCol="0">
            <a:spAutoFit/>
          </a:bodyPr>
          <a:lstStyle/>
          <a:p>
            <a:pPr algn="ctr" fontAlgn="base">
              <a:spcBef>
                <a:spcPct val="0"/>
              </a:spcBef>
              <a:spcAft>
                <a:spcPct val="0"/>
              </a:spcAft>
            </a:pPr>
            <a:r>
              <a:rPr lang="en-US" sz="5400" b="1" dirty="0" smtClean="0">
                <a:solidFill>
                  <a:prstClr val="black">
                    <a:lumMod val="65000"/>
                    <a:lumOff val="35000"/>
                  </a:prstClr>
                </a:solidFill>
                <a:latin typeface="微软雅黑" panose="020B0503020204020204" pitchFamily="34" charset="-122"/>
                <a:ea typeface="微软雅黑" panose="020B0503020204020204" pitchFamily="34" charset="-122"/>
                <a:cs typeface="Helvetica Neue"/>
              </a:rPr>
              <a:t>+</a:t>
            </a:r>
            <a:endParaRPr lang="ru-RU" sz="5400" b="1" dirty="0">
              <a:solidFill>
                <a:prstClr val="black">
                  <a:lumMod val="65000"/>
                  <a:lumOff val="35000"/>
                </a:prstClr>
              </a:solidFill>
              <a:latin typeface="微软雅黑" panose="020B0503020204020204" pitchFamily="34" charset="-122"/>
              <a:ea typeface="微软雅黑" panose="020B0503020204020204" pitchFamily="34" charset="-122"/>
              <a:cs typeface="Helvetica Neue"/>
            </a:endParaRPr>
          </a:p>
        </p:txBody>
      </p:sp>
      <p:sp>
        <p:nvSpPr>
          <p:cNvPr id="144" name="TextBox 51"/>
          <p:cNvSpPr txBox="1"/>
          <p:nvPr/>
        </p:nvSpPr>
        <p:spPr>
          <a:xfrm>
            <a:off x="5695229" y="2582726"/>
            <a:ext cx="832074" cy="923307"/>
          </a:xfrm>
          <a:prstGeom prst="rect">
            <a:avLst/>
          </a:prstGeom>
          <a:noFill/>
        </p:spPr>
        <p:txBody>
          <a:bodyPr wrap="square" lIns="91420" tIns="45709" rIns="91420" bIns="45709" rtlCol="0">
            <a:spAutoFit/>
          </a:bodyPr>
          <a:lstStyle/>
          <a:p>
            <a:pPr algn="ctr" fontAlgn="base">
              <a:spcBef>
                <a:spcPct val="0"/>
              </a:spcBef>
              <a:spcAft>
                <a:spcPct val="0"/>
              </a:spcAft>
            </a:pPr>
            <a:r>
              <a:rPr lang="en-US" sz="5400" b="1" dirty="0" smtClean="0">
                <a:solidFill>
                  <a:prstClr val="black">
                    <a:lumMod val="65000"/>
                    <a:lumOff val="35000"/>
                  </a:prstClr>
                </a:solidFill>
                <a:latin typeface="微软雅黑" panose="020B0503020204020204" pitchFamily="34" charset="-122"/>
                <a:ea typeface="微软雅黑" panose="020B0503020204020204" pitchFamily="34" charset="-122"/>
                <a:cs typeface="Helvetica Neue"/>
              </a:rPr>
              <a:t>+</a:t>
            </a:r>
            <a:endParaRPr lang="ru-RU" sz="5400" b="1" dirty="0">
              <a:solidFill>
                <a:prstClr val="black">
                  <a:lumMod val="65000"/>
                  <a:lumOff val="35000"/>
                </a:prstClr>
              </a:solidFill>
              <a:latin typeface="微软雅黑" panose="020B0503020204020204" pitchFamily="34" charset="-122"/>
              <a:ea typeface="微软雅黑" panose="020B0503020204020204" pitchFamily="34" charset="-122"/>
              <a:cs typeface="Helvetica Neue"/>
            </a:endParaRPr>
          </a:p>
        </p:txBody>
      </p:sp>
      <p:sp>
        <p:nvSpPr>
          <p:cNvPr id="145" name="TextBox 52"/>
          <p:cNvSpPr txBox="1"/>
          <p:nvPr/>
        </p:nvSpPr>
        <p:spPr>
          <a:xfrm>
            <a:off x="7806254" y="2592924"/>
            <a:ext cx="832074" cy="923307"/>
          </a:xfrm>
          <a:prstGeom prst="rect">
            <a:avLst/>
          </a:prstGeom>
          <a:noFill/>
        </p:spPr>
        <p:txBody>
          <a:bodyPr wrap="square" lIns="91420" tIns="45709" rIns="91420" bIns="45709" rtlCol="0">
            <a:spAutoFit/>
          </a:bodyPr>
          <a:lstStyle/>
          <a:p>
            <a:pPr algn="ctr" fontAlgn="base">
              <a:spcBef>
                <a:spcPct val="0"/>
              </a:spcBef>
              <a:spcAft>
                <a:spcPct val="0"/>
              </a:spcAft>
            </a:pPr>
            <a:r>
              <a:rPr lang="en-US" sz="5400" b="1" dirty="0">
                <a:solidFill>
                  <a:prstClr val="black">
                    <a:lumMod val="65000"/>
                    <a:lumOff val="35000"/>
                  </a:prstClr>
                </a:solidFill>
                <a:latin typeface="微软雅黑" panose="020B0503020204020204" pitchFamily="34" charset="-122"/>
                <a:ea typeface="微软雅黑" panose="020B0503020204020204" pitchFamily="34" charset="-122"/>
                <a:cs typeface="Helvetica Neue"/>
              </a:rPr>
              <a:t>=</a:t>
            </a:r>
            <a:endParaRPr lang="ru-RU" sz="5400" b="1" dirty="0">
              <a:solidFill>
                <a:prstClr val="black">
                  <a:lumMod val="65000"/>
                  <a:lumOff val="35000"/>
                </a:prstClr>
              </a:solidFill>
              <a:latin typeface="微软雅黑" panose="020B0503020204020204" pitchFamily="34" charset="-122"/>
              <a:ea typeface="微软雅黑" panose="020B0503020204020204" pitchFamily="34" charset="-122"/>
              <a:cs typeface="Helvetica Neue"/>
            </a:endParaRPr>
          </a:p>
        </p:txBody>
      </p:sp>
      <p:sp>
        <p:nvSpPr>
          <p:cNvPr id="146" name="TextBox 53"/>
          <p:cNvSpPr txBox="1"/>
          <p:nvPr/>
        </p:nvSpPr>
        <p:spPr>
          <a:xfrm>
            <a:off x="1980150" y="4042306"/>
            <a:ext cx="1807998" cy="292388"/>
          </a:xfrm>
          <a:prstGeom prst="rect">
            <a:avLst/>
          </a:prstGeom>
          <a:noFill/>
        </p:spPr>
        <p:txBody>
          <a:bodyPr wrap="square" lIns="0" rIns="0" bIns="0" rtlCol="0">
            <a:spAutoFit/>
          </a:bodyPr>
          <a:lstStyle/>
          <a:p>
            <a:pPr algn="ctr" fontAlgn="base">
              <a:spcBef>
                <a:spcPct val="0"/>
              </a:spcBef>
              <a:spcAft>
                <a:spcPct val="0"/>
              </a:spcAft>
              <a:tabLst>
                <a:tab pos="1025525" algn="l"/>
              </a:tabLst>
            </a:pPr>
            <a:r>
              <a:rPr lang="zh-CN" altLang="en-US" sz="1600" b="1" dirty="0" smtClean="0">
                <a:solidFill>
                  <a:srgbClr val="7AB005"/>
                </a:solidFill>
                <a:latin typeface="微软雅黑" panose="020B0503020204020204" pitchFamily="34" charset="-122"/>
                <a:ea typeface="微软雅黑" panose="020B0503020204020204" pitchFamily="34" charset="-122"/>
                <a:cs typeface="Calibri"/>
              </a:rPr>
              <a:t>填加标</a:t>
            </a:r>
            <a:r>
              <a:rPr lang="zh-CN" altLang="en-US" sz="1600" b="1" dirty="0">
                <a:solidFill>
                  <a:srgbClr val="7AB005"/>
                </a:solidFill>
                <a:latin typeface="微软雅黑" panose="020B0503020204020204" pitchFamily="34" charset="-122"/>
                <a:ea typeface="微软雅黑" panose="020B0503020204020204" pitchFamily="34" charset="-122"/>
                <a:cs typeface="Calibri"/>
              </a:rPr>
              <a:t>题</a:t>
            </a:r>
            <a:endParaRPr lang="en-US" sz="1600" b="1" dirty="0">
              <a:solidFill>
                <a:srgbClr val="7AB005"/>
              </a:solidFill>
              <a:latin typeface="微软雅黑" panose="020B0503020204020204" pitchFamily="34" charset="-122"/>
              <a:ea typeface="微软雅黑" panose="020B0503020204020204" pitchFamily="34" charset="-122"/>
              <a:cs typeface="Calibri"/>
            </a:endParaRPr>
          </a:p>
        </p:txBody>
      </p:sp>
      <p:sp>
        <p:nvSpPr>
          <p:cNvPr id="147" name="TextBox 54"/>
          <p:cNvSpPr txBox="1"/>
          <p:nvPr/>
        </p:nvSpPr>
        <p:spPr>
          <a:xfrm>
            <a:off x="2106754" y="4346508"/>
            <a:ext cx="1547915" cy="646331"/>
          </a:xfrm>
          <a:prstGeom prst="rect">
            <a:avLst/>
          </a:prstGeom>
          <a:noFill/>
        </p:spPr>
        <p:txBody>
          <a:bodyPr wrap="square" lIns="0" rIns="0" bIns="0" rtlCol="0">
            <a:spAutoFit/>
          </a:bodyPr>
          <a:lstStyle/>
          <a:p>
            <a:pPr algn="ctr" fontAlgn="base">
              <a:lnSpc>
                <a:spcPct val="130000"/>
              </a:lnSpc>
              <a:spcBef>
                <a:spcPct val="0"/>
              </a:spcBef>
              <a:spcAft>
                <a:spcPct val="0"/>
              </a:spcAft>
            </a:pPr>
            <a:r>
              <a:rPr lang="zh-CN" altLang="en-US" sz="1000" dirty="0">
                <a:solidFill>
                  <a:prstClr val="black">
                    <a:lumMod val="50000"/>
                    <a:lumOff val="50000"/>
                  </a:prstClr>
                </a:solidFill>
                <a:latin typeface="微软雅黑" pitchFamily="34" charset="-122"/>
                <a:ea typeface="微软雅黑" panose="020B0503020204020204" pitchFamily="34" charset="-122"/>
              </a:rPr>
              <a:t>单击</a:t>
            </a:r>
            <a:r>
              <a:rPr lang="zh-CN" altLang="en-US" sz="1000" dirty="0" smtClean="0">
                <a:solidFill>
                  <a:prstClr val="black">
                    <a:lumMod val="50000"/>
                    <a:lumOff val="50000"/>
                  </a:prstClr>
                </a:solidFill>
                <a:latin typeface="微软雅黑" pitchFamily="34" charset="-122"/>
                <a:ea typeface="微软雅黑" panose="020B0503020204020204" pitchFamily="34" charset="-122"/>
              </a:rPr>
              <a:t>此处文本单击添加文本</a:t>
            </a:r>
            <a:r>
              <a:rPr lang="zh-CN" altLang="en-US" sz="1000" dirty="0">
                <a:solidFill>
                  <a:prstClr val="black">
                    <a:lumMod val="50000"/>
                    <a:lumOff val="50000"/>
                  </a:prstClr>
                </a:solidFill>
                <a:latin typeface="微软雅黑" pitchFamily="34" charset="-122"/>
                <a:ea typeface="微软雅黑" panose="020B0503020204020204" pitchFamily="34" charset="-122"/>
              </a:rPr>
              <a:t>单击此处文本单击添加</a:t>
            </a:r>
            <a:r>
              <a:rPr lang="zh-CN" altLang="en-US" sz="1000" dirty="0" smtClean="0">
                <a:solidFill>
                  <a:prstClr val="black">
                    <a:lumMod val="50000"/>
                    <a:lumOff val="50000"/>
                  </a:prstClr>
                </a:solidFill>
                <a:latin typeface="微软雅黑" pitchFamily="34" charset="-122"/>
                <a:ea typeface="微软雅黑" panose="020B0503020204020204" pitchFamily="34" charset="-122"/>
              </a:rPr>
              <a:t>文本</a:t>
            </a:r>
            <a:r>
              <a:rPr lang="zh-CN" altLang="en-US" sz="1000" dirty="0">
                <a:solidFill>
                  <a:prstClr val="black">
                    <a:lumMod val="50000"/>
                    <a:lumOff val="50000"/>
                  </a:prstClr>
                </a:solidFill>
                <a:latin typeface="微软雅黑" pitchFamily="34" charset="-122"/>
                <a:ea typeface="微软雅黑" panose="020B0503020204020204" pitchFamily="34" charset="-122"/>
              </a:rPr>
              <a:t>单击此处文本单击添加文本</a:t>
            </a:r>
            <a:endParaRPr lang="en-US" sz="1000" dirty="0">
              <a:solidFill>
                <a:prstClr val="white">
                  <a:lumMod val="50000"/>
                </a:prstClr>
              </a:solidFill>
              <a:latin typeface="微软雅黑" panose="020B0503020204020204" pitchFamily="34" charset="-122"/>
              <a:ea typeface="微软雅黑" panose="020B0503020204020204" pitchFamily="34" charset="-122"/>
              <a:cs typeface="Calibri"/>
            </a:endParaRPr>
          </a:p>
        </p:txBody>
      </p:sp>
      <p:sp>
        <p:nvSpPr>
          <p:cNvPr id="148" name="TextBox 55"/>
          <p:cNvSpPr txBox="1"/>
          <p:nvPr/>
        </p:nvSpPr>
        <p:spPr>
          <a:xfrm>
            <a:off x="4131968" y="4039761"/>
            <a:ext cx="1807998" cy="292388"/>
          </a:xfrm>
          <a:prstGeom prst="rect">
            <a:avLst/>
          </a:prstGeom>
          <a:noFill/>
        </p:spPr>
        <p:txBody>
          <a:bodyPr wrap="square" lIns="0" rIns="0" bIns="0" rtlCol="0">
            <a:spAutoFit/>
          </a:bodyPr>
          <a:lstStyle/>
          <a:p>
            <a:pPr algn="ctr" fontAlgn="base">
              <a:spcBef>
                <a:spcPct val="0"/>
              </a:spcBef>
              <a:spcAft>
                <a:spcPct val="0"/>
              </a:spcAft>
              <a:tabLst>
                <a:tab pos="1025525" algn="l"/>
              </a:tabLst>
            </a:pPr>
            <a:r>
              <a:rPr lang="zh-CN" altLang="en-US" sz="1600" b="1" dirty="0">
                <a:solidFill>
                  <a:srgbClr val="7AB005"/>
                </a:solidFill>
                <a:latin typeface="微软雅黑" panose="020B0503020204020204" pitchFamily="34" charset="-122"/>
                <a:ea typeface="微软雅黑" panose="020B0503020204020204" pitchFamily="34" charset="-122"/>
                <a:cs typeface="Calibri"/>
              </a:rPr>
              <a:t>填加标题</a:t>
            </a:r>
            <a:endParaRPr lang="en-US" altLang="zh-CN" sz="1600" b="1" dirty="0">
              <a:solidFill>
                <a:srgbClr val="7AB005"/>
              </a:solidFill>
              <a:latin typeface="微软雅黑" panose="020B0503020204020204" pitchFamily="34" charset="-122"/>
              <a:ea typeface="微软雅黑" panose="020B0503020204020204" pitchFamily="34" charset="-122"/>
              <a:cs typeface="Calibri"/>
            </a:endParaRPr>
          </a:p>
        </p:txBody>
      </p:sp>
      <p:sp>
        <p:nvSpPr>
          <p:cNvPr id="149" name="TextBox 56"/>
          <p:cNvSpPr txBox="1"/>
          <p:nvPr/>
        </p:nvSpPr>
        <p:spPr>
          <a:xfrm>
            <a:off x="4258576" y="4343963"/>
            <a:ext cx="1547915" cy="646331"/>
          </a:xfrm>
          <a:prstGeom prst="rect">
            <a:avLst/>
          </a:prstGeom>
          <a:noFill/>
        </p:spPr>
        <p:txBody>
          <a:bodyPr wrap="square" lIns="0" rIns="0" bIns="0" rtlCol="0">
            <a:spAutoFit/>
          </a:bodyPr>
          <a:lstStyle/>
          <a:p>
            <a:pPr algn="ctr" fontAlgn="base">
              <a:lnSpc>
                <a:spcPct val="130000"/>
              </a:lnSpc>
              <a:spcBef>
                <a:spcPct val="0"/>
              </a:spcBef>
              <a:spcAft>
                <a:spcPct val="0"/>
              </a:spcAft>
            </a:pPr>
            <a:r>
              <a:rPr lang="zh-CN" altLang="en-US" sz="1000" dirty="0">
                <a:solidFill>
                  <a:prstClr val="black">
                    <a:lumMod val="50000"/>
                    <a:lumOff val="50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white">
                  <a:lumMod val="50000"/>
                </a:prstClr>
              </a:solidFill>
              <a:latin typeface="微软雅黑" panose="020B0503020204020204" pitchFamily="34" charset="-122"/>
              <a:ea typeface="微软雅黑" panose="020B0503020204020204" pitchFamily="34" charset="-122"/>
              <a:cs typeface="Calibri"/>
            </a:endParaRPr>
          </a:p>
        </p:txBody>
      </p:sp>
      <p:sp>
        <p:nvSpPr>
          <p:cNvPr id="150" name="TextBox 57"/>
          <p:cNvSpPr txBox="1"/>
          <p:nvPr/>
        </p:nvSpPr>
        <p:spPr>
          <a:xfrm>
            <a:off x="6263389" y="4037217"/>
            <a:ext cx="1807998" cy="292388"/>
          </a:xfrm>
          <a:prstGeom prst="rect">
            <a:avLst/>
          </a:prstGeom>
          <a:noFill/>
        </p:spPr>
        <p:txBody>
          <a:bodyPr wrap="square" lIns="0" rIns="0" bIns="0" rtlCol="0">
            <a:spAutoFit/>
          </a:bodyPr>
          <a:lstStyle/>
          <a:p>
            <a:pPr algn="ctr" fontAlgn="base">
              <a:spcBef>
                <a:spcPct val="0"/>
              </a:spcBef>
              <a:spcAft>
                <a:spcPct val="0"/>
              </a:spcAft>
              <a:tabLst>
                <a:tab pos="1025525" algn="l"/>
              </a:tabLst>
            </a:pPr>
            <a:r>
              <a:rPr lang="zh-CN" altLang="en-US" sz="1600" b="1" dirty="0">
                <a:solidFill>
                  <a:srgbClr val="7AB005"/>
                </a:solidFill>
                <a:latin typeface="微软雅黑" panose="020B0503020204020204" pitchFamily="34" charset="-122"/>
                <a:ea typeface="微软雅黑" panose="020B0503020204020204" pitchFamily="34" charset="-122"/>
                <a:cs typeface="Calibri"/>
              </a:rPr>
              <a:t>填加标题</a:t>
            </a:r>
            <a:endParaRPr lang="en-US" altLang="zh-CN" sz="1600" b="1" dirty="0">
              <a:solidFill>
                <a:srgbClr val="7AB005"/>
              </a:solidFill>
              <a:latin typeface="微软雅黑" panose="020B0503020204020204" pitchFamily="34" charset="-122"/>
              <a:ea typeface="微软雅黑" panose="020B0503020204020204" pitchFamily="34" charset="-122"/>
              <a:cs typeface="Calibri"/>
            </a:endParaRPr>
          </a:p>
        </p:txBody>
      </p:sp>
      <p:sp>
        <p:nvSpPr>
          <p:cNvPr id="151" name="TextBox 58"/>
          <p:cNvSpPr txBox="1"/>
          <p:nvPr/>
        </p:nvSpPr>
        <p:spPr>
          <a:xfrm>
            <a:off x="6389997" y="4341419"/>
            <a:ext cx="1547915" cy="646331"/>
          </a:xfrm>
          <a:prstGeom prst="rect">
            <a:avLst/>
          </a:prstGeom>
          <a:noFill/>
        </p:spPr>
        <p:txBody>
          <a:bodyPr wrap="square" lIns="0" rIns="0" bIns="0" rtlCol="0">
            <a:spAutoFit/>
          </a:bodyPr>
          <a:lstStyle/>
          <a:p>
            <a:pPr algn="ctr" fontAlgn="base">
              <a:lnSpc>
                <a:spcPct val="130000"/>
              </a:lnSpc>
              <a:spcBef>
                <a:spcPct val="0"/>
              </a:spcBef>
              <a:spcAft>
                <a:spcPct val="0"/>
              </a:spcAft>
            </a:pPr>
            <a:r>
              <a:rPr lang="zh-CN" altLang="en-US" sz="1000" dirty="0">
                <a:solidFill>
                  <a:prstClr val="black">
                    <a:lumMod val="50000"/>
                    <a:lumOff val="50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white">
                  <a:lumMod val="50000"/>
                </a:prstClr>
              </a:solidFill>
              <a:latin typeface="微软雅黑" panose="020B0503020204020204" pitchFamily="34" charset="-122"/>
              <a:ea typeface="微软雅黑" panose="020B0503020204020204" pitchFamily="34" charset="-122"/>
              <a:cs typeface="Calibri"/>
            </a:endParaRPr>
          </a:p>
        </p:txBody>
      </p:sp>
      <p:sp>
        <p:nvSpPr>
          <p:cNvPr id="152" name="TextBox 59"/>
          <p:cNvSpPr txBox="1"/>
          <p:nvPr/>
        </p:nvSpPr>
        <p:spPr>
          <a:xfrm>
            <a:off x="8387782" y="4042306"/>
            <a:ext cx="1807998" cy="292388"/>
          </a:xfrm>
          <a:prstGeom prst="rect">
            <a:avLst/>
          </a:prstGeom>
          <a:noFill/>
        </p:spPr>
        <p:txBody>
          <a:bodyPr wrap="square" lIns="0" rIns="0" bIns="0" rtlCol="0">
            <a:spAutoFit/>
          </a:bodyPr>
          <a:lstStyle/>
          <a:p>
            <a:pPr algn="ctr" fontAlgn="base">
              <a:spcBef>
                <a:spcPct val="0"/>
              </a:spcBef>
              <a:spcAft>
                <a:spcPct val="0"/>
              </a:spcAft>
              <a:tabLst>
                <a:tab pos="1025525" algn="l"/>
              </a:tabLst>
            </a:pPr>
            <a:r>
              <a:rPr lang="zh-CN" altLang="en-US" sz="1600" b="1" dirty="0">
                <a:solidFill>
                  <a:srgbClr val="7AB005"/>
                </a:solidFill>
                <a:latin typeface="微软雅黑" panose="020B0503020204020204" pitchFamily="34" charset="-122"/>
                <a:ea typeface="微软雅黑" panose="020B0503020204020204" pitchFamily="34" charset="-122"/>
                <a:cs typeface="Calibri"/>
              </a:rPr>
              <a:t>填加标题</a:t>
            </a:r>
            <a:endParaRPr lang="en-US" altLang="zh-CN" sz="1600" b="1" dirty="0">
              <a:solidFill>
                <a:srgbClr val="7AB005"/>
              </a:solidFill>
              <a:latin typeface="微软雅黑" panose="020B0503020204020204" pitchFamily="34" charset="-122"/>
              <a:ea typeface="微软雅黑" panose="020B0503020204020204" pitchFamily="34" charset="-122"/>
              <a:cs typeface="Calibri"/>
            </a:endParaRPr>
          </a:p>
        </p:txBody>
      </p:sp>
      <p:sp>
        <p:nvSpPr>
          <p:cNvPr id="153" name="TextBox 60"/>
          <p:cNvSpPr txBox="1"/>
          <p:nvPr/>
        </p:nvSpPr>
        <p:spPr>
          <a:xfrm>
            <a:off x="8514390" y="4346508"/>
            <a:ext cx="1547915" cy="646331"/>
          </a:xfrm>
          <a:prstGeom prst="rect">
            <a:avLst/>
          </a:prstGeom>
          <a:noFill/>
        </p:spPr>
        <p:txBody>
          <a:bodyPr wrap="square" lIns="0" rIns="0" bIns="0" rtlCol="0">
            <a:spAutoFit/>
          </a:bodyPr>
          <a:lstStyle/>
          <a:p>
            <a:pPr algn="ctr" fontAlgn="base">
              <a:lnSpc>
                <a:spcPct val="130000"/>
              </a:lnSpc>
              <a:spcBef>
                <a:spcPct val="0"/>
              </a:spcBef>
              <a:spcAft>
                <a:spcPct val="0"/>
              </a:spcAft>
            </a:pPr>
            <a:r>
              <a:rPr lang="zh-CN" altLang="en-US" sz="1000" dirty="0">
                <a:solidFill>
                  <a:prstClr val="black">
                    <a:lumMod val="50000"/>
                    <a:lumOff val="50000"/>
                  </a:prstClr>
                </a:solidFill>
                <a:latin typeface="微软雅黑" pitchFamily="34" charset="-122"/>
                <a:ea typeface="微软雅黑" panose="020B0503020204020204" pitchFamily="34" charset="-122"/>
              </a:rPr>
              <a:t>单击此处文本单击添加文本单击此处文本单击添加文本单击此处文本单击添加文本</a:t>
            </a:r>
            <a:endParaRPr lang="en-US" altLang="zh-CN" sz="1000" dirty="0">
              <a:solidFill>
                <a:prstClr val="white">
                  <a:lumMod val="50000"/>
                </a:prstClr>
              </a:solidFill>
              <a:latin typeface="微软雅黑" panose="020B0503020204020204" pitchFamily="34" charset="-122"/>
              <a:ea typeface="微软雅黑" panose="020B0503020204020204" pitchFamily="34" charset="-122"/>
              <a:cs typeface="Calibri"/>
            </a:endParaRPr>
          </a:p>
        </p:txBody>
      </p:sp>
      <p:grpSp>
        <p:nvGrpSpPr>
          <p:cNvPr id="154" name="组合 153"/>
          <p:cNvGrpSpPr/>
          <p:nvPr/>
        </p:nvGrpSpPr>
        <p:grpSpPr>
          <a:xfrm>
            <a:off x="6438404" y="2365105"/>
            <a:ext cx="1479184" cy="1479182"/>
            <a:chOff x="4932599" y="1491630"/>
            <a:chExt cx="1479184" cy="1479182"/>
          </a:xfrm>
        </p:grpSpPr>
        <p:grpSp>
          <p:nvGrpSpPr>
            <p:cNvPr id="155" name="组合 154"/>
            <p:cNvGrpSpPr/>
            <p:nvPr/>
          </p:nvGrpSpPr>
          <p:grpSpPr>
            <a:xfrm>
              <a:off x="4932599" y="1491630"/>
              <a:ext cx="1479184" cy="1479182"/>
              <a:chOff x="304800" y="673100"/>
              <a:chExt cx="4000500" cy="4000500"/>
            </a:xfrm>
            <a:effectLst>
              <a:outerShdw blurRad="444500" dist="2540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panose="02010600030101010101" pitchFamily="2" charset="-122"/>
                  <a:cs typeface="+mn-cs"/>
                </a:endParaRPr>
              </a:p>
            </p:txBody>
          </p:sp>
          <p:sp>
            <p:nvSpPr>
              <p:cNvPr id="158" name="椭圆 157"/>
              <p:cNvSpPr/>
              <p:nvPr/>
            </p:nvSpPr>
            <p:spPr>
              <a:xfrm>
                <a:off x="407840" y="776140"/>
                <a:ext cx="3794420" cy="379442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grpSp>
        <p:sp>
          <p:nvSpPr>
            <p:cNvPr id="156" name="Freeform 12"/>
            <p:cNvSpPr>
              <a:spLocks noEditPoints="1"/>
            </p:cNvSpPr>
            <p:nvPr/>
          </p:nvSpPr>
          <p:spPr bwMode="auto">
            <a:xfrm>
              <a:off x="5257077" y="1846703"/>
              <a:ext cx="852040" cy="777949"/>
            </a:xfrm>
            <a:custGeom>
              <a:avLst/>
              <a:gdLst/>
              <a:ahLst/>
              <a:cxnLst>
                <a:cxn ang="0">
                  <a:pos x="1284" y="407"/>
                </a:cxn>
                <a:cxn ang="0">
                  <a:pos x="1203" y="1128"/>
                </a:cxn>
                <a:cxn ang="0">
                  <a:pos x="1657" y="1313"/>
                </a:cxn>
                <a:cxn ang="0">
                  <a:pos x="2010" y="1310"/>
                </a:cxn>
                <a:cxn ang="0">
                  <a:pos x="2361" y="910"/>
                </a:cxn>
                <a:cxn ang="0">
                  <a:pos x="2851" y="696"/>
                </a:cxn>
                <a:cxn ang="0">
                  <a:pos x="3216" y="1078"/>
                </a:cxn>
                <a:cxn ang="0">
                  <a:pos x="2979" y="1557"/>
                </a:cxn>
                <a:cxn ang="0">
                  <a:pos x="2477" y="1517"/>
                </a:cxn>
                <a:cxn ang="0">
                  <a:pos x="2080" y="1382"/>
                </a:cxn>
                <a:cxn ang="0">
                  <a:pos x="1515" y="2178"/>
                </a:cxn>
                <a:cxn ang="0">
                  <a:pos x="1639" y="2686"/>
                </a:cxn>
                <a:cxn ang="0">
                  <a:pos x="1428" y="2932"/>
                </a:cxn>
                <a:cxn ang="0">
                  <a:pos x="1121" y="2816"/>
                </a:cxn>
                <a:cxn ang="0">
                  <a:pos x="1129" y="2487"/>
                </a:cxn>
                <a:cxn ang="0">
                  <a:pos x="1413" y="2321"/>
                </a:cxn>
                <a:cxn ang="0">
                  <a:pos x="1431" y="1587"/>
                </a:cxn>
                <a:cxn ang="0">
                  <a:pos x="954" y="1270"/>
                </a:cxn>
                <a:cxn ang="0">
                  <a:pos x="196" y="1138"/>
                </a:cxn>
                <a:cxn ang="0">
                  <a:pos x="65" y="378"/>
                </a:cxn>
                <a:cxn ang="0">
                  <a:pos x="1533" y="1182"/>
                </a:cxn>
                <a:cxn ang="0">
                  <a:pos x="1925" y="1186"/>
                </a:cxn>
                <a:cxn ang="0">
                  <a:pos x="2114" y="972"/>
                </a:cxn>
                <a:cxn ang="0">
                  <a:pos x="1732" y="1085"/>
                </a:cxn>
                <a:cxn ang="0">
                  <a:pos x="2147" y="1514"/>
                </a:cxn>
                <a:cxn ang="0">
                  <a:pos x="1918" y="1841"/>
                </a:cxn>
                <a:cxn ang="0">
                  <a:pos x="1979" y="2139"/>
                </a:cxn>
                <a:cxn ang="0">
                  <a:pos x="2089" y="1757"/>
                </a:cxn>
                <a:cxn ang="0">
                  <a:pos x="2167" y="1508"/>
                </a:cxn>
                <a:cxn ang="0">
                  <a:pos x="1273" y="1619"/>
                </a:cxn>
                <a:cxn ang="0">
                  <a:pos x="1038" y="1398"/>
                </a:cxn>
                <a:cxn ang="0">
                  <a:pos x="1199" y="1722"/>
                </a:cxn>
                <a:cxn ang="0">
                  <a:pos x="1293" y="2035"/>
                </a:cxn>
                <a:cxn ang="0">
                  <a:pos x="650" y="326"/>
                </a:cxn>
                <a:cxn ang="0">
                  <a:pos x="1414" y="2691"/>
                </a:cxn>
                <a:cxn ang="0">
                  <a:pos x="1400" y="2566"/>
                </a:cxn>
                <a:cxn ang="0">
                  <a:pos x="1357" y="2532"/>
                </a:cxn>
                <a:cxn ang="0">
                  <a:pos x="1432" y="2647"/>
                </a:cxn>
                <a:cxn ang="0">
                  <a:pos x="1338" y="2742"/>
                </a:cxn>
                <a:cxn ang="0">
                  <a:pos x="2704" y="1212"/>
                </a:cxn>
                <a:cxn ang="0">
                  <a:pos x="2809" y="979"/>
                </a:cxn>
                <a:cxn ang="0">
                  <a:pos x="2629" y="1018"/>
                </a:cxn>
                <a:cxn ang="0">
                  <a:pos x="2883" y="985"/>
                </a:cxn>
                <a:cxn ang="0">
                  <a:pos x="1422" y="2451"/>
                </a:cxn>
                <a:cxn ang="0">
                  <a:pos x="1407" y="2447"/>
                </a:cxn>
                <a:cxn ang="0">
                  <a:pos x="1384" y="2443"/>
                </a:cxn>
                <a:cxn ang="0">
                  <a:pos x="1157" y="2573"/>
                </a:cxn>
                <a:cxn ang="0">
                  <a:pos x="1282" y="2861"/>
                </a:cxn>
                <a:cxn ang="0">
                  <a:pos x="1564" y="2721"/>
                </a:cxn>
                <a:cxn ang="0">
                  <a:pos x="2799" y="751"/>
                </a:cxn>
                <a:cxn ang="0">
                  <a:pos x="3147" y="1049"/>
                </a:cxn>
                <a:cxn ang="0">
                  <a:pos x="2983" y="1482"/>
                </a:cxn>
                <a:cxn ang="0">
                  <a:pos x="2536" y="1483"/>
                </a:cxn>
                <a:cxn ang="0">
                  <a:pos x="2359" y="1199"/>
                </a:cxn>
                <a:cxn ang="0">
                  <a:pos x="2357" y="1175"/>
                </a:cxn>
                <a:cxn ang="0">
                  <a:pos x="2414" y="942"/>
                </a:cxn>
                <a:cxn ang="0">
                  <a:pos x="758" y="80"/>
                </a:cxn>
                <a:cxn ang="0">
                  <a:pos x="1251" y="547"/>
                </a:cxn>
                <a:cxn ang="0">
                  <a:pos x="1106" y="1068"/>
                </a:cxn>
                <a:cxn ang="0">
                  <a:pos x="991" y="1165"/>
                </a:cxn>
                <a:cxn ang="0">
                  <a:pos x="312" y="1143"/>
                </a:cxn>
                <a:cxn ang="0">
                  <a:pos x="100" y="490"/>
                </a:cxn>
                <a:cxn ang="0">
                  <a:pos x="638" y="73"/>
                </a:cxn>
              </a:cxnLst>
              <a:rect l="0" t="0" r="r" b="b"/>
              <a:pathLst>
                <a:path w="3221" h="2941">
                  <a:moveTo>
                    <a:pt x="668" y="0"/>
                  </a:moveTo>
                  <a:lnTo>
                    <a:pt x="702" y="1"/>
                  </a:lnTo>
                  <a:lnTo>
                    <a:pt x="737" y="3"/>
                  </a:lnTo>
                  <a:lnTo>
                    <a:pt x="770" y="7"/>
                  </a:lnTo>
                  <a:lnTo>
                    <a:pt x="803" y="13"/>
                  </a:lnTo>
                  <a:lnTo>
                    <a:pt x="835" y="21"/>
                  </a:lnTo>
                  <a:lnTo>
                    <a:pt x="867" y="30"/>
                  </a:lnTo>
                  <a:lnTo>
                    <a:pt x="899" y="40"/>
                  </a:lnTo>
                  <a:lnTo>
                    <a:pt x="929" y="53"/>
                  </a:lnTo>
                  <a:lnTo>
                    <a:pt x="958" y="65"/>
                  </a:lnTo>
                  <a:lnTo>
                    <a:pt x="987" y="81"/>
                  </a:lnTo>
                  <a:lnTo>
                    <a:pt x="1015" y="96"/>
                  </a:lnTo>
                  <a:lnTo>
                    <a:pt x="1042" y="114"/>
                  </a:lnTo>
                  <a:lnTo>
                    <a:pt x="1068" y="132"/>
                  </a:lnTo>
                  <a:lnTo>
                    <a:pt x="1094" y="152"/>
                  </a:lnTo>
                  <a:lnTo>
                    <a:pt x="1117" y="173"/>
                  </a:lnTo>
                  <a:lnTo>
                    <a:pt x="1141" y="195"/>
                  </a:lnTo>
                  <a:lnTo>
                    <a:pt x="1163" y="218"/>
                  </a:lnTo>
                  <a:lnTo>
                    <a:pt x="1184" y="242"/>
                  </a:lnTo>
                  <a:lnTo>
                    <a:pt x="1204" y="268"/>
                  </a:lnTo>
                  <a:lnTo>
                    <a:pt x="1222" y="294"/>
                  </a:lnTo>
                  <a:lnTo>
                    <a:pt x="1240" y="321"/>
                  </a:lnTo>
                  <a:lnTo>
                    <a:pt x="1255" y="349"/>
                  </a:lnTo>
                  <a:lnTo>
                    <a:pt x="1271" y="378"/>
                  </a:lnTo>
                  <a:lnTo>
                    <a:pt x="1284" y="407"/>
                  </a:lnTo>
                  <a:lnTo>
                    <a:pt x="1296" y="438"/>
                  </a:lnTo>
                  <a:lnTo>
                    <a:pt x="1306" y="469"/>
                  </a:lnTo>
                  <a:lnTo>
                    <a:pt x="1316" y="500"/>
                  </a:lnTo>
                  <a:lnTo>
                    <a:pt x="1323" y="532"/>
                  </a:lnTo>
                  <a:lnTo>
                    <a:pt x="1329" y="565"/>
                  </a:lnTo>
                  <a:lnTo>
                    <a:pt x="1333" y="598"/>
                  </a:lnTo>
                  <a:lnTo>
                    <a:pt x="1335" y="632"/>
                  </a:lnTo>
                  <a:lnTo>
                    <a:pt x="1336" y="666"/>
                  </a:lnTo>
                  <a:lnTo>
                    <a:pt x="1336" y="699"/>
                  </a:lnTo>
                  <a:lnTo>
                    <a:pt x="1333" y="730"/>
                  </a:lnTo>
                  <a:lnTo>
                    <a:pt x="1330" y="760"/>
                  </a:lnTo>
                  <a:lnTo>
                    <a:pt x="1325" y="790"/>
                  </a:lnTo>
                  <a:lnTo>
                    <a:pt x="1319" y="820"/>
                  </a:lnTo>
                  <a:lnTo>
                    <a:pt x="1311" y="849"/>
                  </a:lnTo>
                  <a:lnTo>
                    <a:pt x="1302" y="878"/>
                  </a:lnTo>
                  <a:lnTo>
                    <a:pt x="1293" y="906"/>
                  </a:lnTo>
                  <a:lnTo>
                    <a:pt x="1281" y="934"/>
                  </a:lnTo>
                  <a:lnTo>
                    <a:pt x="1269" y="960"/>
                  </a:lnTo>
                  <a:lnTo>
                    <a:pt x="1254" y="986"/>
                  </a:lnTo>
                  <a:lnTo>
                    <a:pt x="1240" y="1012"/>
                  </a:lnTo>
                  <a:lnTo>
                    <a:pt x="1224" y="1037"/>
                  </a:lnTo>
                  <a:lnTo>
                    <a:pt x="1208" y="1061"/>
                  </a:lnTo>
                  <a:lnTo>
                    <a:pt x="1189" y="1084"/>
                  </a:lnTo>
                  <a:lnTo>
                    <a:pt x="1170" y="1106"/>
                  </a:lnTo>
                  <a:lnTo>
                    <a:pt x="1203" y="1128"/>
                  </a:lnTo>
                  <a:lnTo>
                    <a:pt x="1235" y="1149"/>
                  </a:lnTo>
                  <a:lnTo>
                    <a:pt x="1269" y="1171"/>
                  </a:lnTo>
                  <a:lnTo>
                    <a:pt x="1304" y="1192"/>
                  </a:lnTo>
                  <a:lnTo>
                    <a:pt x="1338" y="1212"/>
                  </a:lnTo>
                  <a:lnTo>
                    <a:pt x="1373" y="1231"/>
                  </a:lnTo>
                  <a:lnTo>
                    <a:pt x="1406" y="1248"/>
                  </a:lnTo>
                  <a:lnTo>
                    <a:pt x="1438" y="1263"/>
                  </a:lnTo>
                  <a:lnTo>
                    <a:pt x="1466" y="1274"/>
                  </a:lnTo>
                  <a:lnTo>
                    <a:pt x="1493" y="1283"/>
                  </a:lnTo>
                  <a:lnTo>
                    <a:pt x="1518" y="1291"/>
                  </a:lnTo>
                  <a:lnTo>
                    <a:pt x="1543" y="1297"/>
                  </a:lnTo>
                  <a:lnTo>
                    <a:pt x="1568" y="1302"/>
                  </a:lnTo>
                  <a:lnTo>
                    <a:pt x="1593" y="1306"/>
                  </a:lnTo>
                  <a:lnTo>
                    <a:pt x="1618" y="1309"/>
                  </a:lnTo>
                  <a:lnTo>
                    <a:pt x="1643" y="1312"/>
                  </a:lnTo>
                  <a:lnTo>
                    <a:pt x="1643" y="1312"/>
                  </a:lnTo>
                  <a:lnTo>
                    <a:pt x="1646" y="1312"/>
                  </a:lnTo>
                  <a:lnTo>
                    <a:pt x="1648" y="1312"/>
                  </a:lnTo>
                  <a:lnTo>
                    <a:pt x="1648" y="1312"/>
                  </a:lnTo>
                  <a:lnTo>
                    <a:pt x="1650" y="1312"/>
                  </a:lnTo>
                  <a:lnTo>
                    <a:pt x="1651" y="1313"/>
                  </a:lnTo>
                  <a:lnTo>
                    <a:pt x="1653" y="1313"/>
                  </a:lnTo>
                  <a:lnTo>
                    <a:pt x="1655" y="1313"/>
                  </a:lnTo>
                  <a:lnTo>
                    <a:pt x="1655" y="1313"/>
                  </a:lnTo>
                  <a:lnTo>
                    <a:pt x="1657" y="1313"/>
                  </a:lnTo>
                  <a:lnTo>
                    <a:pt x="1658" y="1313"/>
                  </a:lnTo>
                  <a:lnTo>
                    <a:pt x="1659" y="1313"/>
                  </a:lnTo>
                  <a:lnTo>
                    <a:pt x="1661" y="1314"/>
                  </a:lnTo>
                  <a:lnTo>
                    <a:pt x="1662" y="1314"/>
                  </a:lnTo>
                  <a:lnTo>
                    <a:pt x="1663" y="1314"/>
                  </a:lnTo>
                  <a:lnTo>
                    <a:pt x="1665" y="1314"/>
                  </a:lnTo>
                  <a:lnTo>
                    <a:pt x="1666" y="1314"/>
                  </a:lnTo>
                  <a:lnTo>
                    <a:pt x="1666" y="1314"/>
                  </a:lnTo>
                  <a:lnTo>
                    <a:pt x="1668" y="1314"/>
                  </a:lnTo>
                  <a:lnTo>
                    <a:pt x="1669" y="1314"/>
                  </a:lnTo>
                  <a:lnTo>
                    <a:pt x="1670" y="1315"/>
                  </a:lnTo>
                  <a:lnTo>
                    <a:pt x="1673" y="1315"/>
                  </a:lnTo>
                  <a:lnTo>
                    <a:pt x="1681" y="1317"/>
                  </a:lnTo>
                  <a:lnTo>
                    <a:pt x="1681" y="1317"/>
                  </a:lnTo>
                  <a:lnTo>
                    <a:pt x="1683" y="1317"/>
                  </a:lnTo>
                  <a:lnTo>
                    <a:pt x="1712" y="1320"/>
                  </a:lnTo>
                  <a:lnTo>
                    <a:pt x="1742" y="1322"/>
                  </a:lnTo>
                  <a:lnTo>
                    <a:pt x="1773" y="1324"/>
                  </a:lnTo>
                  <a:lnTo>
                    <a:pt x="1804" y="1326"/>
                  </a:lnTo>
                  <a:lnTo>
                    <a:pt x="1837" y="1327"/>
                  </a:lnTo>
                  <a:lnTo>
                    <a:pt x="1870" y="1327"/>
                  </a:lnTo>
                  <a:lnTo>
                    <a:pt x="1903" y="1325"/>
                  </a:lnTo>
                  <a:lnTo>
                    <a:pt x="1937" y="1322"/>
                  </a:lnTo>
                  <a:lnTo>
                    <a:pt x="1973" y="1317"/>
                  </a:lnTo>
                  <a:lnTo>
                    <a:pt x="2010" y="1310"/>
                  </a:lnTo>
                  <a:lnTo>
                    <a:pt x="2046" y="1301"/>
                  </a:lnTo>
                  <a:lnTo>
                    <a:pt x="2081" y="1291"/>
                  </a:lnTo>
                  <a:lnTo>
                    <a:pt x="2118" y="1279"/>
                  </a:lnTo>
                  <a:lnTo>
                    <a:pt x="2153" y="1266"/>
                  </a:lnTo>
                  <a:lnTo>
                    <a:pt x="2188" y="1251"/>
                  </a:lnTo>
                  <a:lnTo>
                    <a:pt x="2222" y="1235"/>
                  </a:lnTo>
                  <a:lnTo>
                    <a:pt x="2241" y="1226"/>
                  </a:lnTo>
                  <a:lnTo>
                    <a:pt x="2260" y="1217"/>
                  </a:lnTo>
                  <a:lnTo>
                    <a:pt x="2278" y="1207"/>
                  </a:lnTo>
                  <a:lnTo>
                    <a:pt x="2297" y="1197"/>
                  </a:lnTo>
                  <a:lnTo>
                    <a:pt x="2296" y="1186"/>
                  </a:lnTo>
                  <a:lnTo>
                    <a:pt x="2295" y="1174"/>
                  </a:lnTo>
                  <a:lnTo>
                    <a:pt x="2294" y="1161"/>
                  </a:lnTo>
                  <a:lnTo>
                    <a:pt x="2294" y="1150"/>
                  </a:lnTo>
                  <a:lnTo>
                    <a:pt x="2295" y="1126"/>
                  </a:lnTo>
                  <a:lnTo>
                    <a:pt x="2297" y="1102"/>
                  </a:lnTo>
                  <a:lnTo>
                    <a:pt x="2299" y="1078"/>
                  </a:lnTo>
                  <a:lnTo>
                    <a:pt x="2303" y="1056"/>
                  </a:lnTo>
                  <a:lnTo>
                    <a:pt x="2308" y="1034"/>
                  </a:lnTo>
                  <a:lnTo>
                    <a:pt x="2315" y="1012"/>
                  </a:lnTo>
                  <a:lnTo>
                    <a:pt x="2322" y="990"/>
                  </a:lnTo>
                  <a:lnTo>
                    <a:pt x="2330" y="969"/>
                  </a:lnTo>
                  <a:lnTo>
                    <a:pt x="2340" y="949"/>
                  </a:lnTo>
                  <a:lnTo>
                    <a:pt x="2350" y="928"/>
                  </a:lnTo>
                  <a:lnTo>
                    <a:pt x="2361" y="910"/>
                  </a:lnTo>
                  <a:lnTo>
                    <a:pt x="2374" y="891"/>
                  </a:lnTo>
                  <a:lnTo>
                    <a:pt x="2386" y="872"/>
                  </a:lnTo>
                  <a:lnTo>
                    <a:pt x="2400" y="855"/>
                  </a:lnTo>
                  <a:lnTo>
                    <a:pt x="2414" y="838"/>
                  </a:lnTo>
                  <a:lnTo>
                    <a:pt x="2430" y="822"/>
                  </a:lnTo>
                  <a:lnTo>
                    <a:pt x="2446" y="807"/>
                  </a:lnTo>
                  <a:lnTo>
                    <a:pt x="2463" y="793"/>
                  </a:lnTo>
                  <a:lnTo>
                    <a:pt x="2481" y="778"/>
                  </a:lnTo>
                  <a:lnTo>
                    <a:pt x="2498" y="766"/>
                  </a:lnTo>
                  <a:lnTo>
                    <a:pt x="2517" y="753"/>
                  </a:lnTo>
                  <a:lnTo>
                    <a:pt x="2537" y="742"/>
                  </a:lnTo>
                  <a:lnTo>
                    <a:pt x="2556" y="733"/>
                  </a:lnTo>
                  <a:lnTo>
                    <a:pt x="2577" y="723"/>
                  </a:lnTo>
                  <a:lnTo>
                    <a:pt x="2599" y="715"/>
                  </a:lnTo>
                  <a:lnTo>
                    <a:pt x="2620" y="708"/>
                  </a:lnTo>
                  <a:lnTo>
                    <a:pt x="2643" y="702"/>
                  </a:lnTo>
                  <a:lnTo>
                    <a:pt x="2664" y="696"/>
                  </a:lnTo>
                  <a:lnTo>
                    <a:pt x="2687" y="692"/>
                  </a:lnTo>
                  <a:lnTo>
                    <a:pt x="2711" y="689"/>
                  </a:lnTo>
                  <a:lnTo>
                    <a:pt x="2734" y="687"/>
                  </a:lnTo>
                  <a:lnTo>
                    <a:pt x="2758" y="686"/>
                  </a:lnTo>
                  <a:lnTo>
                    <a:pt x="2782" y="687"/>
                  </a:lnTo>
                  <a:lnTo>
                    <a:pt x="2805" y="689"/>
                  </a:lnTo>
                  <a:lnTo>
                    <a:pt x="2828" y="692"/>
                  </a:lnTo>
                  <a:lnTo>
                    <a:pt x="2851" y="696"/>
                  </a:lnTo>
                  <a:lnTo>
                    <a:pt x="2874" y="702"/>
                  </a:lnTo>
                  <a:lnTo>
                    <a:pt x="2896" y="708"/>
                  </a:lnTo>
                  <a:lnTo>
                    <a:pt x="2917" y="715"/>
                  </a:lnTo>
                  <a:lnTo>
                    <a:pt x="2938" y="723"/>
                  </a:lnTo>
                  <a:lnTo>
                    <a:pt x="2959" y="733"/>
                  </a:lnTo>
                  <a:lnTo>
                    <a:pt x="2979" y="742"/>
                  </a:lnTo>
                  <a:lnTo>
                    <a:pt x="2998" y="753"/>
                  </a:lnTo>
                  <a:lnTo>
                    <a:pt x="3017" y="766"/>
                  </a:lnTo>
                  <a:lnTo>
                    <a:pt x="3036" y="778"/>
                  </a:lnTo>
                  <a:lnTo>
                    <a:pt x="3053" y="793"/>
                  </a:lnTo>
                  <a:lnTo>
                    <a:pt x="3070" y="807"/>
                  </a:lnTo>
                  <a:lnTo>
                    <a:pt x="3086" y="822"/>
                  </a:lnTo>
                  <a:lnTo>
                    <a:pt x="3101" y="838"/>
                  </a:lnTo>
                  <a:lnTo>
                    <a:pt x="3116" y="855"/>
                  </a:lnTo>
                  <a:lnTo>
                    <a:pt x="3130" y="872"/>
                  </a:lnTo>
                  <a:lnTo>
                    <a:pt x="3143" y="891"/>
                  </a:lnTo>
                  <a:lnTo>
                    <a:pt x="3155" y="910"/>
                  </a:lnTo>
                  <a:lnTo>
                    <a:pt x="3165" y="928"/>
                  </a:lnTo>
                  <a:lnTo>
                    <a:pt x="3176" y="949"/>
                  </a:lnTo>
                  <a:lnTo>
                    <a:pt x="3185" y="969"/>
                  </a:lnTo>
                  <a:lnTo>
                    <a:pt x="3193" y="990"/>
                  </a:lnTo>
                  <a:lnTo>
                    <a:pt x="3201" y="1012"/>
                  </a:lnTo>
                  <a:lnTo>
                    <a:pt x="3207" y="1034"/>
                  </a:lnTo>
                  <a:lnTo>
                    <a:pt x="3212" y="1056"/>
                  </a:lnTo>
                  <a:lnTo>
                    <a:pt x="3216" y="1078"/>
                  </a:lnTo>
                  <a:lnTo>
                    <a:pt x="3219" y="1102"/>
                  </a:lnTo>
                  <a:lnTo>
                    <a:pt x="3221" y="1126"/>
                  </a:lnTo>
                  <a:lnTo>
                    <a:pt x="3221" y="1150"/>
                  </a:lnTo>
                  <a:lnTo>
                    <a:pt x="3221" y="1174"/>
                  </a:lnTo>
                  <a:lnTo>
                    <a:pt x="3219" y="1196"/>
                  </a:lnTo>
                  <a:lnTo>
                    <a:pt x="3216" y="1220"/>
                  </a:lnTo>
                  <a:lnTo>
                    <a:pt x="3212" y="1243"/>
                  </a:lnTo>
                  <a:lnTo>
                    <a:pt x="3207" y="1265"/>
                  </a:lnTo>
                  <a:lnTo>
                    <a:pt x="3201" y="1288"/>
                  </a:lnTo>
                  <a:lnTo>
                    <a:pt x="3193" y="1308"/>
                  </a:lnTo>
                  <a:lnTo>
                    <a:pt x="3185" y="1330"/>
                  </a:lnTo>
                  <a:lnTo>
                    <a:pt x="3176" y="1350"/>
                  </a:lnTo>
                  <a:lnTo>
                    <a:pt x="3165" y="1370"/>
                  </a:lnTo>
                  <a:lnTo>
                    <a:pt x="3155" y="1389"/>
                  </a:lnTo>
                  <a:lnTo>
                    <a:pt x="3143" y="1409"/>
                  </a:lnTo>
                  <a:lnTo>
                    <a:pt x="3130" y="1426"/>
                  </a:lnTo>
                  <a:lnTo>
                    <a:pt x="3116" y="1444"/>
                  </a:lnTo>
                  <a:lnTo>
                    <a:pt x="3101" y="1460"/>
                  </a:lnTo>
                  <a:lnTo>
                    <a:pt x="3086" y="1477"/>
                  </a:lnTo>
                  <a:lnTo>
                    <a:pt x="3070" y="1492"/>
                  </a:lnTo>
                  <a:lnTo>
                    <a:pt x="3053" y="1507"/>
                  </a:lnTo>
                  <a:lnTo>
                    <a:pt x="3036" y="1520"/>
                  </a:lnTo>
                  <a:lnTo>
                    <a:pt x="3017" y="1533"/>
                  </a:lnTo>
                  <a:lnTo>
                    <a:pt x="2998" y="1545"/>
                  </a:lnTo>
                  <a:lnTo>
                    <a:pt x="2979" y="1557"/>
                  </a:lnTo>
                  <a:lnTo>
                    <a:pt x="2959" y="1567"/>
                  </a:lnTo>
                  <a:lnTo>
                    <a:pt x="2938" y="1576"/>
                  </a:lnTo>
                  <a:lnTo>
                    <a:pt x="2917" y="1585"/>
                  </a:lnTo>
                  <a:lnTo>
                    <a:pt x="2896" y="1592"/>
                  </a:lnTo>
                  <a:lnTo>
                    <a:pt x="2874" y="1598"/>
                  </a:lnTo>
                  <a:lnTo>
                    <a:pt x="2851" y="1603"/>
                  </a:lnTo>
                  <a:lnTo>
                    <a:pt x="2828" y="1607"/>
                  </a:lnTo>
                  <a:lnTo>
                    <a:pt x="2805" y="1609"/>
                  </a:lnTo>
                  <a:lnTo>
                    <a:pt x="2782" y="1612"/>
                  </a:lnTo>
                  <a:lnTo>
                    <a:pt x="2758" y="1613"/>
                  </a:lnTo>
                  <a:lnTo>
                    <a:pt x="2737" y="1612"/>
                  </a:lnTo>
                  <a:lnTo>
                    <a:pt x="2716" y="1610"/>
                  </a:lnTo>
                  <a:lnTo>
                    <a:pt x="2695" y="1608"/>
                  </a:lnTo>
                  <a:lnTo>
                    <a:pt x="2676" y="1605"/>
                  </a:lnTo>
                  <a:lnTo>
                    <a:pt x="2655" y="1601"/>
                  </a:lnTo>
                  <a:lnTo>
                    <a:pt x="2635" y="1596"/>
                  </a:lnTo>
                  <a:lnTo>
                    <a:pt x="2617" y="1590"/>
                  </a:lnTo>
                  <a:lnTo>
                    <a:pt x="2597" y="1584"/>
                  </a:lnTo>
                  <a:lnTo>
                    <a:pt x="2579" y="1576"/>
                  </a:lnTo>
                  <a:lnTo>
                    <a:pt x="2561" y="1568"/>
                  </a:lnTo>
                  <a:lnTo>
                    <a:pt x="2543" y="1560"/>
                  </a:lnTo>
                  <a:lnTo>
                    <a:pt x="2525" y="1550"/>
                  </a:lnTo>
                  <a:lnTo>
                    <a:pt x="2509" y="1540"/>
                  </a:lnTo>
                  <a:lnTo>
                    <a:pt x="2492" y="1529"/>
                  </a:lnTo>
                  <a:lnTo>
                    <a:pt x="2477" y="1517"/>
                  </a:lnTo>
                  <a:lnTo>
                    <a:pt x="2461" y="1505"/>
                  </a:lnTo>
                  <a:lnTo>
                    <a:pt x="2446" y="1492"/>
                  </a:lnTo>
                  <a:lnTo>
                    <a:pt x="2432" y="1479"/>
                  </a:lnTo>
                  <a:lnTo>
                    <a:pt x="2418" y="1465"/>
                  </a:lnTo>
                  <a:lnTo>
                    <a:pt x="2405" y="1450"/>
                  </a:lnTo>
                  <a:lnTo>
                    <a:pt x="2393" y="1435"/>
                  </a:lnTo>
                  <a:lnTo>
                    <a:pt x="2381" y="1419"/>
                  </a:lnTo>
                  <a:lnTo>
                    <a:pt x="2370" y="1402"/>
                  </a:lnTo>
                  <a:lnTo>
                    <a:pt x="2359" y="1386"/>
                  </a:lnTo>
                  <a:lnTo>
                    <a:pt x="2350" y="1369"/>
                  </a:lnTo>
                  <a:lnTo>
                    <a:pt x="2341" y="1352"/>
                  </a:lnTo>
                  <a:lnTo>
                    <a:pt x="2332" y="1333"/>
                  </a:lnTo>
                  <a:lnTo>
                    <a:pt x="2325" y="1315"/>
                  </a:lnTo>
                  <a:lnTo>
                    <a:pt x="2318" y="1296"/>
                  </a:lnTo>
                  <a:lnTo>
                    <a:pt x="2312" y="1277"/>
                  </a:lnTo>
                  <a:lnTo>
                    <a:pt x="2306" y="1258"/>
                  </a:lnTo>
                  <a:lnTo>
                    <a:pt x="2302" y="1238"/>
                  </a:lnTo>
                  <a:lnTo>
                    <a:pt x="2274" y="1253"/>
                  </a:lnTo>
                  <a:lnTo>
                    <a:pt x="2246" y="1271"/>
                  </a:lnTo>
                  <a:lnTo>
                    <a:pt x="2217" y="1288"/>
                  </a:lnTo>
                  <a:lnTo>
                    <a:pt x="2188" y="1306"/>
                  </a:lnTo>
                  <a:lnTo>
                    <a:pt x="2160" y="1325"/>
                  </a:lnTo>
                  <a:lnTo>
                    <a:pt x="2132" y="1343"/>
                  </a:lnTo>
                  <a:lnTo>
                    <a:pt x="2105" y="1362"/>
                  </a:lnTo>
                  <a:lnTo>
                    <a:pt x="2080" y="1382"/>
                  </a:lnTo>
                  <a:lnTo>
                    <a:pt x="2061" y="1397"/>
                  </a:lnTo>
                  <a:lnTo>
                    <a:pt x="2041" y="1413"/>
                  </a:lnTo>
                  <a:lnTo>
                    <a:pt x="2023" y="1429"/>
                  </a:lnTo>
                  <a:lnTo>
                    <a:pt x="2007" y="1445"/>
                  </a:lnTo>
                  <a:lnTo>
                    <a:pt x="1990" y="1461"/>
                  </a:lnTo>
                  <a:lnTo>
                    <a:pt x="1974" y="1478"/>
                  </a:lnTo>
                  <a:lnTo>
                    <a:pt x="1960" y="1495"/>
                  </a:lnTo>
                  <a:lnTo>
                    <a:pt x="1945" y="1511"/>
                  </a:lnTo>
                  <a:lnTo>
                    <a:pt x="1917" y="1545"/>
                  </a:lnTo>
                  <a:lnTo>
                    <a:pt x="1889" y="1581"/>
                  </a:lnTo>
                  <a:lnTo>
                    <a:pt x="1862" y="1619"/>
                  </a:lnTo>
                  <a:lnTo>
                    <a:pt x="1834" y="1658"/>
                  </a:lnTo>
                  <a:lnTo>
                    <a:pt x="1804" y="1701"/>
                  </a:lnTo>
                  <a:lnTo>
                    <a:pt x="1774" y="1744"/>
                  </a:lnTo>
                  <a:lnTo>
                    <a:pt x="1743" y="1787"/>
                  </a:lnTo>
                  <a:lnTo>
                    <a:pt x="1712" y="1833"/>
                  </a:lnTo>
                  <a:lnTo>
                    <a:pt x="1682" y="1878"/>
                  </a:lnTo>
                  <a:lnTo>
                    <a:pt x="1653" y="1921"/>
                  </a:lnTo>
                  <a:lnTo>
                    <a:pt x="1626" y="1964"/>
                  </a:lnTo>
                  <a:lnTo>
                    <a:pt x="1601" y="2005"/>
                  </a:lnTo>
                  <a:lnTo>
                    <a:pt x="1579" y="2043"/>
                  </a:lnTo>
                  <a:lnTo>
                    <a:pt x="1560" y="2079"/>
                  </a:lnTo>
                  <a:lnTo>
                    <a:pt x="1543" y="2114"/>
                  </a:lnTo>
                  <a:lnTo>
                    <a:pt x="1528" y="2146"/>
                  </a:lnTo>
                  <a:lnTo>
                    <a:pt x="1515" y="2178"/>
                  </a:lnTo>
                  <a:lnTo>
                    <a:pt x="1503" y="2208"/>
                  </a:lnTo>
                  <a:lnTo>
                    <a:pt x="1492" y="2238"/>
                  </a:lnTo>
                  <a:lnTo>
                    <a:pt x="1482" y="2268"/>
                  </a:lnTo>
                  <a:lnTo>
                    <a:pt x="1471" y="2299"/>
                  </a:lnTo>
                  <a:lnTo>
                    <a:pt x="1461" y="2329"/>
                  </a:lnTo>
                  <a:lnTo>
                    <a:pt x="1452" y="2359"/>
                  </a:lnTo>
                  <a:lnTo>
                    <a:pt x="1442" y="2387"/>
                  </a:lnTo>
                  <a:lnTo>
                    <a:pt x="1463" y="2394"/>
                  </a:lnTo>
                  <a:lnTo>
                    <a:pt x="1484" y="2403"/>
                  </a:lnTo>
                  <a:lnTo>
                    <a:pt x="1503" y="2415"/>
                  </a:lnTo>
                  <a:lnTo>
                    <a:pt x="1522" y="2426"/>
                  </a:lnTo>
                  <a:lnTo>
                    <a:pt x="1540" y="2440"/>
                  </a:lnTo>
                  <a:lnTo>
                    <a:pt x="1555" y="2455"/>
                  </a:lnTo>
                  <a:lnTo>
                    <a:pt x="1571" y="2471"/>
                  </a:lnTo>
                  <a:lnTo>
                    <a:pt x="1584" y="2488"/>
                  </a:lnTo>
                  <a:lnTo>
                    <a:pt x="1597" y="2506"/>
                  </a:lnTo>
                  <a:lnTo>
                    <a:pt x="1608" y="2526"/>
                  </a:lnTo>
                  <a:lnTo>
                    <a:pt x="1618" y="2545"/>
                  </a:lnTo>
                  <a:lnTo>
                    <a:pt x="1626" y="2567"/>
                  </a:lnTo>
                  <a:lnTo>
                    <a:pt x="1632" y="2589"/>
                  </a:lnTo>
                  <a:lnTo>
                    <a:pt x="1637" y="2610"/>
                  </a:lnTo>
                  <a:lnTo>
                    <a:pt x="1640" y="2634"/>
                  </a:lnTo>
                  <a:lnTo>
                    <a:pt x="1640" y="2657"/>
                  </a:lnTo>
                  <a:lnTo>
                    <a:pt x="1640" y="2671"/>
                  </a:lnTo>
                  <a:lnTo>
                    <a:pt x="1639" y="2686"/>
                  </a:lnTo>
                  <a:lnTo>
                    <a:pt x="1637" y="2700"/>
                  </a:lnTo>
                  <a:lnTo>
                    <a:pt x="1635" y="2715"/>
                  </a:lnTo>
                  <a:lnTo>
                    <a:pt x="1632" y="2728"/>
                  </a:lnTo>
                  <a:lnTo>
                    <a:pt x="1628" y="2742"/>
                  </a:lnTo>
                  <a:lnTo>
                    <a:pt x="1624" y="2754"/>
                  </a:lnTo>
                  <a:lnTo>
                    <a:pt x="1619" y="2768"/>
                  </a:lnTo>
                  <a:lnTo>
                    <a:pt x="1612" y="2780"/>
                  </a:lnTo>
                  <a:lnTo>
                    <a:pt x="1606" y="2793"/>
                  </a:lnTo>
                  <a:lnTo>
                    <a:pt x="1600" y="2804"/>
                  </a:lnTo>
                  <a:lnTo>
                    <a:pt x="1593" y="2816"/>
                  </a:lnTo>
                  <a:lnTo>
                    <a:pt x="1584" y="2827"/>
                  </a:lnTo>
                  <a:lnTo>
                    <a:pt x="1576" y="2838"/>
                  </a:lnTo>
                  <a:lnTo>
                    <a:pt x="1567" y="2848"/>
                  </a:lnTo>
                  <a:lnTo>
                    <a:pt x="1557" y="2858"/>
                  </a:lnTo>
                  <a:lnTo>
                    <a:pt x="1548" y="2867"/>
                  </a:lnTo>
                  <a:lnTo>
                    <a:pt x="1538" y="2876"/>
                  </a:lnTo>
                  <a:lnTo>
                    <a:pt x="1526" y="2885"/>
                  </a:lnTo>
                  <a:lnTo>
                    <a:pt x="1516" y="2893"/>
                  </a:lnTo>
                  <a:lnTo>
                    <a:pt x="1504" y="2900"/>
                  </a:lnTo>
                  <a:lnTo>
                    <a:pt x="1492" y="2906"/>
                  </a:lnTo>
                  <a:lnTo>
                    <a:pt x="1480" y="2913"/>
                  </a:lnTo>
                  <a:lnTo>
                    <a:pt x="1467" y="2919"/>
                  </a:lnTo>
                  <a:lnTo>
                    <a:pt x="1455" y="2924"/>
                  </a:lnTo>
                  <a:lnTo>
                    <a:pt x="1441" y="2928"/>
                  </a:lnTo>
                  <a:lnTo>
                    <a:pt x="1428" y="2932"/>
                  </a:lnTo>
                  <a:lnTo>
                    <a:pt x="1414" y="2935"/>
                  </a:lnTo>
                  <a:lnTo>
                    <a:pt x="1400" y="2938"/>
                  </a:lnTo>
                  <a:lnTo>
                    <a:pt x="1385" y="2940"/>
                  </a:lnTo>
                  <a:lnTo>
                    <a:pt x="1372" y="2941"/>
                  </a:lnTo>
                  <a:lnTo>
                    <a:pt x="1356" y="2941"/>
                  </a:lnTo>
                  <a:lnTo>
                    <a:pt x="1342" y="2941"/>
                  </a:lnTo>
                  <a:lnTo>
                    <a:pt x="1327" y="2940"/>
                  </a:lnTo>
                  <a:lnTo>
                    <a:pt x="1314" y="2938"/>
                  </a:lnTo>
                  <a:lnTo>
                    <a:pt x="1299" y="2935"/>
                  </a:lnTo>
                  <a:lnTo>
                    <a:pt x="1286" y="2932"/>
                  </a:lnTo>
                  <a:lnTo>
                    <a:pt x="1272" y="2928"/>
                  </a:lnTo>
                  <a:lnTo>
                    <a:pt x="1259" y="2924"/>
                  </a:lnTo>
                  <a:lnTo>
                    <a:pt x="1246" y="2919"/>
                  </a:lnTo>
                  <a:lnTo>
                    <a:pt x="1234" y="2913"/>
                  </a:lnTo>
                  <a:lnTo>
                    <a:pt x="1221" y="2906"/>
                  </a:lnTo>
                  <a:lnTo>
                    <a:pt x="1209" y="2900"/>
                  </a:lnTo>
                  <a:lnTo>
                    <a:pt x="1197" y="2893"/>
                  </a:lnTo>
                  <a:lnTo>
                    <a:pt x="1186" y="2885"/>
                  </a:lnTo>
                  <a:lnTo>
                    <a:pt x="1176" y="2876"/>
                  </a:lnTo>
                  <a:lnTo>
                    <a:pt x="1165" y="2867"/>
                  </a:lnTo>
                  <a:lnTo>
                    <a:pt x="1156" y="2858"/>
                  </a:lnTo>
                  <a:lnTo>
                    <a:pt x="1146" y="2848"/>
                  </a:lnTo>
                  <a:lnTo>
                    <a:pt x="1137" y="2838"/>
                  </a:lnTo>
                  <a:lnTo>
                    <a:pt x="1129" y="2827"/>
                  </a:lnTo>
                  <a:lnTo>
                    <a:pt x="1121" y="2816"/>
                  </a:lnTo>
                  <a:lnTo>
                    <a:pt x="1113" y="2804"/>
                  </a:lnTo>
                  <a:lnTo>
                    <a:pt x="1106" y="2793"/>
                  </a:lnTo>
                  <a:lnTo>
                    <a:pt x="1100" y="2780"/>
                  </a:lnTo>
                  <a:lnTo>
                    <a:pt x="1095" y="2768"/>
                  </a:lnTo>
                  <a:lnTo>
                    <a:pt x="1089" y="2754"/>
                  </a:lnTo>
                  <a:lnTo>
                    <a:pt x="1085" y="2742"/>
                  </a:lnTo>
                  <a:lnTo>
                    <a:pt x="1081" y="2728"/>
                  </a:lnTo>
                  <a:lnTo>
                    <a:pt x="1078" y="2715"/>
                  </a:lnTo>
                  <a:lnTo>
                    <a:pt x="1076" y="2700"/>
                  </a:lnTo>
                  <a:lnTo>
                    <a:pt x="1074" y="2686"/>
                  </a:lnTo>
                  <a:lnTo>
                    <a:pt x="1073" y="2671"/>
                  </a:lnTo>
                  <a:lnTo>
                    <a:pt x="1072" y="2657"/>
                  </a:lnTo>
                  <a:lnTo>
                    <a:pt x="1073" y="2643"/>
                  </a:lnTo>
                  <a:lnTo>
                    <a:pt x="1074" y="2628"/>
                  </a:lnTo>
                  <a:lnTo>
                    <a:pt x="1076" y="2615"/>
                  </a:lnTo>
                  <a:lnTo>
                    <a:pt x="1078" y="2600"/>
                  </a:lnTo>
                  <a:lnTo>
                    <a:pt x="1081" y="2587"/>
                  </a:lnTo>
                  <a:lnTo>
                    <a:pt x="1085" y="2573"/>
                  </a:lnTo>
                  <a:lnTo>
                    <a:pt x="1089" y="2560"/>
                  </a:lnTo>
                  <a:lnTo>
                    <a:pt x="1095" y="2547"/>
                  </a:lnTo>
                  <a:lnTo>
                    <a:pt x="1100" y="2534"/>
                  </a:lnTo>
                  <a:lnTo>
                    <a:pt x="1106" y="2522"/>
                  </a:lnTo>
                  <a:lnTo>
                    <a:pt x="1113" y="2510"/>
                  </a:lnTo>
                  <a:lnTo>
                    <a:pt x="1121" y="2499"/>
                  </a:lnTo>
                  <a:lnTo>
                    <a:pt x="1129" y="2487"/>
                  </a:lnTo>
                  <a:lnTo>
                    <a:pt x="1137" y="2477"/>
                  </a:lnTo>
                  <a:lnTo>
                    <a:pt x="1146" y="2467"/>
                  </a:lnTo>
                  <a:lnTo>
                    <a:pt x="1156" y="2457"/>
                  </a:lnTo>
                  <a:lnTo>
                    <a:pt x="1165" y="2447"/>
                  </a:lnTo>
                  <a:lnTo>
                    <a:pt x="1176" y="2439"/>
                  </a:lnTo>
                  <a:lnTo>
                    <a:pt x="1186" y="2430"/>
                  </a:lnTo>
                  <a:lnTo>
                    <a:pt x="1197" y="2422"/>
                  </a:lnTo>
                  <a:lnTo>
                    <a:pt x="1209" y="2415"/>
                  </a:lnTo>
                  <a:lnTo>
                    <a:pt x="1221" y="2408"/>
                  </a:lnTo>
                  <a:lnTo>
                    <a:pt x="1234" y="2401"/>
                  </a:lnTo>
                  <a:lnTo>
                    <a:pt x="1246" y="2396"/>
                  </a:lnTo>
                  <a:lnTo>
                    <a:pt x="1259" y="2391"/>
                  </a:lnTo>
                  <a:lnTo>
                    <a:pt x="1272" y="2387"/>
                  </a:lnTo>
                  <a:lnTo>
                    <a:pt x="1286" y="2383"/>
                  </a:lnTo>
                  <a:lnTo>
                    <a:pt x="1299" y="2380"/>
                  </a:lnTo>
                  <a:lnTo>
                    <a:pt x="1314" y="2376"/>
                  </a:lnTo>
                  <a:lnTo>
                    <a:pt x="1327" y="2375"/>
                  </a:lnTo>
                  <a:lnTo>
                    <a:pt x="1342" y="2374"/>
                  </a:lnTo>
                  <a:lnTo>
                    <a:pt x="1356" y="2373"/>
                  </a:lnTo>
                  <a:lnTo>
                    <a:pt x="1366" y="2373"/>
                  </a:lnTo>
                  <a:lnTo>
                    <a:pt x="1377" y="2374"/>
                  </a:lnTo>
                  <a:lnTo>
                    <a:pt x="1387" y="2375"/>
                  </a:lnTo>
                  <a:lnTo>
                    <a:pt x="1398" y="2376"/>
                  </a:lnTo>
                  <a:lnTo>
                    <a:pt x="1406" y="2350"/>
                  </a:lnTo>
                  <a:lnTo>
                    <a:pt x="1413" y="2321"/>
                  </a:lnTo>
                  <a:lnTo>
                    <a:pt x="1421" y="2291"/>
                  </a:lnTo>
                  <a:lnTo>
                    <a:pt x="1430" y="2260"/>
                  </a:lnTo>
                  <a:lnTo>
                    <a:pt x="1438" y="2228"/>
                  </a:lnTo>
                  <a:lnTo>
                    <a:pt x="1445" y="2197"/>
                  </a:lnTo>
                  <a:lnTo>
                    <a:pt x="1452" y="2166"/>
                  </a:lnTo>
                  <a:lnTo>
                    <a:pt x="1458" y="2133"/>
                  </a:lnTo>
                  <a:lnTo>
                    <a:pt x="1462" y="2100"/>
                  </a:lnTo>
                  <a:lnTo>
                    <a:pt x="1466" y="2065"/>
                  </a:lnTo>
                  <a:lnTo>
                    <a:pt x="1468" y="2030"/>
                  </a:lnTo>
                  <a:lnTo>
                    <a:pt x="1469" y="1991"/>
                  </a:lnTo>
                  <a:lnTo>
                    <a:pt x="1469" y="1953"/>
                  </a:lnTo>
                  <a:lnTo>
                    <a:pt x="1467" y="1913"/>
                  </a:lnTo>
                  <a:lnTo>
                    <a:pt x="1464" y="1871"/>
                  </a:lnTo>
                  <a:lnTo>
                    <a:pt x="1461" y="1830"/>
                  </a:lnTo>
                  <a:lnTo>
                    <a:pt x="1457" y="1789"/>
                  </a:lnTo>
                  <a:lnTo>
                    <a:pt x="1452" y="1747"/>
                  </a:lnTo>
                  <a:lnTo>
                    <a:pt x="1446" y="1708"/>
                  </a:lnTo>
                  <a:lnTo>
                    <a:pt x="1442" y="1671"/>
                  </a:lnTo>
                  <a:lnTo>
                    <a:pt x="1441" y="1666"/>
                  </a:lnTo>
                  <a:lnTo>
                    <a:pt x="1441" y="1665"/>
                  </a:lnTo>
                  <a:lnTo>
                    <a:pt x="1441" y="1664"/>
                  </a:lnTo>
                  <a:lnTo>
                    <a:pt x="1439" y="1652"/>
                  </a:lnTo>
                  <a:lnTo>
                    <a:pt x="1439" y="1651"/>
                  </a:lnTo>
                  <a:lnTo>
                    <a:pt x="1435" y="1618"/>
                  </a:lnTo>
                  <a:lnTo>
                    <a:pt x="1431" y="1587"/>
                  </a:lnTo>
                  <a:lnTo>
                    <a:pt x="1427" y="1558"/>
                  </a:lnTo>
                  <a:lnTo>
                    <a:pt x="1421" y="1531"/>
                  </a:lnTo>
                  <a:lnTo>
                    <a:pt x="1416" y="1505"/>
                  </a:lnTo>
                  <a:lnTo>
                    <a:pt x="1411" y="1480"/>
                  </a:lnTo>
                  <a:lnTo>
                    <a:pt x="1405" y="1457"/>
                  </a:lnTo>
                  <a:lnTo>
                    <a:pt x="1398" y="1436"/>
                  </a:lnTo>
                  <a:lnTo>
                    <a:pt x="1389" y="1413"/>
                  </a:lnTo>
                  <a:lnTo>
                    <a:pt x="1379" y="1392"/>
                  </a:lnTo>
                  <a:lnTo>
                    <a:pt x="1366" y="1371"/>
                  </a:lnTo>
                  <a:lnTo>
                    <a:pt x="1353" y="1352"/>
                  </a:lnTo>
                  <a:lnTo>
                    <a:pt x="1335" y="1331"/>
                  </a:lnTo>
                  <a:lnTo>
                    <a:pt x="1317" y="1309"/>
                  </a:lnTo>
                  <a:lnTo>
                    <a:pt x="1293" y="1285"/>
                  </a:lnTo>
                  <a:lnTo>
                    <a:pt x="1267" y="1261"/>
                  </a:lnTo>
                  <a:lnTo>
                    <a:pt x="1237" y="1233"/>
                  </a:lnTo>
                  <a:lnTo>
                    <a:pt x="1204" y="1204"/>
                  </a:lnTo>
                  <a:lnTo>
                    <a:pt x="1169" y="1175"/>
                  </a:lnTo>
                  <a:lnTo>
                    <a:pt x="1134" y="1145"/>
                  </a:lnTo>
                  <a:lnTo>
                    <a:pt x="1111" y="1166"/>
                  </a:lnTo>
                  <a:lnTo>
                    <a:pt x="1087" y="1186"/>
                  </a:lnTo>
                  <a:lnTo>
                    <a:pt x="1062" y="1206"/>
                  </a:lnTo>
                  <a:lnTo>
                    <a:pt x="1037" y="1223"/>
                  </a:lnTo>
                  <a:lnTo>
                    <a:pt x="1010" y="1240"/>
                  </a:lnTo>
                  <a:lnTo>
                    <a:pt x="982" y="1255"/>
                  </a:lnTo>
                  <a:lnTo>
                    <a:pt x="954" y="1270"/>
                  </a:lnTo>
                  <a:lnTo>
                    <a:pt x="924" y="1283"/>
                  </a:lnTo>
                  <a:lnTo>
                    <a:pt x="894" y="1295"/>
                  </a:lnTo>
                  <a:lnTo>
                    <a:pt x="863" y="1304"/>
                  </a:lnTo>
                  <a:lnTo>
                    <a:pt x="832" y="1313"/>
                  </a:lnTo>
                  <a:lnTo>
                    <a:pt x="801" y="1321"/>
                  </a:lnTo>
                  <a:lnTo>
                    <a:pt x="768" y="1326"/>
                  </a:lnTo>
                  <a:lnTo>
                    <a:pt x="736" y="1330"/>
                  </a:lnTo>
                  <a:lnTo>
                    <a:pt x="702" y="1333"/>
                  </a:lnTo>
                  <a:lnTo>
                    <a:pt x="668" y="1333"/>
                  </a:lnTo>
                  <a:lnTo>
                    <a:pt x="634" y="1333"/>
                  </a:lnTo>
                  <a:lnTo>
                    <a:pt x="600" y="1330"/>
                  </a:lnTo>
                  <a:lnTo>
                    <a:pt x="567" y="1326"/>
                  </a:lnTo>
                  <a:lnTo>
                    <a:pt x="533" y="1320"/>
                  </a:lnTo>
                  <a:lnTo>
                    <a:pt x="501" y="1312"/>
                  </a:lnTo>
                  <a:lnTo>
                    <a:pt x="469" y="1303"/>
                  </a:lnTo>
                  <a:lnTo>
                    <a:pt x="439" y="1293"/>
                  </a:lnTo>
                  <a:lnTo>
                    <a:pt x="408" y="1281"/>
                  </a:lnTo>
                  <a:lnTo>
                    <a:pt x="379" y="1268"/>
                  </a:lnTo>
                  <a:lnTo>
                    <a:pt x="350" y="1253"/>
                  </a:lnTo>
                  <a:lnTo>
                    <a:pt x="322" y="1237"/>
                  </a:lnTo>
                  <a:lnTo>
                    <a:pt x="295" y="1219"/>
                  </a:lnTo>
                  <a:lnTo>
                    <a:pt x="269" y="1201"/>
                  </a:lnTo>
                  <a:lnTo>
                    <a:pt x="243" y="1181"/>
                  </a:lnTo>
                  <a:lnTo>
                    <a:pt x="219" y="1160"/>
                  </a:lnTo>
                  <a:lnTo>
                    <a:pt x="196" y="1138"/>
                  </a:lnTo>
                  <a:lnTo>
                    <a:pt x="173" y="1115"/>
                  </a:lnTo>
                  <a:lnTo>
                    <a:pt x="153" y="1091"/>
                  </a:lnTo>
                  <a:lnTo>
                    <a:pt x="133" y="1066"/>
                  </a:lnTo>
                  <a:lnTo>
                    <a:pt x="114" y="1039"/>
                  </a:lnTo>
                  <a:lnTo>
                    <a:pt x="97" y="1012"/>
                  </a:lnTo>
                  <a:lnTo>
                    <a:pt x="81" y="984"/>
                  </a:lnTo>
                  <a:lnTo>
                    <a:pt x="65" y="956"/>
                  </a:lnTo>
                  <a:lnTo>
                    <a:pt x="52" y="926"/>
                  </a:lnTo>
                  <a:lnTo>
                    <a:pt x="41" y="896"/>
                  </a:lnTo>
                  <a:lnTo>
                    <a:pt x="30" y="865"/>
                  </a:lnTo>
                  <a:lnTo>
                    <a:pt x="21" y="833"/>
                  </a:lnTo>
                  <a:lnTo>
                    <a:pt x="14" y="801"/>
                  </a:lnTo>
                  <a:lnTo>
                    <a:pt x="7" y="768"/>
                  </a:lnTo>
                  <a:lnTo>
                    <a:pt x="3" y="735"/>
                  </a:lnTo>
                  <a:lnTo>
                    <a:pt x="1" y="701"/>
                  </a:lnTo>
                  <a:lnTo>
                    <a:pt x="0" y="666"/>
                  </a:lnTo>
                  <a:lnTo>
                    <a:pt x="1" y="632"/>
                  </a:lnTo>
                  <a:lnTo>
                    <a:pt x="3" y="598"/>
                  </a:lnTo>
                  <a:lnTo>
                    <a:pt x="7" y="565"/>
                  </a:lnTo>
                  <a:lnTo>
                    <a:pt x="14" y="532"/>
                  </a:lnTo>
                  <a:lnTo>
                    <a:pt x="21" y="500"/>
                  </a:lnTo>
                  <a:lnTo>
                    <a:pt x="30" y="469"/>
                  </a:lnTo>
                  <a:lnTo>
                    <a:pt x="41" y="438"/>
                  </a:lnTo>
                  <a:lnTo>
                    <a:pt x="52" y="407"/>
                  </a:lnTo>
                  <a:lnTo>
                    <a:pt x="65" y="378"/>
                  </a:lnTo>
                  <a:lnTo>
                    <a:pt x="81" y="349"/>
                  </a:lnTo>
                  <a:lnTo>
                    <a:pt x="97" y="321"/>
                  </a:lnTo>
                  <a:lnTo>
                    <a:pt x="114" y="294"/>
                  </a:lnTo>
                  <a:lnTo>
                    <a:pt x="133" y="268"/>
                  </a:lnTo>
                  <a:lnTo>
                    <a:pt x="153" y="242"/>
                  </a:lnTo>
                  <a:lnTo>
                    <a:pt x="173" y="218"/>
                  </a:lnTo>
                  <a:lnTo>
                    <a:pt x="196" y="195"/>
                  </a:lnTo>
                  <a:lnTo>
                    <a:pt x="219" y="173"/>
                  </a:lnTo>
                  <a:lnTo>
                    <a:pt x="243" y="152"/>
                  </a:lnTo>
                  <a:lnTo>
                    <a:pt x="269" y="132"/>
                  </a:lnTo>
                  <a:lnTo>
                    <a:pt x="295" y="114"/>
                  </a:lnTo>
                  <a:lnTo>
                    <a:pt x="322" y="96"/>
                  </a:lnTo>
                  <a:lnTo>
                    <a:pt x="350" y="81"/>
                  </a:lnTo>
                  <a:lnTo>
                    <a:pt x="379" y="65"/>
                  </a:lnTo>
                  <a:lnTo>
                    <a:pt x="408" y="53"/>
                  </a:lnTo>
                  <a:lnTo>
                    <a:pt x="439" y="40"/>
                  </a:lnTo>
                  <a:lnTo>
                    <a:pt x="469" y="30"/>
                  </a:lnTo>
                  <a:lnTo>
                    <a:pt x="501" y="21"/>
                  </a:lnTo>
                  <a:lnTo>
                    <a:pt x="533" y="13"/>
                  </a:lnTo>
                  <a:lnTo>
                    <a:pt x="567" y="7"/>
                  </a:lnTo>
                  <a:lnTo>
                    <a:pt x="600" y="3"/>
                  </a:lnTo>
                  <a:lnTo>
                    <a:pt x="634" y="1"/>
                  </a:lnTo>
                  <a:lnTo>
                    <a:pt x="668" y="0"/>
                  </a:lnTo>
                  <a:close/>
                  <a:moveTo>
                    <a:pt x="1524" y="1176"/>
                  </a:moveTo>
                  <a:lnTo>
                    <a:pt x="1533" y="1182"/>
                  </a:lnTo>
                  <a:lnTo>
                    <a:pt x="1543" y="1187"/>
                  </a:lnTo>
                  <a:lnTo>
                    <a:pt x="1553" y="1192"/>
                  </a:lnTo>
                  <a:lnTo>
                    <a:pt x="1565" y="1197"/>
                  </a:lnTo>
                  <a:lnTo>
                    <a:pt x="1576" y="1201"/>
                  </a:lnTo>
                  <a:lnTo>
                    <a:pt x="1587" y="1205"/>
                  </a:lnTo>
                  <a:lnTo>
                    <a:pt x="1599" y="1207"/>
                  </a:lnTo>
                  <a:lnTo>
                    <a:pt x="1611" y="1210"/>
                  </a:lnTo>
                  <a:lnTo>
                    <a:pt x="1637" y="1213"/>
                  </a:lnTo>
                  <a:lnTo>
                    <a:pt x="1663" y="1214"/>
                  </a:lnTo>
                  <a:lnTo>
                    <a:pt x="1689" y="1214"/>
                  </a:lnTo>
                  <a:lnTo>
                    <a:pt x="1716" y="1213"/>
                  </a:lnTo>
                  <a:lnTo>
                    <a:pt x="1742" y="1211"/>
                  </a:lnTo>
                  <a:lnTo>
                    <a:pt x="1768" y="1208"/>
                  </a:lnTo>
                  <a:lnTo>
                    <a:pt x="1792" y="1204"/>
                  </a:lnTo>
                  <a:lnTo>
                    <a:pt x="1815" y="1200"/>
                  </a:lnTo>
                  <a:lnTo>
                    <a:pt x="1836" y="1194"/>
                  </a:lnTo>
                  <a:lnTo>
                    <a:pt x="1856" y="1190"/>
                  </a:lnTo>
                  <a:lnTo>
                    <a:pt x="1873" y="1186"/>
                  </a:lnTo>
                  <a:lnTo>
                    <a:pt x="1886" y="1183"/>
                  </a:lnTo>
                  <a:lnTo>
                    <a:pt x="1906" y="1178"/>
                  </a:lnTo>
                  <a:lnTo>
                    <a:pt x="1916" y="1177"/>
                  </a:lnTo>
                  <a:lnTo>
                    <a:pt x="1919" y="1178"/>
                  </a:lnTo>
                  <a:lnTo>
                    <a:pt x="1922" y="1179"/>
                  </a:lnTo>
                  <a:lnTo>
                    <a:pt x="1924" y="1182"/>
                  </a:lnTo>
                  <a:lnTo>
                    <a:pt x="1925" y="1186"/>
                  </a:lnTo>
                  <a:lnTo>
                    <a:pt x="1930" y="1197"/>
                  </a:lnTo>
                  <a:lnTo>
                    <a:pt x="1935" y="1212"/>
                  </a:lnTo>
                  <a:lnTo>
                    <a:pt x="1940" y="1225"/>
                  </a:lnTo>
                  <a:lnTo>
                    <a:pt x="1945" y="1237"/>
                  </a:lnTo>
                  <a:lnTo>
                    <a:pt x="1950" y="1248"/>
                  </a:lnTo>
                  <a:lnTo>
                    <a:pt x="1950" y="1249"/>
                  </a:lnTo>
                  <a:lnTo>
                    <a:pt x="1953" y="1247"/>
                  </a:lnTo>
                  <a:lnTo>
                    <a:pt x="1972" y="1231"/>
                  </a:lnTo>
                  <a:lnTo>
                    <a:pt x="1993" y="1214"/>
                  </a:lnTo>
                  <a:lnTo>
                    <a:pt x="2020" y="1190"/>
                  </a:lnTo>
                  <a:lnTo>
                    <a:pt x="2035" y="1177"/>
                  </a:lnTo>
                  <a:lnTo>
                    <a:pt x="2048" y="1161"/>
                  </a:lnTo>
                  <a:lnTo>
                    <a:pt x="2063" y="1145"/>
                  </a:lnTo>
                  <a:lnTo>
                    <a:pt x="2076" y="1127"/>
                  </a:lnTo>
                  <a:lnTo>
                    <a:pt x="2090" y="1109"/>
                  </a:lnTo>
                  <a:lnTo>
                    <a:pt x="2101" y="1090"/>
                  </a:lnTo>
                  <a:lnTo>
                    <a:pt x="2112" y="1071"/>
                  </a:lnTo>
                  <a:lnTo>
                    <a:pt x="2122" y="1053"/>
                  </a:lnTo>
                  <a:lnTo>
                    <a:pt x="2138" y="1017"/>
                  </a:lnTo>
                  <a:lnTo>
                    <a:pt x="2150" y="990"/>
                  </a:lnTo>
                  <a:lnTo>
                    <a:pt x="2161" y="965"/>
                  </a:lnTo>
                  <a:lnTo>
                    <a:pt x="2162" y="961"/>
                  </a:lnTo>
                  <a:lnTo>
                    <a:pt x="2159" y="961"/>
                  </a:lnTo>
                  <a:lnTo>
                    <a:pt x="2137" y="967"/>
                  </a:lnTo>
                  <a:lnTo>
                    <a:pt x="2114" y="972"/>
                  </a:lnTo>
                  <a:lnTo>
                    <a:pt x="2084" y="979"/>
                  </a:lnTo>
                  <a:lnTo>
                    <a:pt x="2050" y="985"/>
                  </a:lnTo>
                  <a:lnTo>
                    <a:pt x="2013" y="990"/>
                  </a:lnTo>
                  <a:lnTo>
                    <a:pt x="1974" y="994"/>
                  </a:lnTo>
                  <a:lnTo>
                    <a:pt x="1938" y="996"/>
                  </a:lnTo>
                  <a:lnTo>
                    <a:pt x="1907" y="996"/>
                  </a:lnTo>
                  <a:lnTo>
                    <a:pt x="1883" y="996"/>
                  </a:lnTo>
                  <a:lnTo>
                    <a:pt x="1860" y="996"/>
                  </a:lnTo>
                  <a:lnTo>
                    <a:pt x="1857" y="996"/>
                  </a:lnTo>
                  <a:lnTo>
                    <a:pt x="1857" y="998"/>
                  </a:lnTo>
                  <a:lnTo>
                    <a:pt x="1862" y="1011"/>
                  </a:lnTo>
                  <a:lnTo>
                    <a:pt x="1868" y="1025"/>
                  </a:lnTo>
                  <a:lnTo>
                    <a:pt x="1874" y="1041"/>
                  </a:lnTo>
                  <a:lnTo>
                    <a:pt x="1880" y="1058"/>
                  </a:lnTo>
                  <a:lnTo>
                    <a:pt x="1884" y="1072"/>
                  </a:lnTo>
                  <a:lnTo>
                    <a:pt x="1889" y="1085"/>
                  </a:lnTo>
                  <a:lnTo>
                    <a:pt x="1890" y="1087"/>
                  </a:lnTo>
                  <a:lnTo>
                    <a:pt x="1887" y="1088"/>
                  </a:lnTo>
                  <a:lnTo>
                    <a:pt x="1870" y="1089"/>
                  </a:lnTo>
                  <a:lnTo>
                    <a:pt x="1850" y="1091"/>
                  </a:lnTo>
                  <a:lnTo>
                    <a:pt x="1822" y="1092"/>
                  </a:lnTo>
                  <a:lnTo>
                    <a:pt x="1803" y="1092"/>
                  </a:lnTo>
                  <a:lnTo>
                    <a:pt x="1782" y="1091"/>
                  </a:lnTo>
                  <a:lnTo>
                    <a:pt x="1759" y="1088"/>
                  </a:lnTo>
                  <a:lnTo>
                    <a:pt x="1732" y="1085"/>
                  </a:lnTo>
                  <a:lnTo>
                    <a:pt x="1702" y="1079"/>
                  </a:lnTo>
                  <a:lnTo>
                    <a:pt x="1669" y="1073"/>
                  </a:lnTo>
                  <a:lnTo>
                    <a:pt x="1636" y="1066"/>
                  </a:lnTo>
                  <a:lnTo>
                    <a:pt x="1602" y="1058"/>
                  </a:lnTo>
                  <a:lnTo>
                    <a:pt x="1570" y="1050"/>
                  </a:lnTo>
                  <a:lnTo>
                    <a:pt x="1539" y="1043"/>
                  </a:lnTo>
                  <a:lnTo>
                    <a:pt x="1512" y="1036"/>
                  </a:lnTo>
                  <a:lnTo>
                    <a:pt x="1488" y="1030"/>
                  </a:lnTo>
                  <a:lnTo>
                    <a:pt x="1456" y="1023"/>
                  </a:lnTo>
                  <a:lnTo>
                    <a:pt x="1439" y="1018"/>
                  </a:lnTo>
                  <a:lnTo>
                    <a:pt x="1433" y="1016"/>
                  </a:lnTo>
                  <a:lnTo>
                    <a:pt x="1433" y="1016"/>
                  </a:lnTo>
                  <a:lnTo>
                    <a:pt x="1434" y="1020"/>
                  </a:lnTo>
                  <a:lnTo>
                    <a:pt x="1443" y="1047"/>
                  </a:lnTo>
                  <a:lnTo>
                    <a:pt x="1448" y="1061"/>
                  </a:lnTo>
                  <a:lnTo>
                    <a:pt x="1454" y="1075"/>
                  </a:lnTo>
                  <a:lnTo>
                    <a:pt x="1461" y="1093"/>
                  </a:lnTo>
                  <a:lnTo>
                    <a:pt x="1470" y="1111"/>
                  </a:lnTo>
                  <a:lnTo>
                    <a:pt x="1481" y="1128"/>
                  </a:lnTo>
                  <a:lnTo>
                    <a:pt x="1493" y="1146"/>
                  </a:lnTo>
                  <a:lnTo>
                    <a:pt x="1500" y="1154"/>
                  </a:lnTo>
                  <a:lnTo>
                    <a:pt x="1508" y="1161"/>
                  </a:lnTo>
                  <a:lnTo>
                    <a:pt x="1516" y="1168"/>
                  </a:lnTo>
                  <a:lnTo>
                    <a:pt x="1524" y="1176"/>
                  </a:lnTo>
                  <a:close/>
                  <a:moveTo>
                    <a:pt x="2147" y="1514"/>
                  </a:moveTo>
                  <a:lnTo>
                    <a:pt x="2136" y="1518"/>
                  </a:lnTo>
                  <a:lnTo>
                    <a:pt x="2126" y="1524"/>
                  </a:lnTo>
                  <a:lnTo>
                    <a:pt x="2117" y="1529"/>
                  </a:lnTo>
                  <a:lnTo>
                    <a:pt x="2106" y="1536"/>
                  </a:lnTo>
                  <a:lnTo>
                    <a:pt x="2097" y="1543"/>
                  </a:lnTo>
                  <a:lnTo>
                    <a:pt x="2087" y="1550"/>
                  </a:lnTo>
                  <a:lnTo>
                    <a:pt x="2078" y="1559"/>
                  </a:lnTo>
                  <a:lnTo>
                    <a:pt x="2070" y="1568"/>
                  </a:lnTo>
                  <a:lnTo>
                    <a:pt x="2053" y="1587"/>
                  </a:lnTo>
                  <a:lnTo>
                    <a:pt x="2037" y="1607"/>
                  </a:lnTo>
                  <a:lnTo>
                    <a:pt x="2022" y="1629"/>
                  </a:lnTo>
                  <a:lnTo>
                    <a:pt x="2009" y="1652"/>
                  </a:lnTo>
                  <a:lnTo>
                    <a:pt x="1996" y="1675"/>
                  </a:lnTo>
                  <a:lnTo>
                    <a:pt x="1985" y="1698"/>
                  </a:lnTo>
                  <a:lnTo>
                    <a:pt x="1974" y="1720"/>
                  </a:lnTo>
                  <a:lnTo>
                    <a:pt x="1965" y="1742"/>
                  </a:lnTo>
                  <a:lnTo>
                    <a:pt x="1957" y="1763"/>
                  </a:lnTo>
                  <a:lnTo>
                    <a:pt x="1950" y="1781"/>
                  </a:lnTo>
                  <a:lnTo>
                    <a:pt x="1944" y="1797"/>
                  </a:lnTo>
                  <a:lnTo>
                    <a:pt x="1939" y="1810"/>
                  </a:lnTo>
                  <a:lnTo>
                    <a:pt x="1932" y="1830"/>
                  </a:lnTo>
                  <a:lnTo>
                    <a:pt x="1928" y="1839"/>
                  </a:lnTo>
                  <a:lnTo>
                    <a:pt x="1925" y="1841"/>
                  </a:lnTo>
                  <a:lnTo>
                    <a:pt x="1923" y="1841"/>
                  </a:lnTo>
                  <a:lnTo>
                    <a:pt x="1918" y="1841"/>
                  </a:lnTo>
                  <a:lnTo>
                    <a:pt x="1914" y="1840"/>
                  </a:lnTo>
                  <a:lnTo>
                    <a:pt x="1903" y="1838"/>
                  </a:lnTo>
                  <a:lnTo>
                    <a:pt x="1888" y="1835"/>
                  </a:lnTo>
                  <a:lnTo>
                    <a:pt x="1874" y="1831"/>
                  </a:lnTo>
                  <a:lnTo>
                    <a:pt x="1861" y="1829"/>
                  </a:lnTo>
                  <a:lnTo>
                    <a:pt x="1850" y="1826"/>
                  </a:lnTo>
                  <a:lnTo>
                    <a:pt x="1848" y="1826"/>
                  </a:lnTo>
                  <a:lnTo>
                    <a:pt x="1849" y="1830"/>
                  </a:lnTo>
                  <a:lnTo>
                    <a:pt x="1851" y="1855"/>
                  </a:lnTo>
                  <a:lnTo>
                    <a:pt x="1853" y="1882"/>
                  </a:lnTo>
                  <a:lnTo>
                    <a:pt x="1858" y="1917"/>
                  </a:lnTo>
                  <a:lnTo>
                    <a:pt x="1862" y="1937"/>
                  </a:lnTo>
                  <a:lnTo>
                    <a:pt x="1867" y="1957"/>
                  </a:lnTo>
                  <a:lnTo>
                    <a:pt x="1873" y="1978"/>
                  </a:lnTo>
                  <a:lnTo>
                    <a:pt x="1879" y="1999"/>
                  </a:lnTo>
                  <a:lnTo>
                    <a:pt x="1887" y="2019"/>
                  </a:lnTo>
                  <a:lnTo>
                    <a:pt x="1897" y="2040"/>
                  </a:lnTo>
                  <a:lnTo>
                    <a:pt x="1907" y="2060"/>
                  </a:lnTo>
                  <a:lnTo>
                    <a:pt x="1916" y="2078"/>
                  </a:lnTo>
                  <a:lnTo>
                    <a:pt x="1936" y="2110"/>
                  </a:lnTo>
                  <a:lnTo>
                    <a:pt x="1952" y="2136"/>
                  </a:lnTo>
                  <a:lnTo>
                    <a:pt x="1967" y="2159"/>
                  </a:lnTo>
                  <a:lnTo>
                    <a:pt x="1969" y="2163"/>
                  </a:lnTo>
                  <a:lnTo>
                    <a:pt x="1970" y="2160"/>
                  </a:lnTo>
                  <a:lnTo>
                    <a:pt x="1979" y="2139"/>
                  </a:lnTo>
                  <a:lnTo>
                    <a:pt x="1987" y="2117"/>
                  </a:lnTo>
                  <a:lnTo>
                    <a:pt x="1998" y="2089"/>
                  </a:lnTo>
                  <a:lnTo>
                    <a:pt x="2013" y="2057"/>
                  </a:lnTo>
                  <a:lnTo>
                    <a:pt x="2029" y="2022"/>
                  </a:lnTo>
                  <a:lnTo>
                    <a:pt x="2048" y="1988"/>
                  </a:lnTo>
                  <a:lnTo>
                    <a:pt x="2066" y="1958"/>
                  </a:lnTo>
                  <a:lnTo>
                    <a:pt x="2083" y="1931"/>
                  </a:lnTo>
                  <a:lnTo>
                    <a:pt x="2096" y="1912"/>
                  </a:lnTo>
                  <a:lnTo>
                    <a:pt x="2109" y="1893"/>
                  </a:lnTo>
                  <a:lnTo>
                    <a:pt x="2110" y="1890"/>
                  </a:lnTo>
                  <a:lnTo>
                    <a:pt x="2109" y="1890"/>
                  </a:lnTo>
                  <a:lnTo>
                    <a:pt x="2095" y="1886"/>
                  </a:lnTo>
                  <a:lnTo>
                    <a:pt x="2081" y="1883"/>
                  </a:lnTo>
                  <a:lnTo>
                    <a:pt x="2064" y="1879"/>
                  </a:lnTo>
                  <a:lnTo>
                    <a:pt x="2046" y="1874"/>
                  </a:lnTo>
                  <a:lnTo>
                    <a:pt x="2033" y="1870"/>
                  </a:lnTo>
                  <a:lnTo>
                    <a:pt x="2019" y="1867"/>
                  </a:lnTo>
                  <a:lnTo>
                    <a:pt x="2017" y="1867"/>
                  </a:lnTo>
                  <a:lnTo>
                    <a:pt x="2018" y="1865"/>
                  </a:lnTo>
                  <a:lnTo>
                    <a:pt x="2026" y="1849"/>
                  </a:lnTo>
                  <a:lnTo>
                    <a:pt x="2036" y="1832"/>
                  </a:lnTo>
                  <a:lnTo>
                    <a:pt x="2050" y="1807"/>
                  </a:lnTo>
                  <a:lnTo>
                    <a:pt x="2061" y="1793"/>
                  </a:lnTo>
                  <a:lnTo>
                    <a:pt x="2074" y="1776"/>
                  </a:lnTo>
                  <a:lnTo>
                    <a:pt x="2089" y="1757"/>
                  </a:lnTo>
                  <a:lnTo>
                    <a:pt x="2107" y="1737"/>
                  </a:lnTo>
                  <a:lnTo>
                    <a:pt x="2128" y="1715"/>
                  </a:lnTo>
                  <a:lnTo>
                    <a:pt x="2151" y="1692"/>
                  </a:lnTo>
                  <a:lnTo>
                    <a:pt x="2176" y="1668"/>
                  </a:lnTo>
                  <a:lnTo>
                    <a:pt x="2201" y="1645"/>
                  </a:lnTo>
                  <a:lnTo>
                    <a:pt x="2225" y="1622"/>
                  </a:lnTo>
                  <a:lnTo>
                    <a:pt x="2248" y="1600"/>
                  </a:lnTo>
                  <a:lnTo>
                    <a:pt x="2270" y="1581"/>
                  </a:lnTo>
                  <a:lnTo>
                    <a:pt x="2288" y="1565"/>
                  </a:lnTo>
                  <a:lnTo>
                    <a:pt x="2313" y="1543"/>
                  </a:lnTo>
                  <a:lnTo>
                    <a:pt x="2325" y="1532"/>
                  </a:lnTo>
                  <a:lnTo>
                    <a:pt x="2329" y="1528"/>
                  </a:lnTo>
                  <a:lnTo>
                    <a:pt x="2330" y="1527"/>
                  </a:lnTo>
                  <a:lnTo>
                    <a:pt x="2330" y="1527"/>
                  </a:lnTo>
                  <a:lnTo>
                    <a:pt x="2326" y="1526"/>
                  </a:lnTo>
                  <a:lnTo>
                    <a:pt x="2317" y="1524"/>
                  </a:lnTo>
                  <a:lnTo>
                    <a:pt x="2298" y="1518"/>
                  </a:lnTo>
                  <a:lnTo>
                    <a:pt x="2285" y="1515"/>
                  </a:lnTo>
                  <a:lnTo>
                    <a:pt x="2269" y="1512"/>
                  </a:lnTo>
                  <a:lnTo>
                    <a:pt x="2251" y="1508"/>
                  </a:lnTo>
                  <a:lnTo>
                    <a:pt x="2232" y="1506"/>
                  </a:lnTo>
                  <a:lnTo>
                    <a:pt x="2211" y="1505"/>
                  </a:lnTo>
                  <a:lnTo>
                    <a:pt x="2189" y="1505"/>
                  </a:lnTo>
                  <a:lnTo>
                    <a:pt x="2179" y="1506"/>
                  </a:lnTo>
                  <a:lnTo>
                    <a:pt x="2167" y="1508"/>
                  </a:lnTo>
                  <a:lnTo>
                    <a:pt x="2157" y="1511"/>
                  </a:lnTo>
                  <a:lnTo>
                    <a:pt x="2147" y="1514"/>
                  </a:lnTo>
                  <a:close/>
                  <a:moveTo>
                    <a:pt x="1312" y="2009"/>
                  </a:moveTo>
                  <a:lnTo>
                    <a:pt x="1318" y="1999"/>
                  </a:lnTo>
                  <a:lnTo>
                    <a:pt x="1323" y="1988"/>
                  </a:lnTo>
                  <a:lnTo>
                    <a:pt x="1327" y="1978"/>
                  </a:lnTo>
                  <a:lnTo>
                    <a:pt x="1330" y="1967"/>
                  </a:lnTo>
                  <a:lnTo>
                    <a:pt x="1332" y="1955"/>
                  </a:lnTo>
                  <a:lnTo>
                    <a:pt x="1335" y="1943"/>
                  </a:lnTo>
                  <a:lnTo>
                    <a:pt x="1336" y="1931"/>
                  </a:lnTo>
                  <a:lnTo>
                    <a:pt x="1337" y="1919"/>
                  </a:lnTo>
                  <a:lnTo>
                    <a:pt x="1338" y="1893"/>
                  </a:lnTo>
                  <a:lnTo>
                    <a:pt x="1337" y="1867"/>
                  </a:lnTo>
                  <a:lnTo>
                    <a:pt x="1334" y="1840"/>
                  </a:lnTo>
                  <a:lnTo>
                    <a:pt x="1331" y="1814"/>
                  </a:lnTo>
                  <a:lnTo>
                    <a:pt x="1326" y="1789"/>
                  </a:lnTo>
                  <a:lnTo>
                    <a:pt x="1320" y="1764"/>
                  </a:lnTo>
                  <a:lnTo>
                    <a:pt x="1314" y="1740"/>
                  </a:lnTo>
                  <a:lnTo>
                    <a:pt x="1306" y="1717"/>
                  </a:lnTo>
                  <a:lnTo>
                    <a:pt x="1300" y="1696"/>
                  </a:lnTo>
                  <a:lnTo>
                    <a:pt x="1294" y="1678"/>
                  </a:lnTo>
                  <a:lnTo>
                    <a:pt x="1288" y="1662"/>
                  </a:lnTo>
                  <a:lnTo>
                    <a:pt x="1282" y="1649"/>
                  </a:lnTo>
                  <a:lnTo>
                    <a:pt x="1276" y="1629"/>
                  </a:lnTo>
                  <a:lnTo>
                    <a:pt x="1273" y="1619"/>
                  </a:lnTo>
                  <a:lnTo>
                    <a:pt x="1274" y="1616"/>
                  </a:lnTo>
                  <a:lnTo>
                    <a:pt x="1276" y="1614"/>
                  </a:lnTo>
                  <a:lnTo>
                    <a:pt x="1278" y="1612"/>
                  </a:lnTo>
                  <a:lnTo>
                    <a:pt x="1282" y="1609"/>
                  </a:lnTo>
                  <a:lnTo>
                    <a:pt x="1294" y="1604"/>
                  </a:lnTo>
                  <a:lnTo>
                    <a:pt x="1306" y="1597"/>
                  </a:lnTo>
                  <a:lnTo>
                    <a:pt x="1320" y="1591"/>
                  </a:lnTo>
                  <a:lnTo>
                    <a:pt x="1331" y="1585"/>
                  </a:lnTo>
                  <a:lnTo>
                    <a:pt x="1342" y="1579"/>
                  </a:lnTo>
                  <a:lnTo>
                    <a:pt x="1343" y="1578"/>
                  </a:lnTo>
                  <a:lnTo>
                    <a:pt x="1341" y="1576"/>
                  </a:lnTo>
                  <a:lnTo>
                    <a:pt x="1322" y="1558"/>
                  </a:lnTo>
                  <a:lnTo>
                    <a:pt x="1303" y="1539"/>
                  </a:lnTo>
                  <a:lnTo>
                    <a:pt x="1276" y="1515"/>
                  </a:lnTo>
                  <a:lnTo>
                    <a:pt x="1262" y="1503"/>
                  </a:lnTo>
                  <a:lnTo>
                    <a:pt x="1245" y="1489"/>
                  </a:lnTo>
                  <a:lnTo>
                    <a:pt x="1227" y="1477"/>
                  </a:lnTo>
                  <a:lnTo>
                    <a:pt x="1208" y="1466"/>
                  </a:lnTo>
                  <a:lnTo>
                    <a:pt x="1188" y="1454"/>
                  </a:lnTo>
                  <a:lnTo>
                    <a:pt x="1168" y="1445"/>
                  </a:lnTo>
                  <a:lnTo>
                    <a:pt x="1149" y="1436"/>
                  </a:lnTo>
                  <a:lnTo>
                    <a:pt x="1129" y="1428"/>
                  </a:lnTo>
                  <a:lnTo>
                    <a:pt x="1093" y="1416"/>
                  </a:lnTo>
                  <a:lnTo>
                    <a:pt x="1065" y="1407"/>
                  </a:lnTo>
                  <a:lnTo>
                    <a:pt x="1038" y="1398"/>
                  </a:lnTo>
                  <a:lnTo>
                    <a:pt x="1033" y="1397"/>
                  </a:lnTo>
                  <a:lnTo>
                    <a:pt x="1034" y="1400"/>
                  </a:lnTo>
                  <a:lnTo>
                    <a:pt x="1042" y="1421"/>
                  </a:lnTo>
                  <a:lnTo>
                    <a:pt x="1049" y="1443"/>
                  </a:lnTo>
                  <a:lnTo>
                    <a:pt x="1059" y="1473"/>
                  </a:lnTo>
                  <a:lnTo>
                    <a:pt x="1069" y="1506"/>
                  </a:lnTo>
                  <a:lnTo>
                    <a:pt x="1078" y="1543"/>
                  </a:lnTo>
                  <a:lnTo>
                    <a:pt x="1085" y="1580"/>
                  </a:lnTo>
                  <a:lnTo>
                    <a:pt x="1090" y="1616"/>
                  </a:lnTo>
                  <a:lnTo>
                    <a:pt x="1095" y="1647"/>
                  </a:lnTo>
                  <a:lnTo>
                    <a:pt x="1097" y="1671"/>
                  </a:lnTo>
                  <a:lnTo>
                    <a:pt x="1100" y="1693"/>
                  </a:lnTo>
                  <a:lnTo>
                    <a:pt x="1100" y="1696"/>
                  </a:lnTo>
                  <a:lnTo>
                    <a:pt x="1102" y="1696"/>
                  </a:lnTo>
                  <a:lnTo>
                    <a:pt x="1114" y="1690"/>
                  </a:lnTo>
                  <a:lnTo>
                    <a:pt x="1128" y="1683"/>
                  </a:lnTo>
                  <a:lnTo>
                    <a:pt x="1143" y="1676"/>
                  </a:lnTo>
                  <a:lnTo>
                    <a:pt x="1159" y="1667"/>
                  </a:lnTo>
                  <a:lnTo>
                    <a:pt x="1172" y="1661"/>
                  </a:lnTo>
                  <a:lnTo>
                    <a:pt x="1185" y="1655"/>
                  </a:lnTo>
                  <a:lnTo>
                    <a:pt x="1187" y="1655"/>
                  </a:lnTo>
                  <a:lnTo>
                    <a:pt x="1188" y="1657"/>
                  </a:lnTo>
                  <a:lnTo>
                    <a:pt x="1191" y="1675"/>
                  </a:lnTo>
                  <a:lnTo>
                    <a:pt x="1195" y="1693"/>
                  </a:lnTo>
                  <a:lnTo>
                    <a:pt x="1199" y="1722"/>
                  </a:lnTo>
                  <a:lnTo>
                    <a:pt x="1200" y="1740"/>
                  </a:lnTo>
                  <a:lnTo>
                    <a:pt x="1201" y="1761"/>
                  </a:lnTo>
                  <a:lnTo>
                    <a:pt x="1201" y="1784"/>
                  </a:lnTo>
                  <a:lnTo>
                    <a:pt x="1200" y="1812"/>
                  </a:lnTo>
                  <a:lnTo>
                    <a:pt x="1198" y="1842"/>
                  </a:lnTo>
                  <a:lnTo>
                    <a:pt x="1195" y="1875"/>
                  </a:lnTo>
                  <a:lnTo>
                    <a:pt x="1192" y="1909"/>
                  </a:lnTo>
                  <a:lnTo>
                    <a:pt x="1188" y="1943"/>
                  </a:lnTo>
                  <a:lnTo>
                    <a:pt x="1183" y="1976"/>
                  </a:lnTo>
                  <a:lnTo>
                    <a:pt x="1179" y="2008"/>
                  </a:lnTo>
                  <a:lnTo>
                    <a:pt x="1176" y="2036"/>
                  </a:lnTo>
                  <a:lnTo>
                    <a:pt x="1171" y="2060"/>
                  </a:lnTo>
                  <a:lnTo>
                    <a:pt x="1167" y="2092"/>
                  </a:lnTo>
                  <a:lnTo>
                    <a:pt x="1164" y="2109"/>
                  </a:lnTo>
                  <a:lnTo>
                    <a:pt x="1163" y="2116"/>
                  </a:lnTo>
                  <a:lnTo>
                    <a:pt x="1163" y="2116"/>
                  </a:lnTo>
                  <a:lnTo>
                    <a:pt x="1167" y="2115"/>
                  </a:lnTo>
                  <a:lnTo>
                    <a:pt x="1193" y="2102"/>
                  </a:lnTo>
                  <a:lnTo>
                    <a:pt x="1206" y="2096"/>
                  </a:lnTo>
                  <a:lnTo>
                    <a:pt x="1220" y="2089"/>
                  </a:lnTo>
                  <a:lnTo>
                    <a:pt x="1237" y="2079"/>
                  </a:lnTo>
                  <a:lnTo>
                    <a:pt x="1253" y="2069"/>
                  </a:lnTo>
                  <a:lnTo>
                    <a:pt x="1270" y="2057"/>
                  </a:lnTo>
                  <a:lnTo>
                    <a:pt x="1286" y="2043"/>
                  </a:lnTo>
                  <a:lnTo>
                    <a:pt x="1293" y="2035"/>
                  </a:lnTo>
                  <a:lnTo>
                    <a:pt x="1300" y="2027"/>
                  </a:lnTo>
                  <a:lnTo>
                    <a:pt x="1307" y="2018"/>
                  </a:lnTo>
                  <a:lnTo>
                    <a:pt x="1312" y="2009"/>
                  </a:lnTo>
                  <a:close/>
                  <a:moveTo>
                    <a:pt x="763" y="998"/>
                  </a:moveTo>
                  <a:lnTo>
                    <a:pt x="671" y="998"/>
                  </a:lnTo>
                  <a:lnTo>
                    <a:pt x="671" y="417"/>
                  </a:lnTo>
                  <a:lnTo>
                    <a:pt x="654" y="433"/>
                  </a:lnTo>
                  <a:lnTo>
                    <a:pt x="633" y="448"/>
                  </a:lnTo>
                  <a:lnTo>
                    <a:pt x="610" y="464"/>
                  </a:lnTo>
                  <a:lnTo>
                    <a:pt x="585" y="480"/>
                  </a:lnTo>
                  <a:lnTo>
                    <a:pt x="559" y="495"/>
                  </a:lnTo>
                  <a:lnTo>
                    <a:pt x="534" y="507"/>
                  </a:lnTo>
                  <a:lnTo>
                    <a:pt x="511" y="517"/>
                  </a:lnTo>
                  <a:lnTo>
                    <a:pt x="489" y="527"/>
                  </a:lnTo>
                  <a:lnTo>
                    <a:pt x="489" y="439"/>
                  </a:lnTo>
                  <a:lnTo>
                    <a:pt x="507" y="429"/>
                  </a:lnTo>
                  <a:lnTo>
                    <a:pt x="526" y="420"/>
                  </a:lnTo>
                  <a:lnTo>
                    <a:pt x="544" y="410"/>
                  </a:lnTo>
                  <a:lnTo>
                    <a:pt x="560" y="398"/>
                  </a:lnTo>
                  <a:lnTo>
                    <a:pt x="577" y="388"/>
                  </a:lnTo>
                  <a:lnTo>
                    <a:pt x="592" y="376"/>
                  </a:lnTo>
                  <a:lnTo>
                    <a:pt x="608" y="364"/>
                  </a:lnTo>
                  <a:lnTo>
                    <a:pt x="623" y="352"/>
                  </a:lnTo>
                  <a:lnTo>
                    <a:pt x="636" y="338"/>
                  </a:lnTo>
                  <a:lnTo>
                    <a:pt x="650" y="326"/>
                  </a:lnTo>
                  <a:lnTo>
                    <a:pt x="661" y="313"/>
                  </a:lnTo>
                  <a:lnTo>
                    <a:pt x="671" y="301"/>
                  </a:lnTo>
                  <a:lnTo>
                    <a:pt x="682" y="289"/>
                  </a:lnTo>
                  <a:lnTo>
                    <a:pt x="690" y="276"/>
                  </a:lnTo>
                  <a:lnTo>
                    <a:pt x="697" y="265"/>
                  </a:lnTo>
                  <a:lnTo>
                    <a:pt x="705" y="252"/>
                  </a:lnTo>
                  <a:lnTo>
                    <a:pt x="763" y="252"/>
                  </a:lnTo>
                  <a:lnTo>
                    <a:pt x="763" y="998"/>
                  </a:lnTo>
                  <a:close/>
                  <a:moveTo>
                    <a:pt x="1302" y="2688"/>
                  </a:moveTo>
                  <a:lnTo>
                    <a:pt x="1328" y="2685"/>
                  </a:lnTo>
                  <a:lnTo>
                    <a:pt x="1331" y="2695"/>
                  </a:lnTo>
                  <a:lnTo>
                    <a:pt x="1334" y="2704"/>
                  </a:lnTo>
                  <a:lnTo>
                    <a:pt x="1338" y="2711"/>
                  </a:lnTo>
                  <a:lnTo>
                    <a:pt x="1344" y="2717"/>
                  </a:lnTo>
                  <a:lnTo>
                    <a:pt x="1350" y="2721"/>
                  </a:lnTo>
                  <a:lnTo>
                    <a:pt x="1356" y="2724"/>
                  </a:lnTo>
                  <a:lnTo>
                    <a:pt x="1363" y="2726"/>
                  </a:lnTo>
                  <a:lnTo>
                    <a:pt x="1371" y="2726"/>
                  </a:lnTo>
                  <a:lnTo>
                    <a:pt x="1380" y="2726"/>
                  </a:lnTo>
                  <a:lnTo>
                    <a:pt x="1387" y="2723"/>
                  </a:lnTo>
                  <a:lnTo>
                    <a:pt x="1395" y="2719"/>
                  </a:lnTo>
                  <a:lnTo>
                    <a:pt x="1402" y="2714"/>
                  </a:lnTo>
                  <a:lnTo>
                    <a:pt x="1408" y="2707"/>
                  </a:lnTo>
                  <a:lnTo>
                    <a:pt x="1411" y="2699"/>
                  </a:lnTo>
                  <a:lnTo>
                    <a:pt x="1414" y="2691"/>
                  </a:lnTo>
                  <a:lnTo>
                    <a:pt x="1414" y="2682"/>
                  </a:lnTo>
                  <a:lnTo>
                    <a:pt x="1414" y="2674"/>
                  </a:lnTo>
                  <a:lnTo>
                    <a:pt x="1412" y="2665"/>
                  </a:lnTo>
                  <a:lnTo>
                    <a:pt x="1408" y="2659"/>
                  </a:lnTo>
                  <a:lnTo>
                    <a:pt x="1403" y="2652"/>
                  </a:lnTo>
                  <a:lnTo>
                    <a:pt x="1397" y="2647"/>
                  </a:lnTo>
                  <a:lnTo>
                    <a:pt x="1389" y="2644"/>
                  </a:lnTo>
                  <a:lnTo>
                    <a:pt x="1381" y="2641"/>
                  </a:lnTo>
                  <a:lnTo>
                    <a:pt x="1373" y="2640"/>
                  </a:lnTo>
                  <a:lnTo>
                    <a:pt x="1364" y="2641"/>
                  </a:lnTo>
                  <a:lnTo>
                    <a:pt x="1354" y="2644"/>
                  </a:lnTo>
                  <a:lnTo>
                    <a:pt x="1357" y="2621"/>
                  </a:lnTo>
                  <a:lnTo>
                    <a:pt x="1359" y="2621"/>
                  </a:lnTo>
                  <a:lnTo>
                    <a:pt x="1361" y="2621"/>
                  </a:lnTo>
                  <a:lnTo>
                    <a:pt x="1370" y="2621"/>
                  </a:lnTo>
                  <a:lnTo>
                    <a:pt x="1377" y="2619"/>
                  </a:lnTo>
                  <a:lnTo>
                    <a:pt x="1385" y="2616"/>
                  </a:lnTo>
                  <a:lnTo>
                    <a:pt x="1391" y="2612"/>
                  </a:lnTo>
                  <a:lnTo>
                    <a:pt x="1398" y="2607"/>
                  </a:lnTo>
                  <a:lnTo>
                    <a:pt x="1402" y="2601"/>
                  </a:lnTo>
                  <a:lnTo>
                    <a:pt x="1404" y="2594"/>
                  </a:lnTo>
                  <a:lnTo>
                    <a:pt x="1405" y="2586"/>
                  </a:lnTo>
                  <a:lnTo>
                    <a:pt x="1405" y="2578"/>
                  </a:lnTo>
                  <a:lnTo>
                    <a:pt x="1403" y="2572"/>
                  </a:lnTo>
                  <a:lnTo>
                    <a:pt x="1400" y="2566"/>
                  </a:lnTo>
                  <a:lnTo>
                    <a:pt x="1395" y="2562"/>
                  </a:lnTo>
                  <a:lnTo>
                    <a:pt x="1390" y="2558"/>
                  </a:lnTo>
                  <a:lnTo>
                    <a:pt x="1384" y="2555"/>
                  </a:lnTo>
                  <a:lnTo>
                    <a:pt x="1378" y="2552"/>
                  </a:lnTo>
                  <a:lnTo>
                    <a:pt x="1370" y="2551"/>
                  </a:lnTo>
                  <a:lnTo>
                    <a:pt x="1362" y="2552"/>
                  </a:lnTo>
                  <a:lnTo>
                    <a:pt x="1356" y="2555"/>
                  </a:lnTo>
                  <a:lnTo>
                    <a:pt x="1350" y="2558"/>
                  </a:lnTo>
                  <a:lnTo>
                    <a:pt x="1345" y="2562"/>
                  </a:lnTo>
                  <a:lnTo>
                    <a:pt x="1339" y="2567"/>
                  </a:lnTo>
                  <a:lnTo>
                    <a:pt x="1336" y="2574"/>
                  </a:lnTo>
                  <a:lnTo>
                    <a:pt x="1333" y="2581"/>
                  </a:lnTo>
                  <a:lnTo>
                    <a:pt x="1331" y="2591"/>
                  </a:lnTo>
                  <a:lnTo>
                    <a:pt x="1305" y="2586"/>
                  </a:lnTo>
                  <a:lnTo>
                    <a:pt x="1308" y="2573"/>
                  </a:lnTo>
                  <a:lnTo>
                    <a:pt x="1312" y="2563"/>
                  </a:lnTo>
                  <a:lnTo>
                    <a:pt x="1316" y="2558"/>
                  </a:lnTo>
                  <a:lnTo>
                    <a:pt x="1319" y="2552"/>
                  </a:lnTo>
                  <a:lnTo>
                    <a:pt x="1323" y="2548"/>
                  </a:lnTo>
                  <a:lnTo>
                    <a:pt x="1327" y="2545"/>
                  </a:lnTo>
                  <a:lnTo>
                    <a:pt x="1331" y="2541"/>
                  </a:lnTo>
                  <a:lnTo>
                    <a:pt x="1336" y="2539"/>
                  </a:lnTo>
                  <a:lnTo>
                    <a:pt x="1341" y="2536"/>
                  </a:lnTo>
                  <a:lnTo>
                    <a:pt x="1346" y="2534"/>
                  </a:lnTo>
                  <a:lnTo>
                    <a:pt x="1357" y="2532"/>
                  </a:lnTo>
                  <a:lnTo>
                    <a:pt x="1370" y="2531"/>
                  </a:lnTo>
                  <a:lnTo>
                    <a:pt x="1378" y="2531"/>
                  </a:lnTo>
                  <a:lnTo>
                    <a:pt x="1386" y="2533"/>
                  </a:lnTo>
                  <a:lnTo>
                    <a:pt x="1394" y="2535"/>
                  </a:lnTo>
                  <a:lnTo>
                    <a:pt x="1402" y="2538"/>
                  </a:lnTo>
                  <a:lnTo>
                    <a:pt x="1409" y="2542"/>
                  </a:lnTo>
                  <a:lnTo>
                    <a:pt x="1414" y="2546"/>
                  </a:lnTo>
                  <a:lnTo>
                    <a:pt x="1419" y="2552"/>
                  </a:lnTo>
                  <a:lnTo>
                    <a:pt x="1425" y="2559"/>
                  </a:lnTo>
                  <a:lnTo>
                    <a:pt x="1428" y="2565"/>
                  </a:lnTo>
                  <a:lnTo>
                    <a:pt x="1430" y="2572"/>
                  </a:lnTo>
                  <a:lnTo>
                    <a:pt x="1432" y="2578"/>
                  </a:lnTo>
                  <a:lnTo>
                    <a:pt x="1432" y="2586"/>
                  </a:lnTo>
                  <a:lnTo>
                    <a:pt x="1432" y="2593"/>
                  </a:lnTo>
                  <a:lnTo>
                    <a:pt x="1430" y="2599"/>
                  </a:lnTo>
                  <a:lnTo>
                    <a:pt x="1428" y="2605"/>
                  </a:lnTo>
                  <a:lnTo>
                    <a:pt x="1425" y="2610"/>
                  </a:lnTo>
                  <a:lnTo>
                    <a:pt x="1420" y="2617"/>
                  </a:lnTo>
                  <a:lnTo>
                    <a:pt x="1415" y="2621"/>
                  </a:lnTo>
                  <a:lnTo>
                    <a:pt x="1409" y="2625"/>
                  </a:lnTo>
                  <a:lnTo>
                    <a:pt x="1403" y="2629"/>
                  </a:lnTo>
                  <a:lnTo>
                    <a:pt x="1411" y="2632"/>
                  </a:lnTo>
                  <a:lnTo>
                    <a:pt x="1419" y="2635"/>
                  </a:lnTo>
                  <a:lnTo>
                    <a:pt x="1427" y="2640"/>
                  </a:lnTo>
                  <a:lnTo>
                    <a:pt x="1432" y="2647"/>
                  </a:lnTo>
                  <a:lnTo>
                    <a:pt x="1437" y="2655"/>
                  </a:lnTo>
                  <a:lnTo>
                    <a:pt x="1440" y="2662"/>
                  </a:lnTo>
                  <a:lnTo>
                    <a:pt x="1442" y="2671"/>
                  </a:lnTo>
                  <a:lnTo>
                    <a:pt x="1442" y="2682"/>
                  </a:lnTo>
                  <a:lnTo>
                    <a:pt x="1442" y="2688"/>
                  </a:lnTo>
                  <a:lnTo>
                    <a:pt x="1441" y="2695"/>
                  </a:lnTo>
                  <a:lnTo>
                    <a:pt x="1440" y="2702"/>
                  </a:lnTo>
                  <a:lnTo>
                    <a:pt x="1437" y="2708"/>
                  </a:lnTo>
                  <a:lnTo>
                    <a:pt x="1435" y="2713"/>
                  </a:lnTo>
                  <a:lnTo>
                    <a:pt x="1431" y="2719"/>
                  </a:lnTo>
                  <a:lnTo>
                    <a:pt x="1427" y="2724"/>
                  </a:lnTo>
                  <a:lnTo>
                    <a:pt x="1422" y="2729"/>
                  </a:lnTo>
                  <a:lnTo>
                    <a:pt x="1416" y="2734"/>
                  </a:lnTo>
                  <a:lnTo>
                    <a:pt x="1411" y="2738"/>
                  </a:lnTo>
                  <a:lnTo>
                    <a:pt x="1405" y="2741"/>
                  </a:lnTo>
                  <a:lnTo>
                    <a:pt x="1399" y="2744"/>
                  </a:lnTo>
                  <a:lnTo>
                    <a:pt x="1392" y="2746"/>
                  </a:lnTo>
                  <a:lnTo>
                    <a:pt x="1385" y="2747"/>
                  </a:lnTo>
                  <a:lnTo>
                    <a:pt x="1378" y="2748"/>
                  </a:lnTo>
                  <a:lnTo>
                    <a:pt x="1371" y="2748"/>
                  </a:lnTo>
                  <a:lnTo>
                    <a:pt x="1363" y="2748"/>
                  </a:lnTo>
                  <a:lnTo>
                    <a:pt x="1357" y="2747"/>
                  </a:lnTo>
                  <a:lnTo>
                    <a:pt x="1351" y="2746"/>
                  </a:lnTo>
                  <a:lnTo>
                    <a:pt x="1345" y="2744"/>
                  </a:lnTo>
                  <a:lnTo>
                    <a:pt x="1338" y="2742"/>
                  </a:lnTo>
                  <a:lnTo>
                    <a:pt x="1333" y="2739"/>
                  </a:lnTo>
                  <a:lnTo>
                    <a:pt x="1328" y="2736"/>
                  </a:lnTo>
                  <a:lnTo>
                    <a:pt x="1324" y="2732"/>
                  </a:lnTo>
                  <a:lnTo>
                    <a:pt x="1319" y="2727"/>
                  </a:lnTo>
                  <a:lnTo>
                    <a:pt x="1316" y="2722"/>
                  </a:lnTo>
                  <a:lnTo>
                    <a:pt x="1311" y="2718"/>
                  </a:lnTo>
                  <a:lnTo>
                    <a:pt x="1308" y="2713"/>
                  </a:lnTo>
                  <a:lnTo>
                    <a:pt x="1306" y="2707"/>
                  </a:lnTo>
                  <a:lnTo>
                    <a:pt x="1304" y="2700"/>
                  </a:lnTo>
                  <a:lnTo>
                    <a:pt x="1303" y="2694"/>
                  </a:lnTo>
                  <a:lnTo>
                    <a:pt x="1302" y="2688"/>
                  </a:lnTo>
                  <a:close/>
                  <a:moveTo>
                    <a:pt x="2898" y="1302"/>
                  </a:moveTo>
                  <a:lnTo>
                    <a:pt x="2898" y="1352"/>
                  </a:lnTo>
                  <a:lnTo>
                    <a:pt x="2615" y="1352"/>
                  </a:lnTo>
                  <a:lnTo>
                    <a:pt x="2615" y="1342"/>
                  </a:lnTo>
                  <a:lnTo>
                    <a:pt x="2616" y="1333"/>
                  </a:lnTo>
                  <a:lnTo>
                    <a:pt x="2618" y="1325"/>
                  </a:lnTo>
                  <a:lnTo>
                    <a:pt x="2621" y="1315"/>
                  </a:lnTo>
                  <a:lnTo>
                    <a:pt x="2627" y="1301"/>
                  </a:lnTo>
                  <a:lnTo>
                    <a:pt x="2635" y="1286"/>
                  </a:lnTo>
                  <a:lnTo>
                    <a:pt x="2645" y="1273"/>
                  </a:lnTo>
                  <a:lnTo>
                    <a:pt x="2656" y="1259"/>
                  </a:lnTo>
                  <a:lnTo>
                    <a:pt x="2668" y="1244"/>
                  </a:lnTo>
                  <a:lnTo>
                    <a:pt x="2685" y="1229"/>
                  </a:lnTo>
                  <a:lnTo>
                    <a:pt x="2704" y="1212"/>
                  </a:lnTo>
                  <a:lnTo>
                    <a:pt x="2725" y="1194"/>
                  </a:lnTo>
                  <a:lnTo>
                    <a:pt x="2757" y="1167"/>
                  </a:lnTo>
                  <a:lnTo>
                    <a:pt x="2783" y="1143"/>
                  </a:lnTo>
                  <a:lnTo>
                    <a:pt x="2794" y="1132"/>
                  </a:lnTo>
                  <a:lnTo>
                    <a:pt x="2803" y="1122"/>
                  </a:lnTo>
                  <a:lnTo>
                    <a:pt x="2812" y="1113"/>
                  </a:lnTo>
                  <a:lnTo>
                    <a:pt x="2819" y="1103"/>
                  </a:lnTo>
                  <a:lnTo>
                    <a:pt x="2824" y="1095"/>
                  </a:lnTo>
                  <a:lnTo>
                    <a:pt x="2829" y="1088"/>
                  </a:lnTo>
                  <a:lnTo>
                    <a:pt x="2833" y="1079"/>
                  </a:lnTo>
                  <a:lnTo>
                    <a:pt x="2838" y="1071"/>
                  </a:lnTo>
                  <a:lnTo>
                    <a:pt x="2840" y="1063"/>
                  </a:lnTo>
                  <a:lnTo>
                    <a:pt x="2842" y="1056"/>
                  </a:lnTo>
                  <a:lnTo>
                    <a:pt x="2843" y="1048"/>
                  </a:lnTo>
                  <a:lnTo>
                    <a:pt x="2844" y="1040"/>
                  </a:lnTo>
                  <a:lnTo>
                    <a:pt x="2843" y="1033"/>
                  </a:lnTo>
                  <a:lnTo>
                    <a:pt x="2842" y="1026"/>
                  </a:lnTo>
                  <a:lnTo>
                    <a:pt x="2841" y="1018"/>
                  </a:lnTo>
                  <a:lnTo>
                    <a:pt x="2838" y="1012"/>
                  </a:lnTo>
                  <a:lnTo>
                    <a:pt x="2834" y="1005"/>
                  </a:lnTo>
                  <a:lnTo>
                    <a:pt x="2831" y="1000"/>
                  </a:lnTo>
                  <a:lnTo>
                    <a:pt x="2826" y="994"/>
                  </a:lnTo>
                  <a:lnTo>
                    <a:pt x="2821" y="988"/>
                  </a:lnTo>
                  <a:lnTo>
                    <a:pt x="2815" y="983"/>
                  </a:lnTo>
                  <a:lnTo>
                    <a:pt x="2809" y="979"/>
                  </a:lnTo>
                  <a:lnTo>
                    <a:pt x="2802" y="975"/>
                  </a:lnTo>
                  <a:lnTo>
                    <a:pt x="2795" y="972"/>
                  </a:lnTo>
                  <a:lnTo>
                    <a:pt x="2788" y="970"/>
                  </a:lnTo>
                  <a:lnTo>
                    <a:pt x="2780" y="968"/>
                  </a:lnTo>
                  <a:lnTo>
                    <a:pt x="2771" y="967"/>
                  </a:lnTo>
                  <a:lnTo>
                    <a:pt x="2763" y="967"/>
                  </a:lnTo>
                  <a:lnTo>
                    <a:pt x="2754" y="967"/>
                  </a:lnTo>
                  <a:lnTo>
                    <a:pt x="2744" y="968"/>
                  </a:lnTo>
                  <a:lnTo>
                    <a:pt x="2736" y="970"/>
                  </a:lnTo>
                  <a:lnTo>
                    <a:pt x="2729" y="972"/>
                  </a:lnTo>
                  <a:lnTo>
                    <a:pt x="2720" y="975"/>
                  </a:lnTo>
                  <a:lnTo>
                    <a:pt x="2714" y="979"/>
                  </a:lnTo>
                  <a:lnTo>
                    <a:pt x="2708" y="984"/>
                  </a:lnTo>
                  <a:lnTo>
                    <a:pt x="2702" y="989"/>
                  </a:lnTo>
                  <a:lnTo>
                    <a:pt x="2697" y="996"/>
                  </a:lnTo>
                  <a:lnTo>
                    <a:pt x="2691" y="1002"/>
                  </a:lnTo>
                  <a:lnTo>
                    <a:pt x="2687" y="1009"/>
                  </a:lnTo>
                  <a:lnTo>
                    <a:pt x="2684" y="1016"/>
                  </a:lnTo>
                  <a:lnTo>
                    <a:pt x="2682" y="1025"/>
                  </a:lnTo>
                  <a:lnTo>
                    <a:pt x="2680" y="1033"/>
                  </a:lnTo>
                  <a:lnTo>
                    <a:pt x="2679" y="1042"/>
                  </a:lnTo>
                  <a:lnTo>
                    <a:pt x="2679" y="1052"/>
                  </a:lnTo>
                  <a:lnTo>
                    <a:pt x="2625" y="1046"/>
                  </a:lnTo>
                  <a:lnTo>
                    <a:pt x="2626" y="1032"/>
                  </a:lnTo>
                  <a:lnTo>
                    <a:pt x="2629" y="1018"/>
                  </a:lnTo>
                  <a:lnTo>
                    <a:pt x="2633" y="1005"/>
                  </a:lnTo>
                  <a:lnTo>
                    <a:pt x="2637" y="994"/>
                  </a:lnTo>
                  <a:lnTo>
                    <a:pt x="2644" y="982"/>
                  </a:lnTo>
                  <a:lnTo>
                    <a:pt x="2650" y="972"/>
                  </a:lnTo>
                  <a:lnTo>
                    <a:pt x="2658" y="962"/>
                  </a:lnTo>
                  <a:lnTo>
                    <a:pt x="2666" y="954"/>
                  </a:lnTo>
                  <a:lnTo>
                    <a:pt x="2676" y="947"/>
                  </a:lnTo>
                  <a:lnTo>
                    <a:pt x="2686" y="941"/>
                  </a:lnTo>
                  <a:lnTo>
                    <a:pt x="2698" y="936"/>
                  </a:lnTo>
                  <a:lnTo>
                    <a:pt x="2709" y="930"/>
                  </a:lnTo>
                  <a:lnTo>
                    <a:pt x="2721" y="927"/>
                  </a:lnTo>
                  <a:lnTo>
                    <a:pt x="2735" y="925"/>
                  </a:lnTo>
                  <a:lnTo>
                    <a:pt x="2748" y="923"/>
                  </a:lnTo>
                  <a:lnTo>
                    <a:pt x="2764" y="923"/>
                  </a:lnTo>
                  <a:lnTo>
                    <a:pt x="2778" y="923"/>
                  </a:lnTo>
                  <a:lnTo>
                    <a:pt x="2793" y="925"/>
                  </a:lnTo>
                  <a:lnTo>
                    <a:pt x="2806" y="927"/>
                  </a:lnTo>
                  <a:lnTo>
                    <a:pt x="2819" y="931"/>
                  </a:lnTo>
                  <a:lnTo>
                    <a:pt x="2830" y="937"/>
                  </a:lnTo>
                  <a:lnTo>
                    <a:pt x="2842" y="942"/>
                  </a:lnTo>
                  <a:lnTo>
                    <a:pt x="2852" y="949"/>
                  </a:lnTo>
                  <a:lnTo>
                    <a:pt x="2861" y="957"/>
                  </a:lnTo>
                  <a:lnTo>
                    <a:pt x="2870" y="966"/>
                  </a:lnTo>
                  <a:lnTo>
                    <a:pt x="2877" y="975"/>
                  </a:lnTo>
                  <a:lnTo>
                    <a:pt x="2883" y="985"/>
                  </a:lnTo>
                  <a:lnTo>
                    <a:pt x="2888" y="996"/>
                  </a:lnTo>
                  <a:lnTo>
                    <a:pt x="2893" y="1006"/>
                  </a:lnTo>
                  <a:lnTo>
                    <a:pt x="2895" y="1017"/>
                  </a:lnTo>
                  <a:lnTo>
                    <a:pt x="2897" y="1030"/>
                  </a:lnTo>
                  <a:lnTo>
                    <a:pt x="2898" y="1042"/>
                  </a:lnTo>
                  <a:lnTo>
                    <a:pt x="2897" y="1055"/>
                  </a:lnTo>
                  <a:lnTo>
                    <a:pt x="2895" y="1067"/>
                  </a:lnTo>
                  <a:lnTo>
                    <a:pt x="2892" y="1079"/>
                  </a:lnTo>
                  <a:lnTo>
                    <a:pt x="2886" y="1092"/>
                  </a:lnTo>
                  <a:lnTo>
                    <a:pt x="2880" y="1104"/>
                  </a:lnTo>
                  <a:lnTo>
                    <a:pt x="2873" y="1118"/>
                  </a:lnTo>
                  <a:lnTo>
                    <a:pt x="2864" y="1131"/>
                  </a:lnTo>
                  <a:lnTo>
                    <a:pt x="2852" y="1145"/>
                  </a:lnTo>
                  <a:lnTo>
                    <a:pt x="2838" y="1159"/>
                  </a:lnTo>
                  <a:lnTo>
                    <a:pt x="2819" y="1177"/>
                  </a:lnTo>
                  <a:lnTo>
                    <a:pt x="2797" y="1197"/>
                  </a:lnTo>
                  <a:lnTo>
                    <a:pt x="2771" y="1219"/>
                  </a:lnTo>
                  <a:lnTo>
                    <a:pt x="2749" y="1238"/>
                  </a:lnTo>
                  <a:lnTo>
                    <a:pt x="2732" y="1253"/>
                  </a:lnTo>
                  <a:lnTo>
                    <a:pt x="2718" y="1265"/>
                  </a:lnTo>
                  <a:lnTo>
                    <a:pt x="2710" y="1273"/>
                  </a:lnTo>
                  <a:lnTo>
                    <a:pt x="2698" y="1288"/>
                  </a:lnTo>
                  <a:lnTo>
                    <a:pt x="2687" y="1302"/>
                  </a:lnTo>
                  <a:lnTo>
                    <a:pt x="2898" y="1302"/>
                  </a:lnTo>
                  <a:close/>
                  <a:moveTo>
                    <a:pt x="1422" y="2451"/>
                  </a:moveTo>
                  <a:lnTo>
                    <a:pt x="1421" y="2451"/>
                  </a:lnTo>
                  <a:lnTo>
                    <a:pt x="1420" y="2451"/>
                  </a:lnTo>
                  <a:lnTo>
                    <a:pt x="1420" y="2450"/>
                  </a:lnTo>
                  <a:lnTo>
                    <a:pt x="1419" y="2450"/>
                  </a:lnTo>
                  <a:lnTo>
                    <a:pt x="1418" y="2450"/>
                  </a:lnTo>
                  <a:lnTo>
                    <a:pt x="1418" y="2450"/>
                  </a:lnTo>
                  <a:lnTo>
                    <a:pt x="1417" y="2450"/>
                  </a:lnTo>
                  <a:lnTo>
                    <a:pt x="1417" y="2449"/>
                  </a:lnTo>
                  <a:lnTo>
                    <a:pt x="1416" y="2449"/>
                  </a:lnTo>
                  <a:lnTo>
                    <a:pt x="1416" y="2449"/>
                  </a:lnTo>
                  <a:lnTo>
                    <a:pt x="1415" y="2449"/>
                  </a:lnTo>
                  <a:lnTo>
                    <a:pt x="1415" y="2449"/>
                  </a:lnTo>
                  <a:lnTo>
                    <a:pt x="1414" y="2449"/>
                  </a:lnTo>
                  <a:lnTo>
                    <a:pt x="1413" y="2448"/>
                  </a:lnTo>
                  <a:lnTo>
                    <a:pt x="1413" y="2448"/>
                  </a:lnTo>
                  <a:lnTo>
                    <a:pt x="1412" y="2448"/>
                  </a:lnTo>
                  <a:lnTo>
                    <a:pt x="1411" y="2448"/>
                  </a:lnTo>
                  <a:lnTo>
                    <a:pt x="1411" y="2448"/>
                  </a:lnTo>
                  <a:lnTo>
                    <a:pt x="1411" y="2448"/>
                  </a:lnTo>
                  <a:lnTo>
                    <a:pt x="1410" y="2448"/>
                  </a:lnTo>
                  <a:lnTo>
                    <a:pt x="1409" y="2447"/>
                  </a:lnTo>
                  <a:lnTo>
                    <a:pt x="1409" y="2447"/>
                  </a:lnTo>
                  <a:lnTo>
                    <a:pt x="1408" y="2447"/>
                  </a:lnTo>
                  <a:lnTo>
                    <a:pt x="1407" y="2447"/>
                  </a:lnTo>
                  <a:lnTo>
                    <a:pt x="1407" y="2447"/>
                  </a:lnTo>
                  <a:lnTo>
                    <a:pt x="1406" y="2447"/>
                  </a:lnTo>
                  <a:lnTo>
                    <a:pt x="1406" y="2447"/>
                  </a:lnTo>
                  <a:lnTo>
                    <a:pt x="1405" y="2446"/>
                  </a:lnTo>
                  <a:lnTo>
                    <a:pt x="1405" y="2446"/>
                  </a:lnTo>
                  <a:lnTo>
                    <a:pt x="1404" y="2446"/>
                  </a:lnTo>
                  <a:lnTo>
                    <a:pt x="1403" y="2446"/>
                  </a:lnTo>
                  <a:lnTo>
                    <a:pt x="1403" y="2446"/>
                  </a:lnTo>
                  <a:lnTo>
                    <a:pt x="1402" y="2446"/>
                  </a:lnTo>
                  <a:lnTo>
                    <a:pt x="1399" y="2445"/>
                  </a:lnTo>
                  <a:lnTo>
                    <a:pt x="1399" y="2445"/>
                  </a:lnTo>
                  <a:lnTo>
                    <a:pt x="1398" y="2445"/>
                  </a:lnTo>
                  <a:lnTo>
                    <a:pt x="1397" y="2445"/>
                  </a:lnTo>
                  <a:lnTo>
                    <a:pt x="1395" y="2445"/>
                  </a:lnTo>
                  <a:lnTo>
                    <a:pt x="1393" y="2444"/>
                  </a:lnTo>
                  <a:lnTo>
                    <a:pt x="1392" y="2444"/>
                  </a:lnTo>
                  <a:lnTo>
                    <a:pt x="1391" y="2444"/>
                  </a:lnTo>
                  <a:lnTo>
                    <a:pt x="1391" y="2444"/>
                  </a:lnTo>
                  <a:lnTo>
                    <a:pt x="1390" y="2444"/>
                  </a:lnTo>
                  <a:lnTo>
                    <a:pt x="1389" y="2443"/>
                  </a:lnTo>
                  <a:lnTo>
                    <a:pt x="1388" y="2443"/>
                  </a:lnTo>
                  <a:lnTo>
                    <a:pt x="1387" y="2443"/>
                  </a:lnTo>
                  <a:lnTo>
                    <a:pt x="1387" y="2443"/>
                  </a:lnTo>
                  <a:lnTo>
                    <a:pt x="1386" y="2443"/>
                  </a:lnTo>
                  <a:lnTo>
                    <a:pt x="1385" y="2443"/>
                  </a:lnTo>
                  <a:lnTo>
                    <a:pt x="1384" y="2443"/>
                  </a:lnTo>
                  <a:lnTo>
                    <a:pt x="1383" y="2443"/>
                  </a:lnTo>
                  <a:lnTo>
                    <a:pt x="1382" y="2443"/>
                  </a:lnTo>
                  <a:lnTo>
                    <a:pt x="1382" y="2443"/>
                  </a:lnTo>
                  <a:lnTo>
                    <a:pt x="1381" y="2442"/>
                  </a:lnTo>
                  <a:lnTo>
                    <a:pt x="1380" y="2442"/>
                  </a:lnTo>
                  <a:lnTo>
                    <a:pt x="1380" y="2442"/>
                  </a:lnTo>
                  <a:lnTo>
                    <a:pt x="1378" y="2442"/>
                  </a:lnTo>
                  <a:lnTo>
                    <a:pt x="1367" y="2441"/>
                  </a:lnTo>
                  <a:lnTo>
                    <a:pt x="1356" y="2441"/>
                  </a:lnTo>
                  <a:lnTo>
                    <a:pt x="1346" y="2441"/>
                  </a:lnTo>
                  <a:lnTo>
                    <a:pt x="1334" y="2442"/>
                  </a:lnTo>
                  <a:lnTo>
                    <a:pt x="1324" y="2444"/>
                  </a:lnTo>
                  <a:lnTo>
                    <a:pt x="1312" y="2445"/>
                  </a:lnTo>
                  <a:lnTo>
                    <a:pt x="1302" y="2448"/>
                  </a:lnTo>
                  <a:lnTo>
                    <a:pt x="1292" y="2451"/>
                  </a:lnTo>
                  <a:lnTo>
                    <a:pt x="1282" y="2454"/>
                  </a:lnTo>
                  <a:lnTo>
                    <a:pt x="1272" y="2458"/>
                  </a:lnTo>
                  <a:lnTo>
                    <a:pt x="1253" y="2467"/>
                  </a:lnTo>
                  <a:lnTo>
                    <a:pt x="1235" y="2478"/>
                  </a:lnTo>
                  <a:lnTo>
                    <a:pt x="1218" y="2490"/>
                  </a:lnTo>
                  <a:lnTo>
                    <a:pt x="1204" y="2504"/>
                  </a:lnTo>
                  <a:lnTo>
                    <a:pt x="1189" y="2519"/>
                  </a:lnTo>
                  <a:lnTo>
                    <a:pt x="1177" y="2536"/>
                  </a:lnTo>
                  <a:lnTo>
                    <a:pt x="1166" y="2555"/>
                  </a:lnTo>
                  <a:lnTo>
                    <a:pt x="1157" y="2573"/>
                  </a:lnTo>
                  <a:lnTo>
                    <a:pt x="1153" y="2582"/>
                  </a:lnTo>
                  <a:lnTo>
                    <a:pt x="1150" y="2593"/>
                  </a:lnTo>
                  <a:lnTo>
                    <a:pt x="1146" y="2603"/>
                  </a:lnTo>
                  <a:lnTo>
                    <a:pt x="1144" y="2614"/>
                  </a:lnTo>
                  <a:lnTo>
                    <a:pt x="1142" y="2624"/>
                  </a:lnTo>
                  <a:lnTo>
                    <a:pt x="1140" y="2635"/>
                  </a:lnTo>
                  <a:lnTo>
                    <a:pt x="1140" y="2647"/>
                  </a:lnTo>
                  <a:lnTo>
                    <a:pt x="1139" y="2657"/>
                  </a:lnTo>
                  <a:lnTo>
                    <a:pt x="1140" y="2668"/>
                  </a:lnTo>
                  <a:lnTo>
                    <a:pt x="1140" y="2680"/>
                  </a:lnTo>
                  <a:lnTo>
                    <a:pt x="1142" y="2690"/>
                  </a:lnTo>
                  <a:lnTo>
                    <a:pt x="1144" y="2700"/>
                  </a:lnTo>
                  <a:lnTo>
                    <a:pt x="1146" y="2712"/>
                  </a:lnTo>
                  <a:lnTo>
                    <a:pt x="1150" y="2721"/>
                  </a:lnTo>
                  <a:lnTo>
                    <a:pt x="1153" y="2732"/>
                  </a:lnTo>
                  <a:lnTo>
                    <a:pt x="1157" y="2742"/>
                  </a:lnTo>
                  <a:lnTo>
                    <a:pt x="1166" y="2761"/>
                  </a:lnTo>
                  <a:lnTo>
                    <a:pt x="1177" y="2778"/>
                  </a:lnTo>
                  <a:lnTo>
                    <a:pt x="1189" y="2795"/>
                  </a:lnTo>
                  <a:lnTo>
                    <a:pt x="1204" y="2810"/>
                  </a:lnTo>
                  <a:lnTo>
                    <a:pt x="1218" y="2825"/>
                  </a:lnTo>
                  <a:lnTo>
                    <a:pt x="1235" y="2837"/>
                  </a:lnTo>
                  <a:lnTo>
                    <a:pt x="1253" y="2847"/>
                  </a:lnTo>
                  <a:lnTo>
                    <a:pt x="1272" y="2857"/>
                  </a:lnTo>
                  <a:lnTo>
                    <a:pt x="1282" y="2861"/>
                  </a:lnTo>
                  <a:lnTo>
                    <a:pt x="1292" y="2864"/>
                  </a:lnTo>
                  <a:lnTo>
                    <a:pt x="1302" y="2867"/>
                  </a:lnTo>
                  <a:lnTo>
                    <a:pt x="1312" y="2869"/>
                  </a:lnTo>
                  <a:lnTo>
                    <a:pt x="1324" y="2871"/>
                  </a:lnTo>
                  <a:lnTo>
                    <a:pt x="1334" y="2872"/>
                  </a:lnTo>
                  <a:lnTo>
                    <a:pt x="1346" y="2873"/>
                  </a:lnTo>
                  <a:lnTo>
                    <a:pt x="1356" y="2873"/>
                  </a:lnTo>
                  <a:lnTo>
                    <a:pt x="1367" y="2873"/>
                  </a:lnTo>
                  <a:lnTo>
                    <a:pt x="1379" y="2872"/>
                  </a:lnTo>
                  <a:lnTo>
                    <a:pt x="1389" y="2871"/>
                  </a:lnTo>
                  <a:lnTo>
                    <a:pt x="1401" y="2869"/>
                  </a:lnTo>
                  <a:lnTo>
                    <a:pt x="1411" y="2867"/>
                  </a:lnTo>
                  <a:lnTo>
                    <a:pt x="1421" y="2864"/>
                  </a:lnTo>
                  <a:lnTo>
                    <a:pt x="1431" y="2861"/>
                  </a:lnTo>
                  <a:lnTo>
                    <a:pt x="1441" y="2857"/>
                  </a:lnTo>
                  <a:lnTo>
                    <a:pt x="1460" y="2847"/>
                  </a:lnTo>
                  <a:lnTo>
                    <a:pt x="1477" y="2837"/>
                  </a:lnTo>
                  <a:lnTo>
                    <a:pt x="1494" y="2825"/>
                  </a:lnTo>
                  <a:lnTo>
                    <a:pt x="1510" y="2810"/>
                  </a:lnTo>
                  <a:lnTo>
                    <a:pt x="1524" y="2795"/>
                  </a:lnTo>
                  <a:lnTo>
                    <a:pt x="1537" y="2778"/>
                  </a:lnTo>
                  <a:lnTo>
                    <a:pt x="1547" y="2761"/>
                  </a:lnTo>
                  <a:lnTo>
                    <a:pt x="1556" y="2742"/>
                  </a:lnTo>
                  <a:lnTo>
                    <a:pt x="1560" y="2732"/>
                  </a:lnTo>
                  <a:lnTo>
                    <a:pt x="1564" y="2721"/>
                  </a:lnTo>
                  <a:lnTo>
                    <a:pt x="1567" y="2712"/>
                  </a:lnTo>
                  <a:lnTo>
                    <a:pt x="1569" y="2700"/>
                  </a:lnTo>
                  <a:lnTo>
                    <a:pt x="1571" y="2690"/>
                  </a:lnTo>
                  <a:lnTo>
                    <a:pt x="1573" y="2680"/>
                  </a:lnTo>
                  <a:lnTo>
                    <a:pt x="1573" y="2668"/>
                  </a:lnTo>
                  <a:lnTo>
                    <a:pt x="1574" y="2657"/>
                  </a:lnTo>
                  <a:lnTo>
                    <a:pt x="1573" y="2639"/>
                  </a:lnTo>
                  <a:lnTo>
                    <a:pt x="1571" y="2622"/>
                  </a:lnTo>
                  <a:lnTo>
                    <a:pt x="1567" y="2604"/>
                  </a:lnTo>
                  <a:lnTo>
                    <a:pt x="1563" y="2588"/>
                  </a:lnTo>
                  <a:lnTo>
                    <a:pt x="1556" y="2572"/>
                  </a:lnTo>
                  <a:lnTo>
                    <a:pt x="1549" y="2557"/>
                  </a:lnTo>
                  <a:lnTo>
                    <a:pt x="1541" y="2542"/>
                  </a:lnTo>
                  <a:lnTo>
                    <a:pt x="1530" y="2529"/>
                  </a:lnTo>
                  <a:lnTo>
                    <a:pt x="1520" y="2515"/>
                  </a:lnTo>
                  <a:lnTo>
                    <a:pt x="1509" y="2503"/>
                  </a:lnTo>
                  <a:lnTo>
                    <a:pt x="1496" y="2491"/>
                  </a:lnTo>
                  <a:lnTo>
                    <a:pt x="1483" y="2481"/>
                  </a:lnTo>
                  <a:lnTo>
                    <a:pt x="1469" y="2472"/>
                  </a:lnTo>
                  <a:lnTo>
                    <a:pt x="1454" y="2463"/>
                  </a:lnTo>
                  <a:lnTo>
                    <a:pt x="1438" y="2457"/>
                  </a:lnTo>
                  <a:lnTo>
                    <a:pt x="1422" y="2451"/>
                  </a:lnTo>
                  <a:close/>
                  <a:moveTo>
                    <a:pt x="2758" y="749"/>
                  </a:moveTo>
                  <a:lnTo>
                    <a:pt x="2778" y="749"/>
                  </a:lnTo>
                  <a:lnTo>
                    <a:pt x="2799" y="751"/>
                  </a:lnTo>
                  <a:lnTo>
                    <a:pt x="2819" y="753"/>
                  </a:lnTo>
                  <a:lnTo>
                    <a:pt x="2839" y="757"/>
                  </a:lnTo>
                  <a:lnTo>
                    <a:pt x="2858" y="762"/>
                  </a:lnTo>
                  <a:lnTo>
                    <a:pt x="2877" y="767"/>
                  </a:lnTo>
                  <a:lnTo>
                    <a:pt x="2896" y="773"/>
                  </a:lnTo>
                  <a:lnTo>
                    <a:pt x="2914" y="780"/>
                  </a:lnTo>
                  <a:lnTo>
                    <a:pt x="2932" y="789"/>
                  </a:lnTo>
                  <a:lnTo>
                    <a:pt x="2950" y="797"/>
                  </a:lnTo>
                  <a:lnTo>
                    <a:pt x="2966" y="807"/>
                  </a:lnTo>
                  <a:lnTo>
                    <a:pt x="2983" y="818"/>
                  </a:lnTo>
                  <a:lnTo>
                    <a:pt x="2998" y="828"/>
                  </a:lnTo>
                  <a:lnTo>
                    <a:pt x="3013" y="840"/>
                  </a:lnTo>
                  <a:lnTo>
                    <a:pt x="3028" y="853"/>
                  </a:lnTo>
                  <a:lnTo>
                    <a:pt x="3042" y="866"/>
                  </a:lnTo>
                  <a:lnTo>
                    <a:pt x="3055" y="880"/>
                  </a:lnTo>
                  <a:lnTo>
                    <a:pt x="3068" y="894"/>
                  </a:lnTo>
                  <a:lnTo>
                    <a:pt x="3079" y="910"/>
                  </a:lnTo>
                  <a:lnTo>
                    <a:pt x="3091" y="925"/>
                  </a:lnTo>
                  <a:lnTo>
                    <a:pt x="3101" y="942"/>
                  </a:lnTo>
                  <a:lnTo>
                    <a:pt x="3111" y="958"/>
                  </a:lnTo>
                  <a:lnTo>
                    <a:pt x="3120" y="976"/>
                  </a:lnTo>
                  <a:lnTo>
                    <a:pt x="3128" y="994"/>
                  </a:lnTo>
                  <a:lnTo>
                    <a:pt x="3135" y="1011"/>
                  </a:lnTo>
                  <a:lnTo>
                    <a:pt x="3142" y="1030"/>
                  </a:lnTo>
                  <a:lnTo>
                    <a:pt x="3147" y="1049"/>
                  </a:lnTo>
                  <a:lnTo>
                    <a:pt x="3151" y="1069"/>
                  </a:lnTo>
                  <a:lnTo>
                    <a:pt x="3155" y="1089"/>
                  </a:lnTo>
                  <a:lnTo>
                    <a:pt x="3157" y="1108"/>
                  </a:lnTo>
                  <a:lnTo>
                    <a:pt x="3159" y="1129"/>
                  </a:lnTo>
                  <a:lnTo>
                    <a:pt x="3159" y="1150"/>
                  </a:lnTo>
                  <a:lnTo>
                    <a:pt x="3159" y="1170"/>
                  </a:lnTo>
                  <a:lnTo>
                    <a:pt x="3157" y="1190"/>
                  </a:lnTo>
                  <a:lnTo>
                    <a:pt x="3155" y="1211"/>
                  </a:lnTo>
                  <a:lnTo>
                    <a:pt x="3151" y="1231"/>
                  </a:lnTo>
                  <a:lnTo>
                    <a:pt x="3147" y="1249"/>
                  </a:lnTo>
                  <a:lnTo>
                    <a:pt x="3142" y="1269"/>
                  </a:lnTo>
                  <a:lnTo>
                    <a:pt x="3135" y="1288"/>
                  </a:lnTo>
                  <a:lnTo>
                    <a:pt x="3128" y="1305"/>
                  </a:lnTo>
                  <a:lnTo>
                    <a:pt x="3120" y="1323"/>
                  </a:lnTo>
                  <a:lnTo>
                    <a:pt x="3111" y="1340"/>
                  </a:lnTo>
                  <a:lnTo>
                    <a:pt x="3101" y="1357"/>
                  </a:lnTo>
                  <a:lnTo>
                    <a:pt x="3091" y="1373"/>
                  </a:lnTo>
                  <a:lnTo>
                    <a:pt x="3079" y="1389"/>
                  </a:lnTo>
                  <a:lnTo>
                    <a:pt x="3068" y="1404"/>
                  </a:lnTo>
                  <a:lnTo>
                    <a:pt x="3055" y="1419"/>
                  </a:lnTo>
                  <a:lnTo>
                    <a:pt x="3042" y="1432"/>
                  </a:lnTo>
                  <a:lnTo>
                    <a:pt x="3028" y="1446"/>
                  </a:lnTo>
                  <a:lnTo>
                    <a:pt x="3013" y="1458"/>
                  </a:lnTo>
                  <a:lnTo>
                    <a:pt x="2998" y="1471"/>
                  </a:lnTo>
                  <a:lnTo>
                    <a:pt x="2983" y="1482"/>
                  </a:lnTo>
                  <a:lnTo>
                    <a:pt x="2966" y="1492"/>
                  </a:lnTo>
                  <a:lnTo>
                    <a:pt x="2950" y="1502"/>
                  </a:lnTo>
                  <a:lnTo>
                    <a:pt x="2932" y="1510"/>
                  </a:lnTo>
                  <a:lnTo>
                    <a:pt x="2914" y="1518"/>
                  </a:lnTo>
                  <a:lnTo>
                    <a:pt x="2896" y="1526"/>
                  </a:lnTo>
                  <a:lnTo>
                    <a:pt x="2877" y="1532"/>
                  </a:lnTo>
                  <a:lnTo>
                    <a:pt x="2858" y="1537"/>
                  </a:lnTo>
                  <a:lnTo>
                    <a:pt x="2839" y="1542"/>
                  </a:lnTo>
                  <a:lnTo>
                    <a:pt x="2819" y="1545"/>
                  </a:lnTo>
                  <a:lnTo>
                    <a:pt x="2799" y="1548"/>
                  </a:lnTo>
                  <a:lnTo>
                    <a:pt x="2778" y="1549"/>
                  </a:lnTo>
                  <a:lnTo>
                    <a:pt x="2758" y="1550"/>
                  </a:lnTo>
                  <a:lnTo>
                    <a:pt x="2739" y="1549"/>
                  </a:lnTo>
                  <a:lnTo>
                    <a:pt x="2720" y="1548"/>
                  </a:lnTo>
                  <a:lnTo>
                    <a:pt x="2702" y="1546"/>
                  </a:lnTo>
                  <a:lnTo>
                    <a:pt x="2684" y="1543"/>
                  </a:lnTo>
                  <a:lnTo>
                    <a:pt x="2666" y="1539"/>
                  </a:lnTo>
                  <a:lnTo>
                    <a:pt x="2649" y="1535"/>
                  </a:lnTo>
                  <a:lnTo>
                    <a:pt x="2631" y="1530"/>
                  </a:lnTo>
                  <a:lnTo>
                    <a:pt x="2615" y="1524"/>
                  </a:lnTo>
                  <a:lnTo>
                    <a:pt x="2598" y="1517"/>
                  </a:lnTo>
                  <a:lnTo>
                    <a:pt x="2581" y="1509"/>
                  </a:lnTo>
                  <a:lnTo>
                    <a:pt x="2566" y="1501"/>
                  </a:lnTo>
                  <a:lnTo>
                    <a:pt x="2550" y="1492"/>
                  </a:lnTo>
                  <a:lnTo>
                    <a:pt x="2536" y="1483"/>
                  </a:lnTo>
                  <a:lnTo>
                    <a:pt x="2521" y="1473"/>
                  </a:lnTo>
                  <a:lnTo>
                    <a:pt x="2507" y="1462"/>
                  </a:lnTo>
                  <a:lnTo>
                    <a:pt x="2493" y="1451"/>
                  </a:lnTo>
                  <a:lnTo>
                    <a:pt x="2481" y="1439"/>
                  </a:lnTo>
                  <a:lnTo>
                    <a:pt x="2468" y="1426"/>
                  </a:lnTo>
                  <a:lnTo>
                    <a:pt x="2456" y="1414"/>
                  </a:lnTo>
                  <a:lnTo>
                    <a:pt x="2444" y="1400"/>
                  </a:lnTo>
                  <a:lnTo>
                    <a:pt x="2434" y="1386"/>
                  </a:lnTo>
                  <a:lnTo>
                    <a:pt x="2424" y="1371"/>
                  </a:lnTo>
                  <a:lnTo>
                    <a:pt x="2414" y="1357"/>
                  </a:lnTo>
                  <a:lnTo>
                    <a:pt x="2406" y="1341"/>
                  </a:lnTo>
                  <a:lnTo>
                    <a:pt x="2398" y="1326"/>
                  </a:lnTo>
                  <a:lnTo>
                    <a:pt x="2389" y="1309"/>
                  </a:lnTo>
                  <a:lnTo>
                    <a:pt x="2383" y="1293"/>
                  </a:lnTo>
                  <a:lnTo>
                    <a:pt x="2377" y="1276"/>
                  </a:lnTo>
                  <a:lnTo>
                    <a:pt x="2372" y="1259"/>
                  </a:lnTo>
                  <a:lnTo>
                    <a:pt x="2368" y="1241"/>
                  </a:lnTo>
                  <a:lnTo>
                    <a:pt x="2363" y="1223"/>
                  </a:lnTo>
                  <a:lnTo>
                    <a:pt x="2360" y="1206"/>
                  </a:lnTo>
                  <a:lnTo>
                    <a:pt x="2360" y="1205"/>
                  </a:lnTo>
                  <a:lnTo>
                    <a:pt x="2360" y="1204"/>
                  </a:lnTo>
                  <a:lnTo>
                    <a:pt x="2360" y="1204"/>
                  </a:lnTo>
                  <a:lnTo>
                    <a:pt x="2360" y="1203"/>
                  </a:lnTo>
                  <a:lnTo>
                    <a:pt x="2359" y="1199"/>
                  </a:lnTo>
                  <a:lnTo>
                    <a:pt x="2359" y="1199"/>
                  </a:lnTo>
                  <a:lnTo>
                    <a:pt x="2359" y="1197"/>
                  </a:lnTo>
                  <a:lnTo>
                    <a:pt x="2359" y="1197"/>
                  </a:lnTo>
                  <a:lnTo>
                    <a:pt x="2359" y="1196"/>
                  </a:lnTo>
                  <a:lnTo>
                    <a:pt x="2359" y="1195"/>
                  </a:lnTo>
                  <a:lnTo>
                    <a:pt x="2359" y="1195"/>
                  </a:lnTo>
                  <a:lnTo>
                    <a:pt x="2359" y="1194"/>
                  </a:lnTo>
                  <a:lnTo>
                    <a:pt x="2359" y="1194"/>
                  </a:lnTo>
                  <a:lnTo>
                    <a:pt x="2359" y="1193"/>
                  </a:lnTo>
                  <a:lnTo>
                    <a:pt x="2359" y="1192"/>
                  </a:lnTo>
                  <a:lnTo>
                    <a:pt x="2358" y="1189"/>
                  </a:lnTo>
                  <a:lnTo>
                    <a:pt x="2358" y="1188"/>
                  </a:lnTo>
                  <a:lnTo>
                    <a:pt x="2358" y="1187"/>
                  </a:lnTo>
                  <a:lnTo>
                    <a:pt x="2358" y="1187"/>
                  </a:lnTo>
                  <a:lnTo>
                    <a:pt x="2358" y="1186"/>
                  </a:lnTo>
                  <a:lnTo>
                    <a:pt x="2358" y="1185"/>
                  </a:lnTo>
                  <a:lnTo>
                    <a:pt x="2358" y="1185"/>
                  </a:lnTo>
                  <a:lnTo>
                    <a:pt x="2358" y="1184"/>
                  </a:lnTo>
                  <a:lnTo>
                    <a:pt x="2358" y="1184"/>
                  </a:lnTo>
                  <a:lnTo>
                    <a:pt x="2358" y="1183"/>
                  </a:lnTo>
                  <a:lnTo>
                    <a:pt x="2357" y="1178"/>
                  </a:lnTo>
                  <a:lnTo>
                    <a:pt x="2357" y="1177"/>
                  </a:lnTo>
                  <a:lnTo>
                    <a:pt x="2357" y="1177"/>
                  </a:lnTo>
                  <a:lnTo>
                    <a:pt x="2357" y="1176"/>
                  </a:lnTo>
                  <a:lnTo>
                    <a:pt x="2357" y="1175"/>
                  </a:lnTo>
                  <a:lnTo>
                    <a:pt x="2357" y="1175"/>
                  </a:lnTo>
                  <a:lnTo>
                    <a:pt x="2357" y="1174"/>
                  </a:lnTo>
                  <a:lnTo>
                    <a:pt x="2357" y="1174"/>
                  </a:lnTo>
                  <a:lnTo>
                    <a:pt x="2357" y="1173"/>
                  </a:lnTo>
                  <a:lnTo>
                    <a:pt x="2357" y="1172"/>
                  </a:lnTo>
                  <a:lnTo>
                    <a:pt x="2357" y="1172"/>
                  </a:lnTo>
                  <a:lnTo>
                    <a:pt x="2357" y="1168"/>
                  </a:lnTo>
                  <a:lnTo>
                    <a:pt x="2357" y="1167"/>
                  </a:lnTo>
                  <a:lnTo>
                    <a:pt x="2357" y="1166"/>
                  </a:lnTo>
                  <a:lnTo>
                    <a:pt x="2357" y="1166"/>
                  </a:lnTo>
                  <a:lnTo>
                    <a:pt x="2357" y="1165"/>
                  </a:lnTo>
                  <a:lnTo>
                    <a:pt x="2357" y="1164"/>
                  </a:lnTo>
                  <a:lnTo>
                    <a:pt x="2357" y="1164"/>
                  </a:lnTo>
                  <a:lnTo>
                    <a:pt x="2356" y="1157"/>
                  </a:lnTo>
                  <a:lnTo>
                    <a:pt x="2356" y="1150"/>
                  </a:lnTo>
                  <a:lnTo>
                    <a:pt x="2357" y="1129"/>
                  </a:lnTo>
                  <a:lnTo>
                    <a:pt x="2358" y="1108"/>
                  </a:lnTo>
                  <a:lnTo>
                    <a:pt x="2361" y="1089"/>
                  </a:lnTo>
                  <a:lnTo>
                    <a:pt x="2365" y="1069"/>
                  </a:lnTo>
                  <a:lnTo>
                    <a:pt x="2369" y="1049"/>
                  </a:lnTo>
                  <a:lnTo>
                    <a:pt x="2375" y="1030"/>
                  </a:lnTo>
                  <a:lnTo>
                    <a:pt x="2381" y="1011"/>
                  </a:lnTo>
                  <a:lnTo>
                    <a:pt x="2388" y="994"/>
                  </a:lnTo>
                  <a:lnTo>
                    <a:pt x="2396" y="976"/>
                  </a:lnTo>
                  <a:lnTo>
                    <a:pt x="2405" y="958"/>
                  </a:lnTo>
                  <a:lnTo>
                    <a:pt x="2414" y="942"/>
                  </a:lnTo>
                  <a:lnTo>
                    <a:pt x="2425" y="925"/>
                  </a:lnTo>
                  <a:lnTo>
                    <a:pt x="2436" y="910"/>
                  </a:lnTo>
                  <a:lnTo>
                    <a:pt x="2449" y="894"/>
                  </a:lnTo>
                  <a:lnTo>
                    <a:pt x="2461" y="880"/>
                  </a:lnTo>
                  <a:lnTo>
                    <a:pt x="2474" y="866"/>
                  </a:lnTo>
                  <a:lnTo>
                    <a:pt x="2488" y="853"/>
                  </a:lnTo>
                  <a:lnTo>
                    <a:pt x="2502" y="840"/>
                  </a:lnTo>
                  <a:lnTo>
                    <a:pt x="2518" y="828"/>
                  </a:lnTo>
                  <a:lnTo>
                    <a:pt x="2534" y="818"/>
                  </a:lnTo>
                  <a:lnTo>
                    <a:pt x="2550" y="807"/>
                  </a:lnTo>
                  <a:lnTo>
                    <a:pt x="2567" y="797"/>
                  </a:lnTo>
                  <a:lnTo>
                    <a:pt x="2584" y="789"/>
                  </a:lnTo>
                  <a:lnTo>
                    <a:pt x="2602" y="780"/>
                  </a:lnTo>
                  <a:lnTo>
                    <a:pt x="2620" y="773"/>
                  </a:lnTo>
                  <a:lnTo>
                    <a:pt x="2638" y="767"/>
                  </a:lnTo>
                  <a:lnTo>
                    <a:pt x="2658" y="762"/>
                  </a:lnTo>
                  <a:lnTo>
                    <a:pt x="2677" y="757"/>
                  </a:lnTo>
                  <a:lnTo>
                    <a:pt x="2697" y="753"/>
                  </a:lnTo>
                  <a:lnTo>
                    <a:pt x="2717" y="751"/>
                  </a:lnTo>
                  <a:lnTo>
                    <a:pt x="2737" y="749"/>
                  </a:lnTo>
                  <a:lnTo>
                    <a:pt x="2758" y="749"/>
                  </a:lnTo>
                  <a:close/>
                  <a:moveTo>
                    <a:pt x="668" y="73"/>
                  </a:moveTo>
                  <a:lnTo>
                    <a:pt x="699" y="73"/>
                  </a:lnTo>
                  <a:lnTo>
                    <a:pt x="729" y="76"/>
                  </a:lnTo>
                  <a:lnTo>
                    <a:pt x="758" y="80"/>
                  </a:lnTo>
                  <a:lnTo>
                    <a:pt x="789" y="85"/>
                  </a:lnTo>
                  <a:lnTo>
                    <a:pt x="817" y="92"/>
                  </a:lnTo>
                  <a:lnTo>
                    <a:pt x="846" y="99"/>
                  </a:lnTo>
                  <a:lnTo>
                    <a:pt x="873" y="110"/>
                  </a:lnTo>
                  <a:lnTo>
                    <a:pt x="900" y="120"/>
                  </a:lnTo>
                  <a:lnTo>
                    <a:pt x="927" y="131"/>
                  </a:lnTo>
                  <a:lnTo>
                    <a:pt x="951" y="145"/>
                  </a:lnTo>
                  <a:lnTo>
                    <a:pt x="976" y="159"/>
                  </a:lnTo>
                  <a:lnTo>
                    <a:pt x="1001" y="175"/>
                  </a:lnTo>
                  <a:lnTo>
                    <a:pt x="1024" y="191"/>
                  </a:lnTo>
                  <a:lnTo>
                    <a:pt x="1047" y="209"/>
                  </a:lnTo>
                  <a:lnTo>
                    <a:pt x="1069" y="228"/>
                  </a:lnTo>
                  <a:lnTo>
                    <a:pt x="1089" y="247"/>
                  </a:lnTo>
                  <a:lnTo>
                    <a:pt x="1109" y="268"/>
                  </a:lnTo>
                  <a:lnTo>
                    <a:pt x="1128" y="289"/>
                  </a:lnTo>
                  <a:lnTo>
                    <a:pt x="1145" y="311"/>
                  </a:lnTo>
                  <a:lnTo>
                    <a:pt x="1162" y="335"/>
                  </a:lnTo>
                  <a:lnTo>
                    <a:pt x="1177" y="359"/>
                  </a:lnTo>
                  <a:lnTo>
                    <a:pt x="1191" y="384"/>
                  </a:lnTo>
                  <a:lnTo>
                    <a:pt x="1205" y="410"/>
                  </a:lnTo>
                  <a:lnTo>
                    <a:pt x="1216" y="436"/>
                  </a:lnTo>
                  <a:lnTo>
                    <a:pt x="1227" y="463"/>
                  </a:lnTo>
                  <a:lnTo>
                    <a:pt x="1237" y="490"/>
                  </a:lnTo>
                  <a:lnTo>
                    <a:pt x="1244" y="518"/>
                  </a:lnTo>
                  <a:lnTo>
                    <a:pt x="1251" y="547"/>
                  </a:lnTo>
                  <a:lnTo>
                    <a:pt x="1256" y="576"/>
                  </a:lnTo>
                  <a:lnTo>
                    <a:pt x="1261" y="606"/>
                  </a:lnTo>
                  <a:lnTo>
                    <a:pt x="1263" y="636"/>
                  </a:lnTo>
                  <a:lnTo>
                    <a:pt x="1263" y="666"/>
                  </a:lnTo>
                  <a:lnTo>
                    <a:pt x="1263" y="695"/>
                  </a:lnTo>
                  <a:lnTo>
                    <a:pt x="1261" y="723"/>
                  </a:lnTo>
                  <a:lnTo>
                    <a:pt x="1258" y="751"/>
                  </a:lnTo>
                  <a:lnTo>
                    <a:pt x="1252" y="778"/>
                  </a:lnTo>
                  <a:lnTo>
                    <a:pt x="1247" y="805"/>
                  </a:lnTo>
                  <a:lnTo>
                    <a:pt x="1240" y="832"/>
                  </a:lnTo>
                  <a:lnTo>
                    <a:pt x="1232" y="858"/>
                  </a:lnTo>
                  <a:lnTo>
                    <a:pt x="1222" y="883"/>
                  </a:lnTo>
                  <a:lnTo>
                    <a:pt x="1212" y="908"/>
                  </a:lnTo>
                  <a:lnTo>
                    <a:pt x="1200" y="932"/>
                  </a:lnTo>
                  <a:lnTo>
                    <a:pt x="1188" y="955"/>
                  </a:lnTo>
                  <a:lnTo>
                    <a:pt x="1175" y="979"/>
                  </a:lnTo>
                  <a:lnTo>
                    <a:pt x="1160" y="1001"/>
                  </a:lnTo>
                  <a:lnTo>
                    <a:pt x="1144" y="1023"/>
                  </a:lnTo>
                  <a:lnTo>
                    <a:pt x="1128" y="1043"/>
                  </a:lnTo>
                  <a:lnTo>
                    <a:pt x="1110" y="1064"/>
                  </a:lnTo>
                  <a:lnTo>
                    <a:pt x="1110" y="1064"/>
                  </a:lnTo>
                  <a:lnTo>
                    <a:pt x="1107" y="1067"/>
                  </a:lnTo>
                  <a:lnTo>
                    <a:pt x="1107" y="1067"/>
                  </a:lnTo>
                  <a:lnTo>
                    <a:pt x="1106" y="1068"/>
                  </a:lnTo>
                  <a:lnTo>
                    <a:pt x="1106" y="1068"/>
                  </a:lnTo>
                  <a:lnTo>
                    <a:pt x="1106" y="1069"/>
                  </a:lnTo>
                  <a:lnTo>
                    <a:pt x="1105" y="1070"/>
                  </a:lnTo>
                  <a:lnTo>
                    <a:pt x="1101" y="1074"/>
                  </a:lnTo>
                  <a:lnTo>
                    <a:pt x="1101" y="1074"/>
                  </a:lnTo>
                  <a:lnTo>
                    <a:pt x="1100" y="1075"/>
                  </a:lnTo>
                  <a:lnTo>
                    <a:pt x="1098" y="1077"/>
                  </a:lnTo>
                  <a:lnTo>
                    <a:pt x="1098" y="1077"/>
                  </a:lnTo>
                  <a:lnTo>
                    <a:pt x="1097" y="1078"/>
                  </a:lnTo>
                  <a:lnTo>
                    <a:pt x="1097" y="1078"/>
                  </a:lnTo>
                  <a:lnTo>
                    <a:pt x="1092" y="1084"/>
                  </a:lnTo>
                  <a:lnTo>
                    <a:pt x="1090" y="1085"/>
                  </a:lnTo>
                  <a:lnTo>
                    <a:pt x="1090" y="1086"/>
                  </a:lnTo>
                  <a:lnTo>
                    <a:pt x="1090" y="1086"/>
                  </a:lnTo>
                  <a:lnTo>
                    <a:pt x="1088" y="1087"/>
                  </a:lnTo>
                  <a:lnTo>
                    <a:pt x="1088" y="1088"/>
                  </a:lnTo>
                  <a:lnTo>
                    <a:pt x="1087" y="1088"/>
                  </a:lnTo>
                  <a:lnTo>
                    <a:pt x="1087" y="1089"/>
                  </a:lnTo>
                  <a:lnTo>
                    <a:pt x="1086" y="1089"/>
                  </a:lnTo>
                  <a:lnTo>
                    <a:pt x="1080" y="1095"/>
                  </a:lnTo>
                  <a:lnTo>
                    <a:pt x="1080" y="1095"/>
                  </a:lnTo>
                  <a:lnTo>
                    <a:pt x="1077" y="1098"/>
                  </a:lnTo>
                  <a:lnTo>
                    <a:pt x="1057" y="1116"/>
                  </a:lnTo>
                  <a:lnTo>
                    <a:pt x="1035" y="1133"/>
                  </a:lnTo>
                  <a:lnTo>
                    <a:pt x="1014" y="1150"/>
                  </a:lnTo>
                  <a:lnTo>
                    <a:pt x="991" y="1165"/>
                  </a:lnTo>
                  <a:lnTo>
                    <a:pt x="967" y="1180"/>
                  </a:lnTo>
                  <a:lnTo>
                    <a:pt x="943" y="1193"/>
                  </a:lnTo>
                  <a:lnTo>
                    <a:pt x="918" y="1206"/>
                  </a:lnTo>
                  <a:lnTo>
                    <a:pt x="892" y="1217"/>
                  </a:lnTo>
                  <a:lnTo>
                    <a:pt x="866" y="1226"/>
                  </a:lnTo>
                  <a:lnTo>
                    <a:pt x="839" y="1236"/>
                  </a:lnTo>
                  <a:lnTo>
                    <a:pt x="812" y="1243"/>
                  </a:lnTo>
                  <a:lnTo>
                    <a:pt x="784" y="1249"/>
                  </a:lnTo>
                  <a:lnTo>
                    <a:pt x="755" y="1254"/>
                  </a:lnTo>
                  <a:lnTo>
                    <a:pt x="727" y="1258"/>
                  </a:lnTo>
                  <a:lnTo>
                    <a:pt x="698" y="1260"/>
                  </a:lnTo>
                  <a:lnTo>
                    <a:pt x="668" y="1261"/>
                  </a:lnTo>
                  <a:lnTo>
                    <a:pt x="638" y="1260"/>
                  </a:lnTo>
                  <a:lnTo>
                    <a:pt x="607" y="1258"/>
                  </a:lnTo>
                  <a:lnTo>
                    <a:pt x="578" y="1253"/>
                  </a:lnTo>
                  <a:lnTo>
                    <a:pt x="548" y="1248"/>
                  </a:lnTo>
                  <a:lnTo>
                    <a:pt x="520" y="1242"/>
                  </a:lnTo>
                  <a:lnTo>
                    <a:pt x="492" y="1234"/>
                  </a:lnTo>
                  <a:lnTo>
                    <a:pt x="464" y="1224"/>
                  </a:lnTo>
                  <a:lnTo>
                    <a:pt x="437" y="1214"/>
                  </a:lnTo>
                  <a:lnTo>
                    <a:pt x="410" y="1202"/>
                  </a:lnTo>
                  <a:lnTo>
                    <a:pt x="385" y="1188"/>
                  </a:lnTo>
                  <a:lnTo>
                    <a:pt x="360" y="1175"/>
                  </a:lnTo>
                  <a:lnTo>
                    <a:pt x="335" y="1159"/>
                  </a:lnTo>
                  <a:lnTo>
                    <a:pt x="312" y="1143"/>
                  </a:lnTo>
                  <a:lnTo>
                    <a:pt x="290" y="1125"/>
                  </a:lnTo>
                  <a:lnTo>
                    <a:pt x="268" y="1106"/>
                  </a:lnTo>
                  <a:lnTo>
                    <a:pt x="248" y="1087"/>
                  </a:lnTo>
                  <a:lnTo>
                    <a:pt x="228" y="1066"/>
                  </a:lnTo>
                  <a:lnTo>
                    <a:pt x="210" y="1044"/>
                  </a:lnTo>
                  <a:lnTo>
                    <a:pt x="192" y="1021"/>
                  </a:lnTo>
                  <a:lnTo>
                    <a:pt x="175" y="999"/>
                  </a:lnTo>
                  <a:lnTo>
                    <a:pt x="160" y="975"/>
                  </a:lnTo>
                  <a:lnTo>
                    <a:pt x="145" y="950"/>
                  </a:lnTo>
                  <a:lnTo>
                    <a:pt x="132" y="924"/>
                  </a:lnTo>
                  <a:lnTo>
                    <a:pt x="120" y="897"/>
                  </a:lnTo>
                  <a:lnTo>
                    <a:pt x="109" y="870"/>
                  </a:lnTo>
                  <a:lnTo>
                    <a:pt x="100" y="843"/>
                  </a:lnTo>
                  <a:lnTo>
                    <a:pt x="92" y="816"/>
                  </a:lnTo>
                  <a:lnTo>
                    <a:pt x="85" y="787"/>
                  </a:lnTo>
                  <a:lnTo>
                    <a:pt x="80" y="758"/>
                  </a:lnTo>
                  <a:lnTo>
                    <a:pt x="77" y="728"/>
                  </a:lnTo>
                  <a:lnTo>
                    <a:pt x="74" y="698"/>
                  </a:lnTo>
                  <a:lnTo>
                    <a:pt x="74" y="666"/>
                  </a:lnTo>
                  <a:lnTo>
                    <a:pt x="74" y="636"/>
                  </a:lnTo>
                  <a:lnTo>
                    <a:pt x="77" y="606"/>
                  </a:lnTo>
                  <a:lnTo>
                    <a:pt x="80" y="576"/>
                  </a:lnTo>
                  <a:lnTo>
                    <a:pt x="85" y="547"/>
                  </a:lnTo>
                  <a:lnTo>
                    <a:pt x="92" y="518"/>
                  </a:lnTo>
                  <a:lnTo>
                    <a:pt x="100" y="490"/>
                  </a:lnTo>
                  <a:lnTo>
                    <a:pt x="109" y="463"/>
                  </a:lnTo>
                  <a:lnTo>
                    <a:pt x="120" y="436"/>
                  </a:lnTo>
                  <a:lnTo>
                    <a:pt x="132" y="410"/>
                  </a:lnTo>
                  <a:lnTo>
                    <a:pt x="145" y="384"/>
                  </a:lnTo>
                  <a:lnTo>
                    <a:pt x="160" y="359"/>
                  </a:lnTo>
                  <a:lnTo>
                    <a:pt x="175" y="335"/>
                  </a:lnTo>
                  <a:lnTo>
                    <a:pt x="191" y="311"/>
                  </a:lnTo>
                  <a:lnTo>
                    <a:pt x="210" y="289"/>
                  </a:lnTo>
                  <a:lnTo>
                    <a:pt x="228" y="268"/>
                  </a:lnTo>
                  <a:lnTo>
                    <a:pt x="248" y="247"/>
                  </a:lnTo>
                  <a:lnTo>
                    <a:pt x="268" y="228"/>
                  </a:lnTo>
                  <a:lnTo>
                    <a:pt x="290" y="209"/>
                  </a:lnTo>
                  <a:lnTo>
                    <a:pt x="312" y="191"/>
                  </a:lnTo>
                  <a:lnTo>
                    <a:pt x="335" y="175"/>
                  </a:lnTo>
                  <a:lnTo>
                    <a:pt x="360" y="159"/>
                  </a:lnTo>
                  <a:lnTo>
                    <a:pt x="385" y="145"/>
                  </a:lnTo>
                  <a:lnTo>
                    <a:pt x="410" y="131"/>
                  </a:lnTo>
                  <a:lnTo>
                    <a:pt x="437" y="120"/>
                  </a:lnTo>
                  <a:lnTo>
                    <a:pt x="464" y="110"/>
                  </a:lnTo>
                  <a:lnTo>
                    <a:pt x="492" y="99"/>
                  </a:lnTo>
                  <a:lnTo>
                    <a:pt x="520" y="92"/>
                  </a:lnTo>
                  <a:lnTo>
                    <a:pt x="548" y="85"/>
                  </a:lnTo>
                  <a:lnTo>
                    <a:pt x="578" y="80"/>
                  </a:lnTo>
                  <a:lnTo>
                    <a:pt x="607" y="76"/>
                  </a:lnTo>
                  <a:lnTo>
                    <a:pt x="638" y="73"/>
                  </a:lnTo>
                  <a:lnTo>
                    <a:pt x="668" y="73"/>
                  </a:lnTo>
                  <a:close/>
                </a:path>
              </a:pathLst>
            </a:custGeom>
            <a:solidFill>
              <a:srgbClr val="92D050"/>
            </a:solidFill>
            <a:ln w="9525">
              <a:no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59" name="组合 158"/>
          <p:cNvGrpSpPr/>
          <p:nvPr/>
        </p:nvGrpSpPr>
        <p:grpSpPr>
          <a:xfrm>
            <a:off x="4373229" y="2365105"/>
            <a:ext cx="1479184" cy="1479182"/>
            <a:chOff x="2867424" y="1491630"/>
            <a:chExt cx="1479184" cy="1479182"/>
          </a:xfrm>
        </p:grpSpPr>
        <p:grpSp>
          <p:nvGrpSpPr>
            <p:cNvPr id="160" name="组合 159"/>
            <p:cNvGrpSpPr/>
            <p:nvPr/>
          </p:nvGrpSpPr>
          <p:grpSpPr>
            <a:xfrm>
              <a:off x="2867424" y="1491630"/>
              <a:ext cx="1479184" cy="1479182"/>
              <a:chOff x="304800" y="673100"/>
              <a:chExt cx="4000500" cy="4000500"/>
            </a:xfrm>
            <a:effectLst>
              <a:outerShdw blurRad="444500" dist="254000" dir="8100000" algn="tr" rotWithShape="0">
                <a:prstClr val="black">
                  <a:alpha val="50000"/>
                </a:prstClr>
              </a:outerShdw>
            </a:effectLst>
          </p:grpSpPr>
          <p:sp>
            <p:nvSpPr>
              <p:cNvPr id="170" name="同心圆 1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panose="02010600030101010101" pitchFamily="2" charset="-122"/>
                  <a:cs typeface="+mn-cs"/>
                </a:endParaRPr>
              </a:p>
            </p:txBody>
          </p:sp>
          <p:sp>
            <p:nvSpPr>
              <p:cNvPr id="171" name="椭圆 170"/>
              <p:cNvSpPr/>
              <p:nvPr/>
            </p:nvSpPr>
            <p:spPr>
              <a:xfrm>
                <a:off x="407840" y="776140"/>
                <a:ext cx="3794420" cy="379442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grpSp>
        <p:grpSp>
          <p:nvGrpSpPr>
            <p:cNvPr id="161" name="Group 71"/>
            <p:cNvGrpSpPr/>
            <p:nvPr/>
          </p:nvGrpSpPr>
          <p:grpSpPr>
            <a:xfrm>
              <a:off x="3316679" y="1922623"/>
              <a:ext cx="607249" cy="606196"/>
              <a:chOff x="3810000" y="2265363"/>
              <a:chExt cx="915988" cy="914400"/>
            </a:xfrm>
            <a:solidFill>
              <a:srgbClr val="7CB554"/>
            </a:solidFill>
          </p:grpSpPr>
          <p:sp>
            <p:nvSpPr>
              <p:cNvPr id="162" name="Rectangle 118"/>
              <p:cNvSpPr>
                <a:spLocks noChangeArrowheads="1"/>
              </p:cNvSpPr>
              <p:nvPr/>
            </p:nvSpPr>
            <p:spPr bwMode="auto">
              <a:xfrm>
                <a:off x="4724400" y="26622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3" name="Freeform 119"/>
              <p:cNvSpPr>
                <a:spLocks/>
              </p:cNvSpPr>
              <p:nvPr/>
            </p:nvSpPr>
            <p:spPr bwMode="auto">
              <a:xfrm>
                <a:off x="3844925" y="2951163"/>
                <a:ext cx="841375" cy="228600"/>
              </a:xfrm>
              <a:custGeom>
                <a:avLst/>
                <a:gdLst>
                  <a:gd name="T0" fmla="*/ 334 w 530"/>
                  <a:gd name="T1" fmla="*/ 0 h 144"/>
                  <a:gd name="T2" fmla="*/ 196 w 530"/>
                  <a:gd name="T3" fmla="*/ 0 h 144"/>
                  <a:gd name="T4" fmla="*/ 184 w 530"/>
                  <a:gd name="T5" fmla="*/ 10 h 144"/>
                  <a:gd name="T6" fmla="*/ 0 w 530"/>
                  <a:gd name="T7" fmla="*/ 144 h 144"/>
                  <a:gd name="T8" fmla="*/ 530 w 530"/>
                  <a:gd name="T9" fmla="*/ 144 h 144"/>
                  <a:gd name="T10" fmla="*/ 348 w 530"/>
                  <a:gd name="T11" fmla="*/ 10 h 144"/>
                  <a:gd name="T12" fmla="*/ 334 w 530"/>
                  <a:gd name="T13" fmla="*/ 0 h 144"/>
                </a:gdLst>
                <a:ahLst/>
                <a:cxnLst>
                  <a:cxn ang="0">
                    <a:pos x="T0" y="T1"/>
                  </a:cxn>
                  <a:cxn ang="0">
                    <a:pos x="T2" y="T3"/>
                  </a:cxn>
                  <a:cxn ang="0">
                    <a:pos x="T4" y="T5"/>
                  </a:cxn>
                  <a:cxn ang="0">
                    <a:pos x="T6" y="T7"/>
                  </a:cxn>
                  <a:cxn ang="0">
                    <a:pos x="T8" y="T9"/>
                  </a:cxn>
                  <a:cxn ang="0">
                    <a:pos x="T10" y="T11"/>
                  </a:cxn>
                  <a:cxn ang="0">
                    <a:pos x="T12" y="T13"/>
                  </a:cxn>
                </a:cxnLst>
                <a:rect l="0" t="0" r="r" b="b"/>
                <a:pathLst>
                  <a:path w="530" h="144">
                    <a:moveTo>
                      <a:pt x="334" y="0"/>
                    </a:moveTo>
                    <a:lnTo>
                      <a:pt x="196" y="0"/>
                    </a:lnTo>
                    <a:lnTo>
                      <a:pt x="184" y="10"/>
                    </a:lnTo>
                    <a:lnTo>
                      <a:pt x="0" y="144"/>
                    </a:lnTo>
                    <a:lnTo>
                      <a:pt x="530" y="144"/>
                    </a:lnTo>
                    <a:lnTo>
                      <a:pt x="348" y="10"/>
                    </a:lnTo>
                    <a:lnTo>
                      <a:pt x="334" y="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4" name="Freeform 120"/>
              <p:cNvSpPr>
                <a:spLocks/>
              </p:cNvSpPr>
              <p:nvPr/>
            </p:nvSpPr>
            <p:spPr bwMode="auto">
              <a:xfrm>
                <a:off x="4438650" y="2725738"/>
                <a:ext cx="285750" cy="419100"/>
              </a:xfrm>
              <a:custGeom>
                <a:avLst/>
                <a:gdLst>
                  <a:gd name="T0" fmla="*/ 2 w 180"/>
                  <a:gd name="T1" fmla="*/ 132 h 264"/>
                  <a:gd name="T2" fmla="*/ 0 w 180"/>
                  <a:gd name="T3" fmla="*/ 132 h 264"/>
                  <a:gd name="T4" fmla="*/ 180 w 180"/>
                  <a:gd name="T5" fmla="*/ 264 h 264"/>
                  <a:gd name="T6" fmla="*/ 180 w 180"/>
                  <a:gd name="T7" fmla="*/ 0 h 264"/>
                  <a:gd name="T8" fmla="*/ 104 w 180"/>
                  <a:gd name="T9" fmla="*/ 56 h 264"/>
                  <a:gd name="T10" fmla="*/ 2 w 180"/>
                  <a:gd name="T11" fmla="*/ 132 h 264"/>
                </a:gdLst>
                <a:ahLst/>
                <a:cxnLst>
                  <a:cxn ang="0">
                    <a:pos x="T0" y="T1"/>
                  </a:cxn>
                  <a:cxn ang="0">
                    <a:pos x="T2" y="T3"/>
                  </a:cxn>
                  <a:cxn ang="0">
                    <a:pos x="T4" y="T5"/>
                  </a:cxn>
                  <a:cxn ang="0">
                    <a:pos x="T6" y="T7"/>
                  </a:cxn>
                  <a:cxn ang="0">
                    <a:pos x="T8" y="T9"/>
                  </a:cxn>
                  <a:cxn ang="0">
                    <a:pos x="T10" y="T11"/>
                  </a:cxn>
                </a:cxnLst>
                <a:rect l="0" t="0" r="r" b="b"/>
                <a:pathLst>
                  <a:path w="180" h="264">
                    <a:moveTo>
                      <a:pt x="2" y="132"/>
                    </a:moveTo>
                    <a:lnTo>
                      <a:pt x="0" y="132"/>
                    </a:lnTo>
                    <a:lnTo>
                      <a:pt x="180" y="264"/>
                    </a:lnTo>
                    <a:lnTo>
                      <a:pt x="180" y="0"/>
                    </a:lnTo>
                    <a:lnTo>
                      <a:pt x="104" y="56"/>
                    </a:lnTo>
                    <a:lnTo>
                      <a:pt x="2" y="132"/>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5" name="Freeform 121"/>
              <p:cNvSpPr>
                <a:spLocks/>
              </p:cNvSpPr>
              <p:nvPr/>
            </p:nvSpPr>
            <p:spPr bwMode="auto">
              <a:xfrm>
                <a:off x="4603750" y="2576513"/>
                <a:ext cx="120650" cy="174625"/>
              </a:xfrm>
              <a:custGeom>
                <a:avLst/>
                <a:gdLst>
                  <a:gd name="T0" fmla="*/ 76 w 76"/>
                  <a:gd name="T1" fmla="*/ 54 h 110"/>
                  <a:gd name="T2" fmla="*/ 76 w 76"/>
                  <a:gd name="T3" fmla="*/ 54 h 110"/>
                  <a:gd name="T4" fmla="*/ 76 w 76"/>
                  <a:gd name="T5" fmla="*/ 54 h 110"/>
                  <a:gd name="T6" fmla="*/ 0 w 76"/>
                  <a:gd name="T7" fmla="*/ 0 h 110"/>
                  <a:gd name="T8" fmla="*/ 0 w 76"/>
                  <a:gd name="T9" fmla="*/ 110 h 110"/>
                  <a:gd name="T10" fmla="*/ 76 w 76"/>
                  <a:gd name="T11" fmla="*/ 56 h 110"/>
                  <a:gd name="T12" fmla="*/ 76 w 76"/>
                  <a:gd name="T13" fmla="*/ 56 h 110"/>
                  <a:gd name="T14" fmla="*/ 76 w 76"/>
                  <a:gd name="T15" fmla="*/ 56 h 110"/>
                  <a:gd name="T16" fmla="*/ 76 w 76"/>
                  <a:gd name="T17" fmla="*/ 56 h 110"/>
                  <a:gd name="T18" fmla="*/ 76 w 76"/>
                  <a:gd name="T19" fmla="*/ 54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110">
                    <a:moveTo>
                      <a:pt x="76" y="54"/>
                    </a:moveTo>
                    <a:lnTo>
                      <a:pt x="76" y="54"/>
                    </a:lnTo>
                    <a:lnTo>
                      <a:pt x="76" y="54"/>
                    </a:lnTo>
                    <a:lnTo>
                      <a:pt x="0" y="0"/>
                    </a:lnTo>
                    <a:lnTo>
                      <a:pt x="0" y="110"/>
                    </a:lnTo>
                    <a:lnTo>
                      <a:pt x="76" y="56"/>
                    </a:lnTo>
                    <a:lnTo>
                      <a:pt x="76" y="56"/>
                    </a:lnTo>
                    <a:lnTo>
                      <a:pt x="76" y="56"/>
                    </a:lnTo>
                    <a:lnTo>
                      <a:pt x="76" y="56"/>
                    </a:lnTo>
                    <a:lnTo>
                      <a:pt x="76"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6" name="Freeform 122"/>
              <p:cNvSpPr>
                <a:spLocks/>
              </p:cNvSpPr>
              <p:nvPr/>
            </p:nvSpPr>
            <p:spPr bwMode="auto">
              <a:xfrm>
                <a:off x="3810000" y="2725738"/>
                <a:ext cx="282575" cy="419100"/>
              </a:xfrm>
              <a:custGeom>
                <a:avLst/>
                <a:gdLst>
                  <a:gd name="T0" fmla="*/ 178 w 178"/>
                  <a:gd name="T1" fmla="*/ 132 h 264"/>
                  <a:gd name="T2" fmla="*/ 76 w 178"/>
                  <a:gd name="T3" fmla="*/ 56 h 264"/>
                  <a:gd name="T4" fmla="*/ 0 w 178"/>
                  <a:gd name="T5" fmla="*/ 0 h 264"/>
                  <a:gd name="T6" fmla="*/ 0 w 178"/>
                  <a:gd name="T7" fmla="*/ 0 h 264"/>
                  <a:gd name="T8" fmla="*/ 0 w 178"/>
                  <a:gd name="T9" fmla="*/ 264 h 264"/>
                  <a:gd name="T10" fmla="*/ 178 w 178"/>
                  <a:gd name="T11" fmla="*/ 132 h 264"/>
                  <a:gd name="T12" fmla="*/ 178 w 178"/>
                  <a:gd name="T13" fmla="*/ 132 h 264"/>
                </a:gdLst>
                <a:ahLst/>
                <a:cxnLst>
                  <a:cxn ang="0">
                    <a:pos x="T0" y="T1"/>
                  </a:cxn>
                  <a:cxn ang="0">
                    <a:pos x="T2" y="T3"/>
                  </a:cxn>
                  <a:cxn ang="0">
                    <a:pos x="T4" y="T5"/>
                  </a:cxn>
                  <a:cxn ang="0">
                    <a:pos x="T6" y="T7"/>
                  </a:cxn>
                  <a:cxn ang="0">
                    <a:pos x="T8" y="T9"/>
                  </a:cxn>
                  <a:cxn ang="0">
                    <a:pos x="T10" y="T11"/>
                  </a:cxn>
                  <a:cxn ang="0">
                    <a:pos x="T12" y="T13"/>
                  </a:cxn>
                </a:cxnLst>
                <a:rect l="0" t="0" r="r" b="b"/>
                <a:pathLst>
                  <a:path w="178" h="264">
                    <a:moveTo>
                      <a:pt x="178" y="132"/>
                    </a:moveTo>
                    <a:lnTo>
                      <a:pt x="76" y="56"/>
                    </a:lnTo>
                    <a:lnTo>
                      <a:pt x="0" y="0"/>
                    </a:lnTo>
                    <a:lnTo>
                      <a:pt x="0" y="0"/>
                    </a:lnTo>
                    <a:lnTo>
                      <a:pt x="0" y="264"/>
                    </a:lnTo>
                    <a:lnTo>
                      <a:pt x="178" y="132"/>
                    </a:lnTo>
                    <a:lnTo>
                      <a:pt x="178" y="132"/>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7" name="Freeform 123"/>
              <p:cNvSpPr>
                <a:spLocks/>
              </p:cNvSpPr>
              <p:nvPr/>
            </p:nvSpPr>
            <p:spPr bwMode="auto">
              <a:xfrm>
                <a:off x="3810000" y="2576513"/>
                <a:ext cx="120650" cy="174625"/>
              </a:xfrm>
              <a:custGeom>
                <a:avLst/>
                <a:gdLst>
                  <a:gd name="T0" fmla="*/ 76 w 76"/>
                  <a:gd name="T1" fmla="*/ 0 h 110"/>
                  <a:gd name="T2" fmla="*/ 0 w 76"/>
                  <a:gd name="T3" fmla="*/ 54 h 110"/>
                  <a:gd name="T4" fmla="*/ 76 w 76"/>
                  <a:gd name="T5" fmla="*/ 110 h 110"/>
                  <a:gd name="T6" fmla="*/ 76 w 76"/>
                  <a:gd name="T7" fmla="*/ 0 h 110"/>
                </a:gdLst>
                <a:ahLst/>
                <a:cxnLst>
                  <a:cxn ang="0">
                    <a:pos x="T0" y="T1"/>
                  </a:cxn>
                  <a:cxn ang="0">
                    <a:pos x="T2" y="T3"/>
                  </a:cxn>
                  <a:cxn ang="0">
                    <a:pos x="T4" y="T5"/>
                  </a:cxn>
                  <a:cxn ang="0">
                    <a:pos x="T6" y="T7"/>
                  </a:cxn>
                </a:cxnLst>
                <a:rect l="0" t="0" r="r" b="b"/>
                <a:pathLst>
                  <a:path w="76" h="110">
                    <a:moveTo>
                      <a:pt x="76" y="0"/>
                    </a:moveTo>
                    <a:lnTo>
                      <a:pt x="0" y="54"/>
                    </a:lnTo>
                    <a:lnTo>
                      <a:pt x="76" y="110"/>
                    </a:ln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8" name="Freeform 124"/>
              <p:cNvSpPr>
                <a:spLocks/>
              </p:cNvSpPr>
              <p:nvPr/>
            </p:nvSpPr>
            <p:spPr bwMode="auto">
              <a:xfrm>
                <a:off x="3981450" y="2265363"/>
                <a:ext cx="571500" cy="638175"/>
              </a:xfrm>
              <a:custGeom>
                <a:avLst/>
                <a:gdLst>
                  <a:gd name="T0" fmla="*/ 104 w 360"/>
                  <a:gd name="T1" fmla="*/ 72 h 402"/>
                  <a:gd name="T2" fmla="*/ 104 w 360"/>
                  <a:gd name="T3" fmla="*/ 104 h 402"/>
                  <a:gd name="T4" fmla="*/ 72 w 360"/>
                  <a:gd name="T5" fmla="*/ 104 h 402"/>
                  <a:gd name="T6" fmla="*/ 0 w 360"/>
                  <a:gd name="T7" fmla="*/ 104 h 402"/>
                  <a:gd name="T8" fmla="*/ 0 w 360"/>
                  <a:gd name="T9" fmla="*/ 330 h 402"/>
                  <a:gd name="T10" fmla="*/ 98 w 360"/>
                  <a:gd name="T11" fmla="*/ 402 h 402"/>
                  <a:gd name="T12" fmla="*/ 262 w 360"/>
                  <a:gd name="T13" fmla="*/ 402 h 402"/>
                  <a:gd name="T14" fmla="*/ 360 w 360"/>
                  <a:gd name="T15" fmla="*/ 330 h 402"/>
                  <a:gd name="T16" fmla="*/ 360 w 360"/>
                  <a:gd name="T17" fmla="*/ 0 h 402"/>
                  <a:gd name="T18" fmla="*/ 104 w 360"/>
                  <a:gd name="T19" fmla="*/ 0 h 402"/>
                  <a:gd name="T20" fmla="*/ 104 w 360"/>
                  <a:gd name="T21" fmla="*/ 0 h 402"/>
                  <a:gd name="T22" fmla="*/ 104 w 360"/>
                  <a:gd name="T23" fmla="*/ 7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0" h="402">
                    <a:moveTo>
                      <a:pt x="104" y="72"/>
                    </a:moveTo>
                    <a:lnTo>
                      <a:pt x="104" y="104"/>
                    </a:lnTo>
                    <a:lnTo>
                      <a:pt x="72" y="104"/>
                    </a:lnTo>
                    <a:lnTo>
                      <a:pt x="0" y="104"/>
                    </a:lnTo>
                    <a:lnTo>
                      <a:pt x="0" y="330"/>
                    </a:lnTo>
                    <a:lnTo>
                      <a:pt x="98" y="402"/>
                    </a:lnTo>
                    <a:lnTo>
                      <a:pt x="262" y="402"/>
                    </a:lnTo>
                    <a:lnTo>
                      <a:pt x="360" y="330"/>
                    </a:lnTo>
                    <a:lnTo>
                      <a:pt x="360" y="0"/>
                    </a:lnTo>
                    <a:lnTo>
                      <a:pt x="104" y="0"/>
                    </a:lnTo>
                    <a:lnTo>
                      <a:pt x="104" y="0"/>
                    </a:lnTo>
                    <a:lnTo>
                      <a:pt x="104" y="72"/>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9" name="Freeform 125"/>
              <p:cNvSpPr>
                <a:spLocks/>
              </p:cNvSpPr>
              <p:nvPr/>
            </p:nvSpPr>
            <p:spPr bwMode="auto">
              <a:xfrm>
                <a:off x="3981450" y="2265363"/>
                <a:ext cx="114300" cy="114300"/>
              </a:xfrm>
              <a:custGeom>
                <a:avLst/>
                <a:gdLst>
                  <a:gd name="T0" fmla="*/ 0 w 72"/>
                  <a:gd name="T1" fmla="*/ 72 h 72"/>
                  <a:gd name="T2" fmla="*/ 72 w 72"/>
                  <a:gd name="T3" fmla="*/ 72 h 72"/>
                  <a:gd name="T4" fmla="*/ 72 w 72"/>
                  <a:gd name="T5" fmla="*/ 0 h 72"/>
                  <a:gd name="T6" fmla="*/ 0 w 72"/>
                  <a:gd name="T7" fmla="*/ 72 h 72"/>
                </a:gdLst>
                <a:ahLst/>
                <a:cxnLst>
                  <a:cxn ang="0">
                    <a:pos x="T0" y="T1"/>
                  </a:cxn>
                  <a:cxn ang="0">
                    <a:pos x="T2" y="T3"/>
                  </a:cxn>
                  <a:cxn ang="0">
                    <a:pos x="T4" y="T5"/>
                  </a:cxn>
                  <a:cxn ang="0">
                    <a:pos x="T6" y="T7"/>
                  </a:cxn>
                </a:cxnLst>
                <a:rect l="0" t="0" r="r" b="b"/>
                <a:pathLst>
                  <a:path w="72" h="72">
                    <a:moveTo>
                      <a:pt x="0" y="72"/>
                    </a:moveTo>
                    <a:lnTo>
                      <a:pt x="72" y="72"/>
                    </a:lnTo>
                    <a:lnTo>
                      <a:pt x="72" y="0"/>
                    </a:lnTo>
                    <a:lnTo>
                      <a:pt x="0"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72" name="组合 171"/>
          <p:cNvGrpSpPr/>
          <p:nvPr/>
        </p:nvGrpSpPr>
        <p:grpSpPr>
          <a:xfrm>
            <a:off x="8548751" y="2365105"/>
            <a:ext cx="1479184" cy="1479182"/>
            <a:chOff x="7042946" y="1491630"/>
            <a:chExt cx="1479184" cy="1479182"/>
          </a:xfrm>
        </p:grpSpPr>
        <p:grpSp>
          <p:nvGrpSpPr>
            <p:cNvPr id="173" name="组合 172"/>
            <p:cNvGrpSpPr/>
            <p:nvPr/>
          </p:nvGrpSpPr>
          <p:grpSpPr>
            <a:xfrm>
              <a:off x="7042946" y="1491630"/>
              <a:ext cx="1479184" cy="1479182"/>
              <a:chOff x="304800" y="673100"/>
              <a:chExt cx="4000500" cy="4000500"/>
            </a:xfrm>
            <a:effectLst>
              <a:outerShdw blurRad="444500" dist="254000" dir="8100000" algn="tr" rotWithShape="0">
                <a:prstClr val="black">
                  <a:alpha val="50000"/>
                </a:prstClr>
              </a:outerShdw>
            </a:effectLst>
          </p:grpSpPr>
          <p:sp>
            <p:nvSpPr>
              <p:cNvPr id="180" name="同心圆 1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panose="02010600030101010101" pitchFamily="2" charset="-122"/>
                  <a:cs typeface="+mn-cs"/>
                </a:endParaRPr>
              </a:p>
            </p:txBody>
          </p:sp>
          <p:sp>
            <p:nvSpPr>
              <p:cNvPr id="181" name="椭圆 180"/>
              <p:cNvSpPr/>
              <p:nvPr/>
            </p:nvSpPr>
            <p:spPr>
              <a:xfrm>
                <a:off x="407840" y="776140"/>
                <a:ext cx="3794420" cy="379442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grpSp>
        <p:grpSp>
          <p:nvGrpSpPr>
            <p:cNvPr id="174" name="Group 173"/>
            <p:cNvGrpSpPr/>
            <p:nvPr/>
          </p:nvGrpSpPr>
          <p:grpSpPr>
            <a:xfrm>
              <a:off x="7380679" y="1826788"/>
              <a:ext cx="803718" cy="797865"/>
              <a:chOff x="6400800" y="1195388"/>
              <a:chExt cx="654050" cy="649287"/>
            </a:xfrm>
            <a:solidFill>
              <a:srgbClr val="F95647"/>
            </a:solidFill>
          </p:grpSpPr>
          <p:sp>
            <p:nvSpPr>
              <p:cNvPr id="175" name="Freeform 289"/>
              <p:cNvSpPr>
                <a:spLocks noEditPoints="1"/>
              </p:cNvSpPr>
              <p:nvPr/>
            </p:nvSpPr>
            <p:spPr bwMode="auto">
              <a:xfrm>
                <a:off x="6400800" y="1195388"/>
                <a:ext cx="654050" cy="649287"/>
              </a:xfrm>
              <a:custGeom>
                <a:avLst/>
                <a:gdLst>
                  <a:gd name="T0" fmla="*/ 361 w 412"/>
                  <a:gd name="T1" fmla="*/ 47 h 409"/>
                  <a:gd name="T2" fmla="*/ 359 w 412"/>
                  <a:gd name="T3" fmla="*/ 39 h 409"/>
                  <a:gd name="T4" fmla="*/ 355 w 412"/>
                  <a:gd name="T5" fmla="*/ 23 h 409"/>
                  <a:gd name="T6" fmla="*/ 343 w 412"/>
                  <a:gd name="T7" fmla="*/ 10 h 409"/>
                  <a:gd name="T8" fmla="*/ 328 w 412"/>
                  <a:gd name="T9" fmla="*/ 1 h 409"/>
                  <a:gd name="T10" fmla="*/ 66 w 412"/>
                  <a:gd name="T11" fmla="*/ 0 h 409"/>
                  <a:gd name="T12" fmla="*/ 60 w 412"/>
                  <a:gd name="T13" fmla="*/ 0 h 409"/>
                  <a:gd name="T14" fmla="*/ 40 w 412"/>
                  <a:gd name="T15" fmla="*/ 4 h 409"/>
                  <a:gd name="T16" fmla="*/ 29 w 412"/>
                  <a:gd name="T17" fmla="*/ 13 h 409"/>
                  <a:gd name="T18" fmla="*/ 21 w 412"/>
                  <a:gd name="T19" fmla="*/ 20 h 409"/>
                  <a:gd name="T20" fmla="*/ 11 w 412"/>
                  <a:gd name="T21" fmla="*/ 37 h 409"/>
                  <a:gd name="T22" fmla="*/ 4 w 412"/>
                  <a:gd name="T23" fmla="*/ 59 h 409"/>
                  <a:gd name="T24" fmla="*/ 1 w 412"/>
                  <a:gd name="T25" fmla="*/ 86 h 409"/>
                  <a:gd name="T26" fmla="*/ 0 w 412"/>
                  <a:gd name="T27" fmla="*/ 113 h 409"/>
                  <a:gd name="T28" fmla="*/ 52 w 412"/>
                  <a:gd name="T29" fmla="*/ 366 h 409"/>
                  <a:gd name="T30" fmla="*/ 52 w 412"/>
                  <a:gd name="T31" fmla="*/ 378 h 409"/>
                  <a:gd name="T32" fmla="*/ 59 w 412"/>
                  <a:gd name="T33" fmla="*/ 395 h 409"/>
                  <a:gd name="T34" fmla="*/ 63 w 412"/>
                  <a:gd name="T35" fmla="*/ 400 h 409"/>
                  <a:gd name="T36" fmla="*/ 73 w 412"/>
                  <a:gd name="T37" fmla="*/ 408 h 409"/>
                  <a:gd name="T38" fmla="*/ 82 w 412"/>
                  <a:gd name="T39" fmla="*/ 409 h 409"/>
                  <a:gd name="T40" fmla="*/ 348 w 412"/>
                  <a:gd name="T41" fmla="*/ 409 h 409"/>
                  <a:gd name="T42" fmla="*/ 365 w 412"/>
                  <a:gd name="T43" fmla="*/ 408 h 409"/>
                  <a:gd name="T44" fmla="*/ 379 w 412"/>
                  <a:gd name="T45" fmla="*/ 400 h 409"/>
                  <a:gd name="T46" fmla="*/ 391 w 412"/>
                  <a:gd name="T47" fmla="*/ 392 h 409"/>
                  <a:gd name="T48" fmla="*/ 405 w 412"/>
                  <a:gd name="T49" fmla="*/ 368 h 409"/>
                  <a:gd name="T50" fmla="*/ 411 w 412"/>
                  <a:gd name="T51" fmla="*/ 342 h 409"/>
                  <a:gd name="T52" fmla="*/ 412 w 412"/>
                  <a:gd name="T53" fmla="*/ 317 h 409"/>
                  <a:gd name="T54" fmla="*/ 26 w 412"/>
                  <a:gd name="T55" fmla="*/ 87 h 409"/>
                  <a:gd name="T56" fmla="*/ 29 w 412"/>
                  <a:gd name="T57" fmla="*/ 67 h 409"/>
                  <a:gd name="T58" fmla="*/ 39 w 412"/>
                  <a:gd name="T59" fmla="*/ 41 h 409"/>
                  <a:gd name="T60" fmla="*/ 44 w 412"/>
                  <a:gd name="T61" fmla="*/ 33 h 409"/>
                  <a:gd name="T62" fmla="*/ 49 w 412"/>
                  <a:gd name="T63" fmla="*/ 41 h 409"/>
                  <a:gd name="T64" fmla="*/ 52 w 412"/>
                  <a:gd name="T65" fmla="*/ 60 h 409"/>
                  <a:gd name="T66" fmla="*/ 26 w 412"/>
                  <a:gd name="T67" fmla="*/ 87 h 409"/>
                  <a:gd name="T68" fmla="*/ 103 w 412"/>
                  <a:gd name="T69" fmla="*/ 330 h 409"/>
                  <a:gd name="T70" fmla="*/ 102 w 412"/>
                  <a:gd name="T71" fmla="*/ 356 h 409"/>
                  <a:gd name="T72" fmla="*/ 96 w 412"/>
                  <a:gd name="T73" fmla="*/ 372 h 409"/>
                  <a:gd name="T74" fmla="*/ 90 w 412"/>
                  <a:gd name="T75" fmla="*/ 380 h 409"/>
                  <a:gd name="T76" fmla="*/ 83 w 412"/>
                  <a:gd name="T77" fmla="*/ 385 h 409"/>
                  <a:gd name="T78" fmla="*/ 82 w 412"/>
                  <a:gd name="T79" fmla="*/ 383 h 409"/>
                  <a:gd name="T80" fmla="*/ 77 w 412"/>
                  <a:gd name="T81" fmla="*/ 375 h 409"/>
                  <a:gd name="T82" fmla="*/ 77 w 412"/>
                  <a:gd name="T83" fmla="*/ 60 h 409"/>
                  <a:gd name="T84" fmla="*/ 76 w 412"/>
                  <a:gd name="T85" fmla="*/ 49 h 409"/>
                  <a:gd name="T86" fmla="*/ 72 w 412"/>
                  <a:gd name="T87" fmla="*/ 31 h 409"/>
                  <a:gd name="T88" fmla="*/ 316 w 412"/>
                  <a:gd name="T89" fmla="*/ 26 h 409"/>
                  <a:gd name="T90" fmla="*/ 322 w 412"/>
                  <a:gd name="T91" fmla="*/ 26 h 409"/>
                  <a:gd name="T92" fmla="*/ 329 w 412"/>
                  <a:gd name="T93" fmla="*/ 30 h 409"/>
                  <a:gd name="T94" fmla="*/ 333 w 412"/>
                  <a:gd name="T95" fmla="*/ 41 h 409"/>
                  <a:gd name="T96" fmla="*/ 335 w 412"/>
                  <a:gd name="T97" fmla="*/ 317 h 409"/>
                  <a:gd name="T98" fmla="*/ 103 w 412"/>
                  <a:gd name="T99" fmla="*/ 330 h 409"/>
                  <a:gd name="T100" fmla="*/ 119 w 412"/>
                  <a:gd name="T101" fmla="*/ 385 h 409"/>
                  <a:gd name="T102" fmla="*/ 122 w 412"/>
                  <a:gd name="T103" fmla="*/ 376 h 409"/>
                  <a:gd name="T104" fmla="*/ 127 w 412"/>
                  <a:gd name="T105" fmla="*/ 356 h 409"/>
                  <a:gd name="T106" fmla="*/ 385 w 412"/>
                  <a:gd name="T107" fmla="*/ 343 h 409"/>
                  <a:gd name="T108" fmla="*/ 382 w 412"/>
                  <a:gd name="T109" fmla="*/ 356 h 409"/>
                  <a:gd name="T110" fmla="*/ 376 w 412"/>
                  <a:gd name="T111" fmla="*/ 369 h 409"/>
                  <a:gd name="T112" fmla="*/ 365 w 412"/>
                  <a:gd name="T113" fmla="*/ 380 h 409"/>
                  <a:gd name="T114" fmla="*/ 348 w 412"/>
                  <a:gd name="T115" fmla="*/ 385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12" h="409">
                    <a:moveTo>
                      <a:pt x="361" y="317"/>
                    </a:moveTo>
                    <a:lnTo>
                      <a:pt x="361" y="47"/>
                    </a:lnTo>
                    <a:lnTo>
                      <a:pt x="361" y="47"/>
                    </a:lnTo>
                    <a:lnTo>
                      <a:pt x="359" y="39"/>
                    </a:lnTo>
                    <a:lnTo>
                      <a:pt x="358" y="31"/>
                    </a:lnTo>
                    <a:lnTo>
                      <a:pt x="355" y="23"/>
                    </a:lnTo>
                    <a:lnTo>
                      <a:pt x="350" y="16"/>
                    </a:lnTo>
                    <a:lnTo>
                      <a:pt x="343" y="10"/>
                    </a:lnTo>
                    <a:lnTo>
                      <a:pt x="336" y="4"/>
                    </a:lnTo>
                    <a:lnTo>
                      <a:pt x="328" y="1"/>
                    </a:lnTo>
                    <a:lnTo>
                      <a:pt x="316" y="0"/>
                    </a:lnTo>
                    <a:lnTo>
                      <a:pt x="66" y="0"/>
                    </a:lnTo>
                    <a:lnTo>
                      <a:pt x="66" y="0"/>
                    </a:lnTo>
                    <a:lnTo>
                      <a:pt x="60" y="0"/>
                    </a:lnTo>
                    <a:lnTo>
                      <a:pt x="52" y="1"/>
                    </a:lnTo>
                    <a:lnTo>
                      <a:pt x="40" y="4"/>
                    </a:lnTo>
                    <a:lnTo>
                      <a:pt x="34" y="9"/>
                    </a:lnTo>
                    <a:lnTo>
                      <a:pt x="29" y="13"/>
                    </a:lnTo>
                    <a:lnTo>
                      <a:pt x="29" y="13"/>
                    </a:lnTo>
                    <a:lnTo>
                      <a:pt x="21" y="20"/>
                    </a:lnTo>
                    <a:lnTo>
                      <a:pt x="16" y="27"/>
                    </a:lnTo>
                    <a:lnTo>
                      <a:pt x="11" y="37"/>
                    </a:lnTo>
                    <a:lnTo>
                      <a:pt x="7" y="47"/>
                    </a:lnTo>
                    <a:lnTo>
                      <a:pt x="4" y="59"/>
                    </a:lnTo>
                    <a:lnTo>
                      <a:pt x="1" y="72"/>
                    </a:lnTo>
                    <a:lnTo>
                      <a:pt x="1" y="86"/>
                    </a:lnTo>
                    <a:lnTo>
                      <a:pt x="0" y="100"/>
                    </a:lnTo>
                    <a:lnTo>
                      <a:pt x="0" y="113"/>
                    </a:lnTo>
                    <a:lnTo>
                      <a:pt x="52" y="113"/>
                    </a:lnTo>
                    <a:lnTo>
                      <a:pt x="52" y="366"/>
                    </a:lnTo>
                    <a:lnTo>
                      <a:pt x="52" y="366"/>
                    </a:lnTo>
                    <a:lnTo>
                      <a:pt x="52" y="378"/>
                    </a:lnTo>
                    <a:lnTo>
                      <a:pt x="54" y="386"/>
                    </a:lnTo>
                    <a:lnTo>
                      <a:pt x="59" y="395"/>
                    </a:lnTo>
                    <a:lnTo>
                      <a:pt x="63" y="400"/>
                    </a:lnTo>
                    <a:lnTo>
                      <a:pt x="63" y="400"/>
                    </a:lnTo>
                    <a:lnTo>
                      <a:pt x="69" y="405"/>
                    </a:lnTo>
                    <a:lnTo>
                      <a:pt x="73" y="408"/>
                    </a:lnTo>
                    <a:lnTo>
                      <a:pt x="82" y="409"/>
                    </a:lnTo>
                    <a:lnTo>
                      <a:pt x="82" y="409"/>
                    </a:lnTo>
                    <a:lnTo>
                      <a:pt x="348" y="409"/>
                    </a:lnTo>
                    <a:lnTo>
                      <a:pt x="348" y="409"/>
                    </a:lnTo>
                    <a:lnTo>
                      <a:pt x="358" y="409"/>
                    </a:lnTo>
                    <a:lnTo>
                      <a:pt x="365" y="408"/>
                    </a:lnTo>
                    <a:lnTo>
                      <a:pt x="373" y="405"/>
                    </a:lnTo>
                    <a:lnTo>
                      <a:pt x="379" y="400"/>
                    </a:lnTo>
                    <a:lnTo>
                      <a:pt x="385" y="396"/>
                    </a:lnTo>
                    <a:lnTo>
                      <a:pt x="391" y="392"/>
                    </a:lnTo>
                    <a:lnTo>
                      <a:pt x="399" y="380"/>
                    </a:lnTo>
                    <a:lnTo>
                      <a:pt x="405" y="368"/>
                    </a:lnTo>
                    <a:lnTo>
                      <a:pt x="409" y="355"/>
                    </a:lnTo>
                    <a:lnTo>
                      <a:pt x="411" y="342"/>
                    </a:lnTo>
                    <a:lnTo>
                      <a:pt x="412" y="330"/>
                    </a:lnTo>
                    <a:lnTo>
                      <a:pt x="412" y="317"/>
                    </a:lnTo>
                    <a:lnTo>
                      <a:pt x="361" y="317"/>
                    </a:lnTo>
                    <a:close/>
                    <a:moveTo>
                      <a:pt x="26" y="87"/>
                    </a:moveTo>
                    <a:lnTo>
                      <a:pt x="26" y="87"/>
                    </a:lnTo>
                    <a:lnTo>
                      <a:pt x="29" y="67"/>
                    </a:lnTo>
                    <a:lnTo>
                      <a:pt x="33" y="51"/>
                    </a:lnTo>
                    <a:lnTo>
                      <a:pt x="39" y="41"/>
                    </a:lnTo>
                    <a:lnTo>
                      <a:pt x="44" y="33"/>
                    </a:lnTo>
                    <a:lnTo>
                      <a:pt x="44" y="33"/>
                    </a:lnTo>
                    <a:lnTo>
                      <a:pt x="47" y="37"/>
                    </a:lnTo>
                    <a:lnTo>
                      <a:pt x="49" y="41"/>
                    </a:lnTo>
                    <a:lnTo>
                      <a:pt x="50" y="49"/>
                    </a:lnTo>
                    <a:lnTo>
                      <a:pt x="52" y="60"/>
                    </a:lnTo>
                    <a:lnTo>
                      <a:pt x="52" y="87"/>
                    </a:lnTo>
                    <a:lnTo>
                      <a:pt x="26" y="87"/>
                    </a:lnTo>
                    <a:close/>
                    <a:moveTo>
                      <a:pt x="103" y="330"/>
                    </a:moveTo>
                    <a:lnTo>
                      <a:pt x="103" y="330"/>
                    </a:lnTo>
                    <a:lnTo>
                      <a:pt x="103" y="345"/>
                    </a:lnTo>
                    <a:lnTo>
                      <a:pt x="102" y="356"/>
                    </a:lnTo>
                    <a:lnTo>
                      <a:pt x="99" y="365"/>
                    </a:lnTo>
                    <a:lnTo>
                      <a:pt x="96" y="372"/>
                    </a:lnTo>
                    <a:lnTo>
                      <a:pt x="93" y="378"/>
                    </a:lnTo>
                    <a:lnTo>
                      <a:pt x="90" y="380"/>
                    </a:lnTo>
                    <a:lnTo>
                      <a:pt x="87" y="383"/>
                    </a:lnTo>
                    <a:lnTo>
                      <a:pt x="83" y="385"/>
                    </a:lnTo>
                    <a:lnTo>
                      <a:pt x="83" y="385"/>
                    </a:lnTo>
                    <a:lnTo>
                      <a:pt x="82" y="383"/>
                    </a:lnTo>
                    <a:lnTo>
                      <a:pt x="79" y="379"/>
                    </a:lnTo>
                    <a:lnTo>
                      <a:pt x="77" y="375"/>
                    </a:lnTo>
                    <a:lnTo>
                      <a:pt x="77" y="366"/>
                    </a:lnTo>
                    <a:lnTo>
                      <a:pt x="77" y="60"/>
                    </a:lnTo>
                    <a:lnTo>
                      <a:pt x="77" y="60"/>
                    </a:lnTo>
                    <a:lnTo>
                      <a:pt x="76" y="49"/>
                    </a:lnTo>
                    <a:lnTo>
                      <a:pt x="74" y="40"/>
                    </a:lnTo>
                    <a:lnTo>
                      <a:pt x="72" y="31"/>
                    </a:lnTo>
                    <a:lnTo>
                      <a:pt x="69" y="24"/>
                    </a:lnTo>
                    <a:lnTo>
                      <a:pt x="316" y="26"/>
                    </a:lnTo>
                    <a:lnTo>
                      <a:pt x="316" y="26"/>
                    </a:lnTo>
                    <a:lnTo>
                      <a:pt x="322" y="26"/>
                    </a:lnTo>
                    <a:lnTo>
                      <a:pt x="326" y="27"/>
                    </a:lnTo>
                    <a:lnTo>
                      <a:pt x="329" y="30"/>
                    </a:lnTo>
                    <a:lnTo>
                      <a:pt x="332" y="34"/>
                    </a:lnTo>
                    <a:lnTo>
                      <a:pt x="333" y="41"/>
                    </a:lnTo>
                    <a:lnTo>
                      <a:pt x="335" y="47"/>
                    </a:lnTo>
                    <a:lnTo>
                      <a:pt x="335" y="317"/>
                    </a:lnTo>
                    <a:lnTo>
                      <a:pt x="103" y="319"/>
                    </a:lnTo>
                    <a:lnTo>
                      <a:pt x="103" y="330"/>
                    </a:lnTo>
                    <a:close/>
                    <a:moveTo>
                      <a:pt x="348" y="385"/>
                    </a:moveTo>
                    <a:lnTo>
                      <a:pt x="119" y="385"/>
                    </a:lnTo>
                    <a:lnTo>
                      <a:pt x="119" y="385"/>
                    </a:lnTo>
                    <a:lnTo>
                      <a:pt x="122" y="376"/>
                    </a:lnTo>
                    <a:lnTo>
                      <a:pt x="124" y="368"/>
                    </a:lnTo>
                    <a:lnTo>
                      <a:pt x="127" y="356"/>
                    </a:lnTo>
                    <a:lnTo>
                      <a:pt x="129" y="343"/>
                    </a:lnTo>
                    <a:lnTo>
                      <a:pt x="385" y="343"/>
                    </a:lnTo>
                    <a:lnTo>
                      <a:pt x="385" y="343"/>
                    </a:lnTo>
                    <a:lnTo>
                      <a:pt x="382" y="356"/>
                    </a:lnTo>
                    <a:lnTo>
                      <a:pt x="379" y="363"/>
                    </a:lnTo>
                    <a:lnTo>
                      <a:pt x="376" y="369"/>
                    </a:lnTo>
                    <a:lnTo>
                      <a:pt x="371" y="375"/>
                    </a:lnTo>
                    <a:lnTo>
                      <a:pt x="365" y="380"/>
                    </a:lnTo>
                    <a:lnTo>
                      <a:pt x="358" y="383"/>
                    </a:lnTo>
                    <a:lnTo>
                      <a:pt x="348" y="385"/>
                    </a:lnTo>
                    <a:lnTo>
                      <a:pt x="348" y="385"/>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6" name="Rectangle 290"/>
              <p:cNvSpPr>
                <a:spLocks noChangeArrowheads="1"/>
              </p:cNvSpPr>
              <p:nvPr/>
            </p:nvSpPr>
            <p:spPr bwMode="auto">
              <a:xfrm>
                <a:off x="6597650" y="1320800"/>
                <a:ext cx="268288" cy="381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7" name="Rectangle 291"/>
              <p:cNvSpPr>
                <a:spLocks noChangeArrowheads="1"/>
              </p:cNvSpPr>
              <p:nvPr/>
            </p:nvSpPr>
            <p:spPr bwMode="auto">
              <a:xfrm>
                <a:off x="6597650" y="1408113"/>
                <a:ext cx="268288" cy="4127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8" name="Rectangle 292"/>
              <p:cNvSpPr>
                <a:spLocks noChangeArrowheads="1"/>
              </p:cNvSpPr>
              <p:nvPr/>
            </p:nvSpPr>
            <p:spPr bwMode="auto">
              <a:xfrm>
                <a:off x="6597650" y="1500188"/>
                <a:ext cx="268288" cy="39687"/>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9" name="Rectangle 293"/>
              <p:cNvSpPr>
                <a:spLocks noChangeArrowheads="1"/>
              </p:cNvSpPr>
              <p:nvPr/>
            </p:nvSpPr>
            <p:spPr bwMode="auto">
              <a:xfrm>
                <a:off x="6597650" y="1587500"/>
                <a:ext cx="268288" cy="41275"/>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82" name="组合 181"/>
          <p:cNvGrpSpPr/>
          <p:nvPr/>
        </p:nvGrpSpPr>
        <p:grpSpPr>
          <a:xfrm>
            <a:off x="2186385" y="2365105"/>
            <a:ext cx="1479184" cy="1479182"/>
            <a:chOff x="680580" y="1491630"/>
            <a:chExt cx="1479184" cy="1479182"/>
          </a:xfrm>
        </p:grpSpPr>
        <p:grpSp>
          <p:nvGrpSpPr>
            <p:cNvPr id="183" name="组合 182"/>
            <p:cNvGrpSpPr/>
            <p:nvPr/>
          </p:nvGrpSpPr>
          <p:grpSpPr>
            <a:xfrm>
              <a:off x="680580" y="1491630"/>
              <a:ext cx="1479184" cy="1479182"/>
              <a:chOff x="304800" y="673100"/>
              <a:chExt cx="4000500" cy="4000500"/>
            </a:xfrm>
            <a:effectLst>
              <a:outerShdw blurRad="444500" dist="254000" dir="8100000" algn="tr" rotWithShape="0">
                <a:prstClr val="black">
                  <a:alpha val="50000"/>
                </a:prstClr>
              </a:outerShdw>
            </a:effectLst>
          </p:grpSpPr>
          <p:sp>
            <p:nvSpPr>
              <p:cNvPr id="188" name="同心圆 1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latin typeface="Calibri"/>
                  <a:ea typeface="宋体" panose="02010600030101010101" pitchFamily="2" charset="-122"/>
                  <a:cs typeface="+mn-cs"/>
                </a:endParaRPr>
              </a:p>
            </p:txBody>
          </p:sp>
          <p:sp>
            <p:nvSpPr>
              <p:cNvPr id="189" name="椭圆 188"/>
              <p:cNvSpPr/>
              <p:nvPr/>
            </p:nvSpPr>
            <p:spPr>
              <a:xfrm>
                <a:off x="407840" y="776140"/>
                <a:ext cx="3794420" cy="379442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宋体" panose="02010600030101010101" pitchFamily="2" charset="-122"/>
                  <a:cs typeface="+mn-cs"/>
                </a:endParaRPr>
              </a:p>
            </p:txBody>
          </p:sp>
        </p:grpSp>
        <p:grpSp>
          <p:nvGrpSpPr>
            <p:cNvPr id="184" name="Group 162"/>
            <p:cNvGrpSpPr/>
            <p:nvPr/>
          </p:nvGrpSpPr>
          <p:grpSpPr>
            <a:xfrm>
              <a:off x="1106119" y="1857043"/>
              <a:ext cx="628107" cy="671776"/>
              <a:chOff x="4267200" y="1196975"/>
              <a:chExt cx="593725" cy="635001"/>
            </a:xfrm>
            <a:solidFill>
              <a:srgbClr val="1C9494"/>
            </a:solidFill>
          </p:grpSpPr>
          <p:sp>
            <p:nvSpPr>
              <p:cNvPr id="185" name="Freeform 272"/>
              <p:cNvSpPr>
                <a:spLocks/>
              </p:cNvSpPr>
              <p:nvPr/>
            </p:nvSpPr>
            <p:spPr bwMode="auto">
              <a:xfrm>
                <a:off x="4267200" y="1566863"/>
                <a:ext cx="593725" cy="265113"/>
              </a:xfrm>
              <a:custGeom>
                <a:avLst/>
                <a:gdLst>
                  <a:gd name="T0" fmla="*/ 364 w 374"/>
                  <a:gd name="T1" fmla="*/ 47 h 167"/>
                  <a:gd name="T2" fmla="*/ 350 w 374"/>
                  <a:gd name="T3" fmla="*/ 33 h 167"/>
                  <a:gd name="T4" fmla="*/ 332 w 374"/>
                  <a:gd name="T5" fmla="*/ 22 h 167"/>
                  <a:gd name="T6" fmla="*/ 295 w 374"/>
                  <a:gd name="T7" fmla="*/ 8 h 167"/>
                  <a:gd name="T8" fmla="*/ 265 w 374"/>
                  <a:gd name="T9" fmla="*/ 1 h 167"/>
                  <a:gd name="T10" fmla="*/ 253 w 374"/>
                  <a:gd name="T11" fmla="*/ 26 h 167"/>
                  <a:gd name="T12" fmla="*/ 269 w 374"/>
                  <a:gd name="T13" fmla="*/ 30 h 167"/>
                  <a:gd name="T14" fmla="*/ 284 w 374"/>
                  <a:gd name="T15" fmla="*/ 37 h 167"/>
                  <a:gd name="T16" fmla="*/ 305 w 374"/>
                  <a:gd name="T17" fmla="*/ 49 h 167"/>
                  <a:gd name="T18" fmla="*/ 310 w 374"/>
                  <a:gd name="T19" fmla="*/ 56 h 167"/>
                  <a:gd name="T20" fmla="*/ 316 w 374"/>
                  <a:gd name="T21" fmla="*/ 66 h 167"/>
                  <a:gd name="T22" fmla="*/ 316 w 374"/>
                  <a:gd name="T23" fmla="*/ 70 h 167"/>
                  <a:gd name="T24" fmla="*/ 303 w 374"/>
                  <a:gd name="T25" fmla="*/ 83 h 167"/>
                  <a:gd name="T26" fmla="*/ 295 w 374"/>
                  <a:gd name="T27" fmla="*/ 88 h 167"/>
                  <a:gd name="T28" fmla="*/ 266 w 374"/>
                  <a:gd name="T29" fmla="*/ 101 h 167"/>
                  <a:gd name="T30" fmla="*/ 224 w 374"/>
                  <a:gd name="T31" fmla="*/ 107 h 167"/>
                  <a:gd name="T32" fmla="*/ 202 w 374"/>
                  <a:gd name="T33" fmla="*/ 109 h 167"/>
                  <a:gd name="T34" fmla="*/ 158 w 374"/>
                  <a:gd name="T35" fmla="*/ 109 h 167"/>
                  <a:gd name="T36" fmla="*/ 136 w 374"/>
                  <a:gd name="T37" fmla="*/ 105 h 167"/>
                  <a:gd name="T38" fmla="*/ 94 w 374"/>
                  <a:gd name="T39" fmla="*/ 94 h 167"/>
                  <a:gd name="T40" fmla="*/ 84 w 374"/>
                  <a:gd name="T41" fmla="*/ 91 h 167"/>
                  <a:gd name="T42" fmla="*/ 68 w 374"/>
                  <a:gd name="T43" fmla="*/ 80 h 167"/>
                  <a:gd name="T44" fmla="*/ 62 w 374"/>
                  <a:gd name="T45" fmla="*/ 73 h 167"/>
                  <a:gd name="T46" fmla="*/ 58 w 374"/>
                  <a:gd name="T47" fmla="*/ 66 h 167"/>
                  <a:gd name="T48" fmla="*/ 58 w 374"/>
                  <a:gd name="T49" fmla="*/ 65 h 167"/>
                  <a:gd name="T50" fmla="*/ 60 w 374"/>
                  <a:gd name="T51" fmla="*/ 59 h 167"/>
                  <a:gd name="T52" fmla="*/ 72 w 374"/>
                  <a:gd name="T53" fmla="*/ 47 h 167"/>
                  <a:gd name="T54" fmla="*/ 83 w 374"/>
                  <a:gd name="T55" fmla="*/ 38 h 167"/>
                  <a:gd name="T56" fmla="*/ 108 w 374"/>
                  <a:gd name="T57" fmla="*/ 29 h 167"/>
                  <a:gd name="T58" fmla="*/ 121 w 374"/>
                  <a:gd name="T59" fmla="*/ 26 h 167"/>
                  <a:gd name="T60" fmla="*/ 109 w 374"/>
                  <a:gd name="T61" fmla="*/ 0 h 167"/>
                  <a:gd name="T62" fmla="*/ 68 w 374"/>
                  <a:gd name="T63" fmla="*/ 11 h 167"/>
                  <a:gd name="T64" fmla="*/ 29 w 374"/>
                  <a:gd name="T65" fmla="*/ 27 h 167"/>
                  <a:gd name="T66" fmla="*/ 22 w 374"/>
                  <a:gd name="T67" fmla="*/ 33 h 167"/>
                  <a:gd name="T68" fmla="*/ 8 w 374"/>
                  <a:gd name="T69" fmla="*/ 47 h 167"/>
                  <a:gd name="T70" fmla="*/ 3 w 374"/>
                  <a:gd name="T71" fmla="*/ 55 h 167"/>
                  <a:gd name="T72" fmla="*/ 0 w 374"/>
                  <a:gd name="T73" fmla="*/ 71 h 167"/>
                  <a:gd name="T74" fmla="*/ 1 w 374"/>
                  <a:gd name="T75" fmla="*/ 83 h 167"/>
                  <a:gd name="T76" fmla="*/ 4 w 374"/>
                  <a:gd name="T77" fmla="*/ 94 h 167"/>
                  <a:gd name="T78" fmla="*/ 12 w 374"/>
                  <a:gd name="T79" fmla="*/ 109 h 167"/>
                  <a:gd name="T80" fmla="*/ 25 w 374"/>
                  <a:gd name="T81" fmla="*/ 123 h 167"/>
                  <a:gd name="T82" fmla="*/ 55 w 374"/>
                  <a:gd name="T83" fmla="*/ 143 h 167"/>
                  <a:gd name="T84" fmla="*/ 73 w 374"/>
                  <a:gd name="T85" fmla="*/ 150 h 167"/>
                  <a:gd name="T86" fmla="*/ 111 w 374"/>
                  <a:gd name="T87" fmla="*/ 160 h 167"/>
                  <a:gd name="T88" fmla="*/ 150 w 374"/>
                  <a:gd name="T89" fmla="*/ 166 h 167"/>
                  <a:gd name="T90" fmla="*/ 206 w 374"/>
                  <a:gd name="T91" fmla="*/ 167 h 167"/>
                  <a:gd name="T92" fmla="*/ 241 w 374"/>
                  <a:gd name="T93" fmla="*/ 164 h 167"/>
                  <a:gd name="T94" fmla="*/ 276 w 374"/>
                  <a:gd name="T95" fmla="*/ 159 h 167"/>
                  <a:gd name="T96" fmla="*/ 310 w 374"/>
                  <a:gd name="T97" fmla="*/ 148 h 167"/>
                  <a:gd name="T98" fmla="*/ 341 w 374"/>
                  <a:gd name="T99" fmla="*/ 132 h 167"/>
                  <a:gd name="T100" fmla="*/ 352 w 374"/>
                  <a:gd name="T101" fmla="*/ 124 h 167"/>
                  <a:gd name="T102" fmla="*/ 367 w 374"/>
                  <a:gd name="T103" fmla="*/ 102 h 167"/>
                  <a:gd name="T104" fmla="*/ 371 w 374"/>
                  <a:gd name="T105" fmla="*/ 89 h 167"/>
                  <a:gd name="T106" fmla="*/ 374 w 374"/>
                  <a:gd name="T107" fmla="*/ 74 h 167"/>
                  <a:gd name="T108" fmla="*/ 374 w 374"/>
                  <a:gd name="T109" fmla="*/ 67 h 167"/>
                  <a:gd name="T110" fmla="*/ 368 w 374"/>
                  <a:gd name="T111" fmla="*/ 54 h 167"/>
                  <a:gd name="T112" fmla="*/ 364 w 374"/>
                  <a:gd name="T113" fmla="*/ 4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4" h="167">
                    <a:moveTo>
                      <a:pt x="364" y="47"/>
                    </a:moveTo>
                    <a:lnTo>
                      <a:pt x="364" y="47"/>
                    </a:lnTo>
                    <a:lnTo>
                      <a:pt x="357" y="40"/>
                    </a:lnTo>
                    <a:lnTo>
                      <a:pt x="350" y="33"/>
                    </a:lnTo>
                    <a:lnTo>
                      <a:pt x="342" y="27"/>
                    </a:lnTo>
                    <a:lnTo>
                      <a:pt x="332" y="22"/>
                    </a:lnTo>
                    <a:lnTo>
                      <a:pt x="314" y="15"/>
                    </a:lnTo>
                    <a:lnTo>
                      <a:pt x="295" y="8"/>
                    </a:lnTo>
                    <a:lnTo>
                      <a:pt x="295" y="8"/>
                    </a:lnTo>
                    <a:lnTo>
                      <a:pt x="265" y="1"/>
                    </a:lnTo>
                    <a:lnTo>
                      <a:pt x="265" y="1"/>
                    </a:lnTo>
                    <a:lnTo>
                      <a:pt x="253" y="26"/>
                    </a:lnTo>
                    <a:lnTo>
                      <a:pt x="253" y="26"/>
                    </a:lnTo>
                    <a:lnTo>
                      <a:pt x="269" y="30"/>
                    </a:lnTo>
                    <a:lnTo>
                      <a:pt x="284" y="37"/>
                    </a:lnTo>
                    <a:lnTo>
                      <a:pt x="284" y="37"/>
                    </a:lnTo>
                    <a:lnTo>
                      <a:pt x="299" y="45"/>
                    </a:lnTo>
                    <a:lnTo>
                      <a:pt x="305" y="49"/>
                    </a:lnTo>
                    <a:lnTo>
                      <a:pt x="310" y="56"/>
                    </a:lnTo>
                    <a:lnTo>
                      <a:pt x="310" y="56"/>
                    </a:lnTo>
                    <a:lnTo>
                      <a:pt x="316" y="63"/>
                    </a:lnTo>
                    <a:lnTo>
                      <a:pt x="316" y="66"/>
                    </a:lnTo>
                    <a:lnTo>
                      <a:pt x="316" y="70"/>
                    </a:lnTo>
                    <a:lnTo>
                      <a:pt x="316" y="70"/>
                    </a:lnTo>
                    <a:lnTo>
                      <a:pt x="310" y="77"/>
                    </a:lnTo>
                    <a:lnTo>
                      <a:pt x="303" y="83"/>
                    </a:lnTo>
                    <a:lnTo>
                      <a:pt x="303" y="83"/>
                    </a:lnTo>
                    <a:lnTo>
                      <a:pt x="295" y="88"/>
                    </a:lnTo>
                    <a:lnTo>
                      <a:pt x="285" y="94"/>
                    </a:lnTo>
                    <a:lnTo>
                      <a:pt x="266" y="101"/>
                    </a:lnTo>
                    <a:lnTo>
                      <a:pt x="245" y="105"/>
                    </a:lnTo>
                    <a:lnTo>
                      <a:pt x="224" y="107"/>
                    </a:lnTo>
                    <a:lnTo>
                      <a:pt x="224" y="107"/>
                    </a:lnTo>
                    <a:lnTo>
                      <a:pt x="202" y="109"/>
                    </a:lnTo>
                    <a:lnTo>
                      <a:pt x="180" y="110"/>
                    </a:lnTo>
                    <a:lnTo>
                      <a:pt x="158" y="109"/>
                    </a:lnTo>
                    <a:lnTo>
                      <a:pt x="136" y="105"/>
                    </a:lnTo>
                    <a:lnTo>
                      <a:pt x="136" y="105"/>
                    </a:lnTo>
                    <a:lnTo>
                      <a:pt x="115" y="101"/>
                    </a:lnTo>
                    <a:lnTo>
                      <a:pt x="94" y="94"/>
                    </a:lnTo>
                    <a:lnTo>
                      <a:pt x="94" y="94"/>
                    </a:lnTo>
                    <a:lnTo>
                      <a:pt x="84" y="91"/>
                    </a:lnTo>
                    <a:lnTo>
                      <a:pt x="76" y="85"/>
                    </a:lnTo>
                    <a:lnTo>
                      <a:pt x="68" y="80"/>
                    </a:lnTo>
                    <a:lnTo>
                      <a:pt x="62" y="73"/>
                    </a:lnTo>
                    <a:lnTo>
                      <a:pt x="62" y="73"/>
                    </a:lnTo>
                    <a:lnTo>
                      <a:pt x="58" y="69"/>
                    </a:lnTo>
                    <a:lnTo>
                      <a:pt x="58" y="66"/>
                    </a:lnTo>
                    <a:lnTo>
                      <a:pt x="58" y="65"/>
                    </a:lnTo>
                    <a:lnTo>
                      <a:pt x="58" y="65"/>
                    </a:lnTo>
                    <a:lnTo>
                      <a:pt x="60" y="59"/>
                    </a:lnTo>
                    <a:lnTo>
                      <a:pt x="60" y="59"/>
                    </a:lnTo>
                    <a:lnTo>
                      <a:pt x="65" y="52"/>
                    </a:lnTo>
                    <a:lnTo>
                      <a:pt x="72" y="47"/>
                    </a:lnTo>
                    <a:lnTo>
                      <a:pt x="72" y="47"/>
                    </a:lnTo>
                    <a:lnTo>
                      <a:pt x="83" y="38"/>
                    </a:lnTo>
                    <a:lnTo>
                      <a:pt x="96" y="33"/>
                    </a:lnTo>
                    <a:lnTo>
                      <a:pt x="108" y="29"/>
                    </a:lnTo>
                    <a:lnTo>
                      <a:pt x="121" y="26"/>
                    </a:lnTo>
                    <a:lnTo>
                      <a:pt x="121" y="26"/>
                    </a:lnTo>
                    <a:lnTo>
                      <a:pt x="109" y="0"/>
                    </a:lnTo>
                    <a:lnTo>
                      <a:pt x="109" y="0"/>
                    </a:lnTo>
                    <a:lnTo>
                      <a:pt x="89" y="4"/>
                    </a:lnTo>
                    <a:lnTo>
                      <a:pt x="68" y="11"/>
                    </a:lnTo>
                    <a:lnTo>
                      <a:pt x="48" y="18"/>
                    </a:lnTo>
                    <a:lnTo>
                      <a:pt x="29" y="27"/>
                    </a:lnTo>
                    <a:lnTo>
                      <a:pt x="29" y="27"/>
                    </a:lnTo>
                    <a:lnTo>
                      <a:pt x="22" y="33"/>
                    </a:lnTo>
                    <a:lnTo>
                      <a:pt x="14" y="40"/>
                    </a:lnTo>
                    <a:lnTo>
                      <a:pt x="8" y="47"/>
                    </a:lnTo>
                    <a:lnTo>
                      <a:pt x="3" y="55"/>
                    </a:lnTo>
                    <a:lnTo>
                      <a:pt x="3" y="55"/>
                    </a:lnTo>
                    <a:lnTo>
                      <a:pt x="0" y="63"/>
                    </a:lnTo>
                    <a:lnTo>
                      <a:pt x="0" y="71"/>
                    </a:lnTo>
                    <a:lnTo>
                      <a:pt x="0" y="71"/>
                    </a:lnTo>
                    <a:lnTo>
                      <a:pt x="1" y="83"/>
                    </a:lnTo>
                    <a:lnTo>
                      <a:pt x="4" y="94"/>
                    </a:lnTo>
                    <a:lnTo>
                      <a:pt x="4" y="94"/>
                    </a:lnTo>
                    <a:lnTo>
                      <a:pt x="7" y="102"/>
                    </a:lnTo>
                    <a:lnTo>
                      <a:pt x="12" y="109"/>
                    </a:lnTo>
                    <a:lnTo>
                      <a:pt x="18" y="117"/>
                    </a:lnTo>
                    <a:lnTo>
                      <a:pt x="25" y="123"/>
                    </a:lnTo>
                    <a:lnTo>
                      <a:pt x="40" y="135"/>
                    </a:lnTo>
                    <a:lnTo>
                      <a:pt x="55" y="143"/>
                    </a:lnTo>
                    <a:lnTo>
                      <a:pt x="55" y="143"/>
                    </a:lnTo>
                    <a:lnTo>
                      <a:pt x="73" y="150"/>
                    </a:lnTo>
                    <a:lnTo>
                      <a:pt x="91" y="156"/>
                    </a:lnTo>
                    <a:lnTo>
                      <a:pt x="111" y="160"/>
                    </a:lnTo>
                    <a:lnTo>
                      <a:pt x="130" y="163"/>
                    </a:lnTo>
                    <a:lnTo>
                      <a:pt x="150" y="166"/>
                    </a:lnTo>
                    <a:lnTo>
                      <a:pt x="168" y="167"/>
                    </a:lnTo>
                    <a:lnTo>
                      <a:pt x="206" y="167"/>
                    </a:lnTo>
                    <a:lnTo>
                      <a:pt x="206" y="167"/>
                    </a:lnTo>
                    <a:lnTo>
                      <a:pt x="241" y="164"/>
                    </a:lnTo>
                    <a:lnTo>
                      <a:pt x="259" y="161"/>
                    </a:lnTo>
                    <a:lnTo>
                      <a:pt x="276" y="159"/>
                    </a:lnTo>
                    <a:lnTo>
                      <a:pt x="294" y="153"/>
                    </a:lnTo>
                    <a:lnTo>
                      <a:pt x="310" y="148"/>
                    </a:lnTo>
                    <a:lnTo>
                      <a:pt x="326" y="141"/>
                    </a:lnTo>
                    <a:lnTo>
                      <a:pt x="341" y="132"/>
                    </a:lnTo>
                    <a:lnTo>
                      <a:pt x="341" y="132"/>
                    </a:lnTo>
                    <a:lnTo>
                      <a:pt x="352" y="124"/>
                    </a:lnTo>
                    <a:lnTo>
                      <a:pt x="360" y="114"/>
                    </a:lnTo>
                    <a:lnTo>
                      <a:pt x="367" y="102"/>
                    </a:lnTo>
                    <a:lnTo>
                      <a:pt x="370" y="95"/>
                    </a:lnTo>
                    <a:lnTo>
                      <a:pt x="371" y="89"/>
                    </a:lnTo>
                    <a:lnTo>
                      <a:pt x="371" y="89"/>
                    </a:lnTo>
                    <a:lnTo>
                      <a:pt x="374" y="74"/>
                    </a:lnTo>
                    <a:lnTo>
                      <a:pt x="374" y="74"/>
                    </a:lnTo>
                    <a:lnTo>
                      <a:pt x="374" y="67"/>
                    </a:lnTo>
                    <a:lnTo>
                      <a:pt x="373" y="60"/>
                    </a:lnTo>
                    <a:lnTo>
                      <a:pt x="368" y="54"/>
                    </a:lnTo>
                    <a:lnTo>
                      <a:pt x="364" y="47"/>
                    </a:lnTo>
                    <a:lnTo>
                      <a:pt x="364" y="47"/>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6" name="Rectangle 273"/>
              <p:cNvSpPr>
                <a:spLocks noChangeArrowheads="1"/>
              </p:cNvSpPr>
              <p:nvPr/>
            </p:nvSpPr>
            <p:spPr bwMode="auto">
              <a:xfrm>
                <a:off x="4845050" y="1641475"/>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7" name="Freeform 274"/>
              <p:cNvSpPr>
                <a:spLocks noEditPoints="1"/>
              </p:cNvSpPr>
              <p:nvPr/>
            </p:nvSpPr>
            <p:spPr bwMode="auto">
              <a:xfrm>
                <a:off x="4422775" y="1196975"/>
                <a:ext cx="282575" cy="508000"/>
              </a:xfrm>
              <a:custGeom>
                <a:avLst/>
                <a:gdLst>
                  <a:gd name="T0" fmla="*/ 89 w 178"/>
                  <a:gd name="T1" fmla="*/ 320 h 320"/>
                  <a:gd name="T2" fmla="*/ 133 w 178"/>
                  <a:gd name="T3" fmla="*/ 221 h 320"/>
                  <a:gd name="T4" fmla="*/ 164 w 178"/>
                  <a:gd name="T5" fmla="*/ 144 h 320"/>
                  <a:gd name="T6" fmla="*/ 176 w 178"/>
                  <a:gd name="T7" fmla="*/ 98 h 320"/>
                  <a:gd name="T8" fmla="*/ 178 w 178"/>
                  <a:gd name="T9" fmla="*/ 87 h 320"/>
                  <a:gd name="T10" fmla="*/ 176 w 178"/>
                  <a:gd name="T11" fmla="*/ 71 h 320"/>
                  <a:gd name="T12" fmla="*/ 171 w 178"/>
                  <a:gd name="T13" fmla="*/ 54 h 320"/>
                  <a:gd name="T14" fmla="*/ 153 w 178"/>
                  <a:gd name="T15" fmla="*/ 26 h 320"/>
                  <a:gd name="T16" fmla="*/ 125 w 178"/>
                  <a:gd name="T17" fmla="*/ 7 h 320"/>
                  <a:gd name="T18" fmla="*/ 108 w 178"/>
                  <a:gd name="T19" fmla="*/ 3 h 320"/>
                  <a:gd name="T20" fmla="*/ 90 w 178"/>
                  <a:gd name="T21" fmla="*/ 0 h 320"/>
                  <a:gd name="T22" fmla="*/ 89 w 178"/>
                  <a:gd name="T23" fmla="*/ 0 h 320"/>
                  <a:gd name="T24" fmla="*/ 89 w 178"/>
                  <a:gd name="T25" fmla="*/ 0 h 320"/>
                  <a:gd name="T26" fmla="*/ 89 w 178"/>
                  <a:gd name="T27" fmla="*/ 0 h 320"/>
                  <a:gd name="T28" fmla="*/ 88 w 178"/>
                  <a:gd name="T29" fmla="*/ 0 h 320"/>
                  <a:gd name="T30" fmla="*/ 78 w 178"/>
                  <a:gd name="T31" fmla="*/ 1 h 320"/>
                  <a:gd name="T32" fmla="*/ 61 w 178"/>
                  <a:gd name="T33" fmla="*/ 4 h 320"/>
                  <a:gd name="T34" fmla="*/ 39 w 178"/>
                  <a:gd name="T35" fmla="*/ 15 h 320"/>
                  <a:gd name="T36" fmla="*/ 16 w 178"/>
                  <a:gd name="T37" fmla="*/ 39 h 320"/>
                  <a:gd name="T38" fmla="*/ 5 w 178"/>
                  <a:gd name="T39" fmla="*/ 62 h 320"/>
                  <a:gd name="T40" fmla="*/ 0 w 178"/>
                  <a:gd name="T41" fmla="*/ 79 h 320"/>
                  <a:gd name="T42" fmla="*/ 0 w 178"/>
                  <a:gd name="T43" fmla="*/ 87 h 320"/>
                  <a:gd name="T44" fmla="*/ 5 w 178"/>
                  <a:gd name="T45" fmla="*/ 111 h 320"/>
                  <a:gd name="T46" fmla="*/ 28 w 178"/>
                  <a:gd name="T47" fmla="*/ 181 h 320"/>
                  <a:gd name="T48" fmla="*/ 75 w 178"/>
                  <a:gd name="T49" fmla="*/ 291 h 320"/>
                  <a:gd name="T50" fmla="*/ 89 w 178"/>
                  <a:gd name="T51" fmla="*/ 320 h 320"/>
                  <a:gd name="T52" fmla="*/ 89 w 178"/>
                  <a:gd name="T53" fmla="*/ 40 h 320"/>
                  <a:gd name="T54" fmla="*/ 104 w 178"/>
                  <a:gd name="T55" fmla="*/ 43 h 320"/>
                  <a:gd name="T56" fmla="*/ 117 w 178"/>
                  <a:gd name="T57" fmla="*/ 51 h 320"/>
                  <a:gd name="T58" fmla="*/ 125 w 178"/>
                  <a:gd name="T59" fmla="*/ 64 h 320"/>
                  <a:gd name="T60" fmla="*/ 129 w 178"/>
                  <a:gd name="T61" fmla="*/ 80 h 320"/>
                  <a:gd name="T62" fmla="*/ 128 w 178"/>
                  <a:gd name="T63" fmla="*/ 87 h 320"/>
                  <a:gd name="T64" fmla="*/ 122 w 178"/>
                  <a:gd name="T65" fmla="*/ 102 h 320"/>
                  <a:gd name="T66" fmla="*/ 111 w 178"/>
                  <a:gd name="T67" fmla="*/ 113 h 320"/>
                  <a:gd name="T68" fmla="*/ 97 w 178"/>
                  <a:gd name="T69" fmla="*/ 119 h 320"/>
                  <a:gd name="T70" fmla="*/ 89 w 178"/>
                  <a:gd name="T71" fmla="*/ 119 h 320"/>
                  <a:gd name="T72" fmla="*/ 74 w 178"/>
                  <a:gd name="T73" fmla="*/ 116 h 320"/>
                  <a:gd name="T74" fmla="*/ 60 w 178"/>
                  <a:gd name="T75" fmla="*/ 108 h 320"/>
                  <a:gd name="T76" fmla="*/ 52 w 178"/>
                  <a:gd name="T77" fmla="*/ 96 h 320"/>
                  <a:gd name="T78" fmla="*/ 49 w 178"/>
                  <a:gd name="T79" fmla="*/ 80 h 320"/>
                  <a:gd name="T80" fmla="*/ 50 w 178"/>
                  <a:gd name="T81" fmla="*/ 72 h 320"/>
                  <a:gd name="T82" fmla="*/ 56 w 178"/>
                  <a:gd name="T83" fmla="*/ 58 h 320"/>
                  <a:gd name="T84" fmla="*/ 67 w 178"/>
                  <a:gd name="T85" fmla="*/ 47 h 320"/>
                  <a:gd name="T86" fmla="*/ 81 w 178"/>
                  <a:gd name="T87" fmla="*/ 40 h 320"/>
                  <a:gd name="T88" fmla="*/ 89 w 178"/>
                  <a:gd name="T89"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8" h="320">
                    <a:moveTo>
                      <a:pt x="89" y="320"/>
                    </a:moveTo>
                    <a:lnTo>
                      <a:pt x="89" y="320"/>
                    </a:lnTo>
                    <a:lnTo>
                      <a:pt x="103" y="291"/>
                    </a:lnTo>
                    <a:lnTo>
                      <a:pt x="133" y="221"/>
                    </a:lnTo>
                    <a:lnTo>
                      <a:pt x="150" y="181"/>
                    </a:lnTo>
                    <a:lnTo>
                      <a:pt x="164" y="144"/>
                    </a:lnTo>
                    <a:lnTo>
                      <a:pt x="173" y="111"/>
                    </a:lnTo>
                    <a:lnTo>
                      <a:pt x="176" y="98"/>
                    </a:lnTo>
                    <a:lnTo>
                      <a:pt x="178" y="87"/>
                    </a:lnTo>
                    <a:lnTo>
                      <a:pt x="178" y="87"/>
                    </a:lnTo>
                    <a:lnTo>
                      <a:pt x="178" y="79"/>
                    </a:lnTo>
                    <a:lnTo>
                      <a:pt x="176" y="71"/>
                    </a:lnTo>
                    <a:lnTo>
                      <a:pt x="173" y="62"/>
                    </a:lnTo>
                    <a:lnTo>
                      <a:pt x="171" y="54"/>
                    </a:lnTo>
                    <a:lnTo>
                      <a:pt x="162" y="39"/>
                    </a:lnTo>
                    <a:lnTo>
                      <a:pt x="153" y="26"/>
                    </a:lnTo>
                    <a:lnTo>
                      <a:pt x="139" y="15"/>
                    </a:lnTo>
                    <a:lnTo>
                      <a:pt x="125" y="7"/>
                    </a:lnTo>
                    <a:lnTo>
                      <a:pt x="117" y="4"/>
                    </a:lnTo>
                    <a:lnTo>
                      <a:pt x="108" y="3"/>
                    </a:lnTo>
                    <a:lnTo>
                      <a:pt x="100" y="1"/>
                    </a:lnTo>
                    <a:lnTo>
                      <a:pt x="90" y="0"/>
                    </a:lnTo>
                    <a:lnTo>
                      <a:pt x="90" y="0"/>
                    </a:lnTo>
                    <a:lnTo>
                      <a:pt x="89" y="0"/>
                    </a:lnTo>
                    <a:lnTo>
                      <a:pt x="89" y="0"/>
                    </a:lnTo>
                    <a:lnTo>
                      <a:pt x="89" y="0"/>
                    </a:lnTo>
                    <a:lnTo>
                      <a:pt x="89" y="0"/>
                    </a:lnTo>
                    <a:lnTo>
                      <a:pt x="89" y="0"/>
                    </a:lnTo>
                    <a:lnTo>
                      <a:pt x="89" y="0"/>
                    </a:lnTo>
                    <a:lnTo>
                      <a:pt x="88" y="0"/>
                    </a:lnTo>
                    <a:lnTo>
                      <a:pt x="88" y="0"/>
                    </a:lnTo>
                    <a:lnTo>
                      <a:pt x="78" y="1"/>
                    </a:lnTo>
                    <a:lnTo>
                      <a:pt x="70" y="3"/>
                    </a:lnTo>
                    <a:lnTo>
                      <a:pt x="61" y="4"/>
                    </a:lnTo>
                    <a:lnTo>
                      <a:pt x="53" y="7"/>
                    </a:lnTo>
                    <a:lnTo>
                      <a:pt x="39" y="15"/>
                    </a:lnTo>
                    <a:lnTo>
                      <a:pt x="25" y="26"/>
                    </a:lnTo>
                    <a:lnTo>
                      <a:pt x="16" y="39"/>
                    </a:lnTo>
                    <a:lnTo>
                      <a:pt x="7" y="54"/>
                    </a:lnTo>
                    <a:lnTo>
                      <a:pt x="5" y="62"/>
                    </a:lnTo>
                    <a:lnTo>
                      <a:pt x="2" y="71"/>
                    </a:lnTo>
                    <a:lnTo>
                      <a:pt x="0" y="79"/>
                    </a:lnTo>
                    <a:lnTo>
                      <a:pt x="0" y="87"/>
                    </a:lnTo>
                    <a:lnTo>
                      <a:pt x="0" y="87"/>
                    </a:lnTo>
                    <a:lnTo>
                      <a:pt x="2" y="98"/>
                    </a:lnTo>
                    <a:lnTo>
                      <a:pt x="5" y="111"/>
                    </a:lnTo>
                    <a:lnTo>
                      <a:pt x="14" y="144"/>
                    </a:lnTo>
                    <a:lnTo>
                      <a:pt x="28" y="181"/>
                    </a:lnTo>
                    <a:lnTo>
                      <a:pt x="45" y="221"/>
                    </a:lnTo>
                    <a:lnTo>
                      <a:pt x="75" y="291"/>
                    </a:lnTo>
                    <a:lnTo>
                      <a:pt x="89" y="320"/>
                    </a:lnTo>
                    <a:lnTo>
                      <a:pt x="89" y="320"/>
                    </a:lnTo>
                    <a:close/>
                    <a:moveTo>
                      <a:pt x="89" y="40"/>
                    </a:moveTo>
                    <a:lnTo>
                      <a:pt x="89" y="40"/>
                    </a:lnTo>
                    <a:lnTo>
                      <a:pt x="97" y="40"/>
                    </a:lnTo>
                    <a:lnTo>
                      <a:pt x="104" y="43"/>
                    </a:lnTo>
                    <a:lnTo>
                      <a:pt x="111" y="47"/>
                    </a:lnTo>
                    <a:lnTo>
                      <a:pt x="117" y="51"/>
                    </a:lnTo>
                    <a:lnTo>
                      <a:pt x="122" y="58"/>
                    </a:lnTo>
                    <a:lnTo>
                      <a:pt x="125" y="64"/>
                    </a:lnTo>
                    <a:lnTo>
                      <a:pt x="128" y="72"/>
                    </a:lnTo>
                    <a:lnTo>
                      <a:pt x="129" y="80"/>
                    </a:lnTo>
                    <a:lnTo>
                      <a:pt x="129" y="80"/>
                    </a:lnTo>
                    <a:lnTo>
                      <a:pt x="128" y="87"/>
                    </a:lnTo>
                    <a:lnTo>
                      <a:pt x="125" y="96"/>
                    </a:lnTo>
                    <a:lnTo>
                      <a:pt x="122" y="102"/>
                    </a:lnTo>
                    <a:lnTo>
                      <a:pt x="117" y="108"/>
                    </a:lnTo>
                    <a:lnTo>
                      <a:pt x="111" y="113"/>
                    </a:lnTo>
                    <a:lnTo>
                      <a:pt x="104" y="116"/>
                    </a:lnTo>
                    <a:lnTo>
                      <a:pt x="97" y="119"/>
                    </a:lnTo>
                    <a:lnTo>
                      <a:pt x="89" y="119"/>
                    </a:lnTo>
                    <a:lnTo>
                      <a:pt x="89" y="119"/>
                    </a:lnTo>
                    <a:lnTo>
                      <a:pt x="81" y="119"/>
                    </a:lnTo>
                    <a:lnTo>
                      <a:pt x="74" y="116"/>
                    </a:lnTo>
                    <a:lnTo>
                      <a:pt x="67" y="113"/>
                    </a:lnTo>
                    <a:lnTo>
                      <a:pt x="60" y="108"/>
                    </a:lnTo>
                    <a:lnTo>
                      <a:pt x="56" y="102"/>
                    </a:lnTo>
                    <a:lnTo>
                      <a:pt x="52" y="96"/>
                    </a:lnTo>
                    <a:lnTo>
                      <a:pt x="50" y="87"/>
                    </a:lnTo>
                    <a:lnTo>
                      <a:pt x="49" y="80"/>
                    </a:lnTo>
                    <a:lnTo>
                      <a:pt x="49" y="80"/>
                    </a:lnTo>
                    <a:lnTo>
                      <a:pt x="50" y="72"/>
                    </a:lnTo>
                    <a:lnTo>
                      <a:pt x="52" y="64"/>
                    </a:lnTo>
                    <a:lnTo>
                      <a:pt x="56" y="58"/>
                    </a:lnTo>
                    <a:lnTo>
                      <a:pt x="60" y="51"/>
                    </a:lnTo>
                    <a:lnTo>
                      <a:pt x="67" y="47"/>
                    </a:lnTo>
                    <a:lnTo>
                      <a:pt x="74" y="43"/>
                    </a:lnTo>
                    <a:lnTo>
                      <a:pt x="81" y="40"/>
                    </a:lnTo>
                    <a:lnTo>
                      <a:pt x="89" y="40"/>
                    </a:lnTo>
                    <a:lnTo>
                      <a:pt x="89" y="40"/>
                    </a:ln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spTree>
    <p:extLst>
      <p:ext uri="{BB962C8B-B14F-4D97-AF65-F5344CB8AC3E}">
        <p14:creationId xmlns:p14="http://schemas.microsoft.com/office/powerpoint/2010/main" val="107622383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182"/>
                                        </p:tgtEl>
                                        <p:attrNameLst>
                                          <p:attrName>style.visibility</p:attrName>
                                        </p:attrNameLst>
                                      </p:cBhvr>
                                      <p:to>
                                        <p:strVal val="visible"/>
                                      </p:to>
                                    </p:set>
                                    <p:anim calcmode="lin" valueType="num">
                                      <p:cBhvr>
                                        <p:cTn id="16" dur="500" fill="hold"/>
                                        <p:tgtEl>
                                          <p:spTgt spid="182"/>
                                        </p:tgtEl>
                                        <p:attrNameLst>
                                          <p:attrName>ppt_w</p:attrName>
                                        </p:attrNameLst>
                                      </p:cBhvr>
                                      <p:tavLst>
                                        <p:tav tm="0">
                                          <p:val>
                                            <p:fltVal val="0"/>
                                          </p:val>
                                        </p:tav>
                                        <p:tav tm="100000">
                                          <p:val>
                                            <p:strVal val="#ppt_w"/>
                                          </p:val>
                                        </p:tav>
                                      </p:tavLst>
                                    </p:anim>
                                    <p:anim calcmode="lin" valueType="num">
                                      <p:cBhvr>
                                        <p:cTn id="17" dur="500" fill="hold"/>
                                        <p:tgtEl>
                                          <p:spTgt spid="182"/>
                                        </p:tgtEl>
                                        <p:attrNameLst>
                                          <p:attrName>ppt_h</p:attrName>
                                        </p:attrNameLst>
                                      </p:cBhvr>
                                      <p:tavLst>
                                        <p:tav tm="0">
                                          <p:val>
                                            <p:fltVal val="0"/>
                                          </p:val>
                                        </p:tav>
                                        <p:tav tm="100000">
                                          <p:val>
                                            <p:strVal val="#ppt_h"/>
                                          </p:val>
                                        </p:tav>
                                      </p:tavLst>
                                    </p:anim>
                                    <p:animEffect transition="in" filter="fade">
                                      <p:cBhvr>
                                        <p:cTn id="18" dur="500"/>
                                        <p:tgtEl>
                                          <p:spTgt spid="182"/>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46"/>
                                        </p:tgtEl>
                                        <p:attrNameLst>
                                          <p:attrName>style.visibility</p:attrName>
                                        </p:attrNameLst>
                                      </p:cBhvr>
                                      <p:to>
                                        <p:strVal val="visible"/>
                                      </p:to>
                                    </p:set>
                                    <p:animEffect transition="in" filter="fade">
                                      <p:cBhvr>
                                        <p:cTn id="22" dur="500"/>
                                        <p:tgtEl>
                                          <p:spTgt spid="146"/>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47"/>
                                        </p:tgtEl>
                                        <p:attrNameLst>
                                          <p:attrName>style.visibility</p:attrName>
                                        </p:attrNameLst>
                                      </p:cBhvr>
                                      <p:to>
                                        <p:strVal val="visible"/>
                                      </p:to>
                                    </p:set>
                                    <p:animEffect transition="in" filter="fade">
                                      <p:cBhvr>
                                        <p:cTn id="26" dur="500"/>
                                        <p:tgtEl>
                                          <p:spTgt spid="147"/>
                                        </p:tgtEl>
                                      </p:cBhvr>
                                    </p:animEffect>
                                  </p:childTnLst>
                                </p:cTn>
                              </p:par>
                            </p:childTnLst>
                          </p:cTn>
                        </p:par>
                        <p:par>
                          <p:cTn id="27" fill="hold">
                            <p:stCondLst>
                              <p:cond delay="1500"/>
                            </p:stCondLst>
                            <p:childTnLst>
                              <p:par>
                                <p:cTn id="28" presetID="53" presetClass="entr" presetSubtype="16" fill="hold" grpId="0" nodeType="afterEffect">
                                  <p:stCondLst>
                                    <p:cond delay="0"/>
                                  </p:stCondLst>
                                  <p:childTnLst>
                                    <p:set>
                                      <p:cBhvr>
                                        <p:cTn id="29" dur="1" fill="hold">
                                          <p:stCondLst>
                                            <p:cond delay="0"/>
                                          </p:stCondLst>
                                        </p:cTn>
                                        <p:tgtEl>
                                          <p:spTgt spid="143"/>
                                        </p:tgtEl>
                                        <p:attrNameLst>
                                          <p:attrName>style.visibility</p:attrName>
                                        </p:attrNameLst>
                                      </p:cBhvr>
                                      <p:to>
                                        <p:strVal val="visible"/>
                                      </p:to>
                                    </p:set>
                                    <p:anim calcmode="lin" valueType="num">
                                      <p:cBhvr>
                                        <p:cTn id="30" dur="500" fill="hold"/>
                                        <p:tgtEl>
                                          <p:spTgt spid="143"/>
                                        </p:tgtEl>
                                        <p:attrNameLst>
                                          <p:attrName>ppt_w</p:attrName>
                                        </p:attrNameLst>
                                      </p:cBhvr>
                                      <p:tavLst>
                                        <p:tav tm="0">
                                          <p:val>
                                            <p:fltVal val="0"/>
                                          </p:val>
                                        </p:tav>
                                        <p:tav tm="100000">
                                          <p:val>
                                            <p:strVal val="#ppt_w"/>
                                          </p:val>
                                        </p:tav>
                                      </p:tavLst>
                                    </p:anim>
                                    <p:anim calcmode="lin" valueType="num">
                                      <p:cBhvr>
                                        <p:cTn id="31" dur="500" fill="hold"/>
                                        <p:tgtEl>
                                          <p:spTgt spid="143"/>
                                        </p:tgtEl>
                                        <p:attrNameLst>
                                          <p:attrName>ppt_h</p:attrName>
                                        </p:attrNameLst>
                                      </p:cBhvr>
                                      <p:tavLst>
                                        <p:tav tm="0">
                                          <p:val>
                                            <p:fltVal val="0"/>
                                          </p:val>
                                        </p:tav>
                                        <p:tav tm="100000">
                                          <p:val>
                                            <p:strVal val="#ppt_h"/>
                                          </p:val>
                                        </p:tav>
                                      </p:tavLst>
                                    </p:anim>
                                    <p:animEffect transition="in" filter="fade">
                                      <p:cBhvr>
                                        <p:cTn id="32" dur="500"/>
                                        <p:tgtEl>
                                          <p:spTgt spid="143"/>
                                        </p:tgtEl>
                                      </p:cBhvr>
                                    </p:animEffect>
                                  </p:childTnLst>
                                </p:cTn>
                              </p:par>
                            </p:childTnLst>
                          </p:cTn>
                        </p:par>
                        <p:par>
                          <p:cTn id="33" fill="hold">
                            <p:stCondLst>
                              <p:cond delay="2000"/>
                            </p:stCondLst>
                            <p:childTnLst>
                              <p:par>
                                <p:cTn id="34" presetID="53" presetClass="entr" presetSubtype="16" fill="hold" nodeType="afterEffect">
                                  <p:stCondLst>
                                    <p:cond delay="0"/>
                                  </p:stCondLst>
                                  <p:childTnLst>
                                    <p:set>
                                      <p:cBhvr>
                                        <p:cTn id="35" dur="1" fill="hold">
                                          <p:stCondLst>
                                            <p:cond delay="0"/>
                                          </p:stCondLst>
                                        </p:cTn>
                                        <p:tgtEl>
                                          <p:spTgt spid="159"/>
                                        </p:tgtEl>
                                        <p:attrNameLst>
                                          <p:attrName>style.visibility</p:attrName>
                                        </p:attrNameLst>
                                      </p:cBhvr>
                                      <p:to>
                                        <p:strVal val="visible"/>
                                      </p:to>
                                    </p:set>
                                    <p:anim calcmode="lin" valueType="num">
                                      <p:cBhvr>
                                        <p:cTn id="36" dur="500" fill="hold"/>
                                        <p:tgtEl>
                                          <p:spTgt spid="159"/>
                                        </p:tgtEl>
                                        <p:attrNameLst>
                                          <p:attrName>ppt_w</p:attrName>
                                        </p:attrNameLst>
                                      </p:cBhvr>
                                      <p:tavLst>
                                        <p:tav tm="0">
                                          <p:val>
                                            <p:fltVal val="0"/>
                                          </p:val>
                                        </p:tav>
                                        <p:tav tm="100000">
                                          <p:val>
                                            <p:strVal val="#ppt_w"/>
                                          </p:val>
                                        </p:tav>
                                      </p:tavLst>
                                    </p:anim>
                                    <p:anim calcmode="lin" valueType="num">
                                      <p:cBhvr>
                                        <p:cTn id="37" dur="500" fill="hold"/>
                                        <p:tgtEl>
                                          <p:spTgt spid="159"/>
                                        </p:tgtEl>
                                        <p:attrNameLst>
                                          <p:attrName>ppt_h</p:attrName>
                                        </p:attrNameLst>
                                      </p:cBhvr>
                                      <p:tavLst>
                                        <p:tav tm="0">
                                          <p:val>
                                            <p:fltVal val="0"/>
                                          </p:val>
                                        </p:tav>
                                        <p:tav tm="100000">
                                          <p:val>
                                            <p:strVal val="#ppt_h"/>
                                          </p:val>
                                        </p:tav>
                                      </p:tavLst>
                                    </p:anim>
                                    <p:animEffect transition="in" filter="fade">
                                      <p:cBhvr>
                                        <p:cTn id="38" dur="500"/>
                                        <p:tgtEl>
                                          <p:spTgt spid="159"/>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500"/>
                                        <p:tgtEl>
                                          <p:spTgt spid="148"/>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500"/>
                                        <p:tgtEl>
                                          <p:spTgt spid="149"/>
                                        </p:tgtEl>
                                      </p:cBhvr>
                                    </p:animEffect>
                                  </p:childTnLst>
                                </p:cTn>
                              </p:par>
                            </p:childTnLst>
                          </p:cTn>
                        </p:par>
                        <p:par>
                          <p:cTn id="47" fill="hold">
                            <p:stCondLst>
                              <p:cond delay="3500"/>
                            </p:stCondLst>
                            <p:childTnLst>
                              <p:par>
                                <p:cTn id="48" presetID="53" presetClass="entr" presetSubtype="16" fill="hold" grpId="0" nodeType="afterEffect">
                                  <p:stCondLst>
                                    <p:cond delay="0"/>
                                  </p:stCondLst>
                                  <p:childTnLst>
                                    <p:set>
                                      <p:cBhvr>
                                        <p:cTn id="49" dur="1" fill="hold">
                                          <p:stCondLst>
                                            <p:cond delay="0"/>
                                          </p:stCondLst>
                                        </p:cTn>
                                        <p:tgtEl>
                                          <p:spTgt spid="144"/>
                                        </p:tgtEl>
                                        <p:attrNameLst>
                                          <p:attrName>style.visibility</p:attrName>
                                        </p:attrNameLst>
                                      </p:cBhvr>
                                      <p:to>
                                        <p:strVal val="visible"/>
                                      </p:to>
                                    </p:set>
                                    <p:anim calcmode="lin" valueType="num">
                                      <p:cBhvr>
                                        <p:cTn id="50" dur="500" fill="hold"/>
                                        <p:tgtEl>
                                          <p:spTgt spid="144"/>
                                        </p:tgtEl>
                                        <p:attrNameLst>
                                          <p:attrName>ppt_w</p:attrName>
                                        </p:attrNameLst>
                                      </p:cBhvr>
                                      <p:tavLst>
                                        <p:tav tm="0">
                                          <p:val>
                                            <p:fltVal val="0"/>
                                          </p:val>
                                        </p:tav>
                                        <p:tav tm="100000">
                                          <p:val>
                                            <p:strVal val="#ppt_w"/>
                                          </p:val>
                                        </p:tav>
                                      </p:tavLst>
                                    </p:anim>
                                    <p:anim calcmode="lin" valueType="num">
                                      <p:cBhvr>
                                        <p:cTn id="51" dur="500" fill="hold"/>
                                        <p:tgtEl>
                                          <p:spTgt spid="144"/>
                                        </p:tgtEl>
                                        <p:attrNameLst>
                                          <p:attrName>ppt_h</p:attrName>
                                        </p:attrNameLst>
                                      </p:cBhvr>
                                      <p:tavLst>
                                        <p:tav tm="0">
                                          <p:val>
                                            <p:fltVal val="0"/>
                                          </p:val>
                                        </p:tav>
                                        <p:tav tm="100000">
                                          <p:val>
                                            <p:strVal val="#ppt_h"/>
                                          </p:val>
                                        </p:tav>
                                      </p:tavLst>
                                    </p:anim>
                                    <p:animEffect transition="in" filter="fade">
                                      <p:cBhvr>
                                        <p:cTn id="52" dur="500"/>
                                        <p:tgtEl>
                                          <p:spTgt spid="144"/>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154"/>
                                        </p:tgtEl>
                                        <p:attrNameLst>
                                          <p:attrName>style.visibility</p:attrName>
                                        </p:attrNameLst>
                                      </p:cBhvr>
                                      <p:to>
                                        <p:strVal val="visible"/>
                                      </p:to>
                                    </p:set>
                                    <p:anim calcmode="lin" valueType="num">
                                      <p:cBhvr>
                                        <p:cTn id="56" dur="500" fill="hold"/>
                                        <p:tgtEl>
                                          <p:spTgt spid="154"/>
                                        </p:tgtEl>
                                        <p:attrNameLst>
                                          <p:attrName>ppt_w</p:attrName>
                                        </p:attrNameLst>
                                      </p:cBhvr>
                                      <p:tavLst>
                                        <p:tav tm="0">
                                          <p:val>
                                            <p:fltVal val="0"/>
                                          </p:val>
                                        </p:tav>
                                        <p:tav tm="100000">
                                          <p:val>
                                            <p:strVal val="#ppt_w"/>
                                          </p:val>
                                        </p:tav>
                                      </p:tavLst>
                                    </p:anim>
                                    <p:anim calcmode="lin" valueType="num">
                                      <p:cBhvr>
                                        <p:cTn id="57" dur="500" fill="hold"/>
                                        <p:tgtEl>
                                          <p:spTgt spid="154"/>
                                        </p:tgtEl>
                                        <p:attrNameLst>
                                          <p:attrName>ppt_h</p:attrName>
                                        </p:attrNameLst>
                                      </p:cBhvr>
                                      <p:tavLst>
                                        <p:tav tm="0">
                                          <p:val>
                                            <p:fltVal val="0"/>
                                          </p:val>
                                        </p:tav>
                                        <p:tav tm="100000">
                                          <p:val>
                                            <p:strVal val="#ppt_h"/>
                                          </p:val>
                                        </p:tav>
                                      </p:tavLst>
                                    </p:anim>
                                    <p:animEffect transition="in" filter="fade">
                                      <p:cBhvr>
                                        <p:cTn id="58" dur="500"/>
                                        <p:tgtEl>
                                          <p:spTgt spid="154"/>
                                        </p:tgtEl>
                                      </p:cBhvr>
                                    </p:animEffect>
                                  </p:childTnLst>
                                </p:cTn>
                              </p:par>
                            </p:childTnLst>
                          </p:cTn>
                        </p:par>
                        <p:par>
                          <p:cTn id="59" fill="hold">
                            <p:stCondLst>
                              <p:cond delay="4500"/>
                            </p:stCondLst>
                            <p:childTnLst>
                              <p:par>
                                <p:cTn id="60" presetID="10" presetClass="entr" presetSubtype="0" fill="hold" grpId="0" nodeType="afterEffect">
                                  <p:stCondLst>
                                    <p:cond delay="0"/>
                                  </p:stCondLst>
                                  <p:childTnLst>
                                    <p:set>
                                      <p:cBhvr>
                                        <p:cTn id="61" dur="1" fill="hold">
                                          <p:stCondLst>
                                            <p:cond delay="0"/>
                                          </p:stCondLst>
                                        </p:cTn>
                                        <p:tgtEl>
                                          <p:spTgt spid="150"/>
                                        </p:tgtEl>
                                        <p:attrNameLst>
                                          <p:attrName>style.visibility</p:attrName>
                                        </p:attrNameLst>
                                      </p:cBhvr>
                                      <p:to>
                                        <p:strVal val="visible"/>
                                      </p:to>
                                    </p:set>
                                    <p:animEffect transition="in" filter="fade">
                                      <p:cBhvr>
                                        <p:cTn id="62" dur="500"/>
                                        <p:tgtEl>
                                          <p:spTgt spid="150"/>
                                        </p:tgtEl>
                                      </p:cBhvr>
                                    </p:animEffect>
                                  </p:childTnLst>
                                </p:cTn>
                              </p:par>
                            </p:childTnLst>
                          </p:cTn>
                        </p:par>
                        <p:par>
                          <p:cTn id="63" fill="hold">
                            <p:stCondLst>
                              <p:cond delay="5000"/>
                            </p:stCondLst>
                            <p:childTnLst>
                              <p:par>
                                <p:cTn id="64" presetID="10" presetClass="entr" presetSubtype="0" fill="hold" grpId="0" nodeType="afterEffect">
                                  <p:stCondLst>
                                    <p:cond delay="0"/>
                                  </p:stCondLst>
                                  <p:childTnLst>
                                    <p:set>
                                      <p:cBhvr>
                                        <p:cTn id="65" dur="1" fill="hold">
                                          <p:stCondLst>
                                            <p:cond delay="0"/>
                                          </p:stCondLst>
                                        </p:cTn>
                                        <p:tgtEl>
                                          <p:spTgt spid="151"/>
                                        </p:tgtEl>
                                        <p:attrNameLst>
                                          <p:attrName>style.visibility</p:attrName>
                                        </p:attrNameLst>
                                      </p:cBhvr>
                                      <p:to>
                                        <p:strVal val="visible"/>
                                      </p:to>
                                    </p:set>
                                    <p:animEffect transition="in" filter="fade">
                                      <p:cBhvr>
                                        <p:cTn id="66" dur="500"/>
                                        <p:tgtEl>
                                          <p:spTgt spid="151"/>
                                        </p:tgtEl>
                                      </p:cBhvr>
                                    </p:animEffect>
                                  </p:childTnLst>
                                </p:cTn>
                              </p:par>
                            </p:childTnLst>
                          </p:cTn>
                        </p:par>
                        <p:par>
                          <p:cTn id="67" fill="hold">
                            <p:stCondLst>
                              <p:cond delay="5500"/>
                            </p:stCondLst>
                            <p:childTnLst>
                              <p:par>
                                <p:cTn id="68" presetID="53" presetClass="entr" presetSubtype="16" fill="hold" grpId="0" nodeType="afterEffect">
                                  <p:stCondLst>
                                    <p:cond delay="0"/>
                                  </p:stCondLst>
                                  <p:childTnLst>
                                    <p:set>
                                      <p:cBhvr>
                                        <p:cTn id="69" dur="1" fill="hold">
                                          <p:stCondLst>
                                            <p:cond delay="0"/>
                                          </p:stCondLst>
                                        </p:cTn>
                                        <p:tgtEl>
                                          <p:spTgt spid="145"/>
                                        </p:tgtEl>
                                        <p:attrNameLst>
                                          <p:attrName>style.visibility</p:attrName>
                                        </p:attrNameLst>
                                      </p:cBhvr>
                                      <p:to>
                                        <p:strVal val="visible"/>
                                      </p:to>
                                    </p:set>
                                    <p:anim calcmode="lin" valueType="num">
                                      <p:cBhvr>
                                        <p:cTn id="70" dur="500" fill="hold"/>
                                        <p:tgtEl>
                                          <p:spTgt spid="145"/>
                                        </p:tgtEl>
                                        <p:attrNameLst>
                                          <p:attrName>ppt_w</p:attrName>
                                        </p:attrNameLst>
                                      </p:cBhvr>
                                      <p:tavLst>
                                        <p:tav tm="0">
                                          <p:val>
                                            <p:fltVal val="0"/>
                                          </p:val>
                                        </p:tav>
                                        <p:tav tm="100000">
                                          <p:val>
                                            <p:strVal val="#ppt_w"/>
                                          </p:val>
                                        </p:tav>
                                      </p:tavLst>
                                    </p:anim>
                                    <p:anim calcmode="lin" valueType="num">
                                      <p:cBhvr>
                                        <p:cTn id="71" dur="500" fill="hold"/>
                                        <p:tgtEl>
                                          <p:spTgt spid="145"/>
                                        </p:tgtEl>
                                        <p:attrNameLst>
                                          <p:attrName>ppt_h</p:attrName>
                                        </p:attrNameLst>
                                      </p:cBhvr>
                                      <p:tavLst>
                                        <p:tav tm="0">
                                          <p:val>
                                            <p:fltVal val="0"/>
                                          </p:val>
                                        </p:tav>
                                        <p:tav tm="100000">
                                          <p:val>
                                            <p:strVal val="#ppt_h"/>
                                          </p:val>
                                        </p:tav>
                                      </p:tavLst>
                                    </p:anim>
                                    <p:animEffect transition="in" filter="fade">
                                      <p:cBhvr>
                                        <p:cTn id="72" dur="500"/>
                                        <p:tgtEl>
                                          <p:spTgt spid="145"/>
                                        </p:tgtEl>
                                      </p:cBhvr>
                                    </p:animEffect>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172"/>
                                        </p:tgtEl>
                                        <p:attrNameLst>
                                          <p:attrName>style.visibility</p:attrName>
                                        </p:attrNameLst>
                                      </p:cBhvr>
                                      <p:to>
                                        <p:strVal val="visible"/>
                                      </p:to>
                                    </p:set>
                                    <p:anim calcmode="lin" valueType="num">
                                      <p:cBhvr>
                                        <p:cTn id="76" dur="500" fill="hold"/>
                                        <p:tgtEl>
                                          <p:spTgt spid="172"/>
                                        </p:tgtEl>
                                        <p:attrNameLst>
                                          <p:attrName>ppt_w</p:attrName>
                                        </p:attrNameLst>
                                      </p:cBhvr>
                                      <p:tavLst>
                                        <p:tav tm="0">
                                          <p:val>
                                            <p:fltVal val="0"/>
                                          </p:val>
                                        </p:tav>
                                        <p:tav tm="100000">
                                          <p:val>
                                            <p:strVal val="#ppt_w"/>
                                          </p:val>
                                        </p:tav>
                                      </p:tavLst>
                                    </p:anim>
                                    <p:anim calcmode="lin" valueType="num">
                                      <p:cBhvr>
                                        <p:cTn id="77" dur="500" fill="hold"/>
                                        <p:tgtEl>
                                          <p:spTgt spid="172"/>
                                        </p:tgtEl>
                                        <p:attrNameLst>
                                          <p:attrName>ppt_h</p:attrName>
                                        </p:attrNameLst>
                                      </p:cBhvr>
                                      <p:tavLst>
                                        <p:tav tm="0">
                                          <p:val>
                                            <p:fltVal val="0"/>
                                          </p:val>
                                        </p:tav>
                                        <p:tav tm="100000">
                                          <p:val>
                                            <p:strVal val="#ppt_h"/>
                                          </p:val>
                                        </p:tav>
                                      </p:tavLst>
                                    </p:anim>
                                    <p:animEffect transition="in" filter="fade">
                                      <p:cBhvr>
                                        <p:cTn id="78" dur="500"/>
                                        <p:tgtEl>
                                          <p:spTgt spid="172"/>
                                        </p:tgtEl>
                                      </p:cBhvr>
                                    </p:animEffect>
                                  </p:childTnLst>
                                </p:cTn>
                              </p:par>
                            </p:childTnLst>
                          </p:cTn>
                        </p:par>
                        <p:par>
                          <p:cTn id="79" fill="hold">
                            <p:stCondLst>
                              <p:cond delay="6500"/>
                            </p:stCondLst>
                            <p:childTnLst>
                              <p:par>
                                <p:cTn id="80" presetID="10" presetClass="entr" presetSubtype="0" fill="hold" grpId="0" nodeType="afterEffect">
                                  <p:stCondLst>
                                    <p:cond delay="0"/>
                                  </p:stCondLst>
                                  <p:childTnLst>
                                    <p:set>
                                      <p:cBhvr>
                                        <p:cTn id="81" dur="1" fill="hold">
                                          <p:stCondLst>
                                            <p:cond delay="0"/>
                                          </p:stCondLst>
                                        </p:cTn>
                                        <p:tgtEl>
                                          <p:spTgt spid="152"/>
                                        </p:tgtEl>
                                        <p:attrNameLst>
                                          <p:attrName>style.visibility</p:attrName>
                                        </p:attrNameLst>
                                      </p:cBhvr>
                                      <p:to>
                                        <p:strVal val="visible"/>
                                      </p:to>
                                    </p:set>
                                    <p:animEffect transition="in" filter="fade">
                                      <p:cBhvr>
                                        <p:cTn id="82" dur="500"/>
                                        <p:tgtEl>
                                          <p:spTgt spid="152"/>
                                        </p:tgtEl>
                                      </p:cBhvr>
                                    </p:animEffect>
                                  </p:childTnLst>
                                </p:cTn>
                              </p:par>
                            </p:childTnLst>
                          </p:cTn>
                        </p:par>
                        <p:par>
                          <p:cTn id="83" fill="hold">
                            <p:stCondLst>
                              <p:cond delay="7000"/>
                            </p:stCondLst>
                            <p:childTnLst>
                              <p:par>
                                <p:cTn id="84" presetID="10" presetClass="entr" presetSubtype="0" fill="hold" grpId="0" nodeType="afterEffect">
                                  <p:stCondLst>
                                    <p:cond delay="0"/>
                                  </p:stCondLst>
                                  <p:childTnLst>
                                    <p:set>
                                      <p:cBhvr>
                                        <p:cTn id="85" dur="1" fill="hold">
                                          <p:stCondLst>
                                            <p:cond delay="0"/>
                                          </p:stCondLst>
                                        </p:cTn>
                                        <p:tgtEl>
                                          <p:spTgt spid="153"/>
                                        </p:tgtEl>
                                        <p:attrNameLst>
                                          <p:attrName>style.visibility</p:attrName>
                                        </p:attrNameLst>
                                      </p:cBhvr>
                                      <p:to>
                                        <p:strVal val="visible"/>
                                      </p:to>
                                    </p:set>
                                    <p:animEffect transition="in" filter="fade">
                                      <p:cBhvr>
                                        <p:cTn id="86" dur="500"/>
                                        <p:tgtEl>
                                          <p:spTgt spid="1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p:bldP spid="144" grpId="0"/>
      <p:bldP spid="145" grpId="0"/>
      <p:bldP spid="146" grpId="0"/>
      <p:bldP spid="147" grpId="0"/>
      <p:bldP spid="148" grpId="0"/>
      <p:bldP spid="149" grpId="0"/>
      <p:bldP spid="150" grpId="0"/>
      <p:bldP spid="151" grpId="0"/>
      <p:bldP spid="152" grpId="0"/>
      <p:bldP spid="1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09089" cy="477054"/>
            <a:chOff x="593838" y="646821"/>
            <a:chExt cx="3209087" cy="477053"/>
          </a:xfrm>
        </p:grpSpPr>
        <p:sp>
          <p:nvSpPr>
            <p:cNvPr id="5" name="Text Box 7"/>
            <p:cNvSpPr txBox="1">
              <a:spLocks noChangeArrowheads="1"/>
            </p:cNvSpPr>
            <p:nvPr/>
          </p:nvSpPr>
          <p:spPr bwMode="auto">
            <a:xfrm>
              <a:off x="1992687" y="817254"/>
              <a:ext cx="1810238"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Content</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教学内容</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8" name="组合 7"/>
          <p:cNvGrpSpPr/>
          <p:nvPr/>
        </p:nvGrpSpPr>
        <p:grpSpPr>
          <a:xfrm>
            <a:off x="0" y="1835148"/>
            <a:ext cx="12192000" cy="4036167"/>
            <a:chOff x="0" y="1835148"/>
            <a:chExt cx="12192000" cy="4036167"/>
          </a:xfrm>
        </p:grpSpPr>
        <p:sp>
          <p:nvSpPr>
            <p:cNvPr id="9" name="Freeform 6"/>
            <p:cNvSpPr>
              <a:spLocks/>
            </p:cNvSpPr>
            <p:nvPr/>
          </p:nvSpPr>
          <p:spPr bwMode="auto">
            <a:xfrm>
              <a:off x="8580277" y="1835148"/>
              <a:ext cx="1116589" cy="111659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Freeform 7"/>
            <p:cNvSpPr>
              <a:spLocks/>
            </p:cNvSpPr>
            <p:nvPr/>
          </p:nvSpPr>
          <p:spPr bwMode="auto">
            <a:xfrm>
              <a:off x="7895853" y="2951743"/>
              <a:ext cx="1118544" cy="1118550"/>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Freeform 8"/>
            <p:cNvSpPr>
              <a:spLocks/>
            </p:cNvSpPr>
            <p:nvPr/>
          </p:nvSpPr>
          <p:spPr bwMode="auto">
            <a:xfrm>
              <a:off x="6783174" y="2951743"/>
              <a:ext cx="1112679" cy="1118550"/>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2" name="Freeform 9"/>
            <p:cNvSpPr>
              <a:spLocks/>
            </p:cNvSpPr>
            <p:nvPr/>
          </p:nvSpPr>
          <p:spPr bwMode="auto">
            <a:xfrm>
              <a:off x="6094839" y="1835148"/>
              <a:ext cx="1116589" cy="111659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3" name="Freeform 10"/>
            <p:cNvSpPr>
              <a:spLocks/>
            </p:cNvSpPr>
            <p:nvPr/>
          </p:nvSpPr>
          <p:spPr bwMode="auto">
            <a:xfrm>
              <a:off x="4982160" y="1835148"/>
              <a:ext cx="1112679" cy="111659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4" name="Freeform 11"/>
            <p:cNvSpPr>
              <a:spLocks/>
            </p:cNvSpPr>
            <p:nvPr/>
          </p:nvSpPr>
          <p:spPr bwMode="auto">
            <a:xfrm>
              <a:off x="4982160" y="2951743"/>
              <a:ext cx="1112679" cy="11185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5" name="Freeform 12"/>
            <p:cNvSpPr>
              <a:spLocks/>
            </p:cNvSpPr>
            <p:nvPr/>
          </p:nvSpPr>
          <p:spPr bwMode="auto">
            <a:xfrm>
              <a:off x="6094839" y="3636171"/>
              <a:ext cx="1116589" cy="111659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6" name="Freeform 13"/>
            <p:cNvSpPr>
              <a:spLocks/>
            </p:cNvSpPr>
            <p:nvPr/>
          </p:nvSpPr>
          <p:spPr bwMode="auto">
            <a:xfrm>
              <a:off x="6094839" y="4752765"/>
              <a:ext cx="1116589" cy="1118550"/>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effectLst/>
                <a:uLnTx/>
                <a:uFillTx/>
                <a:latin typeface="Impact" panose="020B0806030902050204" pitchFamily="34" charset="0"/>
              </a:endParaRPr>
            </a:p>
          </p:txBody>
        </p:sp>
        <p:sp>
          <p:nvSpPr>
            <p:cNvPr id="17" name="Freeform 14"/>
            <p:cNvSpPr>
              <a:spLocks/>
            </p:cNvSpPr>
            <p:nvPr/>
          </p:nvSpPr>
          <p:spPr bwMode="auto">
            <a:xfrm>
              <a:off x="4982160" y="4752765"/>
              <a:ext cx="1112679" cy="1118550"/>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effectLst/>
                <a:uLnTx/>
                <a:uFillTx/>
                <a:latin typeface="Impact" panose="020B0806030902050204" pitchFamily="34" charset="0"/>
              </a:endParaRPr>
            </a:p>
          </p:txBody>
        </p:sp>
        <p:sp>
          <p:nvSpPr>
            <p:cNvPr id="18" name="Freeform 15"/>
            <p:cNvSpPr>
              <a:spLocks/>
            </p:cNvSpPr>
            <p:nvPr/>
          </p:nvSpPr>
          <p:spPr bwMode="auto">
            <a:xfrm>
              <a:off x="4297736" y="3636171"/>
              <a:ext cx="1112679" cy="111659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2500" b="0" i="0" u="none" strike="noStrike" kern="0" cap="none" spc="0" normalizeH="0" baseline="0" noProof="0">
                <a:ln>
                  <a:noFill/>
                </a:ln>
                <a:solidFill>
                  <a:schemeClr val="tx1">
                    <a:lumMod val="85000"/>
                    <a:lumOff val="15000"/>
                  </a:schemeClr>
                </a:solidFill>
                <a:effectLst/>
                <a:uLnTx/>
                <a:uFillTx/>
                <a:latin typeface="Impact" panose="020B0806030902050204" pitchFamily="34" charset="0"/>
              </a:endParaRPr>
            </a:p>
          </p:txBody>
        </p:sp>
        <p:sp>
          <p:nvSpPr>
            <p:cNvPr id="19" name="Freeform 16"/>
            <p:cNvSpPr>
              <a:spLocks/>
            </p:cNvSpPr>
            <p:nvPr/>
          </p:nvSpPr>
          <p:spPr bwMode="auto">
            <a:xfrm>
              <a:off x="3179192" y="3636171"/>
              <a:ext cx="1118544" cy="111659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85000"/>
                    <a:lumOff val="15000"/>
                  </a:schemeClr>
                </a:solidFill>
                <a:effectLst/>
                <a:uLnTx/>
                <a:uFillTx/>
              </a:endParaRPr>
            </a:p>
          </p:txBody>
        </p:sp>
        <p:sp>
          <p:nvSpPr>
            <p:cNvPr id="20" name="Freeform 17"/>
            <p:cNvSpPr>
              <a:spLocks/>
            </p:cNvSpPr>
            <p:nvPr/>
          </p:nvSpPr>
          <p:spPr bwMode="auto">
            <a:xfrm>
              <a:off x="2496722" y="4752765"/>
              <a:ext cx="1112679" cy="1118550"/>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1" name="Oval 18"/>
            <p:cNvSpPr>
              <a:spLocks noChangeArrowheads="1"/>
            </p:cNvSpPr>
            <p:nvPr/>
          </p:nvSpPr>
          <p:spPr bwMode="auto">
            <a:xfrm>
              <a:off x="7299426" y="2361181"/>
              <a:ext cx="1196764" cy="1196771"/>
            </a:xfrm>
            <a:prstGeom prst="ellipse">
              <a:avLst/>
            </a:prstGeom>
            <a:solidFill>
              <a:schemeClr val="bg1">
                <a:lumMod val="85000"/>
              </a:schemeClr>
            </a:solidFill>
            <a:ln w="28575" cap="flat">
              <a:solidFill>
                <a:sysClr val="window" lastClr="FFFFFF"/>
              </a:solidFill>
              <a:prstDash val="solid"/>
              <a:miter lim="800000"/>
              <a:headEnd/>
              <a:tailEnd/>
            </a:ln>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500" b="0" i="0" u="none" strike="noStrike" kern="0" cap="none" spc="-113" normalizeH="0" baseline="0" noProof="0" dirty="0" smtClean="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rPr>
                <a:t>0 1</a:t>
              </a:r>
              <a:endParaRPr kumimoji="0" lang="zh-CN" altLang="en-US" sz="2500" b="0" i="0" u="none" strike="noStrike" kern="0" cap="none" spc="-113" normalizeH="0" baseline="0" noProof="0" dirty="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endParaRPr>
            </a:p>
          </p:txBody>
        </p:sp>
        <p:sp>
          <p:nvSpPr>
            <p:cNvPr id="22" name="Oval 19"/>
            <p:cNvSpPr>
              <a:spLocks noChangeArrowheads="1"/>
            </p:cNvSpPr>
            <p:nvPr/>
          </p:nvSpPr>
          <p:spPr bwMode="auto">
            <a:xfrm>
              <a:off x="5498413" y="2361181"/>
              <a:ext cx="1196764" cy="1196771"/>
            </a:xfrm>
            <a:prstGeom prst="ellipse">
              <a:avLst/>
            </a:prstGeom>
            <a:solidFill>
              <a:schemeClr val="bg1">
                <a:lumMod val="85000"/>
              </a:scheme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500" b="0" i="0" u="none" strike="noStrike" kern="0" cap="none" spc="-113" normalizeH="0" baseline="0" noProof="0" dirty="0" smtClean="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rPr>
                <a:t>0 2</a:t>
              </a:r>
              <a:endParaRPr kumimoji="0" lang="zh-CN" altLang="en-US" sz="2500" b="0" i="0" u="none" strike="noStrike" kern="0" cap="none" spc="-113" normalizeH="0" baseline="0" noProof="0" dirty="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endParaRPr>
            </a:p>
          </p:txBody>
        </p:sp>
        <p:sp>
          <p:nvSpPr>
            <p:cNvPr id="23" name="Oval 20"/>
            <p:cNvSpPr>
              <a:spLocks noChangeArrowheads="1"/>
            </p:cNvSpPr>
            <p:nvPr/>
          </p:nvSpPr>
          <p:spPr bwMode="auto">
            <a:xfrm>
              <a:off x="5498413" y="4152426"/>
              <a:ext cx="1196764" cy="1196771"/>
            </a:xfrm>
            <a:prstGeom prst="ellipse">
              <a:avLst/>
            </a:prstGeom>
            <a:solidFill>
              <a:schemeClr val="bg1">
                <a:lumMod val="85000"/>
              </a:scheme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500" b="0" i="0" u="none" strike="noStrike" kern="0" cap="none" spc="-113" normalizeH="0" baseline="0" noProof="0" dirty="0" smtClean="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rPr>
                <a:t>0 3 </a:t>
              </a:r>
              <a:endParaRPr kumimoji="0" lang="zh-CN" altLang="en-US" sz="2500" b="0" i="0" u="none" strike="noStrike" kern="0" cap="none" spc="-113" normalizeH="0" baseline="0" noProof="0" dirty="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endParaRPr>
            </a:p>
          </p:txBody>
        </p:sp>
        <p:sp>
          <p:nvSpPr>
            <p:cNvPr id="24" name="Oval 21"/>
            <p:cNvSpPr>
              <a:spLocks noChangeArrowheads="1"/>
            </p:cNvSpPr>
            <p:nvPr/>
          </p:nvSpPr>
          <p:spPr bwMode="auto">
            <a:xfrm>
              <a:off x="3697399" y="4152426"/>
              <a:ext cx="1196764" cy="1196771"/>
            </a:xfrm>
            <a:prstGeom prst="ellipse">
              <a:avLst/>
            </a:prstGeom>
            <a:solidFill>
              <a:schemeClr val="bg1">
                <a:lumMod val="85000"/>
              </a:schemeClr>
            </a:solidFill>
            <a:ln w="28575" cap="flat">
              <a:solidFill>
                <a:sysClr val="window" lastClr="FFFFFF"/>
              </a:solidFill>
              <a:prstDash val="solid"/>
              <a:miter lim="800000"/>
              <a:headEnd/>
              <a:tailEnd/>
            </a:ln>
            <a:extLst/>
          </p:spPr>
          <p:txBody>
            <a:bodyPr vert="horz" wrap="square" lIns="68598" tIns="34299" rIns="68598" bIns="34299"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500" b="0" i="0" u="none" strike="noStrike" kern="0" cap="none" spc="-113" normalizeH="0" baseline="0" noProof="0" dirty="0" smtClean="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rPr>
                <a:t>0 4</a:t>
              </a:r>
              <a:endParaRPr kumimoji="0" lang="zh-CN" altLang="en-US" sz="2500" b="0" i="0" u="none" strike="noStrike" kern="0" cap="none" spc="-113" normalizeH="0" baseline="0" noProof="0" dirty="0">
                <a:ln>
                  <a:noFill/>
                </a:ln>
                <a:solidFill>
                  <a:schemeClr val="tx1">
                    <a:lumMod val="85000"/>
                    <a:lumOff val="15000"/>
                  </a:schemeClr>
                </a:solidFill>
                <a:effectLst/>
                <a:uLnTx/>
                <a:uFillTx/>
                <a:latin typeface="Impact" panose="020B0806030902050204" pitchFamily="34" charset="0"/>
                <a:ea typeface="微软雅黑" pitchFamily="34" charset="-122"/>
                <a:cs typeface="Arial" pitchFamily="34" charset="0"/>
              </a:endParaRPr>
            </a:p>
          </p:txBody>
        </p:sp>
        <p:sp>
          <p:nvSpPr>
            <p:cNvPr id="25" name="矩形 24"/>
            <p:cNvSpPr/>
            <p:nvPr/>
          </p:nvSpPr>
          <p:spPr>
            <a:xfrm>
              <a:off x="9696867" y="1835148"/>
              <a:ext cx="2495133" cy="435280"/>
            </a:xfrm>
            <a:prstGeom prst="rect">
              <a:avLst/>
            </a:pr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矩形 25"/>
            <p:cNvSpPr/>
            <p:nvPr/>
          </p:nvSpPr>
          <p:spPr>
            <a:xfrm>
              <a:off x="0" y="5436035"/>
              <a:ext cx="2509649" cy="435280"/>
            </a:xfrm>
            <a:prstGeom prst="rect">
              <a:avLst/>
            </a:prstGeom>
            <a:solidFill>
              <a:srgbClr val="7AB005"/>
            </a:solidFill>
            <a:ln>
              <a:noFill/>
            </a:ln>
          </p:spPr>
          <p:txBody>
            <a:bodyPr vert="horz" wrap="square" lIns="68598" tIns="34299" rIns="68598" bIns="34299"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7" name="TextBox 168"/>
            <p:cNvSpPr txBox="1"/>
            <p:nvPr/>
          </p:nvSpPr>
          <p:spPr>
            <a:xfrm>
              <a:off x="9120729" y="2526716"/>
              <a:ext cx="2304652" cy="415517"/>
            </a:xfrm>
            <a:prstGeom prst="rect">
              <a:avLst/>
            </a:prstGeom>
            <a:noFill/>
          </p:spPr>
          <p:txBody>
            <a:bodyPr wrap="square" lIns="68598" tIns="34299" rIns="68598" bIns="34299"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zh-CN" altLang="en-US" sz="1500" b="1" i="0" u="none" strike="noStrike" kern="0" cap="none" spc="0" normalizeH="0" baseline="0" noProof="0" dirty="0" smtClean="0">
                  <a:ln>
                    <a:noFill/>
                  </a:ln>
                  <a:effectLst/>
                  <a:uLnTx/>
                  <a:uFillTx/>
                  <a:latin typeface="微软雅黑" pitchFamily="34" charset="-122"/>
                  <a:ea typeface="微软雅黑" pitchFamily="34" charset="-122"/>
                  <a:cs typeface="华文黑体" pitchFamily="2" charset="-122"/>
                </a:rPr>
                <a:t>点击此处添加标题</a:t>
              </a:r>
              <a:endParaRPr kumimoji="0" lang="zh-CN" altLang="en-US" sz="1500" b="1" i="0" u="none" strike="noStrike" kern="0" cap="none" spc="0" normalizeH="0" baseline="0" noProof="0" dirty="0">
                <a:ln>
                  <a:noFill/>
                </a:ln>
                <a:effectLst/>
                <a:uLnTx/>
                <a:uFillTx/>
                <a:latin typeface="微软雅黑" pitchFamily="34" charset="-122"/>
                <a:ea typeface="微软雅黑" pitchFamily="34" charset="-122"/>
                <a:cs typeface="华文黑体" pitchFamily="2" charset="-122"/>
              </a:endParaRPr>
            </a:p>
          </p:txBody>
        </p:sp>
        <p:sp>
          <p:nvSpPr>
            <p:cNvPr id="28" name="TextBox 169"/>
            <p:cNvSpPr txBox="1"/>
            <p:nvPr/>
          </p:nvSpPr>
          <p:spPr>
            <a:xfrm>
              <a:off x="9120729" y="3042180"/>
              <a:ext cx="2873357" cy="609416"/>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9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rPr>
                <a:t>您的内容打在这里，或者通过复制您的文本后，在此框中选择粘贴，并选择只保留文字</a:t>
              </a:r>
              <a:r>
                <a:rPr kumimoji="0" lang="zh-CN" altLang="en-US" sz="900" b="0" i="0" u="none" strike="noStrike" kern="0" cap="none" spc="300" normalizeH="0" baseline="0" noProof="0" dirty="0" smtClean="0">
                  <a:ln>
                    <a:noFill/>
                  </a:ln>
                  <a:solidFill>
                    <a:schemeClr val="bg1">
                      <a:lumMod val="50000"/>
                    </a:schemeClr>
                  </a:solidFill>
                  <a:effectLst/>
                  <a:uLnTx/>
                  <a:uFillTx/>
                  <a:latin typeface="微软雅黑" pitchFamily="34" charset="-122"/>
                  <a:ea typeface="微软雅黑" pitchFamily="34" charset="-122"/>
                </a:rPr>
                <a:t>。</a:t>
              </a:r>
              <a:endParaRPr kumimoji="0" lang="zh-CN" altLang="en-US" sz="900" b="0" i="0" u="none" strike="noStrike" kern="0" cap="none" spc="30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sp>
          <p:nvSpPr>
            <p:cNvPr id="29" name="TextBox 170"/>
            <p:cNvSpPr txBox="1"/>
            <p:nvPr/>
          </p:nvSpPr>
          <p:spPr>
            <a:xfrm>
              <a:off x="2526377" y="2052789"/>
              <a:ext cx="2304652" cy="374736"/>
            </a:xfrm>
            <a:prstGeom prst="rect">
              <a:avLst/>
            </a:prstGeom>
            <a:noFill/>
          </p:spPr>
          <p:txBody>
            <a:bodyPr wrap="square" lIns="68598" tIns="34299" rIns="68598" bIns="34299" rtlCol="0">
              <a:spAutoFit/>
            </a:bodyPr>
            <a:lstStyle/>
            <a:p>
              <a:pPr lvl="0" algn="r">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30" name="TextBox 171"/>
            <p:cNvSpPr txBox="1"/>
            <p:nvPr/>
          </p:nvSpPr>
          <p:spPr>
            <a:xfrm>
              <a:off x="1957672" y="2568251"/>
              <a:ext cx="2873357" cy="609416"/>
            </a:xfrm>
            <a:prstGeom prst="rect">
              <a:avLst/>
            </a:prstGeom>
            <a:noFill/>
          </p:spPr>
          <p:txBody>
            <a:bodyPr wrap="square" lIns="68598" tIns="34299" rIns="68598" bIns="34299" rtlCol="0">
              <a:spAutoFit/>
            </a:bodyPr>
            <a:lstStyle/>
            <a:p>
              <a:pPr lvl="0" algn="r">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1" name="TextBox 172"/>
            <p:cNvSpPr txBox="1"/>
            <p:nvPr/>
          </p:nvSpPr>
          <p:spPr>
            <a:xfrm>
              <a:off x="7373034" y="4337116"/>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32" name="TextBox 173"/>
            <p:cNvSpPr txBox="1"/>
            <p:nvPr/>
          </p:nvSpPr>
          <p:spPr>
            <a:xfrm>
              <a:off x="7373036" y="4852579"/>
              <a:ext cx="2873357" cy="591847"/>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174"/>
            <p:cNvSpPr txBox="1"/>
            <p:nvPr/>
          </p:nvSpPr>
          <p:spPr>
            <a:xfrm>
              <a:off x="766618" y="3902580"/>
              <a:ext cx="2304652" cy="374736"/>
            </a:xfrm>
            <a:prstGeom prst="rect">
              <a:avLst/>
            </a:prstGeom>
            <a:noFill/>
          </p:spPr>
          <p:txBody>
            <a:bodyPr wrap="square" lIns="68598" tIns="34299" rIns="68598" bIns="34299" rtlCol="0">
              <a:spAutoFit/>
            </a:bodyPr>
            <a:lstStyle/>
            <a:p>
              <a:pPr lvl="0" algn="r">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34" name="TextBox 175"/>
            <p:cNvSpPr txBox="1"/>
            <p:nvPr/>
          </p:nvSpPr>
          <p:spPr>
            <a:xfrm>
              <a:off x="197914" y="4418042"/>
              <a:ext cx="2873357" cy="591847"/>
            </a:xfrm>
            <a:prstGeom prst="rect">
              <a:avLst/>
            </a:prstGeom>
            <a:noFill/>
          </p:spPr>
          <p:txBody>
            <a:bodyPr wrap="square" lIns="68598" tIns="34299" rIns="68598" bIns="34299" rtlCol="0">
              <a:spAutoFit/>
            </a:bodyPr>
            <a:lstStyle/>
            <a:p>
              <a:pPr lvl="0" algn="r">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spTree>
    <p:extLst>
      <p:ext uri="{BB962C8B-B14F-4D97-AF65-F5344CB8AC3E}">
        <p14:creationId xmlns:p14="http://schemas.microsoft.com/office/powerpoint/2010/main" val="3994944741"/>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right)">
                                      <p:cBhvr>
                                        <p:cTn id="15"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09089" cy="477054"/>
            <a:chOff x="593838" y="646821"/>
            <a:chExt cx="3209087" cy="477053"/>
          </a:xfrm>
        </p:grpSpPr>
        <p:sp>
          <p:nvSpPr>
            <p:cNvPr id="5" name="Text Box 7"/>
            <p:cNvSpPr txBox="1">
              <a:spLocks noChangeArrowheads="1"/>
            </p:cNvSpPr>
            <p:nvPr/>
          </p:nvSpPr>
          <p:spPr bwMode="auto">
            <a:xfrm>
              <a:off x="1992687" y="817254"/>
              <a:ext cx="1810238"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Content</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教学内容</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69" name="组合 68"/>
          <p:cNvGrpSpPr/>
          <p:nvPr/>
        </p:nvGrpSpPr>
        <p:grpSpPr>
          <a:xfrm>
            <a:off x="6818767" y="2073447"/>
            <a:ext cx="4038600" cy="2001203"/>
            <a:chOff x="1047751" y="3562350"/>
            <a:chExt cx="4038600" cy="2001203"/>
          </a:xfrm>
        </p:grpSpPr>
        <p:sp>
          <p:nvSpPr>
            <p:cNvPr id="70" name="矩形 69"/>
            <p:cNvSpPr/>
            <p:nvPr/>
          </p:nvSpPr>
          <p:spPr>
            <a:xfrm>
              <a:off x="1104900" y="3562350"/>
              <a:ext cx="2266950" cy="427298"/>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70"/>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72" name="文本框 71"/>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73"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4" name="组合 73"/>
          <p:cNvGrpSpPr/>
          <p:nvPr/>
        </p:nvGrpSpPr>
        <p:grpSpPr>
          <a:xfrm>
            <a:off x="6829422" y="4510895"/>
            <a:ext cx="4038600" cy="1281703"/>
            <a:chOff x="1047751" y="3562350"/>
            <a:chExt cx="4038600" cy="1281703"/>
          </a:xfrm>
        </p:grpSpPr>
        <p:sp>
          <p:nvSpPr>
            <p:cNvPr id="75" name="矩形 74"/>
            <p:cNvSpPr/>
            <p:nvPr/>
          </p:nvSpPr>
          <p:spPr>
            <a:xfrm>
              <a:off x="1104900" y="3562350"/>
              <a:ext cx="2266950" cy="427298"/>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78"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79" name="组合 78"/>
          <p:cNvGrpSpPr/>
          <p:nvPr/>
        </p:nvGrpSpPr>
        <p:grpSpPr>
          <a:xfrm>
            <a:off x="1869396" y="2073447"/>
            <a:ext cx="4038600" cy="2001203"/>
            <a:chOff x="1047751" y="3562350"/>
            <a:chExt cx="4038600" cy="2001203"/>
          </a:xfrm>
        </p:grpSpPr>
        <p:sp>
          <p:nvSpPr>
            <p:cNvPr id="80" name="矩形 79"/>
            <p:cNvSpPr/>
            <p:nvPr/>
          </p:nvSpPr>
          <p:spPr>
            <a:xfrm>
              <a:off x="1104900" y="3562350"/>
              <a:ext cx="2266950" cy="427298"/>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文本框 80"/>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82" name="文本框 81"/>
            <p:cNvSpPr txBox="1"/>
            <p:nvPr/>
          </p:nvSpPr>
          <p:spPr bwMode="auto">
            <a:xfrm>
              <a:off x="1047751" y="49541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83"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84" name="组合 83"/>
          <p:cNvGrpSpPr/>
          <p:nvPr/>
        </p:nvGrpSpPr>
        <p:grpSpPr>
          <a:xfrm>
            <a:off x="1880051" y="4510895"/>
            <a:ext cx="4038600" cy="1281703"/>
            <a:chOff x="1047751" y="3562350"/>
            <a:chExt cx="4038600" cy="1281703"/>
          </a:xfrm>
        </p:grpSpPr>
        <p:sp>
          <p:nvSpPr>
            <p:cNvPr id="85" name="矩形 84"/>
            <p:cNvSpPr/>
            <p:nvPr/>
          </p:nvSpPr>
          <p:spPr>
            <a:xfrm>
              <a:off x="1104900" y="3562350"/>
              <a:ext cx="2266950" cy="427298"/>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文本框 85"/>
            <p:cNvSpPr txBox="1"/>
            <p:nvPr/>
          </p:nvSpPr>
          <p:spPr bwMode="auto">
            <a:xfrm>
              <a:off x="1047751" y="4234654"/>
              <a:ext cx="4038600" cy="609399"/>
            </a:xfrm>
            <a:prstGeom prst="rect">
              <a:avLst/>
            </a:prstGeom>
            <a:noFill/>
          </p:spPr>
          <p:txBody>
            <a:bodyPr wrap="square">
              <a:spAutoFit/>
            </a:bodyPr>
            <a:lstStyle>
              <a:defPPr>
                <a:defRPr lang="zh-CN"/>
              </a:defPPr>
              <a:lvl1pPr>
                <a:lnSpc>
                  <a:spcPts val="1200"/>
                </a:lnSpc>
                <a:defRPr sz="90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defRPr>
              </a:lvl1pPr>
            </a:lstStyle>
            <a:p>
              <a:pPr defTabSz="878033">
                <a:lnSpc>
                  <a:spcPct val="120000"/>
                </a:lnSpc>
                <a:defRPr/>
              </a:pPr>
              <a:r>
                <a:rPr lang="zh-CN" altLang="en-US" sz="1400" spc="300" dirty="0">
                  <a:solidFill>
                    <a:schemeClr val="bg1">
                      <a:lumMod val="50000"/>
                    </a:schemeClr>
                  </a:solidFill>
                  <a:latin typeface="Impact" panose="020B0806030902050204" pitchFamily="34" charset="0"/>
                  <a:sym typeface="微软雅黑" pitchFamily="34" charset="-122"/>
                </a:rPr>
                <a:t>在此录入图表的描述说明，在此录入图表的描述说明。</a:t>
              </a:r>
            </a:p>
          </p:txBody>
        </p:sp>
        <p:sp>
          <p:nvSpPr>
            <p:cNvPr id="88" name="文本框 24"/>
            <p:cNvSpPr txBox="1">
              <a:spLocks noChangeArrowheads="1"/>
            </p:cNvSpPr>
            <p:nvPr/>
          </p:nvSpPr>
          <p:spPr bwMode="auto">
            <a:xfrm>
              <a:off x="1136544" y="3562350"/>
              <a:ext cx="2780720"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0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2000" b="1" spc="300" dirty="0">
                <a:solidFill>
                  <a:schemeClr val="bg1"/>
                </a:solidFill>
                <a:latin typeface="微软雅黑" panose="020B0503020204020204" pitchFamily="34" charset="-122"/>
                <a:ea typeface="微软雅黑" panose="020B0503020204020204" pitchFamily="34" charset="-122"/>
                <a:cs typeface="Lato Regular"/>
              </a:endParaRPr>
            </a:p>
          </p:txBody>
        </p:sp>
      </p:grpSp>
    </p:spTree>
    <p:extLst>
      <p:ext uri="{BB962C8B-B14F-4D97-AF65-F5344CB8AC3E}">
        <p14:creationId xmlns:p14="http://schemas.microsoft.com/office/powerpoint/2010/main" val="182761885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2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3000"/>
                            </p:stCondLst>
                            <p:childTnLst>
                              <p:par>
                                <p:cTn id="13" presetID="22" presetClass="entr" presetSubtype="1" fill="hold"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wipe(up)">
                                      <p:cBhvr>
                                        <p:cTn id="15" dur="500"/>
                                        <p:tgtEl>
                                          <p:spTgt spid="79"/>
                                        </p:tgtEl>
                                      </p:cBhvr>
                                    </p:animEffect>
                                  </p:childTnLst>
                                </p:cTn>
                              </p:par>
                            </p:childTnLst>
                          </p:cTn>
                        </p:par>
                        <p:par>
                          <p:cTn id="16" fill="hold">
                            <p:stCondLst>
                              <p:cond delay="3500"/>
                            </p:stCondLst>
                            <p:childTnLst>
                              <p:par>
                                <p:cTn id="17" presetID="22" presetClass="entr" presetSubtype="1" fill="hold" nodeType="after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childTnLst>
                          </p:cTn>
                        </p:par>
                        <p:par>
                          <p:cTn id="20" fill="hold">
                            <p:stCondLst>
                              <p:cond delay="4000"/>
                            </p:stCondLst>
                            <p:childTnLst>
                              <p:par>
                                <p:cTn id="21" presetID="22" presetClass="entr" presetSubtype="1"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up)">
                                      <p:cBhvr>
                                        <p:cTn id="23" dur="500"/>
                                        <p:tgtEl>
                                          <p:spTgt spid="69"/>
                                        </p:tgtEl>
                                      </p:cBhvr>
                                    </p:animEffect>
                                  </p:childTnLst>
                                </p:cTn>
                              </p:par>
                            </p:childTnLst>
                          </p:cTn>
                        </p:par>
                        <p:par>
                          <p:cTn id="24" fill="hold">
                            <p:stCondLst>
                              <p:cond delay="4500"/>
                            </p:stCondLst>
                            <p:childTnLst>
                              <p:par>
                                <p:cTn id="25" presetID="22" presetClass="entr" presetSubtype="1"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up)">
                                      <p:cBhvr>
                                        <p:cTn id="2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09089" cy="477054"/>
            <a:chOff x="593838" y="646821"/>
            <a:chExt cx="3209087" cy="477053"/>
          </a:xfrm>
        </p:grpSpPr>
        <p:sp>
          <p:nvSpPr>
            <p:cNvPr id="5" name="Text Box 7"/>
            <p:cNvSpPr txBox="1">
              <a:spLocks noChangeArrowheads="1"/>
            </p:cNvSpPr>
            <p:nvPr/>
          </p:nvSpPr>
          <p:spPr bwMode="auto">
            <a:xfrm>
              <a:off x="1992687" y="817254"/>
              <a:ext cx="1810238"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Content</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教学内容</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74" name="矩形 73"/>
          <p:cNvSpPr/>
          <p:nvPr/>
        </p:nvSpPr>
        <p:spPr>
          <a:xfrm>
            <a:off x="0" y="6482536"/>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4882515" y="1858666"/>
            <a:ext cx="1314450" cy="1154295"/>
          </a:xfrm>
          <a:prstGeom prst="hexagon">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solidFill>
                  <a:schemeClr val="lt1"/>
                </a:solidFill>
                <a:latin typeface="微软雅黑" panose="020B0503020204020204" pitchFamily="34" charset="-122"/>
                <a:ea typeface="微软雅黑" panose="020B0503020204020204" pitchFamily="34" charset="-122"/>
              </a:rPr>
              <a:t>01</a:t>
            </a:r>
            <a:endParaRPr lang="zh-CN" altLang="en-US" sz="4000" dirty="0">
              <a:solidFill>
                <a:schemeClr val="lt1"/>
              </a:solidFill>
              <a:latin typeface="微软雅黑" panose="020B0503020204020204" pitchFamily="34" charset="-122"/>
              <a:ea typeface="微软雅黑" panose="020B0503020204020204" pitchFamily="34" charset="-122"/>
            </a:endParaRPr>
          </a:p>
        </p:txBody>
      </p:sp>
      <p:sp>
        <p:nvSpPr>
          <p:cNvPr id="17" name="六边形 16"/>
          <p:cNvSpPr/>
          <p:nvPr/>
        </p:nvSpPr>
        <p:spPr>
          <a:xfrm>
            <a:off x="5995035" y="2528129"/>
            <a:ext cx="1314450" cy="1154295"/>
          </a:xfrm>
          <a:prstGeom prst="hexagon">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solidFill>
                  <a:schemeClr val="lt1"/>
                </a:solidFill>
                <a:latin typeface="微软雅黑" panose="020B0503020204020204" pitchFamily="34" charset="-122"/>
                <a:ea typeface="微软雅黑" panose="020B0503020204020204" pitchFamily="34" charset="-122"/>
              </a:rPr>
              <a:t>03</a:t>
            </a:r>
            <a:endParaRPr lang="zh-CN" altLang="en-US" sz="4000" dirty="0">
              <a:solidFill>
                <a:schemeClr val="lt1"/>
              </a:solidFill>
              <a:latin typeface="微软雅黑" panose="020B0503020204020204" pitchFamily="34" charset="-122"/>
              <a:ea typeface="微软雅黑" panose="020B0503020204020204" pitchFamily="34" charset="-122"/>
            </a:endParaRPr>
          </a:p>
        </p:txBody>
      </p:sp>
      <p:sp>
        <p:nvSpPr>
          <p:cNvPr id="18" name="六边形 17"/>
          <p:cNvSpPr/>
          <p:nvPr/>
        </p:nvSpPr>
        <p:spPr>
          <a:xfrm>
            <a:off x="4882515" y="3230111"/>
            <a:ext cx="1314450" cy="1154295"/>
          </a:xfrm>
          <a:prstGeom prst="hexagon">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smtClean="0">
                <a:latin typeface="微软雅黑" panose="020B0503020204020204" pitchFamily="34" charset="-122"/>
                <a:ea typeface="微软雅黑" panose="020B0503020204020204" pitchFamily="34" charset="-122"/>
              </a:rPr>
              <a:t>02</a:t>
            </a:r>
            <a:endParaRPr lang="zh-CN" altLang="en-US" sz="4000" dirty="0">
              <a:latin typeface="微软雅黑" panose="020B0503020204020204" pitchFamily="34" charset="-122"/>
              <a:ea typeface="微软雅黑" panose="020B0503020204020204" pitchFamily="34" charset="-122"/>
            </a:endParaRPr>
          </a:p>
        </p:txBody>
      </p:sp>
      <p:sp>
        <p:nvSpPr>
          <p:cNvPr id="19" name="六边形 18"/>
          <p:cNvSpPr/>
          <p:nvPr/>
        </p:nvSpPr>
        <p:spPr>
          <a:xfrm>
            <a:off x="5995035" y="3899574"/>
            <a:ext cx="1314450" cy="1154295"/>
          </a:xfrm>
          <a:prstGeom prst="hexagon">
            <a:avLst/>
          </a:prstGeom>
          <a:solidFill>
            <a:srgbClr val="92D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latin typeface="微软雅黑" panose="020B0503020204020204" pitchFamily="34" charset="-122"/>
                <a:ea typeface="微软雅黑" panose="020B0503020204020204" pitchFamily="34" charset="-122"/>
              </a:rPr>
              <a:t>04</a:t>
            </a:r>
            <a:endParaRPr lang="zh-CN" altLang="en-US" sz="4000" dirty="0">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044951" y="2541508"/>
            <a:ext cx="1150528" cy="1827658"/>
            <a:chOff x="4044951" y="2387436"/>
            <a:chExt cx="1150528" cy="1981730"/>
          </a:xfrm>
        </p:grpSpPr>
        <p:cxnSp>
          <p:nvCxnSpPr>
            <p:cNvPr id="21" name="直接连接符 20"/>
            <p:cNvCxnSpPr>
              <a:stCxn id="16" idx="3"/>
            </p:cNvCxnSpPr>
            <p:nvPr/>
          </p:nvCxnSpPr>
          <p:spPr>
            <a:xfrm flipH="1" flipV="1">
              <a:off x="4051301" y="2387436"/>
              <a:ext cx="831214" cy="4837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flipV="1">
              <a:off x="4044951" y="4368016"/>
              <a:ext cx="1150528" cy="115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7303136" y="3154976"/>
            <a:ext cx="840207" cy="1273087"/>
            <a:chOff x="7303136" y="3047374"/>
            <a:chExt cx="840207" cy="1380689"/>
          </a:xfrm>
        </p:grpSpPr>
        <p:cxnSp>
          <p:nvCxnSpPr>
            <p:cNvPr id="24" name="直接连接符 23"/>
            <p:cNvCxnSpPr/>
            <p:nvPr/>
          </p:nvCxnSpPr>
          <p:spPr>
            <a:xfrm flipH="1" flipV="1">
              <a:off x="7309486" y="3047374"/>
              <a:ext cx="833857" cy="9121"/>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7303136" y="4423896"/>
              <a:ext cx="820102" cy="416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1294970" y="2630505"/>
            <a:ext cx="9597083" cy="2993719"/>
            <a:chOff x="1294970" y="2377475"/>
            <a:chExt cx="9597083" cy="3246750"/>
          </a:xfrm>
        </p:grpSpPr>
        <p:sp>
          <p:nvSpPr>
            <p:cNvPr id="27" name="文本框 26"/>
            <p:cNvSpPr txBox="1"/>
            <p:nvPr/>
          </p:nvSpPr>
          <p:spPr>
            <a:xfrm>
              <a:off x="1294970" y="2384027"/>
              <a:ext cx="2756330" cy="1200329"/>
            </a:xfrm>
            <a:prstGeom prst="rect">
              <a:avLst/>
            </a:prstGeom>
            <a:noFill/>
            <a:ln>
              <a:solidFill>
                <a:schemeClr val="bg2">
                  <a:lumMod val="90000"/>
                </a:schemeClr>
              </a:solidFill>
            </a:ln>
          </p:spPr>
          <p:txBody>
            <a:bodyPr wrap="square" rtlCol="0">
              <a:spAutoFit/>
            </a:bodyPr>
            <a:lstStyle/>
            <a:p>
              <a:pPr algn="just">
                <a:lnSpc>
                  <a:spcPct val="150000"/>
                </a:lnSpc>
                <a:buClr>
                  <a:srgbClr val="0064D2"/>
                </a:buClr>
              </a:pPr>
              <a:r>
                <a:rPr lang="zh-CN" altLang="en-US" sz="1600" dirty="0">
                  <a:latin typeface="微软雅黑 Light" panose="020B0502040204020203" pitchFamily="34" charset="-122"/>
                  <a:ea typeface="微软雅黑 Light" panose="020B0502040204020203" pitchFamily="34" charset="-122"/>
                </a:rPr>
                <a:t>喜欢设计，应该是一种源动力，做好设计应该是一种职业</a:t>
              </a:r>
              <a:r>
                <a:rPr lang="zh-CN" altLang="en-US" sz="1600" dirty="0" smtClean="0">
                  <a:latin typeface="微软雅黑 Light" panose="020B0502040204020203" pitchFamily="34" charset="-122"/>
                  <a:ea typeface="微软雅黑 Light" panose="020B0502040204020203" pitchFamily="34" charset="-122"/>
                </a:rPr>
                <a:t>素养</a:t>
              </a:r>
              <a:r>
                <a:rPr lang="en-US" altLang="zh-CN" sz="1600" dirty="0" smtClean="0">
                  <a:latin typeface="微软雅黑 Light" panose="020B0502040204020203" pitchFamily="34" charset="-122"/>
                  <a:ea typeface="微软雅黑 Light" panose="020B0502040204020203" pitchFamily="34" charset="-122"/>
                </a:rPr>
                <a:t>,</a:t>
              </a:r>
              <a:r>
                <a:rPr lang="zh-CN" altLang="en-US" sz="1600" dirty="0" smtClean="0">
                  <a:latin typeface="微软雅黑 Light" panose="020B0502040204020203" pitchFamily="34" charset="-122"/>
                  <a:ea typeface="微软雅黑 Light" panose="020B0502040204020203" pitchFamily="34" charset="-122"/>
                </a:rPr>
                <a:t>追求</a:t>
              </a:r>
              <a:r>
                <a:rPr lang="zh-CN" altLang="en-US" sz="1600" dirty="0">
                  <a:latin typeface="微软雅黑 Light" panose="020B0502040204020203" pitchFamily="34" charset="-122"/>
                  <a:ea typeface="微软雅黑 Light" panose="020B0502040204020203" pitchFamily="34" charset="-122"/>
                </a:rPr>
                <a:t>简约</a:t>
              </a:r>
              <a:r>
                <a:rPr lang="zh-CN" altLang="en-US" sz="1600" dirty="0" smtClean="0">
                  <a:latin typeface="微软雅黑 Light" panose="020B0502040204020203" pitchFamily="34" charset="-122"/>
                  <a:ea typeface="微软雅黑 Light" panose="020B0502040204020203" pitchFamily="34" charset="-122"/>
                </a:rPr>
                <a:t>实用、高效</a:t>
              </a:r>
              <a:endParaRPr lang="zh-CN" altLang="en-US" sz="1600" dirty="0">
                <a:latin typeface="微软雅黑 Light" panose="020B0502040204020203" pitchFamily="34" charset="-122"/>
                <a:ea typeface="微软雅黑 Light" panose="020B0502040204020203" pitchFamily="34" charset="-122"/>
              </a:endParaRPr>
            </a:p>
          </p:txBody>
        </p:sp>
        <p:sp>
          <p:nvSpPr>
            <p:cNvPr id="28" name="文本框 27"/>
            <p:cNvSpPr txBox="1"/>
            <p:nvPr/>
          </p:nvSpPr>
          <p:spPr>
            <a:xfrm>
              <a:off x="1294970" y="4363766"/>
              <a:ext cx="2753687" cy="1199178"/>
            </a:xfrm>
            <a:prstGeom prst="rect">
              <a:avLst/>
            </a:prstGeom>
            <a:noFill/>
            <a:ln>
              <a:solidFill>
                <a:schemeClr val="bg2">
                  <a:lumMod val="90000"/>
                </a:schemeClr>
              </a:solidFill>
            </a:ln>
          </p:spPr>
          <p:txBody>
            <a:bodyPr wrap="square" rtlCol="0">
              <a:spAutoFit/>
            </a:bodyPr>
            <a:lstStyle/>
            <a:p>
              <a:pPr algn="just">
                <a:lnSpc>
                  <a:spcPct val="150000"/>
                </a:lnSpc>
                <a:buClr>
                  <a:srgbClr val="0064D2"/>
                </a:buClr>
              </a:pPr>
              <a:r>
                <a:rPr lang="zh-CN" altLang="en-US" sz="1600" dirty="0">
                  <a:latin typeface="微软雅黑 Light" panose="020B0502040204020203" pitchFamily="34" charset="-122"/>
                  <a:ea typeface="微软雅黑 Light" panose="020B0502040204020203" pitchFamily="34" charset="-122"/>
                </a:rPr>
                <a:t>喜欢设计，应该是一种源动力，做好设计应该是一种职业</a:t>
              </a:r>
              <a:r>
                <a:rPr lang="zh-CN" altLang="en-US" sz="1600" dirty="0" smtClean="0">
                  <a:latin typeface="微软雅黑 Light" panose="020B0502040204020203" pitchFamily="34" charset="-122"/>
                  <a:ea typeface="微软雅黑 Light" panose="020B0502040204020203" pitchFamily="34" charset="-122"/>
                </a:rPr>
                <a:t>素养</a:t>
              </a:r>
              <a:r>
                <a:rPr lang="en-US" altLang="zh-CN" sz="1600" dirty="0" smtClean="0">
                  <a:latin typeface="微软雅黑 Light" panose="020B0502040204020203" pitchFamily="34" charset="-122"/>
                  <a:ea typeface="微软雅黑 Light" panose="020B0502040204020203" pitchFamily="34" charset="-122"/>
                </a:rPr>
                <a:t>,</a:t>
              </a:r>
              <a:r>
                <a:rPr lang="zh-CN" altLang="en-US" sz="1600" dirty="0" smtClean="0">
                  <a:latin typeface="微软雅黑 Light" panose="020B0502040204020203" pitchFamily="34" charset="-122"/>
                  <a:ea typeface="微软雅黑 Light" panose="020B0502040204020203" pitchFamily="34" charset="-122"/>
                </a:rPr>
                <a:t>追求</a:t>
              </a:r>
              <a:r>
                <a:rPr lang="zh-CN" altLang="en-US" sz="1600" dirty="0">
                  <a:latin typeface="微软雅黑 Light" panose="020B0502040204020203" pitchFamily="34" charset="-122"/>
                  <a:ea typeface="微软雅黑 Light" panose="020B0502040204020203" pitchFamily="34" charset="-122"/>
                </a:rPr>
                <a:t>简约</a:t>
              </a:r>
              <a:r>
                <a:rPr lang="zh-CN" altLang="en-US" sz="1600" dirty="0" smtClean="0">
                  <a:latin typeface="微软雅黑 Light" panose="020B0502040204020203" pitchFamily="34" charset="-122"/>
                  <a:ea typeface="微软雅黑 Light" panose="020B0502040204020203" pitchFamily="34" charset="-122"/>
                </a:rPr>
                <a:t>实用、高效</a:t>
              </a:r>
              <a:endParaRPr lang="zh-CN" altLang="en-US" sz="1600" dirty="0">
                <a:latin typeface="微软雅黑 Light" panose="020B0502040204020203" pitchFamily="34" charset="-122"/>
                <a:ea typeface="微软雅黑 Light" panose="020B0502040204020203" pitchFamily="34" charset="-122"/>
              </a:endParaRPr>
            </a:p>
          </p:txBody>
        </p:sp>
        <p:sp>
          <p:nvSpPr>
            <p:cNvPr id="29" name="文本框 28"/>
            <p:cNvSpPr txBox="1"/>
            <p:nvPr/>
          </p:nvSpPr>
          <p:spPr>
            <a:xfrm>
              <a:off x="8135723" y="2377475"/>
              <a:ext cx="2756330" cy="1200329"/>
            </a:xfrm>
            <a:prstGeom prst="rect">
              <a:avLst/>
            </a:prstGeom>
            <a:noFill/>
            <a:ln>
              <a:solidFill>
                <a:schemeClr val="bg2">
                  <a:lumMod val="90000"/>
                </a:schemeClr>
              </a:solidFill>
            </a:ln>
          </p:spPr>
          <p:txBody>
            <a:bodyPr wrap="square" rtlCol="0">
              <a:spAutoFit/>
            </a:bodyPr>
            <a:lstStyle/>
            <a:p>
              <a:pPr algn="just">
                <a:lnSpc>
                  <a:spcPct val="150000"/>
                </a:lnSpc>
                <a:buClr>
                  <a:srgbClr val="0064D2"/>
                </a:buClr>
              </a:pPr>
              <a:r>
                <a:rPr lang="zh-CN" altLang="en-US" sz="1600" dirty="0">
                  <a:latin typeface="微软雅黑 Light" panose="020B0502040204020203" pitchFamily="34" charset="-122"/>
                  <a:ea typeface="微软雅黑 Light" panose="020B0502040204020203" pitchFamily="34" charset="-122"/>
                </a:rPr>
                <a:t>喜欢设计，应该是一种源动力，做好设计应该是一种职业</a:t>
              </a:r>
              <a:r>
                <a:rPr lang="zh-CN" altLang="en-US" sz="1600" dirty="0" smtClean="0">
                  <a:latin typeface="微软雅黑 Light" panose="020B0502040204020203" pitchFamily="34" charset="-122"/>
                  <a:ea typeface="微软雅黑 Light" panose="020B0502040204020203" pitchFamily="34" charset="-122"/>
                </a:rPr>
                <a:t>素养</a:t>
              </a:r>
              <a:r>
                <a:rPr lang="en-US" altLang="zh-CN" sz="1600" dirty="0" smtClean="0">
                  <a:latin typeface="微软雅黑 Light" panose="020B0502040204020203" pitchFamily="34" charset="-122"/>
                  <a:ea typeface="微软雅黑 Light" panose="020B0502040204020203" pitchFamily="34" charset="-122"/>
                </a:rPr>
                <a:t>,</a:t>
              </a:r>
              <a:r>
                <a:rPr lang="zh-CN" altLang="en-US" sz="1600" dirty="0" smtClean="0">
                  <a:latin typeface="微软雅黑 Light" panose="020B0502040204020203" pitchFamily="34" charset="-122"/>
                  <a:ea typeface="微软雅黑 Light" panose="020B0502040204020203" pitchFamily="34" charset="-122"/>
                </a:rPr>
                <a:t>追求</a:t>
              </a:r>
              <a:r>
                <a:rPr lang="zh-CN" altLang="en-US" sz="1600" dirty="0">
                  <a:latin typeface="微软雅黑 Light" panose="020B0502040204020203" pitchFamily="34" charset="-122"/>
                  <a:ea typeface="微软雅黑 Light" panose="020B0502040204020203" pitchFamily="34" charset="-122"/>
                </a:rPr>
                <a:t>简约</a:t>
              </a:r>
              <a:r>
                <a:rPr lang="zh-CN" altLang="en-US" sz="1600" dirty="0" smtClean="0">
                  <a:latin typeface="微软雅黑 Light" panose="020B0502040204020203" pitchFamily="34" charset="-122"/>
                  <a:ea typeface="微软雅黑 Light" panose="020B0502040204020203" pitchFamily="34" charset="-122"/>
                </a:rPr>
                <a:t>实用、高效</a:t>
              </a:r>
              <a:endParaRPr lang="zh-CN" altLang="en-US" sz="1600" dirty="0">
                <a:latin typeface="微软雅黑 Light" panose="020B0502040204020203" pitchFamily="34" charset="-122"/>
                <a:ea typeface="微软雅黑 Light" panose="020B0502040204020203" pitchFamily="34" charset="-122"/>
              </a:endParaRPr>
            </a:p>
          </p:txBody>
        </p:sp>
        <p:sp>
          <p:nvSpPr>
            <p:cNvPr id="30" name="文本框 29"/>
            <p:cNvSpPr txBox="1"/>
            <p:nvPr/>
          </p:nvSpPr>
          <p:spPr>
            <a:xfrm>
              <a:off x="8122479" y="4423896"/>
              <a:ext cx="2756330" cy="1200329"/>
            </a:xfrm>
            <a:prstGeom prst="rect">
              <a:avLst/>
            </a:prstGeom>
            <a:noFill/>
            <a:ln>
              <a:solidFill>
                <a:schemeClr val="bg2">
                  <a:lumMod val="90000"/>
                </a:schemeClr>
              </a:solidFill>
            </a:ln>
          </p:spPr>
          <p:txBody>
            <a:bodyPr wrap="square" rtlCol="0">
              <a:spAutoFit/>
            </a:bodyPr>
            <a:lstStyle/>
            <a:p>
              <a:pPr algn="just">
                <a:lnSpc>
                  <a:spcPct val="150000"/>
                </a:lnSpc>
                <a:buClr>
                  <a:srgbClr val="0064D2"/>
                </a:buClr>
              </a:pPr>
              <a:r>
                <a:rPr lang="zh-CN" altLang="en-US" sz="1600" dirty="0">
                  <a:latin typeface="微软雅黑 Light" panose="020B0502040204020203" pitchFamily="34" charset="-122"/>
                  <a:ea typeface="微软雅黑 Light" panose="020B0502040204020203" pitchFamily="34" charset="-122"/>
                </a:rPr>
                <a:t>喜欢设计，应该是一种源动力，做好设计应该是一种职业</a:t>
              </a:r>
              <a:r>
                <a:rPr lang="zh-CN" altLang="en-US" sz="1600" dirty="0" smtClean="0">
                  <a:latin typeface="微软雅黑 Light" panose="020B0502040204020203" pitchFamily="34" charset="-122"/>
                  <a:ea typeface="微软雅黑 Light" panose="020B0502040204020203" pitchFamily="34" charset="-122"/>
                </a:rPr>
                <a:t>素养</a:t>
              </a:r>
              <a:r>
                <a:rPr lang="en-US" altLang="zh-CN" sz="1600" dirty="0" smtClean="0">
                  <a:latin typeface="微软雅黑 Light" panose="020B0502040204020203" pitchFamily="34" charset="-122"/>
                  <a:ea typeface="微软雅黑 Light" panose="020B0502040204020203" pitchFamily="34" charset="-122"/>
                </a:rPr>
                <a:t>,</a:t>
              </a:r>
              <a:r>
                <a:rPr lang="zh-CN" altLang="en-US" sz="1600" dirty="0" smtClean="0">
                  <a:latin typeface="微软雅黑 Light" panose="020B0502040204020203" pitchFamily="34" charset="-122"/>
                  <a:ea typeface="微软雅黑 Light" panose="020B0502040204020203" pitchFamily="34" charset="-122"/>
                </a:rPr>
                <a:t>追求</a:t>
              </a:r>
              <a:r>
                <a:rPr lang="zh-CN" altLang="en-US" sz="1600" dirty="0">
                  <a:latin typeface="微软雅黑 Light" panose="020B0502040204020203" pitchFamily="34" charset="-122"/>
                  <a:ea typeface="微软雅黑 Light" panose="020B0502040204020203" pitchFamily="34" charset="-122"/>
                </a:rPr>
                <a:t>简约</a:t>
              </a:r>
              <a:r>
                <a:rPr lang="zh-CN" altLang="en-US" sz="1600" dirty="0" smtClean="0">
                  <a:latin typeface="微软雅黑 Light" panose="020B0502040204020203" pitchFamily="34" charset="-122"/>
                  <a:ea typeface="微软雅黑 Light" panose="020B0502040204020203" pitchFamily="34" charset="-122"/>
                </a:rPr>
                <a:t>实用、高效</a:t>
              </a:r>
              <a:endParaRPr lang="zh-CN" altLang="en-US" sz="1600" dirty="0">
                <a:latin typeface="微软雅黑 Light" panose="020B0502040204020203" pitchFamily="34" charset="-122"/>
                <a:ea typeface="微软雅黑 Light" panose="020B0502040204020203" pitchFamily="34" charset="-122"/>
              </a:endParaRPr>
            </a:p>
          </p:txBody>
        </p:sp>
      </p:grpSp>
      <p:grpSp>
        <p:nvGrpSpPr>
          <p:cNvPr id="31" name="组合 30"/>
          <p:cNvGrpSpPr/>
          <p:nvPr/>
        </p:nvGrpSpPr>
        <p:grpSpPr>
          <a:xfrm>
            <a:off x="1294970" y="1952977"/>
            <a:ext cx="9604703" cy="2262699"/>
            <a:chOff x="1294970" y="1761733"/>
            <a:chExt cx="9604703" cy="2453944"/>
          </a:xfrm>
        </p:grpSpPr>
        <p:sp>
          <p:nvSpPr>
            <p:cNvPr id="32" name="矩形 31"/>
            <p:cNvSpPr/>
            <p:nvPr/>
          </p:nvSpPr>
          <p:spPr>
            <a:xfrm>
              <a:off x="1294970" y="1762470"/>
              <a:ext cx="2756330" cy="457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单击更改你的标题</a:t>
              </a:r>
            </a:p>
          </p:txBody>
        </p:sp>
        <p:sp>
          <p:nvSpPr>
            <p:cNvPr id="33" name="矩形 32"/>
            <p:cNvSpPr/>
            <p:nvPr/>
          </p:nvSpPr>
          <p:spPr>
            <a:xfrm>
              <a:off x="8127206" y="1761733"/>
              <a:ext cx="2756330" cy="457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单击更改你的标题</a:t>
              </a:r>
            </a:p>
          </p:txBody>
        </p:sp>
        <p:sp>
          <p:nvSpPr>
            <p:cNvPr id="34" name="矩形 33"/>
            <p:cNvSpPr/>
            <p:nvPr/>
          </p:nvSpPr>
          <p:spPr>
            <a:xfrm>
              <a:off x="1294970" y="3744710"/>
              <a:ext cx="2756330" cy="457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单击更改你的标题</a:t>
              </a:r>
            </a:p>
          </p:txBody>
        </p:sp>
        <p:sp>
          <p:nvSpPr>
            <p:cNvPr id="35" name="矩形 34"/>
            <p:cNvSpPr/>
            <p:nvPr/>
          </p:nvSpPr>
          <p:spPr>
            <a:xfrm>
              <a:off x="8143343" y="3758477"/>
              <a:ext cx="2756330" cy="4572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微软雅黑" panose="020B0503020204020204" pitchFamily="34" charset="-122"/>
                  <a:ea typeface="微软雅黑" panose="020B0503020204020204" pitchFamily="34" charset="-122"/>
                </a:rPr>
                <a:t>单击更改你的标题</a:t>
              </a:r>
            </a:p>
          </p:txBody>
        </p:sp>
      </p:grpSp>
    </p:spTree>
    <p:extLst>
      <p:ext uri="{BB962C8B-B14F-4D97-AF65-F5344CB8AC3E}">
        <p14:creationId xmlns:p14="http://schemas.microsoft.com/office/powerpoint/2010/main" val="298460608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4"/>
                                        </p:tgtEl>
                                        <p:attrNameLst>
                                          <p:attrName>style.visibility</p:attrName>
                                        </p:attrNameLst>
                                      </p:cBhvr>
                                      <p:to>
                                        <p:strVal val="visible"/>
                                      </p:to>
                                    </p:set>
                                    <p:animEffect transition="in" filter="wipe(left)">
                                      <p:cBhvr>
                                        <p:cTn id="15" dur="500"/>
                                        <p:tgtEl>
                                          <p:spTgt spid="7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2000"/>
                            </p:stCondLst>
                            <p:childTnLst>
                              <p:par>
                                <p:cTn id="38" presetID="22" presetClass="entr" presetSubtype="2"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500"/>
                                        <p:tgtEl>
                                          <p:spTgt spid="20"/>
                                        </p:tgtEl>
                                      </p:cBhvr>
                                    </p:animEffect>
                                  </p:childTnLst>
                                </p:cTn>
                              </p:par>
                              <p:par>
                                <p:cTn id="41" presetID="22" presetClass="entr" presetSubtype="8"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2500"/>
                            </p:stCondLst>
                            <p:childTnLst>
                              <p:par>
                                <p:cTn id="45" presetID="42"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0"/>
                                        <p:tgtEl>
                                          <p:spTgt spid="31"/>
                                        </p:tgtEl>
                                      </p:cBhvr>
                                    </p:animEffect>
                                    <p:anim calcmode="lin" valueType="num">
                                      <p:cBhvr>
                                        <p:cTn id="48" dur="1000" fill="hold"/>
                                        <p:tgtEl>
                                          <p:spTgt spid="31"/>
                                        </p:tgtEl>
                                        <p:attrNameLst>
                                          <p:attrName>ppt_x</p:attrName>
                                        </p:attrNameLst>
                                      </p:cBhvr>
                                      <p:tavLst>
                                        <p:tav tm="0">
                                          <p:val>
                                            <p:strVal val="#ppt_x"/>
                                          </p:val>
                                        </p:tav>
                                        <p:tav tm="100000">
                                          <p:val>
                                            <p:strVal val="#ppt_x"/>
                                          </p:val>
                                        </p:tav>
                                      </p:tavLst>
                                    </p:anim>
                                    <p:anim calcmode="lin" valueType="num">
                                      <p:cBhvr>
                                        <p:cTn id="49" dur="1000" fill="hold"/>
                                        <p:tgtEl>
                                          <p:spTgt spid="31"/>
                                        </p:tgtEl>
                                        <p:attrNameLst>
                                          <p:attrName>ppt_y</p:attrName>
                                        </p:attrNameLst>
                                      </p:cBhvr>
                                      <p:tavLst>
                                        <p:tav tm="0">
                                          <p:val>
                                            <p:strVal val="#ppt_y+.1"/>
                                          </p:val>
                                        </p:tav>
                                        <p:tav tm="100000">
                                          <p:val>
                                            <p:strVal val="#ppt_y"/>
                                          </p:val>
                                        </p:tav>
                                      </p:tavLst>
                                    </p:anim>
                                  </p:childTnLst>
                                </p:cTn>
                              </p:par>
                              <p:par>
                                <p:cTn id="50" presetID="10" presetClass="entr" presetSubtype="0"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16" grpId="0" animBg="1"/>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31" y="1072444"/>
            <a:ext cx="12234261" cy="6858000"/>
          </a:xfrm>
          <a:prstGeom prst="rect">
            <a:avLst/>
          </a:prstGeom>
        </p:spPr>
      </p:pic>
      <p:sp>
        <p:nvSpPr>
          <p:cNvPr id="10" name="矩形 9"/>
          <p:cNvSpPr/>
          <p:nvPr/>
        </p:nvSpPr>
        <p:spPr>
          <a:xfrm>
            <a:off x="8723594" y="0"/>
            <a:ext cx="3468406" cy="685800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609601"/>
            <a:ext cx="8666336" cy="5872936"/>
          </a:xfrm>
          <a:prstGeom prst="rect">
            <a:avLst/>
          </a:prstGeom>
        </p:spPr>
      </p:pic>
      <p:grpSp>
        <p:nvGrpSpPr>
          <p:cNvPr id="12" name="组合 11"/>
          <p:cNvGrpSpPr/>
          <p:nvPr/>
        </p:nvGrpSpPr>
        <p:grpSpPr>
          <a:xfrm>
            <a:off x="9015544" y="4069481"/>
            <a:ext cx="3193853" cy="1072586"/>
            <a:chOff x="6360610" y="2564579"/>
            <a:chExt cx="3246579" cy="1072586"/>
          </a:xfrm>
        </p:grpSpPr>
        <p:sp>
          <p:nvSpPr>
            <p:cNvPr id="13" name="Rectangle 54"/>
            <p:cNvSpPr/>
            <p:nvPr/>
          </p:nvSpPr>
          <p:spPr>
            <a:xfrm>
              <a:off x="6680129" y="3342020"/>
              <a:ext cx="2686753" cy="295145"/>
            </a:xfrm>
            <a:prstGeom prst="rect">
              <a:avLst/>
            </a:prstGeom>
            <a:noFill/>
          </p:spPr>
          <p:txBody>
            <a:bodyPr wrap="square">
              <a:spAutoFit/>
            </a:bodyPr>
            <a:lstStyle/>
            <a:p>
              <a:pPr>
                <a:lnSpc>
                  <a:spcPct val="120000"/>
                </a:lnSpc>
              </a:pPr>
              <a:r>
                <a:rPr lang="en-US" altLang="zh-CN" sz="12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TEACHING CONTENT</a:t>
              </a:r>
              <a:endParaRPr lang="en-US" altLang="zh-CN" sz="12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4" name="Rectangle 55"/>
            <p:cNvSpPr/>
            <p:nvPr/>
          </p:nvSpPr>
          <p:spPr>
            <a:xfrm>
              <a:off x="6360610" y="2564579"/>
              <a:ext cx="3246579" cy="707886"/>
            </a:xfrm>
            <a:prstGeom prst="rect">
              <a:avLst/>
            </a:prstGeom>
            <a:noFill/>
          </p:spPr>
          <p:txBody>
            <a:bodyPr wrap="square">
              <a:spAutoFit/>
            </a:bodyPr>
            <a:lstStyle/>
            <a:p>
              <a:r>
                <a:rPr lang="zh-CN" altLang="en-US" sz="4000" b="1" spc="6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请添加标题</a:t>
              </a:r>
              <a:endParaRPr lang="en-US" altLang="zh-CN" sz="4000" b="1" spc="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20427" y="1401834"/>
            <a:ext cx="2307319" cy="2407954"/>
          </a:xfrm>
          <a:prstGeom prst="rect">
            <a:avLst/>
          </a:prstGeom>
        </p:spPr>
      </p:pic>
      <p:sp>
        <p:nvSpPr>
          <p:cNvPr id="16" name="矩形 15"/>
          <p:cNvSpPr/>
          <p:nvPr/>
        </p:nvSpPr>
        <p:spPr>
          <a:xfrm>
            <a:off x="9014671" y="5211622"/>
            <a:ext cx="3140944"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bg1">
                    <a:lumMod val="85000"/>
                  </a:schemeClr>
                </a:solidFill>
                <a:latin typeface="微软雅黑"/>
                <a:ea typeface="微软雅黑"/>
                <a:sym typeface="Gill Sans" charset="0"/>
              </a:rPr>
              <a:t>此处添加详细文本描述，建议与标题相关并符合整体语言风格，语言描述</a:t>
            </a:r>
            <a:endParaRPr lang="en-US" altLang="zh-CN" sz="1200" dirty="0">
              <a:solidFill>
                <a:schemeClr val="bg1">
                  <a:lumMod val="8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3197688035"/>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2936192" cy="477054"/>
            <a:chOff x="593838" y="646821"/>
            <a:chExt cx="2936190" cy="477053"/>
          </a:xfrm>
        </p:grpSpPr>
        <p:sp>
          <p:nvSpPr>
            <p:cNvPr id="5" name="Text Box 7"/>
            <p:cNvSpPr txBox="1">
              <a:spLocks noChangeArrowheads="1"/>
            </p:cNvSpPr>
            <p:nvPr/>
          </p:nvSpPr>
          <p:spPr bwMode="auto">
            <a:xfrm>
              <a:off x="2062383" y="817254"/>
              <a:ext cx="1467645"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Goal</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教学目标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41" name="五边形 40"/>
          <p:cNvSpPr/>
          <p:nvPr/>
        </p:nvSpPr>
        <p:spPr>
          <a:xfrm flipH="1">
            <a:off x="2640543" y="3935609"/>
            <a:ext cx="3003175"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chemeClr val="bg1"/>
              </a:solidFill>
              <a:latin typeface="微软雅黑" pitchFamily="34" charset="-122"/>
              <a:ea typeface="微软雅黑" pitchFamily="34" charset="-122"/>
            </a:endParaRPr>
          </a:p>
        </p:txBody>
      </p:sp>
      <p:sp>
        <p:nvSpPr>
          <p:cNvPr id="42" name="五边形 41"/>
          <p:cNvSpPr/>
          <p:nvPr/>
        </p:nvSpPr>
        <p:spPr>
          <a:xfrm flipH="1">
            <a:off x="3796772" y="4542018"/>
            <a:ext cx="1846947"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chemeClr val="bg1"/>
              </a:solidFill>
              <a:latin typeface="Impact" panose="020B0806030902050204" pitchFamily="34" charset="0"/>
              <a:ea typeface="微软雅黑" pitchFamily="34" charset="-122"/>
            </a:endParaRPr>
          </a:p>
        </p:txBody>
      </p:sp>
      <p:sp>
        <p:nvSpPr>
          <p:cNvPr id="43" name="五边形 42"/>
          <p:cNvSpPr/>
          <p:nvPr/>
        </p:nvSpPr>
        <p:spPr>
          <a:xfrm flipH="1">
            <a:off x="3094149" y="5148427"/>
            <a:ext cx="2549568"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chemeClr val="bg1"/>
              </a:solidFill>
              <a:latin typeface="微软雅黑" pitchFamily="34" charset="-122"/>
              <a:ea typeface="微软雅黑" pitchFamily="34" charset="-122"/>
            </a:endParaRPr>
          </a:p>
        </p:txBody>
      </p:sp>
      <p:sp>
        <p:nvSpPr>
          <p:cNvPr id="44" name="五边形 43"/>
          <p:cNvSpPr/>
          <p:nvPr/>
        </p:nvSpPr>
        <p:spPr>
          <a:xfrm flipH="1">
            <a:off x="1967541" y="5754837"/>
            <a:ext cx="3676176"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chemeClr val="bg1"/>
              </a:solidFill>
              <a:latin typeface="微软雅黑" pitchFamily="34" charset="-122"/>
              <a:ea typeface="微软雅黑" pitchFamily="34" charset="-122"/>
            </a:endParaRPr>
          </a:p>
        </p:txBody>
      </p:sp>
      <p:sp>
        <p:nvSpPr>
          <p:cNvPr id="45" name="TextBox 159"/>
          <p:cNvSpPr txBox="1"/>
          <p:nvPr/>
        </p:nvSpPr>
        <p:spPr>
          <a:xfrm>
            <a:off x="4876376" y="3986157"/>
            <a:ext cx="630429" cy="420564"/>
          </a:xfrm>
          <a:prstGeom prst="rect">
            <a:avLst/>
          </a:prstGeom>
          <a:noFill/>
        </p:spPr>
        <p:txBody>
          <a:bodyPr wrap="none" lIns="91440" tIns="45720" rIns="91440" bIns="45720" rtlCol="0">
            <a:spAutoFit/>
          </a:bodyPr>
          <a:lstStyle/>
          <a:p>
            <a:r>
              <a:rPr lang="en-US" altLang="zh-CN" sz="2133" dirty="0">
                <a:solidFill>
                  <a:schemeClr val="bg1"/>
                </a:solidFill>
                <a:latin typeface="Impact" panose="020B0806030902050204" pitchFamily="34" charset="0"/>
                <a:ea typeface="微软雅黑" pitchFamily="34" charset="-122"/>
              </a:rPr>
              <a:t>73%</a:t>
            </a:r>
            <a:endParaRPr lang="zh-CN" altLang="en-US" sz="2133" dirty="0">
              <a:solidFill>
                <a:schemeClr val="bg1"/>
              </a:solidFill>
              <a:latin typeface="Impact" panose="020B0806030902050204" pitchFamily="34" charset="0"/>
              <a:ea typeface="微软雅黑" pitchFamily="34" charset="-122"/>
            </a:endParaRPr>
          </a:p>
        </p:txBody>
      </p:sp>
      <p:sp>
        <p:nvSpPr>
          <p:cNvPr id="46" name="TextBox 160"/>
          <p:cNvSpPr txBox="1"/>
          <p:nvPr/>
        </p:nvSpPr>
        <p:spPr>
          <a:xfrm>
            <a:off x="4848386" y="4597390"/>
            <a:ext cx="667170" cy="420564"/>
          </a:xfrm>
          <a:prstGeom prst="rect">
            <a:avLst/>
          </a:prstGeom>
          <a:noFill/>
        </p:spPr>
        <p:txBody>
          <a:bodyPr wrap="none" lIns="91440" tIns="45720" rIns="91440" bIns="45720" rtlCol="0">
            <a:spAutoFit/>
          </a:bodyPr>
          <a:lstStyle/>
          <a:p>
            <a:r>
              <a:rPr lang="en-US" altLang="zh-CN" sz="2133" dirty="0">
                <a:solidFill>
                  <a:schemeClr val="bg1"/>
                </a:solidFill>
                <a:latin typeface="Impact" panose="020B0806030902050204" pitchFamily="34" charset="0"/>
                <a:ea typeface="微软雅黑" pitchFamily="34" charset="-122"/>
              </a:rPr>
              <a:t>30%</a:t>
            </a:r>
            <a:endParaRPr lang="zh-CN" altLang="en-US" sz="2133" dirty="0">
              <a:solidFill>
                <a:schemeClr val="bg1"/>
              </a:solidFill>
              <a:latin typeface="Impact" panose="020B0806030902050204" pitchFamily="34" charset="0"/>
              <a:ea typeface="微软雅黑" pitchFamily="34" charset="-122"/>
            </a:endParaRPr>
          </a:p>
        </p:txBody>
      </p:sp>
      <p:sp>
        <p:nvSpPr>
          <p:cNvPr id="47" name="TextBox 161"/>
          <p:cNvSpPr txBox="1"/>
          <p:nvPr/>
        </p:nvSpPr>
        <p:spPr>
          <a:xfrm>
            <a:off x="4847586" y="5203879"/>
            <a:ext cx="668773" cy="420564"/>
          </a:xfrm>
          <a:prstGeom prst="rect">
            <a:avLst/>
          </a:prstGeom>
          <a:noFill/>
        </p:spPr>
        <p:txBody>
          <a:bodyPr wrap="none" lIns="91440" tIns="45720" rIns="91440" bIns="45720" rtlCol="0">
            <a:spAutoFit/>
          </a:bodyPr>
          <a:lstStyle/>
          <a:p>
            <a:r>
              <a:rPr lang="en-US" altLang="zh-CN" sz="2133" dirty="0">
                <a:solidFill>
                  <a:schemeClr val="bg1"/>
                </a:solidFill>
                <a:latin typeface="Impact" panose="020B0806030902050204" pitchFamily="34" charset="0"/>
                <a:ea typeface="微软雅黑" pitchFamily="34" charset="-122"/>
              </a:rPr>
              <a:t>50%</a:t>
            </a:r>
            <a:endParaRPr lang="zh-CN" altLang="en-US" sz="2133" dirty="0">
              <a:solidFill>
                <a:schemeClr val="bg1"/>
              </a:solidFill>
              <a:latin typeface="Impact" panose="020B0806030902050204" pitchFamily="34" charset="0"/>
              <a:ea typeface="微软雅黑" pitchFamily="34" charset="-122"/>
            </a:endParaRPr>
          </a:p>
        </p:txBody>
      </p:sp>
      <p:sp>
        <p:nvSpPr>
          <p:cNvPr id="48" name="TextBox 162"/>
          <p:cNvSpPr txBox="1"/>
          <p:nvPr/>
        </p:nvSpPr>
        <p:spPr>
          <a:xfrm>
            <a:off x="4893273" y="5816219"/>
            <a:ext cx="628698" cy="420564"/>
          </a:xfrm>
          <a:prstGeom prst="rect">
            <a:avLst/>
          </a:prstGeom>
          <a:noFill/>
        </p:spPr>
        <p:txBody>
          <a:bodyPr wrap="none" lIns="91440" tIns="45720" rIns="91440" bIns="45720" rtlCol="0">
            <a:spAutoFit/>
          </a:bodyPr>
          <a:lstStyle/>
          <a:p>
            <a:r>
              <a:rPr lang="en-US" altLang="zh-CN" sz="2133" dirty="0">
                <a:solidFill>
                  <a:schemeClr val="bg1"/>
                </a:solidFill>
                <a:latin typeface="Impact" panose="020B0806030902050204" pitchFamily="34" charset="0"/>
                <a:ea typeface="微软雅黑" pitchFamily="34" charset="-122"/>
              </a:rPr>
              <a:t>75%</a:t>
            </a:r>
            <a:endParaRPr lang="zh-CN" altLang="en-US" sz="2133" dirty="0">
              <a:solidFill>
                <a:schemeClr val="bg1"/>
              </a:solidFill>
              <a:latin typeface="Impact" panose="020B0806030902050204" pitchFamily="34" charset="0"/>
              <a:ea typeface="微软雅黑" pitchFamily="34" charset="-122"/>
            </a:endParaRPr>
          </a:p>
        </p:txBody>
      </p:sp>
      <p:sp>
        <p:nvSpPr>
          <p:cNvPr id="49" name="五边形 48"/>
          <p:cNvSpPr/>
          <p:nvPr/>
        </p:nvSpPr>
        <p:spPr>
          <a:xfrm>
            <a:off x="6612568" y="3938263"/>
            <a:ext cx="1532885"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rgbClr val="0070C0"/>
              </a:solidFill>
              <a:latin typeface="Impact" panose="020B0806030902050204" pitchFamily="34" charset="0"/>
              <a:ea typeface="微软雅黑" pitchFamily="34" charset="-122"/>
            </a:endParaRPr>
          </a:p>
        </p:txBody>
      </p:sp>
      <p:sp>
        <p:nvSpPr>
          <p:cNvPr id="50" name="五边形 49"/>
          <p:cNvSpPr/>
          <p:nvPr/>
        </p:nvSpPr>
        <p:spPr>
          <a:xfrm>
            <a:off x="6612570" y="4544673"/>
            <a:ext cx="2893703"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rgbClr val="0070C0"/>
              </a:solidFill>
              <a:latin typeface="微软雅黑" pitchFamily="34" charset="-122"/>
              <a:ea typeface="微软雅黑" pitchFamily="34" charset="-122"/>
            </a:endParaRPr>
          </a:p>
        </p:txBody>
      </p:sp>
      <p:sp>
        <p:nvSpPr>
          <p:cNvPr id="51" name="五边形 50"/>
          <p:cNvSpPr/>
          <p:nvPr/>
        </p:nvSpPr>
        <p:spPr>
          <a:xfrm>
            <a:off x="6612569" y="5151083"/>
            <a:ext cx="1814423"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rgbClr val="0070C0"/>
              </a:solidFill>
              <a:latin typeface="Impact" panose="020B0806030902050204" pitchFamily="34" charset="0"/>
              <a:ea typeface="微软雅黑" pitchFamily="34" charset="-122"/>
            </a:endParaRPr>
          </a:p>
        </p:txBody>
      </p:sp>
      <p:sp>
        <p:nvSpPr>
          <p:cNvPr id="52" name="五边形 51"/>
          <p:cNvSpPr/>
          <p:nvPr/>
        </p:nvSpPr>
        <p:spPr>
          <a:xfrm>
            <a:off x="6612569" y="5757491"/>
            <a:ext cx="3867975" cy="479356"/>
          </a:xfrm>
          <a:prstGeom prst="homePlate">
            <a:avLst/>
          </a:prstGeom>
          <a:solidFill>
            <a:srgbClr val="7AB005"/>
          </a:solidFill>
          <a:ln>
            <a:noFill/>
          </a:ln>
          <a:effectLst>
            <a:outerShdw blurRad="127000" dist="254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467">
              <a:solidFill>
                <a:srgbClr val="0070C0"/>
              </a:solidFill>
              <a:latin typeface="微软雅黑" pitchFamily="34" charset="-122"/>
              <a:ea typeface="微软雅黑" pitchFamily="34" charset="-122"/>
            </a:endParaRPr>
          </a:p>
        </p:txBody>
      </p:sp>
      <p:sp>
        <p:nvSpPr>
          <p:cNvPr id="53" name="TextBox 173"/>
          <p:cNvSpPr txBox="1"/>
          <p:nvPr/>
        </p:nvSpPr>
        <p:spPr>
          <a:xfrm>
            <a:off x="6764782" y="3994783"/>
            <a:ext cx="659155" cy="420564"/>
          </a:xfrm>
          <a:prstGeom prst="rect">
            <a:avLst/>
          </a:prstGeom>
          <a:noFill/>
        </p:spPr>
        <p:txBody>
          <a:bodyPr wrap="none" lIns="91440" tIns="45720" rIns="91440" bIns="45720" rtlCol="0">
            <a:spAutoFit/>
          </a:bodyPr>
          <a:lstStyle/>
          <a:p>
            <a:pPr algn="ctr"/>
            <a:r>
              <a:rPr lang="en-US" altLang="zh-CN" sz="2133" dirty="0">
                <a:solidFill>
                  <a:schemeClr val="bg1"/>
                </a:solidFill>
                <a:latin typeface="Impact" panose="020B0806030902050204" pitchFamily="34" charset="0"/>
                <a:ea typeface="微软雅黑" pitchFamily="34" charset="-122"/>
              </a:rPr>
              <a:t>20%</a:t>
            </a:r>
            <a:endParaRPr lang="zh-CN" altLang="en-US" sz="2133" dirty="0">
              <a:solidFill>
                <a:schemeClr val="bg1"/>
              </a:solidFill>
              <a:latin typeface="Impact" panose="020B0806030902050204" pitchFamily="34" charset="0"/>
              <a:ea typeface="微软雅黑" pitchFamily="34" charset="-122"/>
            </a:endParaRPr>
          </a:p>
        </p:txBody>
      </p:sp>
      <p:sp>
        <p:nvSpPr>
          <p:cNvPr id="54" name="TextBox 174"/>
          <p:cNvSpPr txBox="1"/>
          <p:nvPr/>
        </p:nvSpPr>
        <p:spPr>
          <a:xfrm>
            <a:off x="6759972" y="4591341"/>
            <a:ext cx="668773" cy="420564"/>
          </a:xfrm>
          <a:prstGeom prst="rect">
            <a:avLst/>
          </a:prstGeom>
          <a:noFill/>
        </p:spPr>
        <p:txBody>
          <a:bodyPr wrap="none" lIns="91440" tIns="45720" rIns="91440" bIns="45720" rtlCol="0">
            <a:spAutoFit/>
          </a:bodyPr>
          <a:lstStyle/>
          <a:p>
            <a:pPr algn="ctr"/>
            <a:r>
              <a:rPr lang="en-US" altLang="zh-CN" sz="2133" dirty="0">
                <a:solidFill>
                  <a:schemeClr val="bg1"/>
                </a:solidFill>
                <a:latin typeface="Impact" panose="020B0806030902050204" pitchFamily="34" charset="0"/>
                <a:ea typeface="微软雅黑" pitchFamily="34" charset="-122"/>
              </a:rPr>
              <a:t>56%</a:t>
            </a:r>
            <a:endParaRPr lang="zh-CN" altLang="en-US" sz="2133" dirty="0">
              <a:solidFill>
                <a:schemeClr val="bg1"/>
              </a:solidFill>
              <a:latin typeface="Impact" panose="020B0806030902050204" pitchFamily="34" charset="0"/>
              <a:ea typeface="微软雅黑" pitchFamily="34" charset="-122"/>
            </a:endParaRPr>
          </a:p>
        </p:txBody>
      </p:sp>
      <p:sp>
        <p:nvSpPr>
          <p:cNvPr id="55" name="TextBox 175"/>
          <p:cNvSpPr txBox="1"/>
          <p:nvPr/>
        </p:nvSpPr>
        <p:spPr>
          <a:xfrm>
            <a:off x="6764783" y="5203877"/>
            <a:ext cx="659155" cy="420564"/>
          </a:xfrm>
          <a:prstGeom prst="rect">
            <a:avLst/>
          </a:prstGeom>
          <a:noFill/>
        </p:spPr>
        <p:txBody>
          <a:bodyPr wrap="none" lIns="91440" tIns="45720" rIns="91440" bIns="45720" rtlCol="0">
            <a:spAutoFit/>
          </a:bodyPr>
          <a:lstStyle/>
          <a:p>
            <a:pPr algn="ctr"/>
            <a:r>
              <a:rPr lang="en-US" altLang="zh-CN" sz="2133" dirty="0">
                <a:solidFill>
                  <a:schemeClr val="bg1"/>
                </a:solidFill>
                <a:latin typeface="Impact" panose="020B0806030902050204" pitchFamily="34" charset="0"/>
                <a:ea typeface="微软雅黑" pitchFamily="34" charset="-122"/>
              </a:rPr>
              <a:t>29%</a:t>
            </a:r>
            <a:endParaRPr lang="zh-CN" altLang="en-US" sz="2133" dirty="0">
              <a:solidFill>
                <a:schemeClr val="bg1"/>
              </a:solidFill>
              <a:latin typeface="Impact" panose="020B0806030902050204" pitchFamily="34" charset="0"/>
              <a:ea typeface="微软雅黑" pitchFamily="34" charset="-122"/>
            </a:endParaRPr>
          </a:p>
        </p:txBody>
      </p:sp>
      <p:sp>
        <p:nvSpPr>
          <p:cNvPr id="56" name="TextBox 176"/>
          <p:cNvSpPr txBox="1"/>
          <p:nvPr/>
        </p:nvSpPr>
        <p:spPr>
          <a:xfrm>
            <a:off x="6814556" y="5812943"/>
            <a:ext cx="593560" cy="420564"/>
          </a:xfrm>
          <a:prstGeom prst="rect">
            <a:avLst/>
          </a:prstGeom>
          <a:noFill/>
        </p:spPr>
        <p:txBody>
          <a:bodyPr wrap="none" lIns="91440" tIns="45720" rIns="91440" bIns="45720" rtlCol="0">
            <a:spAutoFit/>
          </a:bodyPr>
          <a:lstStyle/>
          <a:p>
            <a:pPr algn="ctr"/>
            <a:r>
              <a:rPr lang="en-US" altLang="zh-CN" sz="2133" dirty="0">
                <a:solidFill>
                  <a:schemeClr val="bg1"/>
                </a:solidFill>
                <a:latin typeface="Impact" panose="020B0806030902050204" pitchFamily="34" charset="0"/>
                <a:ea typeface="微软雅黑" pitchFamily="34" charset="-122"/>
              </a:rPr>
              <a:t>77%</a:t>
            </a:r>
            <a:endParaRPr lang="zh-CN" altLang="en-US" sz="2133" dirty="0">
              <a:solidFill>
                <a:schemeClr val="bg1"/>
              </a:solidFill>
              <a:latin typeface="Impact" panose="020B0806030902050204" pitchFamily="34" charset="0"/>
              <a:ea typeface="微软雅黑" pitchFamily="34" charset="-122"/>
            </a:endParaRPr>
          </a:p>
        </p:txBody>
      </p:sp>
      <p:sp>
        <p:nvSpPr>
          <p:cNvPr id="57" name="TextBox 180"/>
          <p:cNvSpPr txBox="1"/>
          <p:nvPr/>
        </p:nvSpPr>
        <p:spPr>
          <a:xfrm>
            <a:off x="5728406" y="4041362"/>
            <a:ext cx="800219" cy="338554"/>
          </a:xfrm>
          <a:prstGeom prst="rect">
            <a:avLst/>
          </a:prstGeom>
          <a:noFill/>
        </p:spPr>
        <p:txBody>
          <a:bodyPr wrap="none" lIns="91440" tIns="45720" rIns="91440" bIns="45720" rtlCol="0">
            <a:spAutoFit/>
          </a:bodyPr>
          <a:lstStyle/>
          <a:p>
            <a:pPr algn="ctr"/>
            <a:r>
              <a:rPr lang="zh-CN" altLang="en-US" sz="1600" b="1" dirty="0">
                <a:latin typeface="Impact" panose="020B0806030902050204" pitchFamily="34" charset="0"/>
                <a:ea typeface="微软雅黑" pitchFamily="34" charset="-122"/>
              </a:rPr>
              <a:t>项目一</a:t>
            </a:r>
          </a:p>
        </p:txBody>
      </p:sp>
      <p:sp>
        <p:nvSpPr>
          <p:cNvPr id="58" name="TextBox 181"/>
          <p:cNvSpPr txBox="1"/>
          <p:nvPr/>
        </p:nvSpPr>
        <p:spPr>
          <a:xfrm>
            <a:off x="5728406" y="4643474"/>
            <a:ext cx="800219" cy="338554"/>
          </a:xfrm>
          <a:prstGeom prst="rect">
            <a:avLst/>
          </a:prstGeom>
          <a:noFill/>
        </p:spPr>
        <p:txBody>
          <a:bodyPr wrap="none" lIns="91440" tIns="45720" rIns="91440" bIns="45720" rtlCol="0">
            <a:spAutoFit/>
          </a:bodyPr>
          <a:lstStyle/>
          <a:p>
            <a:pPr algn="ctr"/>
            <a:r>
              <a:rPr lang="zh-CN" altLang="en-US" sz="1600" b="1" dirty="0">
                <a:latin typeface="Impact" panose="020B0806030902050204" pitchFamily="34" charset="0"/>
                <a:ea typeface="微软雅黑" pitchFamily="34" charset="-122"/>
              </a:rPr>
              <a:t>项目二</a:t>
            </a:r>
          </a:p>
        </p:txBody>
      </p:sp>
      <p:sp>
        <p:nvSpPr>
          <p:cNvPr id="59" name="TextBox 182"/>
          <p:cNvSpPr txBox="1"/>
          <p:nvPr/>
        </p:nvSpPr>
        <p:spPr>
          <a:xfrm>
            <a:off x="5728638" y="5249883"/>
            <a:ext cx="800219" cy="338554"/>
          </a:xfrm>
          <a:prstGeom prst="rect">
            <a:avLst/>
          </a:prstGeom>
          <a:noFill/>
        </p:spPr>
        <p:txBody>
          <a:bodyPr wrap="none" lIns="91440" tIns="45720" rIns="91440" bIns="45720" rtlCol="0">
            <a:spAutoFit/>
          </a:bodyPr>
          <a:lstStyle/>
          <a:p>
            <a:pPr algn="ctr"/>
            <a:r>
              <a:rPr lang="zh-CN" altLang="en-US" sz="1600" b="1" dirty="0">
                <a:latin typeface="Impact" panose="020B0806030902050204" pitchFamily="34" charset="0"/>
                <a:ea typeface="微软雅黑" pitchFamily="34" charset="-122"/>
              </a:rPr>
              <a:t>项目三</a:t>
            </a:r>
          </a:p>
        </p:txBody>
      </p:sp>
      <p:sp>
        <p:nvSpPr>
          <p:cNvPr id="60" name="TextBox 183"/>
          <p:cNvSpPr txBox="1"/>
          <p:nvPr/>
        </p:nvSpPr>
        <p:spPr>
          <a:xfrm>
            <a:off x="5728638" y="5858949"/>
            <a:ext cx="800219" cy="338554"/>
          </a:xfrm>
          <a:prstGeom prst="rect">
            <a:avLst/>
          </a:prstGeom>
          <a:noFill/>
        </p:spPr>
        <p:txBody>
          <a:bodyPr wrap="none" lIns="91440" tIns="45720" rIns="91440" bIns="45720" rtlCol="0">
            <a:spAutoFit/>
          </a:bodyPr>
          <a:lstStyle/>
          <a:p>
            <a:pPr algn="ctr"/>
            <a:r>
              <a:rPr lang="zh-CN" altLang="en-US" sz="1600" b="1" dirty="0">
                <a:latin typeface="Impact" panose="020B0806030902050204" pitchFamily="34" charset="0"/>
                <a:ea typeface="微软雅黑" pitchFamily="34" charset="-122"/>
              </a:rPr>
              <a:t>项目四</a:t>
            </a:r>
          </a:p>
        </p:txBody>
      </p:sp>
      <p:sp>
        <p:nvSpPr>
          <p:cNvPr id="61" name="Oval 4"/>
          <p:cNvSpPr/>
          <p:nvPr/>
        </p:nvSpPr>
        <p:spPr>
          <a:xfrm>
            <a:off x="6610061" y="1661187"/>
            <a:ext cx="1118120" cy="1054600"/>
          </a:xfrm>
          <a:prstGeom prst="ellipse">
            <a:avLst/>
          </a:prstGeom>
          <a:solidFill>
            <a:srgbClr val="7AB005"/>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US" sz="1867" b="1" smtClean="0">
                <a:solidFill>
                  <a:schemeClr val="bg1"/>
                </a:solidFill>
                <a:latin typeface="Impact" panose="020B0806030902050204" pitchFamily="34" charset="0"/>
                <a:ea typeface="微软雅黑" pitchFamily="34" charset="-122"/>
              </a:rPr>
              <a:t>201X</a:t>
            </a:r>
            <a:endParaRPr lang="en-US" sz="1867" b="1" dirty="0">
              <a:solidFill>
                <a:schemeClr val="bg1"/>
              </a:solidFill>
              <a:latin typeface="Impact" panose="020B0806030902050204" pitchFamily="34" charset="0"/>
              <a:ea typeface="微软雅黑" pitchFamily="34" charset="-122"/>
            </a:endParaRPr>
          </a:p>
        </p:txBody>
      </p:sp>
      <p:sp>
        <p:nvSpPr>
          <p:cNvPr id="62" name="Oval 5"/>
          <p:cNvSpPr/>
          <p:nvPr/>
        </p:nvSpPr>
        <p:spPr>
          <a:xfrm>
            <a:off x="4548156" y="1661187"/>
            <a:ext cx="1118120" cy="1054600"/>
          </a:xfrm>
          <a:prstGeom prst="ellipse">
            <a:avLst/>
          </a:prstGeom>
          <a:solidFill>
            <a:srgbClr val="7AB005"/>
          </a:solidFill>
          <a:ln w="63500">
            <a:solidFill>
              <a:schemeClr val="bg1"/>
            </a:solidFill>
          </a:ln>
          <a:effectLst>
            <a:outerShdw blurRad="127000" dist="38100" dir="8100000" algn="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US" altLang="zh-CN" sz="1867" b="1" dirty="0" smtClean="0">
                <a:solidFill>
                  <a:schemeClr val="bg1"/>
                </a:solidFill>
                <a:latin typeface="Impact" panose="020B0806030902050204" pitchFamily="34" charset="0"/>
                <a:ea typeface="微软雅黑" pitchFamily="34" charset="-122"/>
              </a:rPr>
              <a:t>201X</a:t>
            </a:r>
            <a:endParaRPr lang="en-US" sz="1867" b="1" dirty="0">
              <a:solidFill>
                <a:schemeClr val="bg1"/>
              </a:solidFill>
              <a:latin typeface="Impact" panose="020B0806030902050204" pitchFamily="34" charset="0"/>
              <a:ea typeface="微软雅黑" pitchFamily="34" charset="-122"/>
            </a:endParaRPr>
          </a:p>
        </p:txBody>
      </p:sp>
      <p:sp>
        <p:nvSpPr>
          <p:cNvPr id="63" name="Text Box 10"/>
          <p:cNvSpPr txBox="1">
            <a:spLocks noChangeArrowheads="1"/>
          </p:cNvSpPr>
          <p:nvPr/>
        </p:nvSpPr>
        <p:spPr bwMode="auto">
          <a:xfrm>
            <a:off x="6612568" y="2845497"/>
            <a:ext cx="3867976" cy="846386"/>
          </a:xfrm>
          <a:prstGeom prst="rect">
            <a:avLst/>
          </a:prstGeom>
          <a:noFill/>
          <a:ln w="9525">
            <a:noFill/>
            <a:miter lim="800000"/>
            <a:headEnd/>
            <a:tailEnd/>
          </a:ln>
        </p:spPr>
        <p:txBody>
          <a:bodyPr wrap="square" lIns="45720" tIns="22860" rIns="45720" bIns="22860">
            <a:spAutoFit/>
          </a:bodyPr>
          <a:lstStyle/>
          <a:p>
            <a:pPr defTabSz="1088205">
              <a:lnSpc>
                <a:spcPct val="130000"/>
              </a:lnSpc>
            </a:pPr>
            <a:r>
              <a:rPr lang="zh-CN" altLang="en-US" sz="1600" b="1" dirty="0">
                <a:latin typeface="微软雅黑" pitchFamily="34" charset="-122"/>
                <a:ea typeface="微软雅黑" pitchFamily="34" charset="-122"/>
                <a:cs typeface="Open Sans" pitchFamily="34" charset="0"/>
              </a:rPr>
              <a:t>单击此处添加标题</a:t>
            </a:r>
            <a:endParaRPr lang="en-US" altLang="zh-CN" sz="1600" b="1" dirty="0">
              <a:latin typeface="微软雅黑" pitchFamily="34" charset="-122"/>
              <a:ea typeface="微软雅黑" pitchFamily="34" charset="-122"/>
              <a:cs typeface="Open Sans" pitchFamily="34" charset="0"/>
            </a:endParaRPr>
          </a:p>
          <a:p>
            <a:pPr defTabSz="1088205">
              <a:lnSpc>
                <a:spcPct val="130000"/>
              </a:lnSpc>
            </a:pPr>
            <a:r>
              <a:rPr lang="zh-CN" altLang="en-US" sz="1200" spc="300" dirty="0">
                <a:solidFill>
                  <a:schemeClr val="bg1">
                    <a:lumMod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spc="300" dirty="0">
              <a:solidFill>
                <a:schemeClr val="bg1">
                  <a:lumMod val="50000"/>
                </a:schemeClr>
              </a:solidFill>
              <a:latin typeface="微软雅黑" pitchFamily="34" charset="-122"/>
              <a:ea typeface="微软雅黑" pitchFamily="34" charset="-122"/>
              <a:cs typeface="Open Sans" pitchFamily="34" charset="0"/>
            </a:endParaRPr>
          </a:p>
        </p:txBody>
      </p:sp>
      <p:sp>
        <p:nvSpPr>
          <p:cNvPr id="64" name="Text Box 10"/>
          <p:cNvSpPr txBox="1">
            <a:spLocks noChangeArrowheads="1"/>
          </p:cNvSpPr>
          <p:nvPr/>
        </p:nvSpPr>
        <p:spPr bwMode="auto">
          <a:xfrm>
            <a:off x="1843314" y="2845495"/>
            <a:ext cx="3814563" cy="846386"/>
          </a:xfrm>
          <a:prstGeom prst="rect">
            <a:avLst/>
          </a:prstGeom>
          <a:noFill/>
          <a:ln w="9525">
            <a:noFill/>
            <a:miter lim="800000"/>
            <a:headEnd/>
            <a:tailEnd/>
          </a:ln>
        </p:spPr>
        <p:txBody>
          <a:bodyPr wrap="square" lIns="45720" tIns="22860" rIns="45720" bIns="22860">
            <a:spAutoFit/>
          </a:bodyPr>
          <a:lstStyle/>
          <a:p>
            <a:pPr algn="r" defTabSz="1088205">
              <a:lnSpc>
                <a:spcPct val="130000"/>
              </a:lnSpc>
            </a:pPr>
            <a:r>
              <a:rPr lang="zh-CN" altLang="en-US" sz="1600" b="1" dirty="0">
                <a:latin typeface="微软雅黑" pitchFamily="34" charset="-122"/>
                <a:ea typeface="微软雅黑" pitchFamily="34" charset="-122"/>
                <a:cs typeface="Open Sans" pitchFamily="34" charset="0"/>
              </a:rPr>
              <a:t>单击此处添加标题</a:t>
            </a:r>
            <a:endParaRPr lang="en-US" altLang="zh-CN" sz="1600" b="1" dirty="0">
              <a:latin typeface="微软雅黑" pitchFamily="34" charset="-122"/>
              <a:ea typeface="微软雅黑" pitchFamily="34" charset="-122"/>
              <a:cs typeface="Open Sans" pitchFamily="34" charset="0"/>
            </a:endParaRPr>
          </a:p>
          <a:p>
            <a:pPr algn="r" defTabSz="1088205">
              <a:lnSpc>
                <a:spcPct val="130000"/>
              </a:lnSpc>
            </a:pPr>
            <a:r>
              <a:rPr lang="zh-CN" altLang="en-US" sz="1200" spc="300" dirty="0">
                <a:solidFill>
                  <a:schemeClr val="bg1">
                    <a:lumMod val="50000"/>
                  </a:schemeClr>
                </a:solidFill>
                <a:latin typeface="微软雅黑" pitchFamily="34" charset="-122"/>
                <a:ea typeface="微软雅黑" pitchFamily="34" charset="-122"/>
                <a:cs typeface="Open Sans" pitchFamily="34" charset="0"/>
              </a:rPr>
              <a:t>您的内容打在这里，或者通过复制您的文本后，在此框中选择粘贴，并选择只保留文字。</a:t>
            </a:r>
            <a:endParaRPr lang="en-US" sz="1200" spc="300" dirty="0">
              <a:solidFill>
                <a:schemeClr val="bg1">
                  <a:lumMod val="50000"/>
                </a:schemeClr>
              </a:solidFill>
              <a:latin typeface="微软雅黑" pitchFamily="34" charset="-122"/>
              <a:ea typeface="微软雅黑" pitchFamily="34" charset="-122"/>
              <a:cs typeface="Open Sans" pitchFamily="34" charset="0"/>
            </a:endParaRPr>
          </a:p>
        </p:txBody>
      </p:sp>
    </p:spTree>
    <p:extLst>
      <p:ext uri="{BB962C8B-B14F-4D97-AF65-F5344CB8AC3E}">
        <p14:creationId xmlns:p14="http://schemas.microsoft.com/office/powerpoint/2010/main" val="194050203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additive="base">
                                        <p:cTn id="15" dur="500" fill="hold"/>
                                        <p:tgtEl>
                                          <p:spTgt spid="62"/>
                                        </p:tgtEl>
                                        <p:attrNameLst>
                                          <p:attrName>ppt_x</p:attrName>
                                        </p:attrNameLst>
                                      </p:cBhvr>
                                      <p:tavLst>
                                        <p:tav tm="0">
                                          <p:val>
                                            <p:strVal val="0-#ppt_w/2"/>
                                          </p:val>
                                        </p:tav>
                                        <p:tav tm="100000">
                                          <p:val>
                                            <p:strVal val="#ppt_x"/>
                                          </p:val>
                                        </p:tav>
                                      </p:tavLst>
                                    </p:anim>
                                    <p:anim calcmode="lin" valueType="num">
                                      <p:cBhvr additive="base">
                                        <p:cTn id="16" dur="500" fill="hold"/>
                                        <p:tgtEl>
                                          <p:spTgt spid="6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additive="base">
                                        <p:cTn id="20" dur="500" fill="hold"/>
                                        <p:tgtEl>
                                          <p:spTgt spid="61"/>
                                        </p:tgtEl>
                                        <p:attrNameLst>
                                          <p:attrName>ppt_x</p:attrName>
                                        </p:attrNameLst>
                                      </p:cBhvr>
                                      <p:tavLst>
                                        <p:tav tm="0">
                                          <p:val>
                                            <p:strVal val="1+#ppt_w/2"/>
                                          </p:val>
                                        </p:tav>
                                        <p:tav tm="100000">
                                          <p:val>
                                            <p:strVal val="#ppt_x"/>
                                          </p:val>
                                        </p:tav>
                                      </p:tavLst>
                                    </p:anim>
                                    <p:anim calcmode="lin" valueType="num">
                                      <p:cBhvr additive="base">
                                        <p:cTn id="21" dur="500" fill="hold"/>
                                        <p:tgtEl>
                                          <p:spTgt spid="6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fade">
                                      <p:cBhvr>
                                        <p:cTn id="25" dur="500"/>
                                        <p:tgtEl>
                                          <p:spTgt spid="64"/>
                                        </p:tgtEl>
                                      </p:cBhvr>
                                    </p:animEffect>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fade">
                                      <p:cBhvr>
                                        <p:cTn id="29" dur="500"/>
                                        <p:tgtEl>
                                          <p:spTgt spid="63"/>
                                        </p:tgtEl>
                                      </p:cBhvr>
                                    </p:animEffect>
                                  </p:childTnLst>
                                </p:cTn>
                              </p:par>
                            </p:childTnLst>
                          </p:cTn>
                        </p:par>
                        <p:par>
                          <p:cTn id="30" fill="hold">
                            <p:stCondLst>
                              <p:cond delay="3000"/>
                            </p:stCondLst>
                            <p:childTnLst>
                              <p:par>
                                <p:cTn id="31" presetID="2" presetClass="entr" presetSubtype="4" decel="100000"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par>
                                <p:cTn id="39" presetID="2" presetClass="entr" presetSubtype="4" decel="10000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ppt_x"/>
                                          </p:val>
                                        </p:tav>
                                        <p:tav tm="100000">
                                          <p:val>
                                            <p:strVal val="#ppt_x"/>
                                          </p:val>
                                        </p:tav>
                                      </p:tavLst>
                                    </p:anim>
                                    <p:anim calcmode="lin" valueType="num">
                                      <p:cBhvr additive="base">
                                        <p:cTn id="42" dur="500" fill="hold"/>
                                        <p:tgtEl>
                                          <p:spTgt spid="59"/>
                                        </p:tgtEl>
                                        <p:attrNameLst>
                                          <p:attrName>ppt_y</p:attrName>
                                        </p:attrNameLst>
                                      </p:cBhvr>
                                      <p:tavLst>
                                        <p:tav tm="0">
                                          <p:val>
                                            <p:strVal val="1+#ppt_h/2"/>
                                          </p:val>
                                        </p:tav>
                                        <p:tav tm="100000">
                                          <p:val>
                                            <p:strVal val="#ppt_y"/>
                                          </p:val>
                                        </p:tav>
                                      </p:tavLst>
                                    </p:anim>
                                  </p:childTnLst>
                                </p:cTn>
                              </p:par>
                              <p:par>
                                <p:cTn id="43" presetID="2" presetClass="entr" presetSubtype="4" decel="10000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500" fill="hold"/>
                                        <p:tgtEl>
                                          <p:spTgt spid="60"/>
                                        </p:tgtEl>
                                        <p:attrNameLst>
                                          <p:attrName>ppt_x</p:attrName>
                                        </p:attrNameLst>
                                      </p:cBhvr>
                                      <p:tavLst>
                                        <p:tav tm="0">
                                          <p:val>
                                            <p:strVal val="#ppt_x"/>
                                          </p:val>
                                        </p:tav>
                                        <p:tav tm="100000">
                                          <p:val>
                                            <p:strVal val="#ppt_x"/>
                                          </p:val>
                                        </p:tav>
                                      </p:tavLst>
                                    </p:anim>
                                    <p:anim calcmode="lin" valueType="num">
                                      <p:cBhvr additive="base">
                                        <p:cTn id="46" dur="500" fill="hold"/>
                                        <p:tgtEl>
                                          <p:spTgt spid="60"/>
                                        </p:tgtEl>
                                        <p:attrNameLst>
                                          <p:attrName>ppt_y</p:attrName>
                                        </p:attrNameLst>
                                      </p:cBhvr>
                                      <p:tavLst>
                                        <p:tav tm="0">
                                          <p:val>
                                            <p:strVal val="1+#ppt_h/2"/>
                                          </p:val>
                                        </p:tav>
                                        <p:tav tm="100000">
                                          <p:val>
                                            <p:strVal val="#ppt_y"/>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wipe(left)">
                                      <p:cBhvr>
                                        <p:cTn id="50" dur="500"/>
                                        <p:tgtEl>
                                          <p:spTgt spid="49"/>
                                        </p:tgtEl>
                                      </p:cBhvr>
                                    </p:animEffect>
                                  </p:childTnLst>
                                </p:cTn>
                              </p:par>
                              <p:par>
                                <p:cTn id="51" presetID="22" presetClass="entr" presetSubtype="8" fill="hold" grpId="0" nodeType="withEffect">
                                  <p:stCondLst>
                                    <p:cond delay="10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par>
                                <p:cTn id="54" presetID="22" presetClass="entr" presetSubtype="8" fill="hold" grpId="0" nodeType="withEffect">
                                  <p:stCondLst>
                                    <p:cond delay="200"/>
                                  </p:stCondLst>
                                  <p:childTnLst>
                                    <p:set>
                                      <p:cBhvr>
                                        <p:cTn id="55" dur="1" fill="hold">
                                          <p:stCondLst>
                                            <p:cond delay="0"/>
                                          </p:stCondLst>
                                        </p:cTn>
                                        <p:tgtEl>
                                          <p:spTgt spid="51"/>
                                        </p:tgtEl>
                                        <p:attrNameLst>
                                          <p:attrName>style.visibility</p:attrName>
                                        </p:attrNameLst>
                                      </p:cBhvr>
                                      <p:to>
                                        <p:strVal val="visible"/>
                                      </p:to>
                                    </p:set>
                                    <p:animEffect transition="in" filter="wipe(left)">
                                      <p:cBhvr>
                                        <p:cTn id="56" dur="500"/>
                                        <p:tgtEl>
                                          <p:spTgt spid="51"/>
                                        </p:tgtEl>
                                      </p:cBhvr>
                                    </p:animEffect>
                                  </p:childTnLst>
                                </p:cTn>
                              </p:par>
                              <p:par>
                                <p:cTn id="57" presetID="22" presetClass="entr" presetSubtype="8" fill="hold" grpId="0" nodeType="withEffect">
                                  <p:stCondLst>
                                    <p:cond delay="30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right)">
                                      <p:cBhvr>
                                        <p:cTn id="62" dur="500"/>
                                        <p:tgtEl>
                                          <p:spTgt spid="41"/>
                                        </p:tgtEl>
                                      </p:cBhvr>
                                    </p:animEffect>
                                  </p:childTnLst>
                                </p:cTn>
                              </p:par>
                              <p:par>
                                <p:cTn id="63" presetID="22" presetClass="entr" presetSubtype="2" fill="hold" grpId="0" nodeType="withEffect">
                                  <p:stCondLst>
                                    <p:cond delay="100"/>
                                  </p:stCondLst>
                                  <p:childTnLst>
                                    <p:set>
                                      <p:cBhvr>
                                        <p:cTn id="64" dur="1" fill="hold">
                                          <p:stCondLst>
                                            <p:cond delay="0"/>
                                          </p:stCondLst>
                                        </p:cTn>
                                        <p:tgtEl>
                                          <p:spTgt spid="42"/>
                                        </p:tgtEl>
                                        <p:attrNameLst>
                                          <p:attrName>style.visibility</p:attrName>
                                        </p:attrNameLst>
                                      </p:cBhvr>
                                      <p:to>
                                        <p:strVal val="visible"/>
                                      </p:to>
                                    </p:set>
                                    <p:animEffect transition="in" filter="wipe(right)">
                                      <p:cBhvr>
                                        <p:cTn id="65" dur="500"/>
                                        <p:tgtEl>
                                          <p:spTgt spid="42"/>
                                        </p:tgtEl>
                                      </p:cBhvr>
                                    </p:animEffect>
                                  </p:childTnLst>
                                </p:cTn>
                              </p:par>
                              <p:par>
                                <p:cTn id="66" presetID="22" presetClass="entr" presetSubtype="2" fill="hold" grpId="0" nodeType="withEffect">
                                  <p:stCondLst>
                                    <p:cond delay="200"/>
                                  </p:stCondLst>
                                  <p:childTnLst>
                                    <p:set>
                                      <p:cBhvr>
                                        <p:cTn id="67" dur="1" fill="hold">
                                          <p:stCondLst>
                                            <p:cond delay="0"/>
                                          </p:stCondLst>
                                        </p:cTn>
                                        <p:tgtEl>
                                          <p:spTgt spid="43"/>
                                        </p:tgtEl>
                                        <p:attrNameLst>
                                          <p:attrName>style.visibility</p:attrName>
                                        </p:attrNameLst>
                                      </p:cBhvr>
                                      <p:to>
                                        <p:strVal val="visible"/>
                                      </p:to>
                                    </p:set>
                                    <p:animEffect transition="in" filter="wipe(right)">
                                      <p:cBhvr>
                                        <p:cTn id="68" dur="500"/>
                                        <p:tgtEl>
                                          <p:spTgt spid="43"/>
                                        </p:tgtEl>
                                      </p:cBhvr>
                                    </p:animEffect>
                                  </p:childTnLst>
                                </p:cTn>
                              </p:par>
                              <p:par>
                                <p:cTn id="69" presetID="22" presetClass="entr" presetSubtype="2" fill="hold" grpId="0" nodeType="withEffect">
                                  <p:stCondLst>
                                    <p:cond delay="300"/>
                                  </p:stCondLst>
                                  <p:childTnLst>
                                    <p:set>
                                      <p:cBhvr>
                                        <p:cTn id="70" dur="1" fill="hold">
                                          <p:stCondLst>
                                            <p:cond delay="0"/>
                                          </p:stCondLst>
                                        </p:cTn>
                                        <p:tgtEl>
                                          <p:spTgt spid="44"/>
                                        </p:tgtEl>
                                        <p:attrNameLst>
                                          <p:attrName>style.visibility</p:attrName>
                                        </p:attrNameLst>
                                      </p:cBhvr>
                                      <p:to>
                                        <p:strVal val="visible"/>
                                      </p:to>
                                    </p:set>
                                    <p:animEffect transition="in" filter="wipe(right)">
                                      <p:cBhvr>
                                        <p:cTn id="71" dur="500"/>
                                        <p:tgtEl>
                                          <p:spTgt spid="44"/>
                                        </p:tgtEl>
                                      </p:cBhvr>
                                    </p:animEffect>
                                  </p:childTnLst>
                                </p:cTn>
                              </p:par>
                            </p:childTnLst>
                          </p:cTn>
                        </p:par>
                        <p:par>
                          <p:cTn id="72" fill="hold">
                            <p:stCondLst>
                              <p:cond delay="4300"/>
                            </p:stCondLst>
                            <p:childTnLst>
                              <p:par>
                                <p:cTn id="73" presetID="22" presetClass="entr" presetSubtype="8"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wipe(left)">
                                      <p:cBhvr>
                                        <p:cTn id="75" dur="500"/>
                                        <p:tgtEl>
                                          <p:spTgt spid="53"/>
                                        </p:tgtEl>
                                      </p:cBhvr>
                                    </p:animEffect>
                                  </p:childTnLst>
                                </p:cTn>
                              </p:par>
                              <p:par>
                                <p:cTn id="76" presetID="22" presetClass="entr" presetSubtype="8" fill="hold" grpId="0" nodeType="withEffect">
                                  <p:stCondLst>
                                    <p:cond delay="150"/>
                                  </p:stCondLst>
                                  <p:childTnLst>
                                    <p:set>
                                      <p:cBhvr>
                                        <p:cTn id="77" dur="1" fill="hold">
                                          <p:stCondLst>
                                            <p:cond delay="0"/>
                                          </p:stCondLst>
                                        </p:cTn>
                                        <p:tgtEl>
                                          <p:spTgt spid="54"/>
                                        </p:tgtEl>
                                        <p:attrNameLst>
                                          <p:attrName>style.visibility</p:attrName>
                                        </p:attrNameLst>
                                      </p:cBhvr>
                                      <p:to>
                                        <p:strVal val="visible"/>
                                      </p:to>
                                    </p:set>
                                    <p:animEffect transition="in" filter="wipe(left)">
                                      <p:cBhvr>
                                        <p:cTn id="78" dur="500"/>
                                        <p:tgtEl>
                                          <p:spTgt spid="54"/>
                                        </p:tgtEl>
                                      </p:cBhvr>
                                    </p:animEffect>
                                  </p:childTnLst>
                                </p:cTn>
                              </p:par>
                              <p:par>
                                <p:cTn id="79" presetID="22" presetClass="entr" presetSubtype="8" fill="hold" grpId="0" nodeType="withEffect">
                                  <p:stCondLst>
                                    <p:cond delay="300"/>
                                  </p:stCondLst>
                                  <p:childTnLst>
                                    <p:set>
                                      <p:cBhvr>
                                        <p:cTn id="80" dur="1" fill="hold">
                                          <p:stCondLst>
                                            <p:cond delay="0"/>
                                          </p:stCondLst>
                                        </p:cTn>
                                        <p:tgtEl>
                                          <p:spTgt spid="55"/>
                                        </p:tgtEl>
                                        <p:attrNameLst>
                                          <p:attrName>style.visibility</p:attrName>
                                        </p:attrNameLst>
                                      </p:cBhvr>
                                      <p:to>
                                        <p:strVal val="visible"/>
                                      </p:to>
                                    </p:set>
                                    <p:animEffect transition="in" filter="wipe(left)">
                                      <p:cBhvr>
                                        <p:cTn id="81" dur="500"/>
                                        <p:tgtEl>
                                          <p:spTgt spid="55"/>
                                        </p:tgtEl>
                                      </p:cBhvr>
                                    </p:animEffect>
                                  </p:childTnLst>
                                </p:cTn>
                              </p:par>
                              <p:par>
                                <p:cTn id="82" presetID="22" presetClass="entr" presetSubtype="8" fill="hold" grpId="0" nodeType="withEffect">
                                  <p:stCondLst>
                                    <p:cond delay="450"/>
                                  </p:stCondLst>
                                  <p:childTnLst>
                                    <p:set>
                                      <p:cBhvr>
                                        <p:cTn id="83" dur="1" fill="hold">
                                          <p:stCondLst>
                                            <p:cond delay="0"/>
                                          </p:stCondLst>
                                        </p:cTn>
                                        <p:tgtEl>
                                          <p:spTgt spid="56"/>
                                        </p:tgtEl>
                                        <p:attrNameLst>
                                          <p:attrName>style.visibility</p:attrName>
                                        </p:attrNameLst>
                                      </p:cBhvr>
                                      <p:to>
                                        <p:strVal val="visible"/>
                                      </p:to>
                                    </p:set>
                                    <p:animEffect transition="in" filter="wipe(left)">
                                      <p:cBhvr>
                                        <p:cTn id="84" dur="500"/>
                                        <p:tgtEl>
                                          <p:spTgt spid="56"/>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45"/>
                                        </p:tgtEl>
                                        <p:attrNameLst>
                                          <p:attrName>style.visibility</p:attrName>
                                        </p:attrNameLst>
                                      </p:cBhvr>
                                      <p:to>
                                        <p:strVal val="visible"/>
                                      </p:to>
                                    </p:set>
                                    <p:animEffect transition="in" filter="wipe(right)">
                                      <p:cBhvr>
                                        <p:cTn id="87" dur="500"/>
                                        <p:tgtEl>
                                          <p:spTgt spid="45"/>
                                        </p:tgtEl>
                                      </p:cBhvr>
                                    </p:animEffect>
                                  </p:childTnLst>
                                </p:cTn>
                              </p:par>
                              <p:par>
                                <p:cTn id="88" presetID="22" presetClass="entr" presetSubtype="2" fill="hold" grpId="0" nodeType="withEffect">
                                  <p:stCondLst>
                                    <p:cond delay="150"/>
                                  </p:stCondLst>
                                  <p:childTnLst>
                                    <p:set>
                                      <p:cBhvr>
                                        <p:cTn id="89" dur="1" fill="hold">
                                          <p:stCondLst>
                                            <p:cond delay="0"/>
                                          </p:stCondLst>
                                        </p:cTn>
                                        <p:tgtEl>
                                          <p:spTgt spid="46"/>
                                        </p:tgtEl>
                                        <p:attrNameLst>
                                          <p:attrName>style.visibility</p:attrName>
                                        </p:attrNameLst>
                                      </p:cBhvr>
                                      <p:to>
                                        <p:strVal val="visible"/>
                                      </p:to>
                                    </p:set>
                                    <p:animEffect transition="in" filter="wipe(right)">
                                      <p:cBhvr>
                                        <p:cTn id="90" dur="500"/>
                                        <p:tgtEl>
                                          <p:spTgt spid="46"/>
                                        </p:tgtEl>
                                      </p:cBhvr>
                                    </p:animEffect>
                                  </p:childTnLst>
                                </p:cTn>
                              </p:par>
                              <p:par>
                                <p:cTn id="91" presetID="22" presetClass="entr" presetSubtype="2" fill="hold" grpId="0" nodeType="withEffect">
                                  <p:stCondLst>
                                    <p:cond delay="300"/>
                                  </p:stCondLst>
                                  <p:childTnLst>
                                    <p:set>
                                      <p:cBhvr>
                                        <p:cTn id="92" dur="1" fill="hold">
                                          <p:stCondLst>
                                            <p:cond delay="0"/>
                                          </p:stCondLst>
                                        </p:cTn>
                                        <p:tgtEl>
                                          <p:spTgt spid="47"/>
                                        </p:tgtEl>
                                        <p:attrNameLst>
                                          <p:attrName>style.visibility</p:attrName>
                                        </p:attrNameLst>
                                      </p:cBhvr>
                                      <p:to>
                                        <p:strVal val="visible"/>
                                      </p:to>
                                    </p:set>
                                    <p:animEffect transition="in" filter="wipe(right)">
                                      <p:cBhvr>
                                        <p:cTn id="93" dur="500"/>
                                        <p:tgtEl>
                                          <p:spTgt spid="47"/>
                                        </p:tgtEl>
                                      </p:cBhvr>
                                    </p:animEffect>
                                  </p:childTnLst>
                                </p:cTn>
                              </p:par>
                              <p:par>
                                <p:cTn id="94" presetID="22" presetClass="entr" presetSubtype="2" fill="hold" grpId="0" nodeType="withEffect">
                                  <p:stCondLst>
                                    <p:cond delay="450"/>
                                  </p:stCondLst>
                                  <p:childTnLst>
                                    <p:set>
                                      <p:cBhvr>
                                        <p:cTn id="95" dur="1" fill="hold">
                                          <p:stCondLst>
                                            <p:cond delay="0"/>
                                          </p:stCondLst>
                                        </p:cTn>
                                        <p:tgtEl>
                                          <p:spTgt spid="48"/>
                                        </p:tgtEl>
                                        <p:attrNameLst>
                                          <p:attrName>style.visibility</p:attrName>
                                        </p:attrNameLst>
                                      </p:cBhvr>
                                      <p:to>
                                        <p:strVal val="visible"/>
                                      </p:to>
                                    </p:set>
                                    <p:animEffect transition="in" filter="wipe(right)">
                                      <p:cBhvr>
                                        <p:cTn id="9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5" grpId="0"/>
      <p:bldP spid="46" grpId="0"/>
      <p:bldP spid="47" grpId="0"/>
      <p:bldP spid="48" grpId="0"/>
      <p:bldP spid="49" grpId="0" animBg="1"/>
      <p:bldP spid="50" grpId="0" animBg="1"/>
      <p:bldP spid="51" grpId="0" animBg="1"/>
      <p:bldP spid="52" grpId="0" animBg="1"/>
      <p:bldP spid="53" grpId="0"/>
      <p:bldP spid="54" grpId="0"/>
      <p:bldP spid="55" grpId="0"/>
      <p:bldP spid="56" grpId="0"/>
      <p:bldP spid="57" grpId="0"/>
      <p:bldP spid="58" grpId="0"/>
      <p:bldP spid="59" grpId="0"/>
      <p:bldP spid="60" grpId="0"/>
      <p:bldP spid="61" grpId="0" animBg="1"/>
      <p:bldP spid="62" grpId="0" animBg="1"/>
      <p:bldP spid="63" grpId="0"/>
      <p:bldP spid="6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2936192" cy="477054"/>
            <a:chOff x="593838" y="646821"/>
            <a:chExt cx="2936190" cy="477053"/>
          </a:xfrm>
        </p:grpSpPr>
        <p:sp>
          <p:nvSpPr>
            <p:cNvPr id="5" name="Text Box 7"/>
            <p:cNvSpPr txBox="1">
              <a:spLocks noChangeArrowheads="1"/>
            </p:cNvSpPr>
            <p:nvPr/>
          </p:nvSpPr>
          <p:spPr bwMode="auto">
            <a:xfrm>
              <a:off x="2062383" y="817254"/>
              <a:ext cx="1467645"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Goal</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教学目标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30" name="Group 74"/>
          <p:cNvGrpSpPr>
            <a:grpSpLocks/>
          </p:cNvGrpSpPr>
          <p:nvPr/>
        </p:nvGrpSpPr>
        <p:grpSpPr bwMode="auto">
          <a:xfrm>
            <a:off x="1399200" y="3683627"/>
            <a:ext cx="2134116" cy="977773"/>
            <a:chOff x="838200" y="3111245"/>
            <a:chExt cx="1600200" cy="733808"/>
          </a:xfrm>
        </p:grpSpPr>
        <p:sp>
          <p:nvSpPr>
            <p:cNvPr id="31" name="TextBox 75"/>
            <p:cNvSpPr txBox="1">
              <a:spLocks noChangeArrowheads="1"/>
            </p:cNvSpPr>
            <p:nvPr/>
          </p:nvSpPr>
          <p:spPr bwMode="auto">
            <a:xfrm>
              <a:off x="838200" y="3111245"/>
              <a:ext cx="1600200" cy="25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32" name="TextBox 7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33" name="Group 78"/>
          <p:cNvGrpSpPr>
            <a:grpSpLocks/>
          </p:cNvGrpSpPr>
          <p:nvPr/>
        </p:nvGrpSpPr>
        <p:grpSpPr bwMode="auto">
          <a:xfrm>
            <a:off x="1399200" y="4959811"/>
            <a:ext cx="2134116" cy="977773"/>
            <a:chOff x="838200" y="3111245"/>
            <a:chExt cx="1600200" cy="733808"/>
          </a:xfrm>
        </p:grpSpPr>
        <p:sp>
          <p:nvSpPr>
            <p:cNvPr id="34" name="TextBox 79"/>
            <p:cNvSpPr txBox="1">
              <a:spLocks noChangeArrowheads="1"/>
            </p:cNvSpPr>
            <p:nvPr/>
          </p:nvSpPr>
          <p:spPr bwMode="auto">
            <a:xfrm>
              <a:off x="838200" y="3111245"/>
              <a:ext cx="1600200" cy="25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35" name="TextBox 8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36" name="AutoShape 12"/>
          <p:cNvSpPr>
            <a:spLocks/>
          </p:cNvSpPr>
          <p:nvPr/>
        </p:nvSpPr>
        <p:spPr bwMode="auto">
          <a:xfrm>
            <a:off x="932535" y="3727279"/>
            <a:ext cx="330157" cy="353966"/>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rgbClr val="7AB005"/>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7" name="AutoShape 127"/>
          <p:cNvSpPr>
            <a:spLocks/>
          </p:cNvSpPr>
          <p:nvPr/>
        </p:nvSpPr>
        <p:spPr bwMode="auto">
          <a:xfrm>
            <a:off x="932536" y="5002668"/>
            <a:ext cx="330950" cy="321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39" y="11870"/>
                </a:moveTo>
                <a:cubicBezTo>
                  <a:pt x="21267" y="11870"/>
                  <a:pt x="21374" y="11920"/>
                  <a:pt x="21462" y="12023"/>
                </a:cubicBezTo>
                <a:cubicBezTo>
                  <a:pt x="21553" y="12129"/>
                  <a:pt x="21599" y="12261"/>
                  <a:pt x="21599" y="12417"/>
                </a:cubicBezTo>
                <a:lnTo>
                  <a:pt x="21599" y="21053"/>
                </a:lnTo>
                <a:cubicBezTo>
                  <a:pt x="21599" y="21418"/>
                  <a:pt x="21448" y="21599"/>
                  <a:pt x="21139" y="21599"/>
                </a:cubicBezTo>
                <a:lnTo>
                  <a:pt x="457" y="21599"/>
                </a:lnTo>
                <a:cubicBezTo>
                  <a:pt x="154" y="21599"/>
                  <a:pt x="0" y="21417"/>
                  <a:pt x="0" y="21053"/>
                </a:cubicBezTo>
                <a:lnTo>
                  <a:pt x="0" y="12417"/>
                </a:lnTo>
                <a:cubicBezTo>
                  <a:pt x="0" y="12267"/>
                  <a:pt x="46" y="12138"/>
                  <a:pt x="134" y="12029"/>
                </a:cubicBezTo>
                <a:cubicBezTo>
                  <a:pt x="225" y="11923"/>
                  <a:pt x="332" y="11870"/>
                  <a:pt x="457" y="11870"/>
                </a:cubicBezTo>
                <a:lnTo>
                  <a:pt x="3143" y="11870"/>
                </a:lnTo>
                <a:cubicBezTo>
                  <a:pt x="3267" y="11870"/>
                  <a:pt x="3375" y="11920"/>
                  <a:pt x="3466" y="12023"/>
                </a:cubicBezTo>
                <a:cubicBezTo>
                  <a:pt x="3554" y="12129"/>
                  <a:pt x="3600" y="12261"/>
                  <a:pt x="3600" y="12416"/>
                </a:cubicBezTo>
                <a:lnTo>
                  <a:pt x="3600" y="17281"/>
                </a:lnTo>
                <a:lnTo>
                  <a:pt x="18004" y="17281"/>
                </a:lnTo>
                <a:lnTo>
                  <a:pt x="18004" y="12416"/>
                </a:lnTo>
                <a:cubicBezTo>
                  <a:pt x="18004" y="12267"/>
                  <a:pt x="18050" y="12137"/>
                  <a:pt x="18138" y="12029"/>
                </a:cubicBezTo>
                <a:cubicBezTo>
                  <a:pt x="18229" y="11923"/>
                  <a:pt x="18337" y="11870"/>
                  <a:pt x="18461" y="11870"/>
                </a:cubicBezTo>
                <a:lnTo>
                  <a:pt x="21139" y="11870"/>
                </a:lnTo>
                <a:close/>
                <a:moveTo>
                  <a:pt x="17379" y="7426"/>
                </a:moveTo>
                <a:cubicBezTo>
                  <a:pt x="17558" y="7640"/>
                  <a:pt x="17619" y="7822"/>
                  <a:pt x="17561" y="7969"/>
                </a:cubicBezTo>
                <a:cubicBezTo>
                  <a:pt x="17502" y="8110"/>
                  <a:pt x="17350" y="8187"/>
                  <a:pt x="17108" y="8187"/>
                </a:cubicBezTo>
                <a:lnTo>
                  <a:pt x="13509" y="8187"/>
                </a:lnTo>
                <a:lnTo>
                  <a:pt x="13509" y="15201"/>
                </a:lnTo>
                <a:cubicBezTo>
                  <a:pt x="13509" y="15513"/>
                  <a:pt x="13421" y="15771"/>
                  <a:pt x="13247" y="15983"/>
                </a:cubicBezTo>
                <a:cubicBezTo>
                  <a:pt x="13071" y="16194"/>
                  <a:pt x="12856" y="16300"/>
                  <a:pt x="12596" y="16300"/>
                </a:cubicBezTo>
                <a:lnTo>
                  <a:pt x="8998" y="16300"/>
                </a:lnTo>
                <a:cubicBezTo>
                  <a:pt x="8741" y="16300"/>
                  <a:pt x="8528" y="16194"/>
                  <a:pt x="8359" y="15983"/>
                </a:cubicBezTo>
                <a:cubicBezTo>
                  <a:pt x="8190" y="15771"/>
                  <a:pt x="8104" y="15513"/>
                  <a:pt x="8104" y="15201"/>
                </a:cubicBezTo>
                <a:lnTo>
                  <a:pt x="8104" y="8187"/>
                </a:lnTo>
                <a:lnTo>
                  <a:pt x="4506" y="8187"/>
                </a:lnTo>
                <a:cubicBezTo>
                  <a:pt x="4251" y="8187"/>
                  <a:pt x="4097" y="8110"/>
                  <a:pt x="4048" y="7969"/>
                </a:cubicBezTo>
                <a:cubicBezTo>
                  <a:pt x="4002" y="7822"/>
                  <a:pt x="4065" y="7640"/>
                  <a:pt x="4237" y="7426"/>
                </a:cubicBezTo>
                <a:lnTo>
                  <a:pt x="10141" y="323"/>
                </a:lnTo>
                <a:cubicBezTo>
                  <a:pt x="10320" y="108"/>
                  <a:pt x="10538" y="0"/>
                  <a:pt x="10795" y="0"/>
                </a:cubicBezTo>
                <a:cubicBezTo>
                  <a:pt x="11049" y="0"/>
                  <a:pt x="11262" y="108"/>
                  <a:pt x="11443" y="323"/>
                </a:cubicBezTo>
                <a:lnTo>
                  <a:pt x="17379" y="7426"/>
                </a:lnTo>
                <a:close/>
              </a:path>
            </a:pathLst>
          </a:custGeom>
          <a:solidFill>
            <a:srgbClr val="7AB005"/>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8" name="Group 35"/>
          <p:cNvGrpSpPr>
            <a:grpSpLocks/>
          </p:cNvGrpSpPr>
          <p:nvPr/>
        </p:nvGrpSpPr>
        <p:grpSpPr bwMode="auto">
          <a:xfrm>
            <a:off x="8686463" y="3683627"/>
            <a:ext cx="2133322" cy="977773"/>
            <a:chOff x="838200" y="3111245"/>
            <a:chExt cx="1600200" cy="733808"/>
          </a:xfrm>
        </p:grpSpPr>
        <p:sp>
          <p:nvSpPr>
            <p:cNvPr id="39" name="TextBox 36"/>
            <p:cNvSpPr txBox="1">
              <a:spLocks noChangeArrowheads="1"/>
            </p:cNvSpPr>
            <p:nvPr/>
          </p:nvSpPr>
          <p:spPr bwMode="auto">
            <a:xfrm>
              <a:off x="838200" y="3111245"/>
              <a:ext cx="1600200" cy="25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40" name="TextBox 37"/>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65" name="Group 38"/>
          <p:cNvGrpSpPr>
            <a:grpSpLocks/>
          </p:cNvGrpSpPr>
          <p:nvPr/>
        </p:nvGrpSpPr>
        <p:grpSpPr bwMode="auto">
          <a:xfrm>
            <a:off x="8686463" y="4959811"/>
            <a:ext cx="2133322" cy="977773"/>
            <a:chOff x="838200" y="3111245"/>
            <a:chExt cx="1600200" cy="733808"/>
          </a:xfrm>
        </p:grpSpPr>
        <p:sp>
          <p:nvSpPr>
            <p:cNvPr id="66" name="TextBox 39"/>
            <p:cNvSpPr txBox="1">
              <a:spLocks noChangeArrowheads="1"/>
            </p:cNvSpPr>
            <p:nvPr/>
          </p:nvSpPr>
          <p:spPr bwMode="auto">
            <a:xfrm>
              <a:off x="838200" y="3111245"/>
              <a:ext cx="1600200" cy="254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67" name="TextBox 40"/>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
        <p:nvSpPr>
          <p:cNvPr id="68" name="AutoShape 111"/>
          <p:cNvSpPr>
            <a:spLocks/>
          </p:cNvSpPr>
          <p:nvPr/>
        </p:nvSpPr>
        <p:spPr bwMode="auto">
          <a:xfrm>
            <a:off x="10868198" y="3756643"/>
            <a:ext cx="364284" cy="322221"/>
          </a:xfrm>
          <a:custGeom>
            <a:avLst/>
            <a:gdLst>
              <a:gd name="T0" fmla="+- 0 10800 61"/>
              <a:gd name="T1" fmla="*/ T0 w 21478"/>
              <a:gd name="T2" fmla="*/ 10800 h 21600"/>
              <a:gd name="T3" fmla="+- 0 10800 61"/>
              <a:gd name="T4" fmla="*/ T3 w 21478"/>
              <a:gd name="T5" fmla="*/ 10800 h 21600"/>
              <a:gd name="T6" fmla="+- 0 10800 61"/>
              <a:gd name="T7" fmla="*/ T6 w 21478"/>
              <a:gd name="T8" fmla="*/ 10800 h 21600"/>
              <a:gd name="T9" fmla="+- 0 10800 61"/>
              <a:gd name="T10" fmla="*/ T9 w 21478"/>
              <a:gd name="T11" fmla="*/ 10800 h 21600"/>
            </a:gdLst>
            <a:ahLst/>
            <a:cxnLst>
              <a:cxn ang="0">
                <a:pos x="T1" y="T2"/>
              </a:cxn>
              <a:cxn ang="0">
                <a:pos x="T4" y="T5"/>
              </a:cxn>
              <a:cxn ang="0">
                <a:pos x="T7" y="T8"/>
              </a:cxn>
              <a:cxn ang="0">
                <a:pos x="T10" y="T11"/>
              </a:cxn>
            </a:cxnLst>
            <a:rect l="0" t="0" r="r" b="b"/>
            <a:pathLst>
              <a:path w="21478" h="21600">
                <a:moveTo>
                  <a:pt x="9108" y="16746"/>
                </a:moveTo>
                <a:cubicBezTo>
                  <a:pt x="9155" y="16837"/>
                  <a:pt x="9197" y="16924"/>
                  <a:pt x="9243" y="17012"/>
                </a:cubicBezTo>
                <a:cubicBezTo>
                  <a:pt x="9290" y="17097"/>
                  <a:pt x="9351" y="17181"/>
                  <a:pt x="9431" y="17274"/>
                </a:cubicBezTo>
                <a:lnTo>
                  <a:pt x="12259" y="21069"/>
                </a:lnTo>
                <a:lnTo>
                  <a:pt x="4473" y="21069"/>
                </a:lnTo>
                <a:cubicBezTo>
                  <a:pt x="4227" y="21069"/>
                  <a:pt x="4014" y="20964"/>
                  <a:pt x="3839" y="20755"/>
                </a:cubicBezTo>
                <a:cubicBezTo>
                  <a:pt x="3663" y="20543"/>
                  <a:pt x="3574" y="20286"/>
                  <a:pt x="3574" y="19987"/>
                </a:cubicBezTo>
                <a:lnTo>
                  <a:pt x="3574" y="7554"/>
                </a:lnTo>
                <a:lnTo>
                  <a:pt x="788" y="7554"/>
                </a:lnTo>
                <a:cubicBezTo>
                  <a:pt x="376" y="7554"/>
                  <a:pt x="126" y="7419"/>
                  <a:pt x="32" y="7145"/>
                </a:cubicBezTo>
                <a:cubicBezTo>
                  <a:pt x="-61" y="6871"/>
                  <a:pt x="46" y="6529"/>
                  <a:pt x="353" y="6123"/>
                </a:cubicBezTo>
                <a:lnTo>
                  <a:pt x="4665" y="392"/>
                </a:lnTo>
                <a:cubicBezTo>
                  <a:pt x="4850" y="132"/>
                  <a:pt x="5088" y="0"/>
                  <a:pt x="5371" y="0"/>
                </a:cubicBezTo>
                <a:cubicBezTo>
                  <a:pt x="5661" y="0"/>
                  <a:pt x="5902" y="132"/>
                  <a:pt x="6090" y="392"/>
                </a:cubicBezTo>
                <a:lnTo>
                  <a:pt x="10402" y="6123"/>
                </a:lnTo>
                <a:cubicBezTo>
                  <a:pt x="10708" y="6529"/>
                  <a:pt x="10813" y="6871"/>
                  <a:pt x="10722" y="7145"/>
                </a:cubicBezTo>
                <a:cubicBezTo>
                  <a:pt x="10629" y="7419"/>
                  <a:pt x="10376" y="7554"/>
                  <a:pt x="9966" y="7554"/>
                </a:cubicBezTo>
                <a:lnTo>
                  <a:pt x="7166" y="7554"/>
                </a:lnTo>
                <a:lnTo>
                  <a:pt x="7166" y="16746"/>
                </a:lnTo>
                <a:lnTo>
                  <a:pt x="9108" y="16746"/>
                </a:lnTo>
                <a:close/>
                <a:moveTo>
                  <a:pt x="20689" y="14045"/>
                </a:moveTo>
                <a:cubicBezTo>
                  <a:pt x="21101" y="14045"/>
                  <a:pt x="21351" y="14183"/>
                  <a:pt x="21445" y="14457"/>
                </a:cubicBezTo>
                <a:cubicBezTo>
                  <a:pt x="21539" y="14731"/>
                  <a:pt x="21431" y="15069"/>
                  <a:pt x="21127" y="15476"/>
                </a:cubicBezTo>
                <a:lnTo>
                  <a:pt x="16812" y="21207"/>
                </a:lnTo>
                <a:cubicBezTo>
                  <a:pt x="16625" y="21467"/>
                  <a:pt x="16389" y="21599"/>
                  <a:pt x="16106" y="21599"/>
                </a:cubicBezTo>
                <a:cubicBezTo>
                  <a:pt x="15813" y="21599"/>
                  <a:pt x="15575" y="21467"/>
                  <a:pt x="15387" y="21207"/>
                </a:cubicBezTo>
                <a:lnTo>
                  <a:pt x="11075" y="15476"/>
                </a:lnTo>
                <a:cubicBezTo>
                  <a:pt x="10769" y="15070"/>
                  <a:pt x="10661" y="14731"/>
                  <a:pt x="10755" y="14457"/>
                </a:cubicBezTo>
                <a:cubicBezTo>
                  <a:pt x="10848" y="14183"/>
                  <a:pt x="11099" y="14045"/>
                  <a:pt x="11511" y="14045"/>
                </a:cubicBezTo>
                <a:lnTo>
                  <a:pt x="14311" y="14045"/>
                </a:lnTo>
                <a:lnTo>
                  <a:pt x="14311" y="4881"/>
                </a:lnTo>
                <a:lnTo>
                  <a:pt x="12362" y="4881"/>
                </a:lnTo>
                <a:cubicBezTo>
                  <a:pt x="12315" y="4791"/>
                  <a:pt x="12271" y="4697"/>
                  <a:pt x="12220" y="4604"/>
                </a:cubicBezTo>
                <a:cubicBezTo>
                  <a:pt x="12170" y="4508"/>
                  <a:pt x="12117" y="4418"/>
                  <a:pt x="12056" y="4327"/>
                </a:cubicBezTo>
                <a:lnTo>
                  <a:pt x="9213" y="556"/>
                </a:lnTo>
                <a:lnTo>
                  <a:pt x="16997" y="556"/>
                </a:lnTo>
                <a:cubicBezTo>
                  <a:pt x="17243" y="556"/>
                  <a:pt x="17451" y="657"/>
                  <a:pt x="17627" y="861"/>
                </a:cubicBezTo>
                <a:cubicBezTo>
                  <a:pt x="17797" y="1061"/>
                  <a:pt x="17882" y="1321"/>
                  <a:pt x="17882" y="1637"/>
                </a:cubicBezTo>
                <a:lnTo>
                  <a:pt x="17882" y="14045"/>
                </a:lnTo>
                <a:lnTo>
                  <a:pt x="20689" y="14045"/>
                </a:lnTo>
                <a:close/>
              </a:path>
            </a:pathLst>
          </a:custGeom>
          <a:solidFill>
            <a:srgbClr val="7AB005"/>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69" name="AutoShape 73"/>
          <p:cNvSpPr>
            <a:spLocks/>
          </p:cNvSpPr>
          <p:nvPr/>
        </p:nvSpPr>
        <p:spPr bwMode="auto">
          <a:xfrm>
            <a:off x="10886452" y="5002668"/>
            <a:ext cx="329363" cy="321427"/>
          </a:xfrm>
          <a:custGeom>
            <a:avLst/>
            <a:gdLst>
              <a:gd name="T0" fmla="*/ 10800 w 21600"/>
              <a:gd name="T1" fmla="*/ 10794 h 21588"/>
              <a:gd name="T2" fmla="*/ 10800 w 21600"/>
              <a:gd name="T3" fmla="*/ 10794 h 21588"/>
              <a:gd name="T4" fmla="*/ 10800 w 21600"/>
              <a:gd name="T5" fmla="*/ 10794 h 21588"/>
              <a:gd name="T6" fmla="*/ 10800 w 21600"/>
              <a:gd name="T7" fmla="*/ 10794 h 21588"/>
            </a:gdLst>
            <a:ahLst/>
            <a:cxnLst>
              <a:cxn ang="0">
                <a:pos x="T0" y="T1"/>
              </a:cxn>
              <a:cxn ang="0">
                <a:pos x="T2" y="T3"/>
              </a:cxn>
              <a:cxn ang="0">
                <a:pos x="T4" y="T5"/>
              </a:cxn>
              <a:cxn ang="0">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599" y="11736"/>
                </a:moveTo>
                <a:cubicBezTo>
                  <a:pt x="21599"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599"/>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599" y="10737"/>
                  <a:pt x="21599" y="11736"/>
                </a:cubicBezTo>
              </a:path>
            </a:pathLst>
          </a:custGeom>
          <a:solidFill>
            <a:srgbClr val="7AB005"/>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 name="组合 2"/>
          <p:cNvGrpSpPr/>
          <p:nvPr/>
        </p:nvGrpSpPr>
        <p:grpSpPr>
          <a:xfrm>
            <a:off x="3316650" y="1049514"/>
            <a:ext cx="5381718" cy="4716642"/>
            <a:chOff x="3316650" y="1209170"/>
            <a:chExt cx="5381718" cy="4716642"/>
          </a:xfrm>
        </p:grpSpPr>
        <p:pic>
          <p:nvPicPr>
            <p:cNvPr id="71" name="Picture 22" descr="iMac.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316650" y="1209170"/>
              <a:ext cx="5381718" cy="471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图片 1"/>
            <p:cNvPicPr>
              <a:picLocks noChangeAspect="1"/>
            </p:cNvPicPr>
            <p:nvPr/>
          </p:nvPicPr>
          <p:blipFill>
            <a:blip r:embed="rId5"/>
            <a:stretch>
              <a:fillRect/>
            </a:stretch>
          </p:blipFill>
          <p:spPr>
            <a:xfrm>
              <a:off x="4028690" y="1874756"/>
              <a:ext cx="3957638" cy="2189162"/>
            </a:xfrm>
            <a:prstGeom prst="rect">
              <a:avLst/>
            </a:prstGeom>
          </p:spPr>
        </p:pic>
      </p:grpSp>
      <p:sp>
        <p:nvSpPr>
          <p:cNvPr id="74" name="矩形 73"/>
          <p:cNvSpPr/>
          <p:nvPr/>
        </p:nvSpPr>
        <p:spPr>
          <a:xfrm>
            <a:off x="0" y="6482536"/>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1598778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500"/>
                                        <p:tgtEl>
                                          <p:spTgt spid="36"/>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68"/>
                                        </p:tgtEl>
                                        <p:attrNameLst>
                                          <p:attrName>style.visibility</p:attrName>
                                        </p:attrNameLst>
                                      </p:cBhvr>
                                      <p:to>
                                        <p:strVal val="visible"/>
                                      </p:to>
                                    </p:set>
                                    <p:animEffect transition="in" filter="fade">
                                      <p:cBhvr>
                                        <p:cTn id="37" dur="500"/>
                                        <p:tgtEl>
                                          <p:spTgt spid="68"/>
                                        </p:tgtEl>
                                      </p:cBhvr>
                                    </p:animEffect>
                                  </p:childTnLst>
                                </p:cTn>
                              </p:par>
                            </p:childTnLst>
                          </p:cTn>
                        </p:par>
                        <p:par>
                          <p:cTn id="38" fill="hold">
                            <p:stCondLst>
                              <p:cond delay="4500"/>
                            </p:stCondLst>
                            <p:childTnLst>
                              <p:par>
                                <p:cTn id="39" presetID="10" presetClass="entr" presetSubtype="0"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69"/>
                                        </p:tgtEl>
                                        <p:attrNameLst>
                                          <p:attrName>style.visibility</p:attrName>
                                        </p:attrNameLst>
                                      </p:cBhvr>
                                      <p:to>
                                        <p:strVal val="visible"/>
                                      </p:to>
                                    </p:set>
                                    <p:animEffect transition="in" filter="fade">
                                      <p:cBhvr>
                                        <p:cTn id="45" dur="500"/>
                                        <p:tgtEl>
                                          <p:spTgt spid="69"/>
                                        </p:tgtEl>
                                      </p:cBhvr>
                                    </p:animEffect>
                                  </p:childTnLst>
                                </p:cTn>
                              </p:par>
                            </p:childTnLst>
                          </p:cTn>
                        </p:par>
                        <p:par>
                          <p:cTn id="46" fill="hold">
                            <p:stCondLst>
                              <p:cond delay="5500"/>
                            </p:stCondLst>
                            <p:childTnLst>
                              <p:par>
                                <p:cTn id="47" presetID="10" presetClass="entr" presetSubtype="0" fill="hold"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fade">
                                      <p:cBhvr>
                                        <p:cTn id="49" dur="500"/>
                                        <p:tgtEl>
                                          <p:spTgt spid="65"/>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wipe(left)">
                                      <p:cBhvr>
                                        <p:cTn id="5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2936192" cy="477054"/>
            <a:chOff x="593838" y="646821"/>
            <a:chExt cx="2936190" cy="477053"/>
          </a:xfrm>
        </p:grpSpPr>
        <p:sp>
          <p:nvSpPr>
            <p:cNvPr id="5" name="Text Box 7"/>
            <p:cNvSpPr txBox="1">
              <a:spLocks noChangeArrowheads="1"/>
            </p:cNvSpPr>
            <p:nvPr/>
          </p:nvSpPr>
          <p:spPr bwMode="auto">
            <a:xfrm>
              <a:off x="2062383" y="817254"/>
              <a:ext cx="1467645"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Goal</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教学目标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51" name="Group 95"/>
          <p:cNvGrpSpPr>
            <a:grpSpLocks/>
          </p:cNvGrpSpPr>
          <p:nvPr/>
        </p:nvGrpSpPr>
        <p:grpSpPr bwMode="auto">
          <a:xfrm flipV="1">
            <a:off x="1131027" y="5382224"/>
            <a:ext cx="1972212" cy="292856"/>
            <a:chOff x="1848067" y="2697524"/>
            <a:chExt cx="2311184" cy="316190"/>
          </a:xfrm>
        </p:grpSpPr>
        <p:cxnSp>
          <p:nvCxnSpPr>
            <p:cNvPr id="52" name="Straight Connector 96"/>
            <p:cNvCxnSpPr/>
            <p:nvPr/>
          </p:nvCxnSpPr>
          <p:spPr>
            <a:xfrm flipH="1" flipV="1">
              <a:off x="3661672" y="2697524"/>
              <a:ext cx="49757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53" name="Straight Connector 97"/>
            <p:cNvCxnSpPr/>
            <p:nvPr/>
          </p:nvCxnSpPr>
          <p:spPr>
            <a:xfrm flipH="1">
              <a:off x="1848067" y="2697524"/>
              <a:ext cx="181360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54" name="Group 6"/>
          <p:cNvGrpSpPr>
            <a:grpSpLocks/>
          </p:cNvGrpSpPr>
          <p:nvPr/>
        </p:nvGrpSpPr>
        <p:grpSpPr bwMode="auto">
          <a:xfrm>
            <a:off x="2739749" y="2954459"/>
            <a:ext cx="6060286" cy="3919821"/>
            <a:chOff x="6046710" y="4198728"/>
            <a:chExt cx="12121931" cy="7840389"/>
          </a:xfrm>
        </p:grpSpPr>
        <p:sp>
          <p:nvSpPr>
            <p:cNvPr id="55" name="Freeform 34"/>
            <p:cNvSpPr>
              <a:spLocks/>
            </p:cNvSpPr>
            <p:nvPr/>
          </p:nvSpPr>
          <p:spPr bwMode="auto">
            <a:xfrm>
              <a:off x="9522186" y="8096764"/>
              <a:ext cx="5406706" cy="3942353"/>
            </a:xfrm>
            <a:custGeom>
              <a:avLst/>
              <a:gdLst>
                <a:gd name="T0" fmla="*/ 2346082 w 454"/>
                <a:gd name="T1" fmla="*/ 1759855 h 569"/>
                <a:gd name="T2" fmla="*/ 2381809 w 454"/>
                <a:gd name="T3" fmla="*/ 3110925 h 569"/>
                <a:gd name="T4" fmla="*/ 1762539 w 454"/>
                <a:gd name="T5" fmla="*/ 3873067 h 569"/>
                <a:gd name="T6" fmla="*/ 1452903 w 454"/>
                <a:gd name="T7" fmla="*/ 3942353 h 569"/>
                <a:gd name="T8" fmla="*/ 4037166 w 454"/>
                <a:gd name="T9" fmla="*/ 3942353 h 569"/>
                <a:gd name="T10" fmla="*/ 3620349 w 454"/>
                <a:gd name="T11" fmla="*/ 3859210 h 569"/>
                <a:gd name="T12" fmla="*/ 3298805 w 454"/>
                <a:gd name="T13" fmla="*/ 2452712 h 569"/>
                <a:gd name="T14" fmla="*/ 3358350 w 454"/>
                <a:gd name="T15" fmla="*/ 1808355 h 569"/>
                <a:gd name="T16" fmla="*/ 3751349 w 454"/>
                <a:gd name="T17" fmla="*/ 1711355 h 569"/>
                <a:gd name="T18" fmla="*/ 5406706 w 454"/>
                <a:gd name="T19" fmla="*/ 831428 h 569"/>
                <a:gd name="T20" fmla="*/ 5370979 w 454"/>
                <a:gd name="T21" fmla="*/ 810642 h 569"/>
                <a:gd name="T22" fmla="*/ 5370979 w 454"/>
                <a:gd name="T23" fmla="*/ 810642 h 569"/>
                <a:gd name="T24" fmla="*/ 4632618 w 454"/>
                <a:gd name="T25" fmla="*/ 1136285 h 569"/>
                <a:gd name="T26" fmla="*/ 4763618 w 454"/>
                <a:gd name="T27" fmla="*/ 568142 h 569"/>
                <a:gd name="T28" fmla="*/ 4751709 w 454"/>
                <a:gd name="T29" fmla="*/ 568142 h 569"/>
                <a:gd name="T30" fmla="*/ 4739800 w 454"/>
                <a:gd name="T31" fmla="*/ 568142 h 569"/>
                <a:gd name="T32" fmla="*/ 4311074 w 454"/>
                <a:gd name="T33" fmla="*/ 1260999 h 569"/>
                <a:gd name="T34" fmla="*/ 3060624 w 454"/>
                <a:gd name="T35" fmla="*/ 1621284 h 569"/>
                <a:gd name="T36" fmla="*/ 2870080 w 454"/>
                <a:gd name="T37" fmla="*/ 1011570 h 569"/>
                <a:gd name="T38" fmla="*/ 3525077 w 454"/>
                <a:gd name="T39" fmla="*/ 374142 h 569"/>
                <a:gd name="T40" fmla="*/ 3513168 w 454"/>
                <a:gd name="T41" fmla="*/ 374142 h 569"/>
                <a:gd name="T42" fmla="*/ 3501259 w 454"/>
                <a:gd name="T43" fmla="*/ 360285 h 569"/>
                <a:gd name="T44" fmla="*/ 2834352 w 454"/>
                <a:gd name="T45" fmla="*/ 782928 h 569"/>
                <a:gd name="T46" fmla="*/ 2798625 w 454"/>
                <a:gd name="T47" fmla="*/ 242500 h 569"/>
                <a:gd name="T48" fmla="*/ 2798625 w 454"/>
                <a:gd name="T49" fmla="*/ 242500 h 569"/>
                <a:gd name="T50" fmla="*/ 2739080 w 454"/>
                <a:gd name="T51" fmla="*/ 242500 h 569"/>
                <a:gd name="T52" fmla="*/ 2608081 w 454"/>
                <a:gd name="T53" fmla="*/ 1545070 h 569"/>
                <a:gd name="T54" fmla="*/ 1452903 w 454"/>
                <a:gd name="T55" fmla="*/ 914570 h 569"/>
                <a:gd name="T56" fmla="*/ 1631539 w 454"/>
                <a:gd name="T57" fmla="*/ 443428 h 569"/>
                <a:gd name="T58" fmla="*/ 1607721 w 454"/>
                <a:gd name="T59" fmla="*/ 436500 h 569"/>
                <a:gd name="T60" fmla="*/ 1607721 w 454"/>
                <a:gd name="T61" fmla="*/ 436500 h 569"/>
                <a:gd name="T62" fmla="*/ 1345722 w 454"/>
                <a:gd name="T63" fmla="*/ 817571 h 569"/>
                <a:gd name="T64" fmla="*/ 619270 w 454"/>
                <a:gd name="T65" fmla="*/ 6929 h 569"/>
                <a:gd name="T66" fmla="*/ 595452 w 454"/>
                <a:gd name="T67" fmla="*/ 0 h 569"/>
                <a:gd name="T68" fmla="*/ 547816 w 454"/>
                <a:gd name="T69" fmla="*/ 6929 h 569"/>
                <a:gd name="T70" fmla="*/ 881269 w 454"/>
                <a:gd name="T71" fmla="*/ 630499 h 569"/>
                <a:gd name="T72" fmla="*/ 881269 w 454"/>
                <a:gd name="T73" fmla="*/ 630499 h 569"/>
                <a:gd name="T74" fmla="*/ 1774448 w 454"/>
                <a:gd name="T75" fmla="*/ 1441141 h 569"/>
                <a:gd name="T76" fmla="*/ 35727 w 454"/>
                <a:gd name="T77" fmla="*/ 1351070 h 569"/>
                <a:gd name="T78" fmla="*/ 35727 w 454"/>
                <a:gd name="T79" fmla="*/ 1357999 h 569"/>
                <a:gd name="T80" fmla="*/ 0 w 454"/>
                <a:gd name="T81" fmla="*/ 1392641 h 569"/>
                <a:gd name="T82" fmla="*/ 2048356 w 454"/>
                <a:gd name="T83" fmla="*/ 1642070 h 569"/>
                <a:gd name="T84" fmla="*/ 2346082 w 454"/>
                <a:gd name="T85" fmla="*/ 1759855 h 56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rgbClr val="805430"/>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56" name="Freeform 35"/>
            <p:cNvSpPr>
              <a:spLocks/>
            </p:cNvSpPr>
            <p:nvPr/>
          </p:nvSpPr>
          <p:spPr bwMode="auto">
            <a:xfrm rot="4567797">
              <a:off x="6199162" y="6221449"/>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7AB00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57" name="Freeform 36"/>
            <p:cNvSpPr>
              <a:spLocks/>
            </p:cNvSpPr>
            <p:nvPr/>
          </p:nvSpPr>
          <p:spPr bwMode="auto">
            <a:xfrm rot="7742864">
              <a:off x="8768714" y="4118237"/>
              <a:ext cx="3559092" cy="3863995"/>
            </a:xfrm>
            <a:custGeom>
              <a:avLst/>
              <a:gdLst>
                <a:gd name="T0" fmla="*/ 3555763 w 1069"/>
                <a:gd name="T1" fmla="*/ 409364 h 1161"/>
                <a:gd name="T2" fmla="*/ 3549104 w 1069"/>
                <a:gd name="T3" fmla="*/ 153095 h 1161"/>
                <a:gd name="T4" fmla="*/ 832341 w 1069"/>
                <a:gd name="T5" fmla="*/ 981808 h 1161"/>
                <a:gd name="T6" fmla="*/ 0 w 1069"/>
                <a:gd name="T7" fmla="*/ 3414693 h 1161"/>
                <a:gd name="T8" fmla="*/ 6659 w 1069"/>
                <a:gd name="T9" fmla="*/ 3707571 h 1161"/>
                <a:gd name="T10" fmla="*/ 2723421 w 1069"/>
                <a:gd name="T11" fmla="*/ 2882187 h 1161"/>
                <a:gd name="T12" fmla="*/ 3142921 w 1069"/>
                <a:gd name="T13" fmla="*/ 2303087 h 1161"/>
                <a:gd name="T14" fmla="*/ 3309390 w 1069"/>
                <a:gd name="T15" fmla="*/ 1927005 h 1161"/>
                <a:gd name="T16" fmla="*/ 3555763 w 1069"/>
                <a:gd name="T17" fmla="*/ 409364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69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58" name="Freeform 37"/>
            <p:cNvSpPr>
              <a:spLocks/>
            </p:cNvSpPr>
            <p:nvPr/>
          </p:nvSpPr>
          <p:spPr bwMode="auto">
            <a:xfrm rot="9355996">
              <a:off x="11672708" y="4198728"/>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050"/>
            </a:solidFill>
            <a:ln>
              <a:noFill/>
            </a:ln>
          </p:spPr>
          <p:txBody>
            <a:bodyPr/>
            <a:lstStyle/>
            <a:p>
              <a:pPr defTabSz="543613" fontAlgn="auto">
                <a:spcBef>
                  <a:spcPts val="0"/>
                </a:spcBef>
                <a:spcAft>
                  <a:spcPts val="0"/>
                </a:spcAft>
                <a:defRPr/>
              </a:pPr>
              <a:endParaRPr lang="id-ID" sz="1075" dirty="0">
                <a:latin typeface="Open Sans Light"/>
                <a:ea typeface="+mn-ea"/>
              </a:endParaRPr>
            </a:p>
          </p:txBody>
        </p:sp>
        <p:sp>
          <p:nvSpPr>
            <p:cNvPr id="59" name="Freeform 38"/>
            <p:cNvSpPr>
              <a:spLocks/>
            </p:cNvSpPr>
            <p:nvPr/>
          </p:nvSpPr>
          <p:spPr bwMode="auto">
            <a:xfrm rot="10800000">
              <a:off x="14377759" y="5168656"/>
              <a:ext cx="3559111" cy="3863840"/>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7AB005"/>
            </a:solidFill>
            <a:ln>
              <a:noFill/>
            </a:ln>
          </p:spPr>
          <p:txBody>
            <a:bodyPr/>
            <a:lstStyle/>
            <a:p>
              <a:pPr defTabSz="543613" fontAlgn="auto">
                <a:spcBef>
                  <a:spcPts val="0"/>
                </a:spcBef>
                <a:spcAft>
                  <a:spcPts val="0"/>
                </a:spcAft>
                <a:defRPr/>
              </a:pPr>
              <a:endParaRPr lang="id-ID" sz="1075" dirty="0">
                <a:latin typeface="Open Sans Light"/>
                <a:ea typeface="+mn-ea"/>
              </a:endParaRPr>
            </a:p>
          </p:txBody>
        </p:sp>
        <p:sp>
          <p:nvSpPr>
            <p:cNvPr id="60" name="Freeform 39"/>
            <p:cNvSpPr>
              <a:spLocks/>
            </p:cNvSpPr>
            <p:nvPr/>
          </p:nvSpPr>
          <p:spPr bwMode="auto">
            <a:xfrm rot="5696320">
              <a:off x="9243442" y="7157116"/>
              <a:ext cx="2126128" cy="2308271"/>
            </a:xfrm>
            <a:custGeom>
              <a:avLst/>
              <a:gdLst>
                <a:gd name="T0" fmla="*/ 2124139 w 1069"/>
                <a:gd name="T1" fmla="*/ 244546 h 1161"/>
                <a:gd name="T2" fmla="*/ 2120161 w 1069"/>
                <a:gd name="T3" fmla="*/ 91456 h 1161"/>
                <a:gd name="T4" fmla="*/ 497224 w 1069"/>
                <a:gd name="T5" fmla="*/ 586512 h 1161"/>
                <a:gd name="T6" fmla="*/ 0 w 1069"/>
                <a:gd name="T7" fmla="*/ 2039867 h 1161"/>
                <a:gd name="T8" fmla="*/ 3978 w 1069"/>
                <a:gd name="T9" fmla="*/ 2214827 h 1161"/>
                <a:gd name="T10" fmla="*/ 1626916 w 1069"/>
                <a:gd name="T11" fmla="*/ 1721759 h 1161"/>
                <a:gd name="T12" fmla="*/ 1877516 w 1069"/>
                <a:gd name="T13" fmla="*/ 1375817 h 1161"/>
                <a:gd name="T14" fmla="*/ 1976961 w 1069"/>
                <a:gd name="T15" fmla="*/ 1151153 h 1161"/>
                <a:gd name="T16" fmla="*/ 2124139 w 1069"/>
                <a:gd name="T17" fmla="*/ 244546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61" name="Freeform 40"/>
            <p:cNvSpPr>
              <a:spLocks/>
            </p:cNvSpPr>
            <p:nvPr/>
          </p:nvSpPr>
          <p:spPr bwMode="auto">
            <a:xfrm rot="8492870">
              <a:off x="11484890" y="4369000"/>
              <a:ext cx="1496900" cy="1625138"/>
            </a:xfrm>
            <a:custGeom>
              <a:avLst/>
              <a:gdLst>
                <a:gd name="T0" fmla="*/ 1495500 w 1069"/>
                <a:gd name="T1" fmla="*/ 172172 h 1161"/>
                <a:gd name="T2" fmla="*/ 1492699 w 1069"/>
                <a:gd name="T3" fmla="*/ 64390 h 1161"/>
                <a:gd name="T4" fmla="*/ 350070 w 1069"/>
                <a:gd name="T5" fmla="*/ 412933 h 1161"/>
                <a:gd name="T6" fmla="*/ 0 w 1069"/>
                <a:gd name="T7" fmla="*/ 1436168 h 1161"/>
                <a:gd name="T8" fmla="*/ 2801 w 1069"/>
                <a:gd name="T9" fmla="*/ 1559349 h 1161"/>
                <a:gd name="T10" fmla="*/ 1145430 w 1069"/>
                <a:gd name="T11" fmla="*/ 1212205 h 1161"/>
                <a:gd name="T12" fmla="*/ 1321865 w 1069"/>
                <a:gd name="T13" fmla="*/ 968644 h 1161"/>
                <a:gd name="T14" fmla="*/ 1391879 w 1069"/>
                <a:gd name="T15" fmla="*/ 810469 h 1161"/>
                <a:gd name="T16" fmla="*/ 1495500 w 1069"/>
                <a:gd name="T17" fmla="*/ 172172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62" name="Freeform 41"/>
            <p:cNvSpPr>
              <a:spLocks/>
            </p:cNvSpPr>
            <p:nvPr/>
          </p:nvSpPr>
          <p:spPr bwMode="auto">
            <a:xfrm rot="10051992">
              <a:off x="14487295" y="4847992"/>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E2E2E2">
                <a:alpha val="75000"/>
              </a:srgbClr>
            </a:solidFill>
            <a:ln>
              <a:noFill/>
            </a:ln>
          </p:spPr>
          <p:txBody>
            <a:bodyPr/>
            <a:lstStyle/>
            <a:p>
              <a:pPr defTabSz="543613" fontAlgn="auto">
                <a:spcBef>
                  <a:spcPts val="0"/>
                </a:spcBef>
                <a:spcAft>
                  <a:spcPts val="0"/>
                </a:spcAft>
                <a:defRPr/>
              </a:pPr>
              <a:endParaRPr lang="id-ID" sz="1075" dirty="0">
                <a:latin typeface="Open Sans Light"/>
                <a:ea typeface="+mn-ea"/>
              </a:endParaRPr>
            </a:p>
          </p:txBody>
        </p:sp>
        <p:sp>
          <p:nvSpPr>
            <p:cNvPr id="63" name="Freeform 42"/>
            <p:cNvSpPr>
              <a:spLocks/>
            </p:cNvSpPr>
            <p:nvPr/>
          </p:nvSpPr>
          <p:spPr bwMode="auto">
            <a:xfrm rot="13144547">
              <a:off x="13974542" y="7927635"/>
              <a:ext cx="2125624" cy="2308145"/>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E2E2E2">
                <a:alpha val="75000"/>
              </a:srgbClr>
            </a:solidFill>
            <a:ln>
              <a:noFill/>
            </a:ln>
          </p:spPr>
          <p:txBody>
            <a:bodyPr/>
            <a:lstStyle/>
            <a:p>
              <a:pPr defTabSz="543613" fontAlgn="auto">
                <a:spcBef>
                  <a:spcPts val="0"/>
                </a:spcBef>
                <a:spcAft>
                  <a:spcPts val="0"/>
                </a:spcAft>
                <a:defRPr/>
              </a:pPr>
              <a:endParaRPr lang="id-ID" sz="1075" dirty="0">
                <a:latin typeface="Open Sans Light"/>
                <a:ea typeface="+mn-ea"/>
              </a:endParaRPr>
            </a:p>
          </p:txBody>
        </p:sp>
        <p:sp>
          <p:nvSpPr>
            <p:cNvPr id="64" name="Freeform 43"/>
            <p:cNvSpPr>
              <a:spLocks/>
            </p:cNvSpPr>
            <p:nvPr/>
          </p:nvSpPr>
          <p:spPr bwMode="auto">
            <a:xfrm rot="5080426">
              <a:off x="7236038" y="5325278"/>
              <a:ext cx="1619874" cy="1758646"/>
            </a:xfrm>
            <a:custGeom>
              <a:avLst/>
              <a:gdLst>
                <a:gd name="T0" fmla="*/ 1618359 w 1069"/>
                <a:gd name="T1" fmla="*/ 186317 h 1161"/>
                <a:gd name="T2" fmla="*/ 1615328 w 1069"/>
                <a:gd name="T3" fmla="*/ 69679 h 1161"/>
                <a:gd name="T4" fmla="*/ 378829 w 1069"/>
                <a:gd name="T5" fmla="*/ 446857 h 1161"/>
                <a:gd name="T6" fmla="*/ 0 w 1069"/>
                <a:gd name="T7" fmla="*/ 1554152 h 1161"/>
                <a:gd name="T8" fmla="*/ 3031 w 1069"/>
                <a:gd name="T9" fmla="*/ 1687452 h 1161"/>
                <a:gd name="T10" fmla="*/ 1239529 w 1069"/>
                <a:gd name="T11" fmla="*/ 1311789 h 1161"/>
                <a:gd name="T12" fmla="*/ 1430459 w 1069"/>
                <a:gd name="T13" fmla="*/ 1048220 h 1161"/>
                <a:gd name="T14" fmla="*/ 1506225 w 1069"/>
                <a:gd name="T15" fmla="*/ 877051 h 1161"/>
                <a:gd name="T16" fmla="*/ 1618359 w 1069"/>
                <a:gd name="T17" fmla="*/ 186317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65" name="Freeform 44"/>
            <p:cNvSpPr>
              <a:spLocks/>
            </p:cNvSpPr>
            <p:nvPr/>
          </p:nvSpPr>
          <p:spPr bwMode="auto">
            <a:xfrm rot="8176420">
              <a:off x="8270883" y="4872274"/>
              <a:ext cx="1564282" cy="1758646"/>
            </a:xfrm>
            <a:custGeom>
              <a:avLst/>
              <a:gdLst>
                <a:gd name="T0" fmla="*/ 1562819 w 1069"/>
                <a:gd name="T1" fmla="*/ 186317 h 1161"/>
                <a:gd name="T2" fmla="*/ 1559892 w 1069"/>
                <a:gd name="T3" fmla="*/ 69679 h 1161"/>
                <a:gd name="T4" fmla="*/ 365828 w 1069"/>
                <a:gd name="T5" fmla="*/ 446857 h 1161"/>
                <a:gd name="T6" fmla="*/ 0 w 1069"/>
                <a:gd name="T7" fmla="*/ 1554152 h 1161"/>
                <a:gd name="T8" fmla="*/ 2927 w 1069"/>
                <a:gd name="T9" fmla="*/ 1687452 h 1161"/>
                <a:gd name="T10" fmla="*/ 1196990 w 1069"/>
                <a:gd name="T11" fmla="*/ 1311789 h 1161"/>
                <a:gd name="T12" fmla="*/ 1381368 w 1069"/>
                <a:gd name="T13" fmla="*/ 1048220 h 1161"/>
                <a:gd name="T14" fmla="*/ 1454533 w 1069"/>
                <a:gd name="T15" fmla="*/ 877051 h 1161"/>
                <a:gd name="T16" fmla="*/ 1562819 w 1069"/>
                <a:gd name="T17" fmla="*/ 186317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66" name="Freeform 45"/>
            <p:cNvSpPr>
              <a:spLocks/>
            </p:cNvSpPr>
            <p:nvPr/>
          </p:nvSpPr>
          <p:spPr bwMode="auto">
            <a:xfrm rot="8492870">
              <a:off x="11298189" y="6626758"/>
              <a:ext cx="1496900" cy="1625138"/>
            </a:xfrm>
            <a:custGeom>
              <a:avLst/>
              <a:gdLst>
                <a:gd name="T0" fmla="*/ 1495500 w 1069"/>
                <a:gd name="T1" fmla="*/ 172172 h 1161"/>
                <a:gd name="T2" fmla="*/ 1492699 w 1069"/>
                <a:gd name="T3" fmla="*/ 64390 h 1161"/>
                <a:gd name="T4" fmla="*/ 350070 w 1069"/>
                <a:gd name="T5" fmla="*/ 412933 h 1161"/>
                <a:gd name="T6" fmla="*/ 0 w 1069"/>
                <a:gd name="T7" fmla="*/ 1436168 h 1161"/>
                <a:gd name="T8" fmla="*/ 2801 w 1069"/>
                <a:gd name="T9" fmla="*/ 1559349 h 1161"/>
                <a:gd name="T10" fmla="*/ 1145430 w 1069"/>
                <a:gd name="T11" fmla="*/ 1212205 h 1161"/>
                <a:gd name="T12" fmla="*/ 1321865 w 1069"/>
                <a:gd name="T13" fmla="*/ 968644 h 1161"/>
                <a:gd name="T14" fmla="*/ 1391879 w 1069"/>
                <a:gd name="T15" fmla="*/ 810469 h 1161"/>
                <a:gd name="T16" fmla="*/ 1495500 w 1069"/>
                <a:gd name="T17" fmla="*/ 172172 h 1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chemeClr val="accent2">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75"/>
            </a:p>
          </p:txBody>
        </p:sp>
        <p:sp>
          <p:nvSpPr>
            <p:cNvPr id="67" name="Freeform 46"/>
            <p:cNvSpPr>
              <a:spLocks/>
            </p:cNvSpPr>
            <p:nvPr/>
          </p:nvSpPr>
          <p:spPr bwMode="auto">
            <a:xfrm rot="10051992">
              <a:off x="13103020" y="7670469"/>
              <a:ext cx="1496986" cy="1623956"/>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E2E2E2">
                <a:alpha val="75000"/>
              </a:srgbClr>
            </a:solidFill>
            <a:ln>
              <a:noFill/>
            </a:ln>
          </p:spPr>
          <p:txBody>
            <a:bodyPr/>
            <a:lstStyle/>
            <a:p>
              <a:pPr defTabSz="543613" fontAlgn="auto">
                <a:spcBef>
                  <a:spcPts val="0"/>
                </a:spcBef>
                <a:spcAft>
                  <a:spcPts val="0"/>
                </a:spcAft>
                <a:defRPr/>
              </a:pPr>
              <a:endParaRPr lang="id-ID" sz="1075" dirty="0">
                <a:latin typeface="Open Sans Light"/>
                <a:ea typeface="+mn-ea"/>
              </a:endParaRPr>
            </a:p>
          </p:txBody>
        </p:sp>
        <p:sp>
          <p:nvSpPr>
            <p:cNvPr id="68" name="Freeform 47"/>
            <p:cNvSpPr>
              <a:spLocks/>
            </p:cNvSpPr>
            <p:nvPr/>
          </p:nvSpPr>
          <p:spPr bwMode="auto">
            <a:xfrm rot="11618841">
              <a:off x="16671655" y="6544971"/>
              <a:ext cx="1496986" cy="1625543"/>
            </a:xfrm>
            <a:custGeom>
              <a:avLst/>
              <a:gdLst>
                <a:gd name="T0" fmla="*/ 1068 w 1069"/>
                <a:gd name="T1" fmla="*/ 123 h 1161"/>
                <a:gd name="T2" fmla="*/ 1066 w 1069"/>
                <a:gd name="T3" fmla="*/ 46 h 1161"/>
                <a:gd name="T4" fmla="*/ 250 w 1069"/>
                <a:gd name="T5" fmla="*/ 295 h 1161"/>
                <a:gd name="T6" fmla="*/ 0 w 1069"/>
                <a:gd name="T7" fmla="*/ 1026 h 1161"/>
                <a:gd name="T8" fmla="*/ 2 w 1069"/>
                <a:gd name="T9" fmla="*/ 1114 h 1161"/>
                <a:gd name="T10" fmla="*/ 818 w 1069"/>
                <a:gd name="T11" fmla="*/ 866 h 1161"/>
                <a:gd name="T12" fmla="*/ 944 w 1069"/>
                <a:gd name="T13" fmla="*/ 692 h 1161"/>
                <a:gd name="T14" fmla="*/ 994 w 1069"/>
                <a:gd name="T15" fmla="*/ 579 h 1161"/>
                <a:gd name="T16" fmla="*/ 1068 w 1069"/>
                <a:gd name="T17" fmla="*/ 123 h 1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9" h="1161">
                  <a:moveTo>
                    <a:pt x="1068" y="123"/>
                  </a:moveTo>
                  <a:cubicBezTo>
                    <a:pt x="1068" y="75"/>
                    <a:pt x="1066" y="46"/>
                    <a:pt x="1066" y="46"/>
                  </a:cubicBezTo>
                  <a:cubicBezTo>
                    <a:pt x="1066" y="46"/>
                    <a:pt x="544" y="0"/>
                    <a:pt x="250" y="295"/>
                  </a:cubicBezTo>
                  <a:cubicBezTo>
                    <a:pt x="31" y="516"/>
                    <a:pt x="1" y="864"/>
                    <a:pt x="0" y="1026"/>
                  </a:cubicBezTo>
                  <a:cubicBezTo>
                    <a:pt x="0" y="1081"/>
                    <a:pt x="2" y="1114"/>
                    <a:pt x="2" y="1114"/>
                  </a:cubicBezTo>
                  <a:cubicBezTo>
                    <a:pt x="2" y="1114"/>
                    <a:pt x="525" y="1161"/>
                    <a:pt x="818" y="866"/>
                  </a:cubicBezTo>
                  <a:cubicBezTo>
                    <a:pt x="870" y="814"/>
                    <a:pt x="911" y="754"/>
                    <a:pt x="944" y="692"/>
                  </a:cubicBezTo>
                  <a:cubicBezTo>
                    <a:pt x="963" y="655"/>
                    <a:pt x="980" y="617"/>
                    <a:pt x="994" y="579"/>
                  </a:cubicBezTo>
                  <a:cubicBezTo>
                    <a:pt x="1058" y="402"/>
                    <a:pt x="1069" y="222"/>
                    <a:pt x="1068" y="123"/>
                  </a:cubicBezTo>
                  <a:close/>
                </a:path>
              </a:pathLst>
            </a:custGeom>
            <a:solidFill>
              <a:srgbClr val="92D050"/>
            </a:solidFill>
            <a:ln>
              <a:noFill/>
            </a:ln>
          </p:spPr>
          <p:txBody>
            <a:bodyPr/>
            <a:lstStyle/>
            <a:p>
              <a:pPr defTabSz="543613" fontAlgn="auto">
                <a:spcBef>
                  <a:spcPts val="0"/>
                </a:spcBef>
                <a:spcAft>
                  <a:spcPts val="0"/>
                </a:spcAft>
                <a:defRPr/>
              </a:pPr>
              <a:endParaRPr lang="id-ID" sz="1075" dirty="0">
                <a:latin typeface="Open Sans Light"/>
                <a:ea typeface="+mn-ea"/>
              </a:endParaRPr>
            </a:p>
          </p:txBody>
        </p:sp>
      </p:grpSp>
      <p:sp>
        <p:nvSpPr>
          <p:cNvPr id="69" name="AutoShape 84"/>
          <p:cNvSpPr>
            <a:spLocks/>
          </p:cNvSpPr>
          <p:nvPr/>
        </p:nvSpPr>
        <p:spPr bwMode="auto">
          <a:xfrm>
            <a:off x="4750056" y="3612392"/>
            <a:ext cx="499997" cy="4888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0" name="AutoShape 15"/>
          <p:cNvSpPr>
            <a:spLocks/>
          </p:cNvSpPr>
          <p:nvPr/>
        </p:nvSpPr>
        <p:spPr bwMode="auto">
          <a:xfrm>
            <a:off x="7552422" y="4202865"/>
            <a:ext cx="438886" cy="427776"/>
          </a:xfrm>
          <a:custGeom>
            <a:avLst/>
            <a:gdLst>
              <a:gd name="T0" fmla="+- 0 10782 53"/>
              <a:gd name="T1" fmla="*/ T0 w 21459"/>
              <a:gd name="T2" fmla="+- 0 10819 39"/>
              <a:gd name="T3" fmla="*/ 10819 h 21561"/>
              <a:gd name="T4" fmla="+- 0 10782 53"/>
              <a:gd name="T5" fmla="*/ T4 w 21459"/>
              <a:gd name="T6" fmla="+- 0 10819 39"/>
              <a:gd name="T7" fmla="*/ 10819 h 21561"/>
              <a:gd name="T8" fmla="+- 0 10782 53"/>
              <a:gd name="T9" fmla="*/ T8 w 21459"/>
              <a:gd name="T10" fmla="+- 0 10819 39"/>
              <a:gd name="T11" fmla="*/ 10819 h 21561"/>
              <a:gd name="T12" fmla="+- 0 10782 53"/>
              <a:gd name="T13" fmla="*/ T12 w 21459"/>
              <a:gd name="T14" fmla="+- 0 10819 39"/>
              <a:gd name="T15" fmla="*/ 10819 h 21561"/>
            </a:gdLst>
            <a:ahLst/>
            <a:cxnLst>
              <a:cxn ang="0">
                <a:pos x="T1" y="T3"/>
              </a:cxn>
              <a:cxn ang="0">
                <a:pos x="T5" y="T7"/>
              </a:cxn>
              <a:cxn ang="0">
                <a:pos x="T9" y="T11"/>
              </a:cxn>
              <a:cxn ang="0">
                <a:pos x="T13" y="T15"/>
              </a:cxn>
            </a:cxnLst>
            <a:rect l="0" t="0" r="r" b="b"/>
            <a:pathLst>
              <a:path w="21459" h="21561">
                <a:moveTo>
                  <a:pt x="20359" y="4319"/>
                </a:moveTo>
                <a:cubicBezTo>
                  <a:pt x="20703" y="4451"/>
                  <a:pt x="20960" y="4653"/>
                  <a:pt x="21125" y="4923"/>
                </a:cubicBezTo>
                <a:cubicBezTo>
                  <a:pt x="21468" y="5418"/>
                  <a:pt x="21546" y="6025"/>
                  <a:pt x="21363" y="6735"/>
                </a:cubicBezTo>
                <a:lnTo>
                  <a:pt x="17812" y="19432"/>
                </a:lnTo>
                <a:cubicBezTo>
                  <a:pt x="17663" y="20051"/>
                  <a:pt x="17338" y="20561"/>
                  <a:pt x="16840" y="20960"/>
                </a:cubicBezTo>
                <a:cubicBezTo>
                  <a:pt x="16342" y="21361"/>
                  <a:pt x="15810" y="21560"/>
                  <a:pt x="15242" y="21560"/>
                </a:cubicBezTo>
                <a:lnTo>
                  <a:pt x="3374" y="21560"/>
                </a:lnTo>
                <a:cubicBezTo>
                  <a:pt x="3031" y="21560"/>
                  <a:pt x="2698" y="21496"/>
                  <a:pt x="2378" y="21358"/>
                </a:cubicBezTo>
                <a:cubicBezTo>
                  <a:pt x="2056" y="21223"/>
                  <a:pt x="1747" y="21042"/>
                  <a:pt x="1456" y="20810"/>
                </a:cubicBezTo>
                <a:cubicBezTo>
                  <a:pt x="1162" y="20581"/>
                  <a:pt x="906" y="20312"/>
                  <a:pt x="683" y="19998"/>
                </a:cubicBezTo>
                <a:cubicBezTo>
                  <a:pt x="463" y="19685"/>
                  <a:pt x="287" y="19345"/>
                  <a:pt x="161" y="18978"/>
                </a:cubicBezTo>
                <a:cubicBezTo>
                  <a:pt x="-46" y="18345"/>
                  <a:pt x="-53" y="17750"/>
                  <a:pt x="138" y="17199"/>
                </a:cubicBezTo>
                <a:cubicBezTo>
                  <a:pt x="156" y="17049"/>
                  <a:pt x="172" y="16900"/>
                  <a:pt x="188" y="16759"/>
                </a:cubicBezTo>
                <a:cubicBezTo>
                  <a:pt x="206" y="16613"/>
                  <a:pt x="222" y="16449"/>
                  <a:pt x="237" y="16273"/>
                </a:cubicBezTo>
                <a:cubicBezTo>
                  <a:pt x="237" y="16179"/>
                  <a:pt x="222" y="16082"/>
                  <a:pt x="188" y="15985"/>
                </a:cubicBezTo>
                <a:cubicBezTo>
                  <a:pt x="156" y="15889"/>
                  <a:pt x="146" y="15792"/>
                  <a:pt x="161" y="15695"/>
                </a:cubicBezTo>
                <a:cubicBezTo>
                  <a:pt x="180" y="15549"/>
                  <a:pt x="245" y="15402"/>
                  <a:pt x="358" y="15256"/>
                </a:cubicBezTo>
                <a:cubicBezTo>
                  <a:pt x="471" y="15109"/>
                  <a:pt x="578" y="14942"/>
                  <a:pt x="678" y="14757"/>
                </a:cubicBezTo>
                <a:cubicBezTo>
                  <a:pt x="872" y="14411"/>
                  <a:pt x="1060" y="13986"/>
                  <a:pt x="1249" y="13485"/>
                </a:cubicBezTo>
                <a:cubicBezTo>
                  <a:pt x="1438" y="12987"/>
                  <a:pt x="1574" y="12553"/>
                  <a:pt x="1655" y="12190"/>
                </a:cubicBezTo>
                <a:cubicBezTo>
                  <a:pt x="1689" y="12040"/>
                  <a:pt x="1686" y="11896"/>
                  <a:pt x="1642" y="11762"/>
                </a:cubicBezTo>
                <a:cubicBezTo>
                  <a:pt x="1603" y="11627"/>
                  <a:pt x="1597" y="11504"/>
                  <a:pt x="1631" y="11389"/>
                </a:cubicBezTo>
                <a:cubicBezTo>
                  <a:pt x="1665" y="11240"/>
                  <a:pt x="1734" y="11111"/>
                  <a:pt x="1838" y="11005"/>
                </a:cubicBezTo>
                <a:cubicBezTo>
                  <a:pt x="1943" y="10897"/>
                  <a:pt x="2027" y="10788"/>
                  <a:pt x="2095" y="10671"/>
                </a:cubicBezTo>
                <a:cubicBezTo>
                  <a:pt x="2179" y="10507"/>
                  <a:pt x="2268" y="10308"/>
                  <a:pt x="2365" y="10082"/>
                </a:cubicBezTo>
                <a:cubicBezTo>
                  <a:pt x="2459" y="9859"/>
                  <a:pt x="2551" y="9628"/>
                  <a:pt x="2635" y="9390"/>
                </a:cubicBezTo>
                <a:cubicBezTo>
                  <a:pt x="2719" y="9150"/>
                  <a:pt x="2784" y="8918"/>
                  <a:pt x="2837" y="8690"/>
                </a:cubicBezTo>
                <a:cubicBezTo>
                  <a:pt x="2887" y="8461"/>
                  <a:pt x="2918" y="8271"/>
                  <a:pt x="2936" y="8118"/>
                </a:cubicBezTo>
                <a:cubicBezTo>
                  <a:pt x="2952" y="7972"/>
                  <a:pt x="2944" y="7816"/>
                  <a:pt x="2910" y="7655"/>
                </a:cubicBezTo>
                <a:cubicBezTo>
                  <a:pt x="2876" y="7497"/>
                  <a:pt x="2876" y="7365"/>
                  <a:pt x="2910" y="7248"/>
                </a:cubicBezTo>
                <a:cubicBezTo>
                  <a:pt x="2960" y="7101"/>
                  <a:pt x="3046" y="6978"/>
                  <a:pt x="3167" y="6878"/>
                </a:cubicBezTo>
                <a:cubicBezTo>
                  <a:pt x="3288" y="6778"/>
                  <a:pt x="3390" y="6664"/>
                  <a:pt x="3476" y="6532"/>
                </a:cubicBezTo>
                <a:cubicBezTo>
                  <a:pt x="3557" y="6421"/>
                  <a:pt x="3649" y="6263"/>
                  <a:pt x="3746" y="6049"/>
                </a:cubicBezTo>
                <a:cubicBezTo>
                  <a:pt x="3840" y="5841"/>
                  <a:pt x="3937" y="5609"/>
                  <a:pt x="4034" y="5354"/>
                </a:cubicBezTo>
                <a:cubicBezTo>
                  <a:pt x="4129" y="5102"/>
                  <a:pt x="4210" y="4856"/>
                  <a:pt x="4278" y="4618"/>
                </a:cubicBezTo>
                <a:cubicBezTo>
                  <a:pt x="4344" y="4381"/>
                  <a:pt x="4385" y="4170"/>
                  <a:pt x="4404" y="3979"/>
                </a:cubicBezTo>
                <a:cubicBezTo>
                  <a:pt x="4420" y="3868"/>
                  <a:pt x="4404" y="3754"/>
                  <a:pt x="4354" y="3636"/>
                </a:cubicBezTo>
                <a:cubicBezTo>
                  <a:pt x="4304" y="3519"/>
                  <a:pt x="4294" y="3390"/>
                  <a:pt x="4328" y="3249"/>
                </a:cubicBezTo>
                <a:cubicBezTo>
                  <a:pt x="4362" y="3120"/>
                  <a:pt x="4438" y="2980"/>
                  <a:pt x="4561" y="2836"/>
                </a:cubicBezTo>
                <a:cubicBezTo>
                  <a:pt x="4682" y="2692"/>
                  <a:pt x="4792" y="2543"/>
                  <a:pt x="4894" y="2393"/>
                </a:cubicBezTo>
                <a:cubicBezTo>
                  <a:pt x="5025" y="2159"/>
                  <a:pt x="5145" y="1886"/>
                  <a:pt x="5250" y="1573"/>
                </a:cubicBezTo>
                <a:cubicBezTo>
                  <a:pt x="5355" y="1262"/>
                  <a:pt x="5481" y="975"/>
                  <a:pt x="5625" y="717"/>
                </a:cubicBezTo>
                <a:cubicBezTo>
                  <a:pt x="5772" y="462"/>
                  <a:pt x="5966" y="259"/>
                  <a:pt x="6204" y="116"/>
                </a:cubicBezTo>
                <a:cubicBezTo>
                  <a:pt x="6440" y="-31"/>
                  <a:pt x="6767" y="-39"/>
                  <a:pt x="7176" y="92"/>
                </a:cubicBezTo>
                <a:lnTo>
                  <a:pt x="7150" y="151"/>
                </a:lnTo>
                <a:cubicBezTo>
                  <a:pt x="7409" y="54"/>
                  <a:pt x="7635" y="10"/>
                  <a:pt x="7829" y="10"/>
                </a:cubicBezTo>
                <a:lnTo>
                  <a:pt x="17613" y="10"/>
                </a:lnTo>
                <a:cubicBezTo>
                  <a:pt x="18266" y="10"/>
                  <a:pt x="18764" y="277"/>
                  <a:pt x="19107" y="805"/>
                </a:cubicBezTo>
                <a:cubicBezTo>
                  <a:pt x="19448" y="1303"/>
                  <a:pt x="19524" y="1904"/>
                  <a:pt x="19330" y="2616"/>
                </a:cubicBezTo>
                <a:lnTo>
                  <a:pt x="15782" y="15329"/>
                </a:lnTo>
                <a:cubicBezTo>
                  <a:pt x="15630" y="15918"/>
                  <a:pt x="15307" y="16419"/>
                  <a:pt x="14809" y="16829"/>
                </a:cubicBezTo>
                <a:cubicBezTo>
                  <a:pt x="14312" y="17243"/>
                  <a:pt x="13782" y="17448"/>
                  <a:pt x="13221" y="17448"/>
                </a:cubicBezTo>
                <a:lnTo>
                  <a:pt x="2019" y="17448"/>
                </a:lnTo>
                <a:cubicBezTo>
                  <a:pt x="1935" y="17448"/>
                  <a:pt x="1852" y="17460"/>
                  <a:pt x="1762" y="17477"/>
                </a:cubicBezTo>
                <a:cubicBezTo>
                  <a:pt x="1676" y="17495"/>
                  <a:pt x="1597" y="17551"/>
                  <a:pt x="1529" y="17644"/>
                </a:cubicBezTo>
                <a:cubicBezTo>
                  <a:pt x="1430" y="17832"/>
                  <a:pt x="1430" y="18096"/>
                  <a:pt x="1529" y="18430"/>
                </a:cubicBezTo>
                <a:cubicBezTo>
                  <a:pt x="1665" y="18834"/>
                  <a:pt x="1914" y="19186"/>
                  <a:pt x="2284" y="19488"/>
                </a:cubicBezTo>
                <a:cubicBezTo>
                  <a:pt x="2651" y="19796"/>
                  <a:pt x="3015" y="19945"/>
                  <a:pt x="3374" y="19945"/>
                </a:cubicBezTo>
                <a:lnTo>
                  <a:pt x="15242" y="19945"/>
                </a:lnTo>
                <a:cubicBezTo>
                  <a:pt x="15485" y="19945"/>
                  <a:pt x="15724" y="19846"/>
                  <a:pt x="15962" y="19643"/>
                </a:cubicBezTo>
                <a:cubicBezTo>
                  <a:pt x="16201" y="19444"/>
                  <a:pt x="16358" y="19221"/>
                  <a:pt x="16434" y="18975"/>
                </a:cubicBezTo>
                <a:lnTo>
                  <a:pt x="20310" y="5128"/>
                </a:lnTo>
                <a:cubicBezTo>
                  <a:pt x="20344" y="4979"/>
                  <a:pt x="20365" y="4841"/>
                  <a:pt x="20373" y="4715"/>
                </a:cubicBezTo>
                <a:cubicBezTo>
                  <a:pt x="20378" y="4592"/>
                  <a:pt x="20373" y="4460"/>
                  <a:pt x="20359" y="4319"/>
                </a:cubicBezTo>
                <a:moveTo>
                  <a:pt x="6285" y="8083"/>
                </a:moveTo>
                <a:cubicBezTo>
                  <a:pt x="6201" y="8446"/>
                  <a:pt x="6311" y="8628"/>
                  <a:pt x="6610" y="8628"/>
                </a:cubicBezTo>
                <a:lnTo>
                  <a:pt x="14325" y="8628"/>
                </a:lnTo>
                <a:cubicBezTo>
                  <a:pt x="14461" y="8628"/>
                  <a:pt x="14587" y="8578"/>
                  <a:pt x="14707" y="8473"/>
                </a:cubicBezTo>
                <a:cubicBezTo>
                  <a:pt x="14830" y="8370"/>
                  <a:pt x="14906" y="8238"/>
                  <a:pt x="14940" y="8083"/>
                </a:cubicBezTo>
                <a:lnTo>
                  <a:pt x="15242" y="7028"/>
                </a:lnTo>
                <a:cubicBezTo>
                  <a:pt x="15276" y="6881"/>
                  <a:pt x="15263" y="6752"/>
                  <a:pt x="15205" y="6641"/>
                </a:cubicBezTo>
                <a:cubicBezTo>
                  <a:pt x="15145" y="6535"/>
                  <a:pt x="15051" y="6483"/>
                  <a:pt x="14914" y="6483"/>
                </a:cubicBezTo>
                <a:lnTo>
                  <a:pt x="7202" y="6483"/>
                </a:lnTo>
                <a:cubicBezTo>
                  <a:pt x="7066" y="6483"/>
                  <a:pt x="6935" y="6532"/>
                  <a:pt x="6807" y="6638"/>
                </a:cubicBezTo>
                <a:cubicBezTo>
                  <a:pt x="6676" y="6740"/>
                  <a:pt x="6594" y="6869"/>
                  <a:pt x="6560" y="7028"/>
                </a:cubicBezTo>
                <a:lnTo>
                  <a:pt x="6285" y="8083"/>
                </a:lnTo>
                <a:close/>
                <a:moveTo>
                  <a:pt x="7150" y="4867"/>
                </a:moveTo>
                <a:cubicBezTo>
                  <a:pt x="7116" y="5017"/>
                  <a:pt x="7132" y="5140"/>
                  <a:pt x="7195" y="5240"/>
                </a:cubicBezTo>
                <a:cubicBezTo>
                  <a:pt x="7257" y="5336"/>
                  <a:pt x="7354" y="5386"/>
                  <a:pt x="7488" y="5386"/>
                </a:cubicBezTo>
                <a:lnTo>
                  <a:pt x="15192" y="5386"/>
                </a:lnTo>
                <a:cubicBezTo>
                  <a:pt x="15326" y="5386"/>
                  <a:pt x="15451" y="5336"/>
                  <a:pt x="15575" y="5240"/>
                </a:cubicBezTo>
                <a:cubicBezTo>
                  <a:pt x="15695" y="5140"/>
                  <a:pt x="15784" y="5017"/>
                  <a:pt x="15845" y="4867"/>
                </a:cubicBezTo>
                <a:lnTo>
                  <a:pt x="16120" y="3771"/>
                </a:lnTo>
                <a:cubicBezTo>
                  <a:pt x="16154" y="3622"/>
                  <a:pt x="16141" y="3493"/>
                  <a:pt x="16083" y="3387"/>
                </a:cubicBezTo>
                <a:cubicBezTo>
                  <a:pt x="16023" y="3279"/>
                  <a:pt x="15923" y="3223"/>
                  <a:pt x="15782" y="3223"/>
                </a:cubicBezTo>
                <a:lnTo>
                  <a:pt x="8078" y="3223"/>
                </a:lnTo>
                <a:cubicBezTo>
                  <a:pt x="7944" y="3223"/>
                  <a:pt x="7818" y="3279"/>
                  <a:pt x="7695" y="3387"/>
                </a:cubicBezTo>
                <a:cubicBezTo>
                  <a:pt x="7575" y="3493"/>
                  <a:pt x="7488" y="3622"/>
                  <a:pt x="7438" y="3771"/>
                </a:cubicBezTo>
                <a:lnTo>
                  <a:pt x="7150" y="4867"/>
                </a:lnTo>
                <a:close/>
              </a:path>
            </a:pathLst>
          </a:custGeom>
          <a:solidFill>
            <a:schemeClr val="bg1"/>
          </a:solidFill>
          <a:ln>
            <a:noFill/>
          </a:ln>
          <a:effectLst/>
          <a:extLst/>
        </p:spPr>
        <p:txBody>
          <a:bodyPr lIns="19048" tIns="19048" rIns="19048" bIns="19048" anchor="ctr"/>
          <a:lstStyle/>
          <a:p>
            <a:pPr defTabSz="171230" fontAlgn="auto">
              <a:spcBef>
                <a:spcPts val="0"/>
              </a:spcBef>
              <a:spcAft>
                <a:spcPts val="0"/>
              </a:spcAft>
              <a:defRPr/>
            </a:pPr>
            <a:endParaRPr lang="es-ES" sz="105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1" name="AutoShape 44"/>
          <p:cNvSpPr>
            <a:spLocks/>
          </p:cNvSpPr>
          <p:nvPr/>
        </p:nvSpPr>
        <p:spPr bwMode="auto">
          <a:xfrm>
            <a:off x="6228620" y="3679058"/>
            <a:ext cx="384918" cy="4142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2" name="AutoShape 92"/>
          <p:cNvSpPr>
            <a:spLocks/>
          </p:cNvSpPr>
          <p:nvPr/>
        </p:nvSpPr>
        <p:spPr bwMode="auto">
          <a:xfrm>
            <a:off x="3377047" y="4629847"/>
            <a:ext cx="615076" cy="5150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287" y="12517"/>
                </a:moveTo>
                <a:cubicBezTo>
                  <a:pt x="14687" y="12517"/>
                  <a:pt x="15037" y="12647"/>
                  <a:pt x="15346" y="12910"/>
                </a:cubicBezTo>
                <a:lnTo>
                  <a:pt x="20700" y="17164"/>
                </a:lnTo>
                <a:cubicBezTo>
                  <a:pt x="20976" y="17407"/>
                  <a:pt x="21197" y="17703"/>
                  <a:pt x="21357" y="18051"/>
                </a:cubicBezTo>
                <a:cubicBezTo>
                  <a:pt x="21517" y="18398"/>
                  <a:pt x="21599" y="18779"/>
                  <a:pt x="21599" y="19191"/>
                </a:cubicBezTo>
                <a:cubicBezTo>
                  <a:pt x="21599" y="19860"/>
                  <a:pt x="21402" y="20428"/>
                  <a:pt x="21006" y="20896"/>
                </a:cubicBezTo>
                <a:cubicBezTo>
                  <a:pt x="20613" y="21365"/>
                  <a:pt x="20143" y="21599"/>
                  <a:pt x="19594" y="21599"/>
                </a:cubicBezTo>
                <a:cubicBezTo>
                  <a:pt x="19182" y="21599"/>
                  <a:pt x="18810" y="21458"/>
                  <a:pt x="18478" y="21179"/>
                </a:cubicBezTo>
                <a:lnTo>
                  <a:pt x="13128" y="16924"/>
                </a:lnTo>
                <a:cubicBezTo>
                  <a:pt x="12599" y="16498"/>
                  <a:pt x="12319" y="15908"/>
                  <a:pt x="12281" y="15154"/>
                </a:cubicBezTo>
                <a:lnTo>
                  <a:pt x="9713" y="13096"/>
                </a:lnTo>
                <a:lnTo>
                  <a:pt x="8518" y="15233"/>
                </a:lnTo>
                <a:cubicBezTo>
                  <a:pt x="8412" y="15411"/>
                  <a:pt x="8273" y="15504"/>
                  <a:pt x="8101" y="15504"/>
                </a:cubicBezTo>
                <a:cubicBezTo>
                  <a:pt x="7995" y="15504"/>
                  <a:pt x="7901" y="15468"/>
                  <a:pt x="7819" y="15397"/>
                </a:cubicBezTo>
                <a:cubicBezTo>
                  <a:pt x="8233" y="15747"/>
                  <a:pt x="8445" y="16199"/>
                  <a:pt x="8452" y="16746"/>
                </a:cubicBezTo>
                <a:cubicBezTo>
                  <a:pt x="8452" y="16972"/>
                  <a:pt x="8412" y="17187"/>
                  <a:pt x="8334" y="17390"/>
                </a:cubicBezTo>
                <a:cubicBezTo>
                  <a:pt x="8254" y="17591"/>
                  <a:pt x="8150" y="17777"/>
                  <a:pt x="8016" y="17944"/>
                </a:cubicBezTo>
                <a:cubicBezTo>
                  <a:pt x="7884" y="18107"/>
                  <a:pt x="7736" y="18240"/>
                  <a:pt x="7567" y="18342"/>
                </a:cubicBezTo>
                <a:cubicBezTo>
                  <a:pt x="7395" y="18440"/>
                  <a:pt x="7221" y="18488"/>
                  <a:pt x="7042" y="18488"/>
                </a:cubicBezTo>
                <a:cubicBezTo>
                  <a:pt x="6781" y="18488"/>
                  <a:pt x="6545" y="18409"/>
                  <a:pt x="6343" y="18246"/>
                </a:cubicBezTo>
                <a:lnTo>
                  <a:pt x="550" y="13627"/>
                </a:lnTo>
                <a:cubicBezTo>
                  <a:pt x="183" y="13328"/>
                  <a:pt x="0" y="12915"/>
                  <a:pt x="0" y="12379"/>
                </a:cubicBezTo>
                <a:cubicBezTo>
                  <a:pt x="0" y="11939"/>
                  <a:pt x="136" y="11529"/>
                  <a:pt x="416" y="11151"/>
                </a:cubicBezTo>
                <a:cubicBezTo>
                  <a:pt x="694" y="10773"/>
                  <a:pt x="1023" y="10581"/>
                  <a:pt x="1407" y="10581"/>
                </a:cubicBezTo>
                <a:cubicBezTo>
                  <a:pt x="1673" y="10581"/>
                  <a:pt x="1925" y="10682"/>
                  <a:pt x="2174" y="10880"/>
                </a:cubicBezTo>
                <a:cubicBezTo>
                  <a:pt x="2024" y="10756"/>
                  <a:pt x="1944" y="10586"/>
                  <a:pt x="1939" y="10380"/>
                </a:cubicBezTo>
                <a:cubicBezTo>
                  <a:pt x="1939" y="10310"/>
                  <a:pt x="1967" y="10202"/>
                  <a:pt x="2026" y="10058"/>
                </a:cubicBezTo>
                <a:lnTo>
                  <a:pt x="5792" y="3271"/>
                </a:lnTo>
                <a:cubicBezTo>
                  <a:pt x="5898" y="3094"/>
                  <a:pt x="6034" y="2998"/>
                  <a:pt x="6209" y="2989"/>
                </a:cubicBezTo>
                <a:cubicBezTo>
                  <a:pt x="6329" y="2989"/>
                  <a:pt x="6418" y="3029"/>
                  <a:pt x="6479" y="3111"/>
                </a:cubicBezTo>
                <a:cubicBezTo>
                  <a:pt x="6293" y="2947"/>
                  <a:pt x="6140" y="2755"/>
                  <a:pt x="6027" y="2529"/>
                </a:cubicBezTo>
                <a:cubicBezTo>
                  <a:pt x="5914" y="2303"/>
                  <a:pt x="5860" y="2052"/>
                  <a:pt x="5860" y="1770"/>
                </a:cubicBezTo>
                <a:cubicBezTo>
                  <a:pt x="5860" y="1329"/>
                  <a:pt x="6001" y="926"/>
                  <a:pt x="6289" y="556"/>
                </a:cubicBezTo>
                <a:cubicBezTo>
                  <a:pt x="6573" y="189"/>
                  <a:pt x="6898" y="0"/>
                  <a:pt x="7268" y="0"/>
                </a:cubicBezTo>
                <a:cubicBezTo>
                  <a:pt x="7515" y="0"/>
                  <a:pt x="7750" y="90"/>
                  <a:pt x="7964" y="259"/>
                </a:cubicBezTo>
                <a:lnTo>
                  <a:pt x="13757" y="4881"/>
                </a:lnTo>
                <a:cubicBezTo>
                  <a:pt x="13931" y="5025"/>
                  <a:pt x="14065" y="5205"/>
                  <a:pt x="14162" y="5426"/>
                </a:cubicBezTo>
                <a:cubicBezTo>
                  <a:pt x="14258" y="5646"/>
                  <a:pt x="14310" y="5889"/>
                  <a:pt x="14310" y="6151"/>
                </a:cubicBezTo>
                <a:cubicBezTo>
                  <a:pt x="14310" y="6374"/>
                  <a:pt x="14270" y="6594"/>
                  <a:pt x="14190" y="6806"/>
                </a:cubicBezTo>
                <a:cubicBezTo>
                  <a:pt x="14112" y="7021"/>
                  <a:pt x="14014" y="7204"/>
                  <a:pt x="13891" y="7368"/>
                </a:cubicBezTo>
                <a:cubicBezTo>
                  <a:pt x="13771" y="7529"/>
                  <a:pt x="13623" y="7662"/>
                  <a:pt x="13442" y="7763"/>
                </a:cubicBezTo>
                <a:cubicBezTo>
                  <a:pt x="13260" y="7871"/>
                  <a:pt x="13081" y="7921"/>
                  <a:pt x="12900" y="7921"/>
                </a:cubicBezTo>
                <a:cubicBezTo>
                  <a:pt x="12655" y="7921"/>
                  <a:pt x="12397" y="7820"/>
                  <a:pt x="12135" y="7611"/>
                </a:cubicBezTo>
                <a:cubicBezTo>
                  <a:pt x="12284" y="7738"/>
                  <a:pt x="12366" y="7902"/>
                  <a:pt x="12373" y="8111"/>
                </a:cubicBezTo>
                <a:cubicBezTo>
                  <a:pt x="12373" y="8238"/>
                  <a:pt x="12342" y="8348"/>
                  <a:pt x="12281" y="8449"/>
                </a:cubicBezTo>
                <a:lnTo>
                  <a:pt x="11100" y="10581"/>
                </a:lnTo>
                <a:lnTo>
                  <a:pt x="13656" y="12625"/>
                </a:lnTo>
                <a:cubicBezTo>
                  <a:pt x="13762" y="12588"/>
                  <a:pt x="13865" y="12563"/>
                  <a:pt x="13971" y="12546"/>
                </a:cubicBezTo>
                <a:cubicBezTo>
                  <a:pt x="14077" y="12526"/>
                  <a:pt x="14183" y="12517"/>
                  <a:pt x="14287" y="12517"/>
                </a:cubicBezTo>
              </a:path>
            </a:pathLst>
          </a:custGeom>
          <a:solidFill>
            <a:schemeClr val="bg1"/>
          </a:solidFill>
          <a:ln>
            <a:noFill/>
          </a:ln>
          <a:effectLst/>
          <a:extLst/>
        </p:spPr>
        <p:txBody>
          <a:bodyPr lIns="19048" tIns="19048" rIns="19048" bIns="19048" anchor="ctr"/>
          <a:lstStyle/>
          <a:p>
            <a:pPr defTabSz="171230" fontAlgn="auto">
              <a:spcBef>
                <a:spcPts val="0"/>
              </a:spcBef>
              <a:spcAft>
                <a:spcPts val="0"/>
              </a:spcAft>
              <a:defRPr/>
            </a:pPr>
            <a:endParaRPr lang="es-ES" sz="105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73" name="Group 98"/>
          <p:cNvGrpSpPr>
            <a:grpSpLocks/>
          </p:cNvGrpSpPr>
          <p:nvPr/>
        </p:nvGrpSpPr>
        <p:grpSpPr bwMode="auto">
          <a:xfrm>
            <a:off x="1106424" y="5308055"/>
            <a:ext cx="2165537" cy="1125746"/>
            <a:chOff x="838200" y="3000256"/>
            <a:chExt cx="1624364" cy="844797"/>
          </a:xfrm>
        </p:grpSpPr>
        <p:sp>
          <p:nvSpPr>
            <p:cNvPr id="74" name="TextBox 99"/>
            <p:cNvSpPr txBox="1">
              <a:spLocks noChangeArrowheads="1"/>
            </p:cNvSpPr>
            <p:nvPr/>
          </p:nvSpPr>
          <p:spPr bwMode="auto">
            <a:xfrm>
              <a:off x="862364" y="3000256"/>
              <a:ext cx="1600200" cy="2540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75" name="TextBox 100"/>
            <p:cNvSpPr txBox="1">
              <a:spLocks noChangeArrowheads="1"/>
            </p:cNvSpPr>
            <p:nvPr/>
          </p:nvSpPr>
          <p:spPr bwMode="auto">
            <a:xfrm>
              <a:off x="838200" y="3326260"/>
              <a:ext cx="1600200" cy="51879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76" name="Group 101"/>
          <p:cNvGrpSpPr>
            <a:grpSpLocks/>
          </p:cNvGrpSpPr>
          <p:nvPr/>
        </p:nvGrpSpPr>
        <p:grpSpPr bwMode="auto">
          <a:xfrm>
            <a:off x="1823087" y="2679857"/>
            <a:ext cx="2624590" cy="326189"/>
            <a:chOff x="1848067" y="2697524"/>
            <a:chExt cx="2311184" cy="316190"/>
          </a:xfrm>
        </p:grpSpPr>
        <p:cxnSp>
          <p:nvCxnSpPr>
            <p:cNvPr id="77" name="Straight Connector 102"/>
            <p:cNvCxnSpPr/>
            <p:nvPr/>
          </p:nvCxnSpPr>
          <p:spPr>
            <a:xfrm flipH="1" flipV="1">
              <a:off x="3660952" y="2697524"/>
              <a:ext cx="49829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78" name="Straight Connector 103"/>
            <p:cNvCxnSpPr/>
            <p:nvPr/>
          </p:nvCxnSpPr>
          <p:spPr>
            <a:xfrm flipH="1">
              <a:off x="1848067" y="2697524"/>
              <a:ext cx="1812885"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79" name="Group 104"/>
          <p:cNvGrpSpPr>
            <a:grpSpLocks/>
          </p:cNvGrpSpPr>
          <p:nvPr/>
        </p:nvGrpSpPr>
        <p:grpSpPr bwMode="auto">
          <a:xfrm>
            <a:off x="1898483" y="2302875"/>
            <a:ext cx="2134116" cy="1136502"/>
            <a:chOff x="838200" y="2992185"/>
            <a:chExt cx="1600200" cy="852868"/>
          </a:xfrm>
        </p:grpSpPr>
        <p:sp>
          <p:nvSpPr>
            <p:cNvPr id="80" name="TextBox 105"/>
            <p:cNvSpPr txBox="1">
              <a:spLocks noChangeArrowheads="1"/>
            </p:cNvSpPr>
            <p:nvPr/>
          </p:nvSpPr>
          <p:spPr bwMode="auto">
            <a:xfrm>
              <a:off x="838200" y="2992185"/>
              <a:ext cx="1600200" cy="2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81" name="TextBox 106"/>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82" name="Group 107"/>
          <p:cNvGrpSpPr>
            <a:grpSpLocks/>
          </p:cNvGrpSpPr>
          <p:nvPr/>
        </p:nvGrpSpPr>
        <p:grpSpPr bwMode="auto">
          <a:xfrm>
            <a:off x="7168297" y="2691762"/>
            <a:ext cx="2941255" cy="253967"/>
            <a:chOff x="7528087" y="2680840"/>
            <a:chExt cx="2061939" cy="316190"/>
          </a:xfrm>
        </p:grpSpPr>
        <p:cxnSp>
          <p:nvCxnSpPr>
            <p:cNvPr id="83" name="Straight Connector 108"/>
            <p:cNvCxnSpPr/>
            <p:nvPr/>
          </p:nvCxnSpPr>
          <p:spPr>
            <a:xfrm flipV="1">
              <a:off x="7528087" y="2680840"/>
              <a:ext cx="497959"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84" name="Straight Connector 109"/>
            <p:cNvCxnSpPr/>
            <p:nvPr/>
          </p:nvCxnSpPr>
          <p:spPr>
            <a:xfrm>
              <a:off x="8026046" y="2680840"/>
              <a:ext cx="1563980"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85" name="Group 110"/>
          <p:cNvGrpSpPr>
            <a:grpSpLocks/>
          </p:cNvGrpSpPr>
          <p:nvPr/>
        </p:nvGrpSpPr>
        <p:grpSpPr bwMode="auto">
          <a:xfrm>
            <a:off x="7984166" y="2278273"/>
            <a:ext cx="2133322" cy="1137295"/>
            <a:chOff x="838200" y="2992185"/>
            <a:chExt cx="1600200" cy="852868"/>
          </a:xfrm>
        </p:grpSpPr>
        <p:sp>
          <p:nvSpPr>
            <p:cNvPr id="86" name="TextBox 111"/>
            <p:cNvSpPr txBox="1">
              <a:spLocks noChangeArrowheads="1"/>
            </p:cNvSpPr>
            <p:nvPr/>
          </p:nvSpPr>
          <p:spPr bwMode="auto">
            <a:xfrm>
              <a:off x="838200" y="2992185"/>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87" name="TextBox 112"/>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grpSp>
        <p:nvGrpSpPr>
          <p:cNvPr id="88" name="Group 113"/>
          <p:cNvGrpSpPr>
            <a:grpSpLocks/>
          </p:cNvGrpSpPr>
          <p:nvPr/>
        </p:nvGrpSpPr>
        <p:grpSpPr bwMode="auto">
          <a:xfrm flipV="1">
            <a:off x="8196863" y="5058416"/>
            <a:ext cx="2673795" cy="432538"/>
            <a:chOff x="7495444" y="2680840"/>
            <a:chExt cx="2061939" cy="316190"/>
          </a:xfrm>
        </p:grpSpPr>
        <p:cxnSp>
          <p:nvCxnSpPr>
            <p:cNvPr id="89" name="Straight Connector 114"/>
            <p:cNvCxnSpPr/>
            <p:nvPr/>
          </p:nvCxnSpPr>
          <p:spPr>
            <a:xfrm flipV="1">
              <a:off x="7495444" y="2680840"/>
              <a:ext cx="498195" cy="316190"/>
            </a:xfrm>
            <a:prstGeom prst="line">
              <a:avLst/>
            </a:prstGeom>
            <a:ln>
              <a:solidFill>
                <a:schemeClr val="bg1">
                  <a:lumMod val="50000"/>
                </a:schemeClr>
              </a:solidFill>
              <a:prstDash val="dashDot"/>
            </a:ln>
          </p:spPr>
          <p:style>
            <a:lnRef idx="1">
              <a:schemeClr val="accent1"/>
            </a:lnRef>
            <a:fillRef idx="0">
              <a:schemeClr val="accent1"/>
            </a:fillRef>
            <a:effectRef idx="0">
              <a:schemeClr val="accent1"/>
            </a:effectRef>
            <a:fontRef idx="minor">
              <a:schemeClr val="tx1"/>
            </a:fontRef>
          </p:style>
        </p:cxnSp>
        <p:cxnSp>
          <p:nvCxnSpPr>
            <p:cNvPr id="90" name="Straight Connector 115"/>
            <p:cNvCxnSpPr/>
            <p:nvPr/>
          </p:nvCxnSpPr>
          <p:spPr>
            <a:xfrm>
              <a:off x="7993639" y="2680840"/>
              <a:ext cx="1563744"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grpSp>
      <p:grpSp>
        <p:nvGrpSpPr>
          <p:cNvPr id="91" name="Group 116"/>
          <p:cNvGrpSpPr>
            <a:grpSpLocks/>
          </p:cNvGrpSpPr>
          <p:nvPr/>
        </p:nvGrpSpPr>
        <p:grpSpPr bwMode="auto">
          <a:xfrm>
            <a:off x="8751622" y="5130815"/>
            <a:ext cx="2307279" cy="1098230"/>
            <a:chOff x="838200" y="3021481"/>
            <a:chExt cx="1730041" cy="823572"/>
          </a:xfrm>
        </p:grpSpPr>
        <p:sp>
          <p:nvSpPr>
            <p:cNvPr id="92" name="TextBox 117"/>
            <p:cNvSpPr txBox="1">
              <a:spLocks noChangeArrowheads="1"/>
            </p:cNvSpPr>
            <p:nvPr/>
          </p:nvSpPr>
          <p:spPr bwMode="auto">
            <a:xfrm>
              <a:off x="968041" y="3021481"/>
              <a:ext cx="1600200" cy="253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在此添加标题</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93" name="TextBox 118"/>
            <p:cNvSpPr txBox="1">
              <a:spLocks noChangeArrowheads="1"/>
            </p:cNvSpPr>
            <p:nvPr/>
          </p:nvSpPr>
          <p:spPr bwMode="auto">
            <a:xfrm>
              <a:off x="838200" y="3326260"/>
              <a:ext cx="1600200" cy="518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2469853943"/>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p:cTn id="21" dur="500" fill="hold"/>
                                        <p:tgtEl>
                                          <p:spTgt spid="72"/>
                                        </p:tgtEl>
                                        <p:attrNameLst>
                                          <p:attrName>ppt_w</p:attrName>
                                        </p:attrNameLst>
                                      </p:cBhvr>
                                      <p:tavLst>
                                        <p:tav tm="0">
                                          <p:val>
                                            <p:fltVal val="0"/>
                                          </p:val>
                                        </p:tav>
                                        <p:tav tm="100000">
                                          <p:val>
                                            <p:strVal val="#ppt_w"/>
                                          </p:val>
                                        </p:tav>
                                      </p:tavLst>
                                    </p:anim>
                                    <p:anim calcmode="lin" valueType="num">
                                      <p:cBhvr>
                                        <p:cTn id="22" dur="500" fill="hold"/>
                                        <p:tgtEl>
                                          <p:spTgt spid="72"/>
                                        </p:tgtEl>
                                        <p:attrNameLst>
                                          <p:attrName>ppt_h</p:attrName>
                                        </p:attrNameLst>
                                      </p:cBhvr>
                                      <p:tavLst>
                                        <p:tav tm="0">
                                          <p:val>
                                            <p:fltVal val="0"/>
                                          </p:val>
                                        </p:tav>
                                        <p:tav tm="100000">
                                          <p:val>
                                            <p:strVal val="#ppt_h"/>
                                          </p:val>
                                        </p:tav>
                                      </p:tavLst>
                                    </p:anim>
                                    <p:animEffect transition="in" filter="fade">
                                      <p:cBhvr>
                                        <p:cTn id="23" dur="500"/>
                                        <p:tgtEl>
                                          <p:spTgt spid="72"/>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500"/>
                                        <p:tgtEl>
                                          <p:spTgt spid="73"/>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p:cTn id="35" dur="500" fill="hold"/>
                                        <p:tgtEl>
                                          <p:spTgt spid="69"/>
                                        </p:tgtEl>
                                        <p:attrNameLst>
                                          <p:attrName>ppt_w</p:attrName>
                                        </p:attrNameLst>
                                      </p:cBhvr>
                                      <p:tavLst>
                                        <p:tav tm="0">
                                          <p:val>
                                            <p:fltVal val="0"/>
                                          </p:val>
                                        </p:tav>
                                        <p:tav tm="100000">
                                          <p:val>
                                            <p:strVal val="#ppt_w"/>
                                          </p:val>
                                        </p:tav>
                                      </p:tavLst>
                                    </p:anim>
                                    <p:anim calcmode="lin" valueType="num">
                                      <p:cBhvr>
                                        <p:cTn id="36" dur="500" fill="hold"/>
                                        <p:tgtEl>
                                          <p:spTgt spid="69"/>
                                        </p:tgtEl>
                                        <p:attrNameLst>
                                          <p:attrName>ppt_h</p:attrName>
                                        </p:attrNameLst>
                                      </p:cBhvr>
                                      <p:tavLst>
                                        <p:tav tm="0">
                                          <p:val>
                                            <p:fltVal val="0"/>
                                          </p:val>
                                        </p:tav>
                                        <p:tav tm="100000">
                                          <p:val>
                                            <p:strVal val="#ppt_h"/>
                                          </p:val>
                                        </p:tav>
                                      </p:tavLst>
                                    </p:anim>
                                    <p:animEffect transition="in" filter="fade">
                                      <p:cBhvr>
                                        <p:cTn id="37" dur="500"/>
                                        <p:tgtEl>
                                          <p:spTgt spid="6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500"/>
                                        <p:tgtEl>
                                          <p:spTgt spid="76"/>
                                        </p:tgtEl>
                                      </p:cBhvr>
                                    </p:animEffect>
                                  </p:childTnLst>
                                </p:cTn>
                              </p:par>
                            </p:childTnLst>
                          </p:cTn>
                        </p:par>
                        <p:par>
                          <p:cTn id="42" fill="hold">
                            <p:stCondLst>
                              <p:cond delay="4000"/>
                            </p:stCondLst>
                            <p:childTnLst>
                              <p:par>
                                <p:cTn id="43" presetID="10" presetClass="entr" presetSubtype="0" fill="hold" nodeType="afterEffect">
                                  <p:stCondLst>
                                    <p:cond delay="0"/>
                                  </p:stCondLst>
                                  <p:childTnLst>
                                    <p:set>
                                      <p:cBhvr>
                                        <p:cTn id="44" dur="1" fill="hold">
                                          <p:stCondLst>
                                            <p:cond delay="0"/>
                                          </p:stCondLst>
                                        </p:cTn>
                                        <p:tgtEl>
                                          <p:spTgt spid="79"/>
                                        </p:tgtEl>
                                        <p:attrNameLst>
                                          <p:attrName>style.visibility</p:attrName>
                                        </p:attrNameLst>
                                      </p:cBhvr>
                                      <p:to>
                                        <p:strVal val="visible"/>
                                      </p:to>
                                    </p:set>
                                    <p:animEffect transition="in" filter="fade">
                                      <p:cBhvr>
                                        <p:cTn id="45" dur="500"/>
                                        <p:tgtEl>
                                          <p:spTgt spid="79"/>
                                        </p:tgtEl>
                                      </p:cBhvr>
                                    </p:animEffect>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 calcmode="lin" valueType="num">
                                      <p:cBhvr>
                                        <p:cTn id="49" dur="500" fill="hold"/>
                                        <p:tgtEl>
                                          <p:spTgt spid="71"/>
                                        </p:tgtEl>
                                        <p:attrNameLst>
                                          <p:attrName>ppt_w</p:attrName>
                                        </p:attrNameLst>
                                      </p:cBhvr>
                                      <p:tavLst>
                                        <p:tav tm="0">
                                          <p:val>
                                            <p:fltVal val="0"/>
                                          </p:val>
                                        </p:tav>
                                        <p:tav tm="100000">
                                          <p:val>
                                            <p:strVal val="#ppt_w"/>
                                          </p:val>
                                        </p:tav>
                                      </p:tavLst>
                                    </p:anim>
                                    <p:anim calcmode="lin" valueType="num">
                                      <p:cBhvr>
                                        <p:cTn id="50" dur="500" fill="hold"/>
                                        <p:tgtEl>
                                          <p:spTgt spid="71"/>
                                        </p:tgtEl>
                                        <p:attrNameLst>
                                          <p:attrName>ppt_h</p:attrName>
                                        </p:attrNameLst>
                                      </p:cBhvr>
                                      <p:tavLst>
                                        <p:tav tm="0">
                                          <p:val>
                                            <p:fltVal val="0"/>
                                          </p:val>
                                        </p:tav>
                                        <p:tav tm="100000">
                                          <p:val>
                                            <p:strVal val="#ppt_h"/>
                                          </p:val>
                                        </p:tav>
                                      </p:tavLst>
                                    </p:anim>
                                    <p:animEffect transition="in" filter="fade">
                                      <p:cBhvr>
                                        <p:cTn id="51" dur="500"/>
                                        <p:tgtEl>
                                          <p:spTgt spid="71"/>
                                        </p:tgtEl>
                                      </p:cBhvr>
                                    </p:animEffect>
                                  </p:childTnLst>
                                </p:cTn>
                              </p:par>
                            </p:childTnLst>
                          </p:cTn>
                        </p:par>
                        <p:par>
                          <p:cTn id="52" fill="hold">
                            <p:stCondLst>
                              <p:cond delay="5000"/>
                            </p:stCondLst>
                            <p:childTnLst>
                              <p:par>
                                <p:cTn id="53" presetID="10" presetClass="entr" presetSubtype="0" fill="hold"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500"/>
                                        <p:tgtEl>
                                          <p:spTgt spid="82"/>
                                        </p:tgtEl>
                                      </p:cBhvr>
                                    </p:animEffect>
                                  </p:childTnLst>
                                </p:cTn>
                              </p:par>
                            </p:childTnLst>
                          </p:cTn>
                        </p:par>
                        <p:par>
                          <p:cTn id="56" fill="hold">
                            <p:stCondLst>
                              <p:cond delay="5500"/>
                            </p:stCondLst>
                            <p:childTnLst>
                              <p:par>
                                <p:cTn id="57" presetID="10" presetClass="entr" presetSubtype="0" fill="hold"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500"/>
                                        <p:tgtEl>
                                          <p:spTgt spid="85"/>
                                        </p:tgtEl>
                                      </p:cBhvr>
                                    </p:animEffect>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70"/>
                                        </p:tgtEl>
                                        <p:attrNameLst>
                                          <p:attrName>style.visibility</p:attrName>
                                        </p:attrNameLst>
                                      </p:cBhvr>
                                      <p:to>
                                        <p:strVal val="visible"/>
                                      </p:to>
                                    </p:set>
                                    <p:anim calcmode="lin" valueType="num">
                                      <p:cBhvr>
                                        <p:cTn id="63" dur="500" fill="hold"/>
                                        <p:tgtEl>
                                          <p:spTgt spid="70"/>
                                        </p:tgtEl>
                                        <p:attrNameLst>
                                          <p:attrName>ppt_w</p:attrName>
                                        </p:attrNameLst>
                                      </p:cBhvr>
                                      <p:tavLst>
                                        <p:tav tm="0">
                                          <p:val>
                                            <p:fltVal val="0"/>
                                          </p:val>
                                        </p:tav>
                                        <p:tav tm="100000">
                                          <p:val>
                                            <p:strVal val="#ppt_w"/>
                                          </p:val>
                                        </p:tav>
                                      </p:tavLst>
                                    </p:anim>
                                    <p:anim calcmode="lin" valueType="num">
                                      <p:cBhvr>
                                        <p:cTn id="64" dur="500" fill="hold"/>
                                        <p:tgtEl>
                                          <p:spTgt spid="70"/>
                                        </p:tgtEl>
                                        <p:attrNameLst>
                                          <p:attrName>ppt_h</p:attrName>
                                        </p:attrNameLst>
                                      </p:cBhvr>
                                      <p:tavLst>
                                        <p:tav tm="0">
                                          <p:val>
                                            <p:fltVal val="0"/>
                                          </p:val>
                                        </p:tav>
                                        <p:tav tm="100000">
                                          <p:val>
                                            <p:strVal val="#ppt_h"/>
                                          </p:val>
                                        </p:tav>
                                      </p:tavLst>
                                    </p:anim>
                                    <p:animEffect transition="in" filter="fade">
                                      <p:cBhvr>
                                        <p:cTn id="65" dur="500"/>
                                        <p:tgtEl>
                                          <p:spTgt spid="70"/>
                                        </p:tgtEl>
                                      </p:cBhvr>
                                    </p:animEffect>
                                  </p:childTnLst>
                                </p:cTn>
                              </p:par>
                            </p:childTnLst>
                          </p:cTn>
                        </p:par>
                        <p:par>
                          <p:cTn id="66" fill="hold">
                            <p:stCondLst>
                              <p:cond delay="6500"/>
                            </p:stCondLst>
                            <p:childTnLst>
                              <p:par>
                                <p:cTn id="67" presetID="10" presetClass="entr" presetSubtype="0" fill="hold" nodeType="afterEffect">
                                  <p:stCondLst>
                                    <p:cond delay="0"/>
                                  </p:stCondLst>
                                  <p:childTnLst>
                                    <p:set>
                                      <p:cBhvr>
                                        <p:cTn id="68" dur="1" fill="hold">
                                          <p:stCondLst>
                                            <p:cond delay="0"/>
                                          </p:stCondLst>
                                        </p:cTn>
                                        <p:tgtEl>
                                          <p:spTgt spid="88"/>
                                        </p:tgtEl>
                                        <p:attrNameLst>
                                          <p:attrName>style.visibility</p:attrName>
                                        </p:attrNameLst>
                                      </p:cBhvr>
                                      <p:to>
                                        <p:strVal val="visible"/>
                                      </p:to>
                                    </p:set>
                                    <p:animEffect transition="in" filter="fade">
                                      <p:cBhvr>
                                        <p:cTn id="69" dur="500"/>
                                        <p:tgtEl>
                                          <p:spTgt spid="88"/>
                                        </p:tgtEl>
                                      </p:cBhvr>
                                    </p:animEffect>
                                  </p:childTnLst>
                                </p:cTn>
                              </p:par>
                            </p:childTnLst>
                          </p:cTn>
                        </p:par>
                        <p:par>
                          <p:cTn id="70" fill="hold">
                            <p:stCondLst>
                              <p:cond delay="7000"/>
                            </p:stCondLst>
                            <p:childTnLst>
                              <p:par>
                                <p:cTn id="71" presetID="10" presetClass="entr" presetSubtype="0" fill="hold" nodeType="afterEffect">
                                  <p:stCondLst>
                                    <p:cond delay="0"/>
                                  </p:stCondLst>
                                  <p:childTnLst>
                                    <p:set>
                                      <p:cBhvr>
                                        <p:cTn id="72" dur="1" fill="hold">
                                          <p:stCondLst>
                                            <p:cond delay="0"/>
                                          </p:stCondLst>
                                        </p:cTn>
                                        <p:tgtEl>
                                          <p:spTgt spid="91"/>
                                        </p:tgtEl>
                                        <p:attrNameLst>
                                          <p:attrName>style.visibility</p:attrName>
                                        </p:attrNameLst>
                                      </p:cBhvr>
                                      <p:to>
                                        <p:strVal val="visible"/>
                                      </p:to>
                                    </p:set>
                                    <p:animEffect transition="in" filter="fade">
                                      <p:cBhvr>
                                        <p:cTn id="7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2936192" cy="477054"/>
            <a:chOff x="593838" y="646821"/>
            <a:chExt cx="2936190" cy="477053"/>
          </a:xfrm>
        </p:grpSpPr>
        <p:sp>
          <p:nvSpPr>
            <p:cNvPr id="5" name="Text Box 7"/>
            <p:cNvSpPr txBox="1">
              <a:spLocks noChangeArrowheads="1"/>
            </p:cNvSpPr>
            <p:nvPr/>
          </p:nvSpPr>
          <p:spPr bwMode="auto">
            <a:xfrm>
              <a:off x="2062383" y="817254"/>
              <a:ext cx="1467645"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Goal</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教学目标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8" name="Rectangle 16"/>
          <p:cNvSpPr/>
          <p:nvPr/>
        </p:nvSpPr>
        <p:spPr>
          <a:xfrm>
            <a:off x="-30163" y="5033963"/>
            <a:ext cx="12222163" cy="142875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grpSp>
        <p:nvGrpSpPr>
          <p:cNvPr id="9" name="Group 18"/>
          <p:cNvGrpSpPr>
            <a:grpSpLocks/>
          </p:cNvGrpSpPr>
          <p:nvPr/>
        </p:nvGrpSpPr>
        <p:grpSpPr bwMode="auto">
          <a:xfrm rot="-924553">
            <a:off x="-925286" y="2351379"/>
            <a:ext cx="6862763" cy="3384550"/>
            <a:chOff x="812493" y="1298947"/>
            <a:chExt cx="6862137" cy="3384233"/>
          </a:xfrm>
        </p:grpSpPr>
        <p:sp>
          <p:nvSpPr>
            <p:cNvPr id="10" name="Freeform 13"/>
            <p:cNvSpPr>
              <a:spLocks noEditPoints="1"/>
            </p:cNvSpPr>
            <p:nvPr/>
          </p:nvSpPr>
          <p:spPr bwMode="auto">
            <a:xfrm rot="1715850">
              <a:off x="811969" y="3762876"/>
              <a:ext cx="3665204" cy="919076"/>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grpSp>
          <p:nvGrpSpPr>
            <p:cNvPr id="11" name="Group 20"/>
            <p:cNvGrpSpPr>
              <a:grpSpLocks/>
            </p:cNvGrpSpPr>
            <p:nvPr/>
          </p:nvGrpSpPr>
          <p:grpSpPr bwMode="auto">
            <a:xfrm>
              <a:off x="4378607" y="1298947"/>
              <a:ext cx="3296023" cy="3382760"/>
              <a:chOff x="4516324" y="1568450"/>
              <a:chExt cx="3559176" cy="3652838"/>
            </a:xfrm>
          </p:grpSpPr>
          <p:sp>
            <p:nvSpPr>
              <p:cNvPr id="12" name="Freeform 18"/>
              <p:cNvSpPr>
                <a:spLocks/>
              </p:cNvSpPr>
              <p:nvPr/>
            </p:nvSpPr>
            <p:spPr bwMode="auto">
              <a:xfrm>
                <a:off x="7670229" y="1567336"/>
                <a:ext cx="404525" cy="365101"/>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3" name="Freeform 19"/>
              <p:cNvSpPr>
                <a:spLocks/>
              </p:cNvSpPr>
              <p:nvPr/>
            </p:nvSpPr>
            <p:spPr bwMode="auto">
              <a:xfrm>
                <a:off x="7897011" y="1634427"/>
                <a:ext cx="154268" cy="267397"/>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4" name="Freeform 20"/>
              <p:cNvSpPr>
                <a:spLocks/>
              </p:cNvSpPr>
              <p:nvPr/>
            </p:nvSpPr>
            <p:spPr bwMode="auto">
              <a:xfrm>
                <a:off x="7595639" y="1662490"/>
                <a:ext cx="399382" cy="315392"/>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5" name="Freeform 21"/>
              <p:cNvSpPr>
                <a:spLocks/>
              </p:cNvSpPr>
              <p:nvPr/>
            </p:nvSpPr>
            <p:spPr bwMode="auto">
              <a:xfrm>
                <a:off x="7858645" y="1794292"/>
                <a:ext cx="125129" cy="183408"/>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6" name="Freeform 22"/>
              <p:cNvSpPr>
                <a:spLocks/>
              </p:cNvSpPr>
              <p:nvPr/>
            </p:nvSpPr>
            <p:spPr bwMode="auto">
              <a:xfrm>
                <a:off x="5089886" y="1642040"/>
                <a:ext cx="2847102" cy="2910516"/>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7AB005"/>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7" name="Freeform 23"/>
              <p:cNvSpPr>
                <a:spLocks/>
              </p:cNvSpPr>
              <p:nvPr/>
            </p:nvSpPr>
            <p:spPr bwMode="auto">
              <a:xfrm>
                <a:off x="6196559" y="1835539"/>
                <a:ext cx="1741514" cy="2716824"/>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6"/>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8" name="Freeform 24"/>
              <p:cNvSpPr>
                <a:spLocks/>
              </p:cNvSpPr>
              <p:nvPr/>
            </p:nvSpPr>
            <p:spPr bwMode="auto">
              <a:xfrm>
                <a:off x="5090159" y="1691192"/>
                <a:ext cx="2694548" cy="2092898"/>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chemeClr val="accent4"/>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9" name="Freeform 25"/>
              <p:cNvSpPr>
                <a:spLocks/>
              </p:cNvSpPr>
              <p:nvPr/>
            </p:nvSpPr>
            <p:spPr bwMode="auto">
              <a:xfrm>
                <a:off x="4822702" y="3333871"/>
                <a:ext cx="1559821" cy="1549533"/>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0" name="Freeform 26"/>
              <p:cNvSpPr>
                <a:spLocks/>
              </p:cNvSpPr>
              <p:nvPr/>
            </p:nvSpPr>
            <p:spPr bwMode="auto">
              <a:xfrm>
                <a:off x="4861388" y="3411817"/>
                <a:ext cx="838190" cy="860470"/>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1" name="Freeform 27"/>
              <p:cNvSpPr>
                <a:spLocks/>
              </p:cNvSpPr>
              <p:nvPr/>
            </p:nvSpPr>
            <p:spPr bwMode="auto">
              <a:xfrm>
                <a:off x="5511086" y="4216326"/>
                <a:ext cx="848473" cy="666778"/>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2" name="Freeform 28"/>
              <p:cNvSpPr>
                <a:spLocks/>
              </p:cNvSpPr>
              <p:nvPr/>
            </p:nvSpPr>
            <p:spPr bwMode="auto">
              <a:xfrm>
                <a:off x="4516351" y="4079800"/>
                <a:ext cx="1138155" cy="1139866"/>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3" name="Freeform 29"/>
              <p:cNvSpPr>
                <a:spLocks/>
              </p:cNvSpPr>
              <p:nvPr/>
            </p:nvSpPr>
            <p:spPr bwMode="auto">
              <a:xfrm>
                <a:off x="4570210" y="4203626"/>
                <a:ext cx="656495" cy="913608"/>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4" name="Freeform 30"/>
              <p:cNvSpPr>
                <a:spLocks/>
              </p:cNvSpPr>
              <p:nvPr/>
            </p:nvSpPr>
            <p:spPr bwMode="auto">
              <a:xfrm>
                <a:off x="5711336" y="1737379"/>
                <a:ext cx="2074047" cy="1976339"/>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bg1">
                  <a:alpha val="20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5" name="Freeform 31"/>
              <p:cNvSpPr>
                <a:spLocks/>
              </p:cNvSpPr>
              <p:nvPr/>
            </p:nvSpPr>
            <p:spPr bwMode="auto">
              <a:xfrm>
                <a:off x="6195498" y="1834871"/>
                <a:ext cx="1696948" cy="2358580"/>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bg1">
                  <a:alpha val="20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26" name="Freeform 32"/>
              <p:cNvSpPr>
                <a:spLocks/>
              </p:cNvSpPr>
              <p:nvPr/>
            </p:nvSpPr>
            <p:spPr bwMode="auto">
              <a:xfrm>
                <a:off x="5089373" y="1720842"/>
                <a:ext cx="2505998" cy="1846070"/>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bg1">
                  <a:alpha val="20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grpSp>
      </p:grpSp>
      <p:grpSp>
        <p:nvGrpSpPr>
          <p:cNvPr id="43" name="Group 61"/>
          <p:cNvGrpSpPr>
            <a:grpSpLocks/>
          </p:cNvGrpSpPr>
          <p:nvPr/>
        </p:nvGrpSpPr>
        <p:grpSpPr bwMode="auto">
          <a:xfrm>
            <a:off x="5264149" y="5449888"/>
            <a:ext cx="6480175" cy="728662"/>
            <a:chOff x="2624530" y="3957697"/>
            <a:chExt cx="4867077" cy="728046"/>
          </a:xfrm>
        </p:grpSpPr>
        <p:sp>
          <p:nvSpPr>
            <p:cNvPr id="44" name="Content Placeholder 2"/>
            <p:cNvSpPr txBox="1">
              <a:spLocks/>
            </p:cNvSpPr>
            <p:nvPr/>
          </p:nvSpPr>
          <p:spPr>
            <a:xfrm>
              <a:off x="2624530" y="4194034"/>
              <a:ext cx="4867077" cy="491709"/>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100" spc="300" dirty="0">
                  <a:solidFill>
                    <a:schemeClr val="bg1"/>
                  </a:solidFill>
                  <a:latin typeface="微软雅黑" panose="020B0503020204020204" pitchFamily="34" charset="-122"/>
                  <a:ea typeface="微软雅黑" panose="020B0503020204020204" pitchFamily="34" charset="-122"/>
                  <a:cs typeface="微软雅黑 Light"/>
                </a:rPr>
                <a:t>点击输入简要文字内容，文字内容需概括精炼，不用多余的文字修饰，言简意赅的说明分项内容。</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5" name="Content Placeholder 2"/>
            <p:cNvSpPr txBox="1">
              <a:spLocks/>
            </p:cNvSpPr>
            <p:nvPr/>
          </p:nvSpPr>
          <p:spPr>
            <a:xfrm>
              <a:off x="2624530" y="3957697"/>
              <a:ext cx="4745459" cy="312473"/>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1600" b="1" spc="3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600" b="1" spc="300" dirty="0">
                <a:solidFill>
                  <a:schemeClr val="bg1"/>
                </a:solidFill>
                <a:latin typeface="微软雅黑" panose="020B0503020204020204" pitchFamily="34" charset="-122"/>
                <a:ea typeface="微软雅黑" panose="020B0503020204020204" pitchFamily="34" charset="-122"/>
                <a:cs typeface="Lato Regular"/>
              </a:endParaRPr>
            </a:p>
          </p:txBody>
        </p:sp>
      </p:grpSp>
      <p:grpSp>
        <p:nvGrpSpPr>
          <p:cNvPr id="2" name="组合 1"/>
          <p:cNvGrpSpPr/>
          <p:nvPr/>
        </p:nvGrpSpPr>
        <p:grpSpPr>
          <a:xfrm>
            <a:off x="5794560" y="2137476"/>
            <a:ext cx="5877247" cy="2335543"/>
            <a:chOff x="5794560" y="2137476"/>
            <a:chExt cx="5877247" cy="2335543"/>
          </a:xfrm>
        </p:grpSpPr>
        <p:sp>
          <p:nvSpPr>
            <p:cNvPr id="47" name="TextBox 172"/>
            <p:cNvSpPr txBox="1"/>
            <p:nvPr/>
          </p:nvSpPr>
          <p:spPr>
            <a:xfrm>
              <a:off x="5794560" y="2137476"/>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48" name="TextBox 173"/>
            <p:cNvSpPr txBox="1"/>
            <p:nvPr/>
          </p:nvSpPr>
          <p:spPr>
            <a:xfrm>
              <a:off x="5794562" y="2652939"/>
              <a:ext cx="2873357" cy="42936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a:t>
              </a:r>
              <a:r>
                <a:rPr lang="zh-CN" altLang="en-US" sz="900" kern="0" spc="300" dirty="0" smtClean="0">
                  <a:solidFill>
                    <a:schemeClr val="bg1">
                      <a:lumMod val="50000"/>
                    </a:schemeClr>
                  </a:solidFill>
                  <a:latin typeface="微软雅黑" pitchFamily="34" charset="-122"/>
                  <a:ea typeface="微软雅黑" pitchFamily="34" charset="-122"/>
                </a:rPr>
                <a:t>，</a:t>
              </a:r>
              <a:endParaRPr lang="zh-CN" altLang="en-US" sz="900" kern="0" spc="300" dirty="0">
                <a:solidFill>
                  <a:schemeClr val="bg1">
                    <a:lumMod val="50000"/>
                  </a:schemeClr>
                </a:solidFill>
                <a:latin typeface="微软雅黑" pitchFamily="34" charset="-122"/>
                <a:ea typeface="微软雅黑" pitchFamily="34" charset="-122"/>
              </a:endParaRPr>
            </a:p>
          </p:txBody>
        </p:sp>
        <p:sp>
          <p:nvSpPr>
            <p:cNvPr id="49" name="TextBox 172"/>
            <p:cNvSpPr txBox="1"/>
            <p:nvPr/>
          </p:nvSpPr>
          <p:spPr>
            <a:xfrm>
              <a:off x="8798448" y="2137476"/>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50" name="TextBox 173"/>
            <p:cNvSpPr txBox="1"/>
            <p:nvPr/>
          </p:nvSpPr>
          <p:spPr>
            <a:xfrm>
              <a:off x="8798450" y="2652939"/>
              <a:ext cx="2873357" cy="42936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a:t>
              </a:r>
              <a:r>
                <a:rPr lang="zh-CN" altLang="en-US" sz="900" kern="0" spc="300" dirty="0" smtClean="0">
                  <a:solidFill>
                    <a:schemeClr val="bg1">
                      <a:lumMod val="50000"/>
                    </a:schemeClr>
                  </a:solidFill>
                  <a:latin typeface="微软雅黑" pitchFamily="34" charset="-122"/>
                  <a:ea typeface="微软雅黑" pitchFamily="34" charset="-122"/>
                </a:rPr>
                <a:t>，</a:t>
              </a:r>
              <a:endParaRPr lang="zh-CN" altLang="en-US" sz="900" kern="0" spc="300" dirty="0">
                <a:solidFill>
                  <a:schemeClr val="bg1">
                    <a:lumMod val="50000"/>
                  </a:schemeClr>
                </a:solidFill>
                <a:latin typeface="微软雅黑" pitchFamily="34" charset="-122"/>
                <a:ea typeface="微软雅黑" pitchFamily="34" charset="-122"/>
              </a:endParaRPr>
            </a:p>
          </p:txBody>
        </p:sp>
        <p:sp>
          <p:nvSpPr>
            <p:cNvPr id="51" name="TextBox 172"/>
            <p:cNvSpPr txBox="1"/>
            <p:nvPr/>
          </p:nvSpPr>
          <p:spPr>
            <a:xfrm>
              <a:off x="5794560" y="3528190"/>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52" name="TextBox 173"/>
            <p:cNvSpPr txBox="1"/>
            <p:nvPr/>
          </p:nvSpPr>
          <p:spPr>
            <a:xfrm>
              <a:off x="5794562" y="4043653"/>
              <a:ext cx="2873357" cy="42936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a:t>
              </a:r>
              <a:r>
                <a:rPr lang="zh-CN" altLang="en-US" sz="900" kern="0" spc="300" dirty="0" smtClean="0">
                  <a:solidFill>
                    <a:schemeClr val="bg1">
                      <a:lumMod val="50000"/>
                    </a:schemeClr>
                  </a:solidFill>
                  <a:latin typeface="微软雅黑" pitchFamily="34" charset="-122"/>
                  <a:ea typeface="微软雅黑" pitchFamily="34" charset="-122"/>
                </a:rPr>
                <a:t>，</a:t>
              </a:r>
              <a:endParaRPr lang="zh-CN" altLang="en-US" sz="900" kern="0" spc="300" dirty="0">
                <a:solidFill>
                  <a:schemeClr val="bg1">
                    <a:lumMod val="50000"/>
                  </a:schemeClr>
                </a:solidFill>
                <a:latin typeface="微软雅黑" pitchFamily="34" charset="-122"/>
                <a:ea typeface="微软雅黑" pitchFamily="34" charset="-122"/>
              </a:endParaRPr>
            </a:p>
          </p:txBody>
        </p:sp>
        <p:sp>
          <p:nvSpPr>
            <p:cNvPr id="53" name="TextBox 172"/>
            <p:cNvSpPr txBox="1"/>
            <p:nvPr/>
          </p:nvSpPr>
          <p:spPr>
            <a:xfrm>
              <a:off x="8798448" y="3528190"/>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54" name="TextBox 173"/>
            <p:cNvSpPr txBox="1"/>
            <p:nvPr/>
          </p:nvSpPr>
          <p:spPr>
            <a:xfrm>
              <a:off x="8798450" y="4043653"/>
              <a:ext cx="2873357" cy="42936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a:t>
              </a:r>
              <a:r>
                <a:rPr lang="zh-CN" altLang="en-US" sz="900" kern="0" spc="300" dirty="0" smtClean="0">
                  <a:solidFill>
                    <a:schemeClr val="bg1">
                      <a:lumMod val="50000"/>
                    </a:schemeClr>
                  </a:solidFill>
                  <a:latin typeface="微软雅黑" pitchFamily="34" charset="-122"/>
                  <a:ea typeface="微软雅黑" pitchFamily="34" charset="-122"/>
                </a:rPr>
                <a:t>，</a:t>
              </a:r>
              <a:endParaRPr lang="zh-CN" altLang="en-US" sz="900" kern="0" spc="3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89138664"/>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1000"/>
                                        <p:tgtEl>
                                          <p:spTgt spid="9"/>
                                        </p:tgtEl>
                                      </p:cBhvr>
                                    </p:animEffect>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up)">
                                      <p:cBhvr>
                                        <p:cTn id="23" dur="500"/>
                                        <p:tgtEl>
                                          <p:spTgt spid="2"/>
                                        </p:tgtEl>
                                      </p:cBhvr>
                                    </p:animEffect>
                                  </p:childTnLst>
                                </p:cTn>
                              </p:par>
                            </p:childTnLst>
                          </p:cTn>
                        </p:par>
                        <p:par>
                          <p:cTn id="24" fill="hold">
                            <p:stCondLst>
                              <p:cond delay="3000"/>
                            </p:stCondLst>
                            <p:childTnLst>
                              <p:par>
                                <p:cTn id="25" presetID="10" presetClass="entr" presetSubtype="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8723594" y="0"/>
            <a:ext cx="3468406" cy="685800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1"/>
            <a:ext cx="8666336" cy="5872936"/>
          </a:xfrm>
          <a:prstGeom prst="rect">
            <a:avLst/>
          </a:prstGeom>
        </p:spPr>
      </p:pic>
      <p:grpSp>
        <p:nvGrpSpPr>
          <p:cNvPr id="12" name="组合 11"/>
          <p:cNvGrpSpPr/>
          <p:nvPr/>
        </p:nvGrpSpPr>
        <p:grpSpPr>
          <a:xfrm>
            <a:off x="9015544" y="4069481"/>
            <a:ext cx="3193853" cy="1072586"/>
            <a:chOff x="6360610" y="2564579"/>
            <a:chExt cx="3246579" cy="1072586"/>
          </a:xfrm>
        </p:grpSpPr>
        <p:sp>
          <p:nvSpPr>
            <p:cNvPr id="13" name="Rectangle 54"/>
            <p:cNvSpPr/>
            <p:nvPr/>
          </p:nvSpPr>
          <p:spPr>
            <a:xfrm>
              <a:off x="6680129" y="3342020"/>
              <a:ext cx="2686753" cy="295145"/>
            </a:xfrm>
            <a:prstGeom prst="rect">
              <a:avLst/>
            </a:prstGeom>
            <a:noFill/>
          </p:spPr>
          <p:txBody>
            <a:bodyPr wrap="square">
              <a:spAutoFit/>
            </a:bodyPr>
            <a:lstStyle/>
            <a:p>
              <a:pPr>
                <a:lnSpc>
                  <a:spcPct val="120000"/>
                </a:lnSpc>
              </a:pPr>
              <a:r>
                <a:rPr lang="en-US" altLang="zh-CN" sz="12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TEACHING CONTENT</a:t>
              </a:r>
              <a:endParaRPr lang="en-US" altLang="zh-CN" sz="12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4" name="Rectangle 55"/>
            <p:cNvSpPr/>
            <p:nvPr/>
          </p:nvSpPr>
          <p:spPr>
            <a:xfrm>
              <a:off x="6360610" y="2564579"/>
              <a:ext cx="3246579" cy="707886"/>
            </a:xfrm>
            <a:prstGeom prst="rect">
              <a:avLst/>
            </a:prstGeom>
            <a:noFill/>
          </p:spPr>
          <p:txBody>
            <a:bodyPr wrap="square">
              <a:spAutoFit/>
            </a:bodyPr>
            <a:lstStyle/>
            <a:p>
              <a:r>
                <a:rPr lang="zh-CN" altLang="en-US" sz="4000" b="1" spc="6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请添加标题</a:t>
              </a:r>
              <a:endParaRPr lang="en-US" altLang="zh-CN" sz="4000" b="1" spc="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427" y="1401834"/>
            <a:ext cx="2307319" cy="2407954"/>
          </a:xfrm>
          <a:prstGeom prst="rect">
            <a:avLst/>
          </a:prstGeom>
        </p:spPr>
      </p:pic>
      <p:sp>
        <p:nvSpPr>
          <p:cNvPr id="16" name="矩形 15"/>
          <p:cNvSpPr/>
          <p:nvPr/>
        </p:nvSpPr>
        <p:spPr>
          <a:xfrm>
            <a:off x="9014671" y="5211622"/>
            <a:ext cx="3140944"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bg1">
                    <a:lumMod val="85000"/>
                  </a:schemeClr>
                </a:solidFill>
                <a:latin typeface="微软雅黑"/>
                <a:ea typeface="微软雅黑"/>
                <a:sym typeface="Gill Sans" charset="0"/>
              </a:rPr>
              <a:t>此处添加详细文本描述，建议与标题相关并符合整体语言风格，语言描述</a:t>
            </a:r>
            <a:endParaRPr lang="en-US" altLang="zh-CN" sz="1200" dirty="0">
              <a:solidFill>
                <a:schemeClr val="bg1">
                  <a:lumMod val="8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4165520338"/>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623686" cy="477054"/>
            <a:chOff x="593838" y="646821"/>
            <a:chExt cx="3623684" cy="477053"/>
          </a:xfrm>
        </p:grpSpPr>
        <p:sp>
          <p:nvSpPr>
            <p:cNvPr id="5" name="Text Box 7"/>
            <p:cNvSpPr txBox="1">
              <a:spLocks noChangeArrowheads="1"/>
            </p:cNvSpPr>
            <p:nvPr/>
          </p:nvSpPr>
          <p:spPr bwMode="auto">
            <a:xfrm>
              <a:off x="1996146" y="818376"/>
              <a:ext cx="2221376"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Preparation </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教学准备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cxnSp>
        <p:nvCxnSpPr>
          <p:cNvPr id="36" name="直接连接符 35"/>
          <p:cNvCxnSpPr/>
          <p:nvPr/>
        </p:nvCxnSpPr>
        <p:spPr>
          <a:xfrm>
            <a:off x="1310427" y="2631135"/>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标题 4"/>
          <p:cNvSpPr txBox="1">
            <a:spLocks/>
          </p:cNvSpPr>
          <p:nvPr/>
        </p:nvSpPr>
        <p:spPr>
          <a:xfrm>
            <a:off x="1451554" y="2490009"/>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4" b="1" dirty="0">
                <a:solidFill>
                  <a:srgbClr val="2C3637"/>
                </a:solidFill>
                <a:latin typeface="Impact MT Std" pitchFamily="34" charset="0"/>
                <a:ea typeface="微软雅黑" panose="020B0503020204020204" pitchFamily="34" charset="-122"/>
              </a:rPr>
              <a:t>75%</a:t>
            </a:r>
          </a:p>
        </p:txBody>
      </p:sp>
      <p:sp>
        <p:nvSpPr>
          <p:cNvPr id="38" name="标题 4"/>
          <p:cNvSpPr txBox="1">
            <a:spLocks/>
          </p:cNvSpPr>
          <p:nvPr/>
        </p:nvSpPr>
        <p:spPr>
          <a:xfrm>
            <a:off x="1451554" y="3422102"/>
            <a:ext cx="2116901" cy="635071"/>
          </a:xfrm>
          <a:prstGeom prst="rect">
            <a:avLst/>
          </a:prstGeom>
        </p:spPr>
        <p:txBody>
          <a:bodyPr vert="horz" lIns="89605" tIns="44803" rIns="89605" bIns="4480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78033">
              <a:lnSpc>
                <a:spcPct val="120000"/>
              </a:lnSpc>
              <a:defRPr/>
            </a:pPr>
            <a:r>
              <a:rPr lang="zh-CN" altLang="en-US" sz="11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sp>
        <p:nvSpPr>
          <p:cNvPr id="39" name="矩形 38"/>
          <p:cNvSpPr/>
          <p:nvPr/>
        </p:nvSpPr>
        <p:spPr>
          <a:xfrm>
            <a:off x="1239865" y="4748037"/>
            <a:ext cx="2258028" cy="423380"/>
          </a:xfrm>
          <a:prstGeom prst="rect">
            <a:avLst/>
          </a:prstGeom>
          <a:solidFill>
            <a:srgbClr val="7AB00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40" name="Freeform 34"/>
          <p:cNvSpPr>
            <a:spLocks noEditPoints="1"/>
          </p:cNvSpPr>
          <p:nvPr/>
        </p:nvSpPr>
        <p:spPr bwMode="auto">
          <a:xfrm>
            <a:off x="1380992" y="4818941"/>
            <a:ext cx="280017" cy="281573"/>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89605" tIns="44803" rIns="89605" bIns="44803" numCol="1" anchor="t" anchorCtr="0" compatLnSpc="1">
            <a:prstTxWarp prst="textNoShape">
              <a:avLst/>
            </a:prstTxWarp>
          </a:bodyPr>
          <a:lstStyle/>
          <a:p>
            <a:endParaRPr lang="zh-CN" altLang="en-US" sz="1300">
              <a:latin typeface="Impact MT Std" pitchFamily="34" charset="0"/>
            </a:endParaRPr>
          </a:p>
        </p:txBody>
      </p:sp>
      <p:sp>
        <p:nvSpPr>
          <p:cNvPr id="41" name="标题 4"/>
          <p:cNvSpPr txBox="1">
            <a:spLocks/>
          </p:cNvSpPr>
          <p:nvPr/>
        </p:nvSpPr>
        <p:spPr>
          <a:xfrm>
            <a:off x="1804372" y="4748037"/>
            <a:ext cx="1693521" cy="423380"/>
          </a:xfrm>
          <a:prstGeom prst="rect">
            <a:avLst/>
          </a:prstGeom>
          <a:effectLst/>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4" dirty="0">
                <a:solidFill>
                  <a:schemeClr val="bg1"/>
                </a:solidFill>
                <a:latin typeface="Impact MT Std" pitchFamily="34" charset="0"/>
                <a:ea typeface="微软雅黑" panose="020B0503020204020204" pitchFamily="34" charset="-122"/>
              </a:rPr>
              <a:t>计划完成情况</a:t>
            </a:r>
            <a:endParaRPr lang="en-US" altLang="zh-CN" sz="1764" dirty="0">
              <a:solidFill>
                <a:schemeClr val="bg1"/>
              </a:solidFill>
              <a:latin typeface="Impact MT Std" pitchFamily="34" charset="0"/>
              <a:ea typeface="微软雅黑" panose="020B0503020204020204" pitchFamily="34" charset="-122"/>
            </a:endParaRPr>
          </a:p>
        </p:txBody>
      </p:sp>
      <p:cxnSp>
        <p:nvCxnSpPr>
          <p:cNvPr id="42" name="直接连接符 41"/>
          <p:cNvCxnSpPr/>
          <p:nvPr/>
        </p:nvCxnSpPr>
        <p:spPr>
          <a:xfrm>
            <a:off x="3780146" y="2631135"/>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标题 4"/>
          <p:cNvSpPr txBox="1">
            <a:spLocks/>
          </p:cNvSpPr>
          <p:nvPr/>
        </p:nvSpPr>
        <p:spPr>
          <a:xfrm>
            <a:off x="3921273" y="2490009"/>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4" b="1" dirty="0">
                <a:solidFill>
                  <a:srgbClr val="2C3637"/>
                </a:solidFill>
                <a:latin typeface="Impact MT Std" pitchFamily="34" charset="0"/>
                <a:ea typeface="微软雅黑" panose="020B0503020204020204" pitchFamily="34" charset="-122"/>
              </a:rPr>
              <a:t>5</a:t>
            </a:r>
            <a:r>
              <a:rPr lang="zh-CN" altLang="en-US" sz="2744" b="1" dirty="0">
                <a:solidFill>
                  <a:srgbClr val="2C3637"/>
                </a:solidFill>
                <a:latin typeface="Impact MT Std" pitchFamily="34" charset="0"/>
                <a:ea typeface="微软雅黑" panose="020B0503020204020204" pitchFamily="34" charset="-122"/>
              </a:rPr>
              <a:t>件</a:t>
            </a:r>
            <a:endParaRPr lang="en-US" altLang="zh-CN" sz="2744" b="1" dirty="0">
              <a:solidFill>
                <a:srgbClr val="2C3637"/>
              </a:solidFill>
              <a:latin typeface="Impact MT Std" pitchFamily="34" charset="0"/>
              <a:ea typeface="微软雅黑" panose="020B0503020204020204" pitchFamily="34" charset="-122"/>
            </a:endParaRPr>
          </a:p>
        </p:txBody>
      </p:sp>
      <p:sp>
        <p:nvSpPr>
          <p:cNvPr id="55" name="标题 4"/>
          <p:cNvSpPr txBox="1">
            <a:spLocks/>
          </p:cNvSpPr>
          <p:nvPr/>
        </p:nvSpPr>
        <p:spPr>
          <a:xfrm>
            <a:off x="3921273" y="3422102"/>
            <a:ext cx="2116901" cy="635071"/>
          </a:xfrm>
          <a:prstGeom prst="rect">
            <a:avLst/>
          </a:prstGeom>
        </p:spPr>
        <p:txBody>
          <a:bodyPr vert="horz" lIns="89605" tIns="44803" rIns="89605" bIns="4480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78033">
              <a:lnSpc>
                <a:spcPct val="120000"/>
              </a:lnSpc>
              <a:defRPr/>
            </a:pPr>
            <a:r>
              <a:rPr lang="zh-CN" altLang="en-US" sz="11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sp>
        <p:nvSpPr>
          <p:cNvPr id="56" name="矩形 55"/>
          <p:cNvSpPr/>
          <p:nvPr/>
        </p:nvSpPr>
        <p:spPr>
          <a:xfrm>
            <a:off x="3709584" y="4748037"/>
            <a:ext cx="2258028" cy="423380"/>
          </a:xfrm>
          <a:prstGeom prst="rect">
            <a:avLst/>
          </a:prstGeom>
          <a:solidFill>
            <a:srgbClr val="7AB00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57" name="标题 4"/>
          <p:cNvSpPr txBox="1">
            <a:spLocks/>
          </p:cNvSpPr>
          <p:nvPr/>
        </p:nvSpPr>
        <p:spPr>
          <a:xfrm>
            <a:off x="4274091" y="4748037"/>
            <a:ext cx="1693521" cy="423380"/>
          </a:xfrm>
          <a:prstGeom prst="rect">
            <a:avLst/>
          </a:prstGeom>
          <a:effectLst/>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4" dirty="0">
                <a:solidFill>
                  <a:schemeClr val="bg1"/>
                </a:solidFill>
                <a:latin typeface="Impact MT Std" pitchFamily="34" charset="0"/>
                <a:ea typeface="微软雅黑" panose="020B0503020204020204" pitchFamily="34" charset="-122"/>
              </a:rPr>
              <a:t>本年度大事件</a:t>
            </a:r>
            <a:endParaRPr lang="en-US" altLang="zh-CN" sz="1764" dirty="0">
              <a:solidFill>
                <a:schemeClr val="bg1"/>
              </a:solidFill>
              <a:latin typeface="Impact MT Std" pitchFamily="34" charset="0"/>
              <a:ea typeface="微软雅黑" panose="020B0503020204020204" pitchFamily="34" charset="-122"/>
            </a:endParaRPr>
          </a:p>
        </p:txBody>
      </p:sp>
      <p:cxnSp>
        <p:nvCxnSpPr>
          <p:cNvPr id="58" name="直接连接符 57"/>
          <p:cNvCxnSpPr/>
          <p:nvPr/>
        </p:nvCxnSpPr>
        <p:spPr>
          <a:xfrm>
            <a:off x="6249865" y="2631135"/>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9" name="标题 4"/>
          <p:cNvSpPr txBox="1">
            <a:spLocks/>
          </p:cNvSpPr>
          <p:nvPr/>
        </p:nvSpPr>
        <p:spPr>
          <a:xfrm>
            <a:off x="6390991" y="2490009"/>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4" b="1" dirty="0">
                <a:solidFill>
                  <a:srgbClr val="2C3637"/>
                </a:solidFill>
                <a:latin typeface="Impact MT Std" pitchFamily="34" charset="0"/>
                <a:ea typeface="微软雅黑" panose="020B0503020204020204" pitchFamily="34" charset="-122"/>
              </a:rPr>
              <a:t>5</a:t>
            </a:r>
            <a:r>
              <a:rPr lang="zh-CN" altLang="en-US" sz="2744" b="1" dirty="0">
                <a:solidFill>
                  <a:srgbClr val="2C3637"/>
                </a:solidFill>
                <a:latin typeface="Impact MT Std" pitchFamily="34" charset="0"/>
                <a:ea typeface="微软雅黑" panose="020B0503020204020204" pitchFamily="34" charset="-122"/>
              </a:rPr>
              <a:t>项</a:t>
            </a:r>
            <a:endParaRPr lang="en-US" altLang="zh-CN" sz="2744" b="1" dirty="0">
              <a:solidFill>
                <a:srgbClr val="2C3637"/>
              </a:solidFill>
              <a:latin typeface="Impact MT Std" pitchFamily="34" charset="0"/>
              <a:ea typeface="微软雅黑" panose="020B0503020204020204" pitchFamily="34" charset="-122"/>
            </a:endParaRPr>
          </a:p>
        </p:txBody>
      </p:sp>
      <p:sp>
        <p:nvSpPr>
          <p:cNvPr id="60" name="标题 4"/>
          <p:cNvSpPr txBox="1">
            <a:spLocks/>
          </p:cNvSpPr>
          <p:nvPr/>
        </p:nvSpPr>
        <p:spPr>
          <a:xfrm>
            <a:off x="6390992" y="3422102"/>
            <a:ext cx="2116901" cy="635071"/>
          </a:xfrm>
          <a:prstGeom prst="rect">
            <a:avLst/>
          </a:prstGeom>
        </p:spPr>
        <p:txBody>
          <a:bodyPr vert="horz" lIns="89605" tIns="44803" rIns="89605" bIns="4480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78033">
              <a:lnSpc>
                <a:spcPct val="120000"/>
              </a:lnSpc>
              <a:defRPr/>
            </a:pPr>
            <a:r>
              <a:rPr lang="zh-CN" altLang="en-US" sz="11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sp>
        <p:nvSpPr>
          <p:cNvPr id="61" name="矩形 60"/>
          <p:cNvSpPr/>
          <p:nvPr/>
        </p:nvSpPr>
        <p:spPr>
          <a:xfrm>
            <a:off x="6179303" y="4748037"/>
            <a:ext cx="2258028" cy="423380"/>
          </a:xfrm>
          <a:prstGeom prst="rect">
            <a:avLst/>
          </a:prstGeom>
          <a:solidFill>
            <a:srgbClr val="7AB00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62" name="标题 4"/>
          <p:cNvSpPr txBox="1">
            <a:spLocks/>
          </p:cNvSpPr>
          <p:nvPr/>
        </p:nvSpPr>
        <p:spPr>
          <a:xfrm>
            <a:off x="6743810" y="4748037"/>
            <a:ext cx="1693521" cy="423380"/>
          </a:xfrm>
          <a:prstGeom prst="rect">
            <a:avLst/>
          </a:prstGeom>
          <a:effectLst/>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4" dirty="0">
                <a:solidFill>
                  <a:schemeClr val="bg1"/>
                </a:solidFill>
                <a:latin typeface="Impact MT Std" pitchFamily="34" charset="0"/>
                <a:ea typeface="微软雅黑" panose="020B0503020204020204" pitchFamily="34" charset="-122"/>
              </a:rPr>
              <a:t>获得各类奖项</a:t>
            </a:r>
            <a:endParaRPr lang="en-US" altLang="zh-CN" sz="1764" dirty="0">
              <a:solidFill>
                <a:schemeClr val="bg1"/>
              </a:solidFill>
              <a:latin typeface="Impact MT Std" pitchFamily="34" charset="0"/>
              <a:ea typeface="微软雅黑" panose="020B0503020204020204" pitchFamily="34" charset="-122"/>
            </a:endParaRPr>
          </a:p>
        </p:txBody>
      </p:sp>
      <p:cxnSp>
        <p:nvCxnSpPr>
          <p:cNvPr id="63" name="直接连接符 62"/>
          <p:cNvCxnSpPr/>
          <p:nvPr/>
        </p:nvCxnSpPr>
        <p:spPr>
          <a:xfrm>
            <a:off x="8719583" y="2631135"/>
            <a:ext cx="0" cy="2328592"/>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4" name="标题 4"/>
          <p:cNvSpPr txBox="1">
            <a:spLocks/>
          </p:cNvSpPr>
          <p:nvPr/>
        </p:nvSpPr>
        <p:spPr>
          <a:xfrm>
            <a:off x="8860711" y="2490009"/>
            <a:ext cx="1834648" cy="635071"/>
          </a:xfrm>
          <a:prstGeom prst="rect">
            <a:avLst/>
          </a:prstGeom>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744" b="1" dirty="0">
                <a:solidFill>
                  <a:srgbClr val="2C3637"/>
                </a:solidFill>
                <a:latin typeface="Impact MT Std" pitchFamily="34" charset="0"/>
                <a:ea typeface="微软雅黑" panose="020B0503020204020204" pitchFamily="34" charset="-122"/>
              </a:rPr>
              <a:t>5000</a:t>
            </a:r>
            <a:r>
              <a:rPr lang="zh-CN" altLang="en-US" sz="2744" b="1" dirty="0">
                <a:solidFill>
                  <a:srgbClr val="2C3637"/>
                </a:solidFill>
                <a:latin typeface="Impact MT Std" pitchFamily="34" charset="0"/>
                <a:ea typeface="微软雅黑" panose="020B0503020204020204" pitchFamily="34" charset="-122"/>
              </a:rPr>
              <a:t>万</a:t>
            </a:r>
            <a:endParaRPr lang="en-US" altLang="zh-CN" sz="2744" b="1" dirty="0">
              <a:solidFill>
                <a:srgbClr val="2C3637"/>
              </a:solidFill>
              <a:latin typeface="Impact MT Std" pitchFamily="34" charset="0"/>
              <a:ea typeface="微软雅黑" panose="020B0503020204020204" pitchFamily="34" charset="-122"/>
            </a:endParaRPr>
          </a:p>
        </p:txBody>
      </p:sp>
      <p:sp>
        <p:nvSpPr>
          <p:cNvPr id="65" name="标题 4"/>
          <p:cNvSpPr txBox="1">
            <a:spLocks/>
          </p:cNvSpPr>
          <p:nvPr/>
        </p:nvSpPr>
        <p:spPr>
          <a:xfrm>
            <a:off x="8860712" y="3422102"/>
            <a:ext cx="2116901" cy="635071"/>
          </a:xfrm>
          <a:prstGeom prst="rect">
            <a:avLst/>
          </a:prstGeom>
        </p:spPr>
        <p:txBody>
          <a:bodyPr vert="horz" lIns="89605" tIns="44803" rIns="89605" bIns="44803"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defTabSz="878033">
              <a:lnSpc>
                <a:spcPct val="120000"/>
              </a:lnSpc>
              <a:defRPr/>
            </a:pPr>
            <a:r>
              <a:rPr lang="zh-CN" altLang="en-US" sz="1100" spc="30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在此录入图表的描述说明，在此录入图表的描述说明。</a:t>
            </a:r>
          </a:p>
        </p:txBody>
      </p:sp>
      <p:sp>
        <p:nvSpPr>
          <p:cNvPr id="66" name="矩形 65"/>
          <p:cNvSpPr/>
          <p:nvPr/>
        </p:nvSpPr>
        <p:spPr>
          <a:xfrm>
            <a:off x="8649021" y="4748037"/>
            <a:ext cx="2258028" cy="423380"/>
          </a:xfrm>
          <a:prstGeom prst="rect">
            <a:avLst/>
          </a:prstGeom>
          <a:solidFill>
            <a:srgbClr val="7AB005"/>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a:latin typeface="Impact MT Std" pitchFamily="34" charset="0"/>
            </a:endParaRPr>
          </a:p>
        </p:txBody>
      </p:sp>
      <p:sp>
        <p:nvSpPr>
          <p:cNvPr id="67" name="标题 4"/>
          <p:cNvSpPr txBox="1">
            <a:spLocks/>
          </p:cNvSpPr>
          <p:nvPr/>
        </p:nvSpPr>
        <p:spPr>
          <a:xfrm>
            <a:off x="9213528" y="4748037"/>
            <a:ext cx="1693521" cy="423380"/>
          </a:xfrm>
          <a:prstGeom prst="rect">
            <a:avLst/>
          </a:prstGeom>
          <a:effectLst/>
        </p:spPr>
        <p:txBody>
          <a:bodyPr vert="horz" lIns="89605" tIns="44803" rIns="89605" bIns="4480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764" dirty="0">
                <a:solidFill>
                  <a:schemeClr val="bg1"/>
                </a:solidFill>
                <a:latin typeface="Impact MT Std" pitchFamily="34" charset="0"/>
                <a:ea typeface="微软雅黑" panose="020B0503020204020204" pitchFamily="34" charset="-122"/>
              </a:rPr>
              <a:t>年度销售额</a:t>
            </a:r>
            <a:endParaRPr lang="en-US" altLang="zh-CN" sz="1764" dirty="0">
              <a:solidFill>
                <a:schemeClr val="bg1"/>
              </a:solidFill>
              <a:latin typeface="Impact MT Std" pitchFamily="34" charset="0"/>
              <a:ea typeface="微软雅黑" panose="020B0503020204020204" pitchFamily="34" charset="-122"/>
            </a:endParaRPr>
          </a:p>
        </p:txBody>
      </p:sp>
      <p:sp>
        <p:nvSpPr>
          <p:cNvPr id="68" name="Freeform 63"/>
          <p:cNvSpPr>
            <a:spLocks noEditPoints="1"/>
          </p:cNvSpPr>
          <p:nvPr/>
        </p:nvSpPr>
        <p:spPr bwMode="auto">
          <a:xfrm>
            <a:off x="3850711" y="4850365"/>
            <a:ext cx="275351" cy="287796"/>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89605" tIns="44803" rIns="89605" bIns="44803" numCol="1" anchor="t" anchorCtr="0" compatLnSpc="1">
            <a:prstTxWarp prst="textNoShape">
              <a:avLst/>
            </a:prstTxWarp>
          </a:bodyPr>
          <a:lstStyle/>
          <a:p>
            <a:endParaRPr lang="zh-CN" altLang="en-US" sz="1300">
              <a:latin typeface="Impact MT Std" pitchFamily="34" charset="0"/>
            </a:endParaRPr>
          </a:p>
        </p:txBody>
      </p:sp>
      <p:sp>
        <p:nvSpPr>
          <p:cNvPr id="69" name="流程图: 联系 20"/>
          <p:cNvSpPr/>
          <p:nvPr/>
        </p:nvSpPr>
        <p:spPr>
          <a:xfrm>
            <a:off x="6390991" y="4813998"/>
            <a:ext cx="211691" cy="312208"/>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02900">
              <a:defRPr/>
            </a:pPr>
            <a:endParaRPr lang="zh-CN" altLang="en-US" sz="1300">
              <a:latin typeface="Impact MT Std" pitchFamily="34" charset="0"/>
            </a:endParaRPr>
          </a:p>
        </p:txBody>
      </p:sp>
      <p:sp>
        <p:nvSpPr>
          <p:cNvPr id="70" name="Freeform 174"/>
          <p:cNvSpPr>
            <a:spLocks noEditPoints="1"/>
          </p:cNvSpPr>
          <p:nvPr/>
        </p:nvSpPr>
        <p:spPr bwMode="auto">
          <a:xfrm>
            <a:off x="8842138" y="4821274"/>
            <a:ext cx="276907" cy="276907"/>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ffectLst>
            <a:outerShdw blurRad="50800" dist="38100" dir="5400000" algn="t" rotWithShape="0">
              <a:prstClr val="black">
                <a:alpha val="40000"/>
              </a:prstClr>
            </a:outerShdw>
          </a:effectLst>
          <a:extLst/>
        </p:spPr>
        <p:txBody>
          <a:bodyPr vert="horz" wrap="square" lIns="89605" tIns="44803" rIns="89605" bIns="44803" numCol="1" anchor="t" anchorCtr="0" compatLnSpc="1">
            <a:prstTxWarp prst="textNoShape">
              <a:avLst/>
            </a:prstTxWarp>
          </a:bodyPr>
          <a:lstStyle/>
          <a:p>
            <a:endParaRPr lang="zh-CN" altLang="en-US" sz="1300">
              <a:latin typeface="Impact MT Std" pitchFamily="34" charset="0"/>
            </a:endParaRPr>
          </a:p>
        </p:txBody>
      </p:sp>
      <p:sp>
        <p:nvSpPr>
          <p:cNvPr id="71" name="矩形 70"/>
          <p:cNvSpPr/>
          <p:nvPr/>
        </p:nvSpPr>
        <p:spPr>
          <a:xfrm>
            <a:off x="0" y="6482536"/>
            <a:ext cx="12192000" cy="114839"/>
          </a:xfrm>
          <a:prstGeom prst="rect">
            <a:avLst/>
          </a:prstGeom>
          <a:solidFill>
            <a:srgbClr val="7AB0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6053961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1000"/>
                                        <p:tgtEl>
                                          <p:spTgt spid="39"/>
                                        </p:tgtEl>
                                      </p:cBhvr>
                                    </p:animEffect>
                                    <p:anim calcmode="lin" valueType="num">
                                      <p:cBhvr>
                                        <p:cTn id="16" dur="1000" fill="hold"/>
                                        <p:tgtEl>
                                          <p:spTgt spid="39"/>
                                        </p:tgtEl>
                                        <p:attrNameLst>
                                          <p:attrName>ppt_x</p:attrName>
                                        </p:attrNameLst>
                                      </p:cBhvr>
                                      <p:tavLst>
                                        <p:tav tm="0">
                                          <p:val>
                                            <p:strVal val="#ppt_x"/>
                                          </p:val>
                                        </p:tav>
                                        <p:tav tm="100000">
                                          <p:val>
                                            <p:strVal val="#ppt_x"/>
                                          </p:val>
                                        </p:tav>
                                      </p:tavLst>
                                    </p:anim>
                                    <p:anim calcmode="lin" valueType="num">
                                      <p:cBhvr>
                                        <p:cTn id="17" dur="1000" fill="hold"/>
                                        <p:tgtEl>
                                          <p:spTgt spid="39"/>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fltVal val="0"/>
                                          </p:val>
                                        </p:tav>
                                        <p:tav tm="100000">
                                          <p:val>
                                            <p:strVal val="#ppt_w"/>
                                          </p:val>
                                        </p:tav>
                                      </p:tavLst>
                                    </p:anim>
                                    <p:anim calcmode="lin" valueType="num">
                                      <p:cBhvr>
                                        <p:cTn id="22" dur="500" fill="hold"/>
                                        <p:tgtEl>
                                          <p:spTgt spid="40"/>
                                        </p:tgtEl>
                                        <p:attrNameLst>
                                          <p:attrName>ppt_h</p:attrName>
                                        </p:attrNameLst>
                                      </p:cBhvr>
                                      <p:tavLst>
                                        <p:tav tm="0">
                                          <p:val>
                                            <p:fltVal val="0"/>
                                          </p:val>
                                        </p:tav>
                                        <p:tav tm="100000">
                                          <p:val>
                                            <p:strVal val="#ppt_h"/>
                                          </p:val>
                                        </p:tav>
                                      </p:tavLst>
                                    </p:anim>
                                    <p:animEffect transition="in" filter="fade">
                                      <p:cBhvr>
                                        <p:cTn id="23" dur="500"/>
                                        <p:tgtEl>
                                          <p:spTgt spid="40"/>
                                        </p:tgtEl>
                                      </p:cBhvr>
                                    </p:animEffect>
                                  </p:childTnLst>
                                </p:cTn>
                              </p:par>
                            </p:childTnLst>
                          </p:cTn>
                        </p:par>
                        <p:par>
                          <p:cTn id="24" fill="hold">
                            <p:stCondLst>
                              <p:cond delay="25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1"/>
                                        </p:tgtEl>
                                        <p:attrNameLst>
                                          <p:attrName>ppt_y</p:attrName>
                                        </p:attrNameLst>
                                      </p:cBhvr>
                                      <p:tavLst>
                                        <p:tav tm="0">
                                          <p:val>
                                            <p:strVal val="#ppt_y"/>
                                          </p:val>
                                        </p:tav>
                                        <p:tav tm="100000">
                                          <p:val>
                                            <p:strVal val="#ppt_y"/>
                                          </p:val>
                                        </p:tav>
                                      </p:tavLst>
                                    </p:anim>
                                    <p:anim calcmode="lin" valueType="num">
                                      <p:cBhvr>
                                        <p:cTn id="29"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1"/>
                                        </p:tgtEl>
                                      </p:cBhvr>
                                    </p:animEffect>
                                  </p:childTnLst>
                                </p:cTn>
                              </p:par>
                            </p:childTnLst>
                          </p:cTn>
                        </p:par>
                        <p:par>
                          <p:cTn id="32" fill="hold">
                            <p:stCondLst>
                              <p:cond delay="3250"/>
                            </p:stCondLst>
                            <p:childTnLst>
                              <p:par>
                                <p:cTn id="33" presetID="22" presetClass="entr" presetSubtype="4"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down)">
                                      <p:cBhvr>
                                        <p:cTn id="35" dur="500"/>
                                        <p:tgtEl>
                                          <p:spTgt spid="36"/>
                                        </p:tgtEl>
                                      </p:cBhvr>
                                    </p:animEffect>
                                  </p:childTnLst>
                                </p:cTn>
                              </p:par>
                            </p:childTnLst>
                          </p:cTn>
                        </p:par>
                        <p:par>
                          <p:cTn id="36" fill="hold">
                            <p:stCondLst>
                              <p:cond delay="3750"/>
                            </p:stCondLst>
                            <p:childTnLst>
                              <p:par>
                                <p:cTn id="37" presetID="53" presetClass="entr" presetSubtype="16"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 calcmode="lin" valueType="num">
                                      <p:cBhvr>
                                        <p:cTn id="39" dur="500" fill="hold"/>
                                        <p:tgtEl>
                                          <p:spTgt spid="37"/>
                                        </p:tgtEl>
                                        <p:attrNameLst>
                                          <p:attrName>ppt_w</p:attrName>
                                        </p:attrNameLst>
                                      </p:cBhvr>
                                      <p:tavLst>
                                        <p:tav tm="0">
                                          <p:val>
                                            <p:fltVal val="0"/>
                                          </p:val>
                                        </p:tav>
                                        <p:tav tm="100000">
                                          <p:val>
                                            <p:strVal val="#ppt_w"/>
                                          </p:val>
                                        </p:tav>
                                      </p:tavLst>
                                    </p:anim>
                                    <p:anim calcmode="lin" valueType="num">
                                      <p:cBhvr>
                                        <p:cTn id="40" dur="500" fill="hold"/>
                                        <p:tgtEl>
                                          <p:spTgt spid="37"/>
                                        </p:tgtEl>
                                        <p:attrNameLst>
                                          <p:attrName>ppt_h</p:attrName>
                                        </p:attrNameLst>
                                      </p:cBhvr>
                                      <p:tavLst>
                                        <p:tav tm="0">
                                          <p:val>
                                            <p:fltVal val="0"/>
                                          </p:val>
                                        </p:tav>
                                        <p:tav tm="100000">
                                          <p:val>
                                            <p:strVal val="#ppt_h"/>
                                          </p:val>
                                        </p:tav>
                                      </p:tavLst>
                                    </p:anim>
                                    <p:animEffect transition="in" filter="fade">
                                      <p:cBhvr>
                                        <p:cTn id="41" dur="500"/>
                                        <p:tgtEl>
                                          <p:spTgt spid="37"/>
                                        </p:tgtEl>
                                      </p:cBhvr>
                                    </p:animEffect>
                                  </p:childTnLst>
                                </p:cTn>
                              </p:par>
                            </p:childTnLst>
                          </p:cTn>
                        </p:par>
                        <p:par>
                          <p:cTn id="42" fill="hold">
                            <p:stCondLst>
                              <p:cond delay="4250"/>
                            </p:stCondLst>
                            <p:childTnLst>
                              <p:par>
                                <p:cTn id="43" presetID="53" presetClass="entr" presetSubtype="16" fill="hold" grpId="0" nodeType="after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childTnLst>
                          </p:cTn>
                        </p:par>
                        <p:par>
                          <p:cTn id="48" fill="hold">
                            <p:stCondLst>
                              <p:cond delay="4750"/>
                            </p:stCondLst>
                            <p:childTnLst>
                              <p:par>
                                <p:cTn id="49" presetID="42" presetClass="entr" presetSubtype="0"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1000"/>
                                        <p:tgtEl>
                                          <p:spTgt spid="56"/>
                                        </p:tgtEl>
                                      </p:cBhvr>
                                    </p:animEffect>
                                    <p:anim calcmode="lin" valueType="num">
                                      <p:cBhvr>
                                        <p:cTn id="52" dur="1000" fill="hold"/>
                                        <p:tgtEl>
                                          <p:spTgt spid="56"/>
                                        </p:tgtEl>
                                        <p:attrNameLst>
                                          <p:attrName>ppt_x</p:attrName>
                                        </p:attrNameLst>
                                      </p:cBhvr>
                                      <p:tavLst>
                                        <p:tav tm="0">
                                          <p:val>
                                            <p:strVal val="#ppt_x"/>
                                          </p:val>
                                        </p:tav>
                                        <p:tav tm="100000">
                                          <p:val>
                                            <p:strVal val="#ppt_x"/>
                                          </p:val>
                                        </p:tav>
                                      </p:tavLst>
                                    </p:anim>
                                    <p:anim calcmode="lin" valueType="num">
                                      <p:cBhvr>
                                        <p:cTn id="53" dur="1000" fill="hold"/>
                                        <p:tgtEl>
                                          <p:spTgt spid="56"/>
                                        </p:tgtEl>
                                        <p:attrNameLst>
                                          <p:attrName>ppt_y</p:attrName>
                                        </p:attrNameLst>
                                      </p:cBhvr>
                                      <p:tavLst>
                                        <p:tav tm="0">
                                          <p:val>
                                            <p:strVal val="#ppt_y+.1"/>
                                          </p:val>
                                        </p:tav>
                                        <p:tav tm="100000">
                                          <p:val>
                                            <p:strVal val="#ppt_y"/>
                                          </p:val>
                                        </p:tav>
                                      </p:tavLst>
                                    </p:anim>
                                  </p:childTnLst>
                                </p:cTn>
                              </p:par>
                            </p:childTnLst>
                          </p:cTn>
                        </p:par>
                        <p:par>
                          <p:cTn id="54" fill="hold">
                            <p:stCondLst>
                              <p:cond delay="5750"/>
                            </p:stCondLst>
                            <p:childTnLst>
                              <p:par>
                                <p:cTn id="55" presetID="53" presetClass="entr" presetSubtype="16"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childTnLst>
                          </p:cTn>
                        </p:par>
                        <p:par>
                          <p:cTn id="60" fill="hold">
                            <p:stCondLst>
                              <p:cond delay="625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57"/>
                                        </p:tgtEl>
                                        <p:attrNameLst>
                                          <p:attrName>style.visibility</p:attrName>
                                        </p:attrNameLst>
                                      </p:cBhvr>
                                      <p:to>
                                        <p:strVal val="visible"/>
                                      </p:to>
                                    </p:set>
                                    <p:anim calcmode="lin" valueType="num">
                                      <p:cBhvr>
                                        <p:cTn id="63" dur="500" fill="hold"/>
                                        <p:tgtEl>
                                          <p:spTgt spid="57"/>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57"/>
                                        </p:tgtEl>
                                        <p:attrNameLst>
                                          <p:attrName>ppt_y</p:attrName>
                                        </p:attrNameLst>
                                      </p:cBhvr>
                                      <p:tavLst>
                                        <p:tav tm="0">
                                          <p:val>
                                            <p:strVal val="#ppt_y"/>
                                          </p:val>
                                        </p:tav>
                                        <p:tav tm="100000">
                                          <p:val>
                                            <p:strVal val="#ppt_y"/>
                                          </p:val>
                                        </p:tav>
                                      </p:tavLst>
                                    </p:anim>
                                    <p:anim calcmode="lin" valueType="num">
                                      <p:cBhvr>
                                        <p:cTn id="65" dur="500" fill="hold"/>
                                        <p:tgtEl>
                                          <p:spTgt spid="57"/>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57"/>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57"/>
                                        </p:tgtEl>
                                      </p:cBhvr>
                                    </p:animEffect>
                                  </p:childTnLst>
                                </p:cTn>
                              </p:par>
                            </p:childTnLst>
                          </p:cTn>
                        </p:par>
                        <p:par>
                          <p:cTn id="68" fill="hold">
                            <p:stCondLst>
                              <p:cond delay="7000"/>
                            </p:stCondLst>
                            <p:childTnLst>
                              <p:par>
                                <p:cTn id="69" presetID="22" presetClass="entr" presetSubtype="4"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down)">
                                      <p:cBhvr>
                                        <p:cTn id="71" dur="500"/>
                                        <p:tgtEl>
                                          <p:spTgt spid="42"/>
                                        </p:tgtEl>
                                      </p:cBhvr>
                                    </p:animEffect>
                                  </p:childTnLst>
                                </p:cTn>
                              </p:par>
                            </p:childTnLst>
                          </p:cTn>
                        </p:par>
                        <p:par>
                          <p:cTn id="72" fill="hold">
                            <p:stCondLst>
                              <p:cond delay="7500"/>
                            </p:stCondLst>
                            <p:childTnLst>
                              <p:par>
                                <p:cTn id="73" presetID="53" presetClass="entr" presetSubtype="16"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p:cTn id="75" dur="500" fill="hold"/>
                                        <p:tgtEl>
                                          <p:spTgt spid="46"/>
                                        </p:tgtEl>
                                        <p:attrNameLst>
                                          <p:attrName>ppt_w</p:attrName>
                                        </p:attrNameLst>
                                      </p:cBhvr>
                                      <p:tavLst>
                                        <p:tav tm="0">
                                          <p:val>
                                            <p:fltVal val="0"/>
                                          </p:val>
                                        </p:tav>
                                        <p:tav tm="100000">
                                          <p:val>
                                            <p:strVal val="#ppt_w"/>
                                          </p:val>
                                        </p:tav>
                                      </p:tavLst>
                                    </p:anim>
                                    <p:anim calcmode="lin" valueType="num">
                                      <p:cBhvr>
                                        <p:cTn id="76" dur="500" fill="hold"/>
                                        <p:tgtEl>
                                          <p:spTgt spid="46"/>
                                        </p:tgtEl>
                                        <p:attrNameLst>
                                          <p:attrName>ppt_h</p:attrName>
                                        </p:attrNameLst>
                                      </p:cBhvr>
                                      <p:tavLst>
                                        <p:tav tm="0">
                                          <p:val>
                                            <p:fltVal val="0"/>
                                          </p:val>
                                        </p:tav>
                                        <p:tav tm="100000">
                                          <p:val>
                                            <p:strVal val="#ppt_h"/>
                                          </p:val>
                                        </p:tav>
                                      </p:tavLst>
                                    </p:anim>
                                    <p:animEffect transition="in" filter="fade">
                                      <p:cBhvr>
                                        <p:cTn id="77" dur="500"/>
                                        <p:tgtEl>
                                          <p:spTgt spid="46"/>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p:cTn id="81" dur="500" fill="hold"/>
                                        <p:tgtEl>
                                          <p:spTgt spid="55"/>
                                        </p:tgtEl>
                                        <p:attrNameLst>
                                          <p:attrName>ppt_w</p:attrName>
                                        </p:attrNameLst>
                                      </p:cBhvr>
                                      <p:tavLst>
                                        <p:tav tm="0">
                                          <p:val>
                                            <p:fltVal val="0"/>
                                          </p:val>
                                        </p:tav>
                                        <p:tav tm="100000">
                                          <p:val>
                                            <p:strVal val="#ppt_w"/>
                                          </p:val>
                                        </p:tav>
                                      </p:tavLst>
                                    </p:anim>
                                    <p:anim calcmode="lin" valueType="num">
                                      <p:cBhvr>
                                        <p:cTn id="82" dur="500" fill="hold"/>
                                        <p:tgtEl>
                                          <p:spTgt spid="55"/>
                                        </p:tgtEl>
                                        <p:attrNameLst>
                                          <p:attrName>ppt_h</p:attrName>
                                        </p:attrNameLst>
                                      </p:cBhvr>
                                      <p:tavLst>
                                        <p:tav tm="0">
                                          <p:val>
                                            <p:fltVal val="0"/>
                                          </p:val>
                                        </p:tav>
                                        <p:tav tm="100000">
                                          <p:val>
                                            <p:strVal val="#ppt_h"/>
                                          </p:val>
                                        </p:tav>
                                      </p:tavLst>
                                    </p:anim>
                                    <p:animEffect transition="in" filter="fade">
                                      <p:cBhvr>
                                        <p:cTn id="83" dur="500"/>
                                        <p:tgtEl>
                                          <p:spTgt spid="55"/>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fade">
                                      <p:cBhvr>
                                        <p:cTn id="87" dur="1000"/>
                                        <p:tgtEl>
                                          <p:spTgt spid="61"/>
                                        </p:tgtEl>
                                      </p:cBhvr>
                                    </p:animEffect>
                                    <p:anim calcmode="lin" valueType="num">
                                      <p:cBhvr>
                                        <p:cTn id="88" dur="1000" fill="hold"/>
                                        <p:tgtEl>
                                          <p:spTgt spid="61"/>
                                        </p:tgtEl>
                                        <p:attrNameLst>
                                          <p:attrName>ppt_x</p:attrName>
                                        </p:attrNameLst>
                                      </p:cBhvr>
                                      <p:tavLst>
                                        <p:tav tm="0">
                                          <p:val>
                                            <p:strVal val="#ppt_x"/>
                                          </p:val>
                                        </p:tav>
                                        <p:tav tm="100000">
                                          <p:val>
                                            <p:strVal val="#ppt_x"/>
                                          </p:val>
                                        </p:tav>
                                      </p:tavLst>
                                    </p:anim>
                                    <p:anim calcmode="lin" valueType="num">
                                      <p:cBhvr>
                                        <p:cTn id="89" dur="1000" fill="hold"/>
                                        <p:tgtEl>
                                          <p:spTgt spid="61"/>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53" presetClass="entr" presetSubtype="16"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 calcmode="lin" valueType="num">
                                      <p:cBhvr>
                                        <p:cTn id="93" dur="500" fill="hold"/>
                                        <p:tgtEl>
                                          <p:spTgt spid="69"/>
                                        </p:tgtEl>
                                        <p:attrNameLst>
                                          <p:attrName>ppt_w</p:attrName>
                                        </p:attrNameLst>
                                      </p:cBhvr>
                                      <p:tavLst>
                                        <p:tav tm="0">
                                          <p:val>
                                            <p:fltVal val="0"/>
                                          </p:val>
                                        </p:tav>
                                        <p:tav tm="100000">
                                          <p:val>
                                            <p:strVal val="#ppt_w"/>
                                          </p:val>
                                        </p:tav>
                                      </p:tavLst>
                                    </p:anim>
                                    <p:anim calcmode="lin" valueType="num">
                                      <p:cBhvr>
                                        <p:cTn id="94" dur="500" fill="hold"/>
                                        <p:tgtEl>
                                          <p:spTgt spid="69"/>
                                        </p:tgtEl>
                                        <p:attrNameLst>
                                          <p:attrName>ppt_h</p:attrName>
                                        </p:attrNameLst>
                                      </p:cBhvr>
                                      <p:tavLst>
                                        <p:tav tm="0">
                                          <p:val>
                                            <p:fltVal val="0"/>
                                          </p:val>
                                        </p:tav>
                                        <p:tav tm="100000">
                                          <p:val>
                                            <p:strVal val="#ppt_h"/>
                                          </p:val>
                                        </p:tav>
                                      </p:tavLst>
                                    </p:anim>
                                    <p:animEffect transition="in" filter="fade">
                                      <p:cBhvr>
                                        <p:cTn id="95" dur="500"/>
                                        <p:tgtEl>
                                          <p:spTgt spid="69"/>
                                        </p:tgtEl>
                                      </p:cBhvr>
                                    </p:animEffect>
                                  </p:childTnLst>
                                </p:cTn>
                              </p:par>
                            </p:childTnLst>
                          </p:cTn>
                        </p:par>
                        <p:par>
                          <p:cTn id="96" fill="hold">
                            <p:stCondLst>
                              <p:cond delay="10000"/>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62"/>
                                        </p:tgtEl>
                                        <p:attrNameLst>
                                          <p:attrName>style.visibility</p:attrName>
                                        </p:attrNameLst>
                                      </p:cBhvr>
                                      <p:to>
                                        <p:strVal val="visible"/>
                                      </p:to>
                                    </p:set>
                                    <p:anim calcmode="lin" valueType="num">
                                      <p:cBhvr>
                                        <p:cTn id="99"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62"/>
                                        </p:tgtEl>
                                        <p:attrNameLst>
                                          <p:attrName>ppt_y</p:attrName>
                                        </p:attrNameLst>
                                      </p:cBhvr>
                                      <p:tavLst>
                                        <p:tav tm="0">
                                          <p:val>
                                            <p:strVal val="#ppt_y"/>
                                          </p:val>
                                        </p:tav>
                                        <p:tav tm="100000">
                                          <p:val>
                                            <p:strVal val="#ppt_y"/>
                                          </p:val>
                                        </p:tav>
                                      </p:tavLst>
                                    </p:anim>
                                    <p:anim calcmode="lin" valueType="num">
                                      <p:cBhvr>
                                        <p:cTn id="101"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62"/>
                                        </p:tgtEl>
                                      </p:cBhvr>
                                    </p:animEffect>
                                  </p:childTnLst>
                                </p:cTn>
                              </p:par>
                            </p:childTnLst>
                          </p:cTn>
                        </p:par>
                        <p:par>
                          <p:cTn id="104" fill="hold">
                            <p:stCondLst>
                              <p:cond delay="10750"/>
                            </p:stCondLst>
                            <p:childTnLst>
                              <p:par>
                                <p:cTn id="105" presetID="22" presetClass="entr" presetSubtype="4" fill="hold" nodeType="after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wipe(down)">
                                      <p:cBhvr>
                                        <p:cTn id="107" dur="500"/>
                                        <p:tgtEl>
                                          <p:spTgt spid="58"/>
                                        </p:tgtEl>
                                      </p:cBhvr>
                                    </p:animEffect>
                                  </p:childTnLst>
                                </p:cTn>
                              </p:par>
                            </p:childTnLst>
                          </p:cTn>
                        </p:par>
                        <p:par>
                          <p:cTn id="108" fill="hold">
                            <p:stCondLst>
                              <p:cond delay="11250"/>
                            </p:stCondLst>
                            <p:childTnLst>
                              <p:par>
                                <p:cTn id="109" presetID="53" presetClass="entr" presetSubtype="16" fill="hold" grpId="0" nodeType="afterEffect">
                                  <p:stCondLst>
                                    <p:cond delay="0"/>
                                  </p:stCondLst>
                                  <p:childTnLst>
                                    <p:set>
                                      <p:cBhvr>
                                        <p:cTn id="110" dur="1" fill="hold">
                                          <p:stCondLst>
                                            <p:cond delay="0"/>
                                          </p:stCondLst>
                                        </p:cTn>
                                        <p:tgtEl>
                                          <p:spTgt spid="59"/>
                                        </p:tgtEl>
                                        <p:attrNameLst>
                                          <p:attrName>style.visibility</p:attrName>
                                        </p:attrNameLst>
                                      </p:cBhvr>
                                      <p:to>
                                        <p:strVal val="visible"/>
                                      </p:to>
                                    </p:set>
                                    <p:anim calcmode="lin" valueType="num">
                                      <p:cBhvr>
                                        <p:cTn id="111" dur="500" fill="hold"/>
                                        <p:tgtEl>
                                          <p:spTgt spid="59"/>
                                        </p:tgtEl>
                                        <p:attrNameLst>
                                          <p:attrName>ppt_w</p:attrName>
                                        </p:attrNameLst>
                                      </p:cBhvr>
                                      <p:tavLst>
                                        <p:tav tm="0">
                                          <p:val>
                                            <p:fltVal val="0"/>
                                          </p:val>
                                        </p:tav>
                                        <p:tav tm="100000">
                                          <p:val>
                                            <p:strVal val="#ppt_w"/>
                                          </p:val>
                                        </p:tav>
                                      </p:tavLst>
                                    </p:anim>
                                    <p:anim calcmode="lin" valueType="num">
                                      <p:cBhvr>
                                        <p:cTn id="112" dur="500" fill="hold"/>
                                        <p:tgtEl>
                                          <p:spTgt spid="59"/>
                                        </p:tgtEl>
                                        <p:attrNameLst>
                                          <p:attrName>ppt_h</p:attrName>
                                        </p:attrNameLst>
                                      </p:cBhvr>
                                      <p:tavLst>
                                        <p:tav tm="0">
                                          <p:val>
                                            <p:fltVal val="0"/>
                                          </p:val>
                                        </p:tav>
                                        <p:tav tm="100000">
                                          <p:val>
                                            <p:strVal val="#ppt_h"/>
                                          </p:val>
                                        </p:tav>
                                      </p:tavLst>
                                    </p:anim>
                                    <p:animEffect transition="in" filter="fade">
                                      <p:cBhvr>
                                        <p:cTn id="113" dur="500"/>
                                        <p:tgtEl>
                                          <p:spTgt spid="59"/>
                                        </p:tgtEl>
                                      </p:cBhvr>
                                    </p:animEffect>
                                  </p:childTnLst>
                                </p:cTn>
                              </p:par>
                            </p:childTnLst>
                          </p:cTn>
                        </p:par>
                        <p:par>
                          <p:cTn id="114" fill="hold">
                            <p:stCondLst>
                              <p:cond delay="11750"/>
                            </p:stCondLst>
                            <p:childTnLst>
                              <p:par>
                                <p:cTn id="115" presetID="53" presetClass="entr" presetSubtype="16" fill="hold" grpId="0" nodeType="afterEffect">
                                  <p:stCondLst>
                                    <p:cond delay="0"/>
                                  </p:stCondLst>
                                  <p:childTnLst>
                                    <p:set>
                                      <p:cBhvr>
                                        <p:cTn id="116" dur="1" fill="hold">
                                          <p:stCondLst>
                                            <p:cond delay="0"/>
                                          </p:stCondLst>
                                        </p:cTn>
                                        <p:tgtEl>
                                          <p:spTgt spid="60"/>
                                        </p:tgtEl>
                                        <p:attrNameLst>
                                          <p:attrName>style.visibility</p:attrName>
                                        </p:attrNameLst>
                                      </p:cBhvr>
                                      <p:to>
                                        <p:strVal val="visible"/>
                                      </p:to>
                                    </p:set>
                                    <p:anim calcmode="lin" valueType="num">
                                      <p:cBhvr>
                                        <p:cTn id="117" dur="500" fill="hold"/>
                                        <p:tgtEl>
                                          <p:spTgt spid="60"/>
                                        </p:tgtEl>
                                        <p:attrNameLst>
                                          <p:attrName>ppt_w</p:attrName>
                                        </p:attrNameLst>
                                      </p:cBhvr>
                                      <p:tavLst>
                                        <p:tav tm="0">
                                          <p:val>
                                            <p:fltVal val="0"/>
                                          </p:val>
                                        </p:tav>
                                        <p:tav tm="100000">
                                          <p:val>
                                            <p:strVal val="#ppt_w"/>
                                          </p:val>
                                        </p:tav>
                                      </p:tavLst>
                                    </p:anim>
                                    <p:anim calcmode="lin" valueType="num">
                                      <p:cBhvr>
                                        <p:cTn id="118" dur="500" fill="hold"/>
                                        <p:tgtEl>
                                          <p:spTgt spid="60"/>
                                        </p:tgtEl>
                                        <p:attrNameLst>
                                          <p:attrName>ppt_h</p:attrName>
                                        </p:attrNameLst>
                                      </p:cBhvr>
                                      <p:tavLst>
                                        <p:tav tm="0">
                                          <p:val>
                                            <p:fltVal val="0"/>
                                          </p:val>
                                        </p:tav>
                                        <p:tav tm="100000">
                                          <p:val>
                                            <p:strVal val="#ppt_h"/>
                                          </p:val>
                                        </p:tav>
                                      </p:tavLst>
                                    </p:anim>
                                    <p:animEffect transition="in" filter="fade">
                                      <p:cBhvr>
                                        <p:cTn id="119" dur="500"/>
                                        <p:tgtEl>
                                          <p:spTgt spid="60"/>
                                        </p:tgtEl>
                                      </p:cBhvr>
                                    </p:animEffect>
                                  </p:childTnLst>
                                </p:cTn>
                              </p:par>
                            </p:childTnLst>
                          </p:cTn>
                        </p:par>
                        <p:par>
                          <p:cTn id="120" fill="hold">
                            <p:stCondLst>
                              <p:cond delay="12250"/>
                            </p:stCondLst>
                            <p:childTnLst>
                              <p:par>
                                <p:cTn id="121" presetID="42" presetClass="entr" presetSubtype="0" fill="hold" grpId="0" nodeType="afterEffect">
                                  <p:stCondLst>
                                    <p:cond delay="0"/>
                                  </p:stCondLst>
                                  <p:childTnLst>
                                    <p:set>
                                      <p:cBhvr>
                                        <p:cTn id="122" dur="1" fill="hold">
                                          <p:stCondLst>
                                            <p:cond delay="0"/>
                                          </p:stCondLst>
                                        </p:cTn>
                                        <p:tgtEl>
                                          <p:spTgt spid="66"/>
                                        </p:tgtEl>
                                        <p:attrNameLst>
                                          <p:attrName>style.visibility</p:attrName>
                                        </p:attrNameLst>
                                      </p:cBhvr>
                                      <p:to>
                                        <p:strVal val="visible"/>
                                      </p:to>
                                    </p:set>
                                    <p:animEffect transition="in" filter="fade">
                                      <p:cBhvr>
                                        <p:cTn id="123" dur="1000"/>
                                        <p:tgtEl>
                                          <p:spTgt spid="66"/>
                                        </p:tgtEl>
                                      </p:cBhvr>
                                    </p:animEffect>
                                    <p:anim calcmode="lin" valueType="num">
                                      <p:cBhvr>
                                        <p:cTn id="124" dur="1000" fill="hold"/>
                                        <p:tgtEl>
                                          <p:spTgt spid="66"/>
                                        </p:tgtEl>
                                        <p:attrNameLst>
                                          <p:attrName>ppt_x</p:attrName>
                                        </p:attrNameLst>
                                      </p:cBhvr>
                                      <p:tavLst>
                                        <p:tav tm="0">
                                          <p:val>
                                            <p:strVal val="#ppt_x"/>
                                          </p:val>
                                        </p:tav>
                                        <p:tav tm="100000">
                                          <p:val>
                                            <p:strVal val="#ppt_x"/>
                                          </p:val>
                                        </p:tav>
                                      </p:tavLst>
                                    </p:anim>
                                    <p:anim calcmode="lin" valueType="num">
                                      <p:cBhvr>
                                        <p:cTn id="125" dur="1000" fill="hold"/>
                                        <p:tgtEl>
                                          <p:spTgt spid="66"/>
                                        </p:tgtEl>
                                        <p:attrNameLst>
                                          <p:attrName>ppt_y</p:attrName>
                                        </p:attrNameLst>
                                      </p:cBhvr>
                                      <p:tavLst>
                                        <p:tav tm="0">
                                          <p:val>
                                            <p:strVal val="#ppt_y+.1"/>
                                          </p:val>
                                        </p:tav>
                                        <p:tav tm="100000">
                                          <p:val>
                                            <p:strVal val="#ppt_y"/>
                                          </p:val>
                                        </p:tav>
                                      </p:tavLst>
                                    </p:anim>
                                  </p:childTnLst>
                                </p:cTn>
                              </p:par>
                            </p:childTnLst>
                          </p:cTn>
                        </p:par>
                        <p:par>
                          <p:cTn id="126" fill="hold">
                            <p:stCondLst>
                              <p:cond delay="13250"/>
                            </p:stCondLst>
                            <p:childTnLst>
                              <p:par>
                                <p:cTn id="127" presetID="53" presetClass="entr" presetSubtype="16" fill="hold" grpId="0" nodeType="afterEffect">
                                  <p:stCondLst>
                                    <p:cond delay="0"/>
                                  </p:stCondLst>
                                  <p:childTnLst>
                                    <p:set>
                                      <p:cBhvr>
                                        <p:cTn id="128" dur="1" fill="hold">
                                          <p:stCondLst>
                                            <p:cond delay="0"/>
                                          </p:stCondLst>
                                        </p:cTn>
                                        <p:tgtEl>
                                          <p:spTgt spid="70"/>
                                        </p:tgtEl>
                                        <p:attrNameLst>
                                          <p:attrName>style.visibility</p:attrName>
                                        </p:attrNameLst>
                                      </p:cBhvr>
                                      <p:to>
                                        <p:strVal val="visible"/>
                                      </p:to>
                                    </p:set>
                                    <p:anim calcmode="lin" valueType="num">
                                      <p:cBhvr>
                                        <p:cTn id="129" dur="500" fill="hold"/>
                                        <p:tgtEl>
                                          <p:spTgt spid="70"/>
                                        </p:tgtEl>
                                        <p:attrNameLst>
                                          <p:attrName>ppt_w</p:attrName>
                                        </p:attrNameLst>
                                      </p:cBhvr>
                                      <p:tavLst>
                                        <p:tav tm="0">
                                          <p:val>
                                            <p:fltVal val="0"/>
                                          </p:val>
                                        </p:tav>
                                        <p:tav tm="100000">
                                          <p:val>
                                            <p:strVal val="#ppt_w"/>
                                          </p:val>
                                        </p:tav>
                                      </p:tavLst>
                                    </p:anim>
                                    <p:anim calcmode="lin" valueType="num">
                                      <p:cBhvr>
                                        <p:cTn id="130" dur="500" fill="hold"/>
                                        <p:tgtEl>
                                          <p:spTgt spid="70"/>
                                        </p:tgtEl>
                                        <p:attrNameLst>
                                          <p:attrName>ppt_h</p:attrName>
                                        </p:attrNameLst>
                                      </p:cBhvr>
                                      <p:tavLst>
                                        <p:tav tm="0">
                                          <p:val>
                                            <p:fltVal val="0"/>
                                          </p:val>
                                        </p:tav>
                                        <p:tav tm="100000">
                                          <p:val>
                                            <p:strVal val="#ppt_h"/>
                                          </p:val>
                                        </p:tav>
                                      </p:tavLst>
                                    </p:anim>
                                    <p:animEffect transition="in" filter="fade">
                                      <p:cBhvr>
                                        <p:cTn id="131" dur="500"/>
                                        <p:tgtEl>
                                          <p:spTgt spid="70"/>
                                        </p:tgtEl>
                                      </p:cBhvr>
                                    </p:animEffect>
                                  </p:childTnLst>
                                </p:cTn>
                              </p:par>
                            </p:childTnLst>
                          </p:cTn>
                        </p:par>
                        <p:par>
                          <p:cTn id="132" fill="hold">
                            <p:stCondLst>
                              <p:cond delay="1375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67"/>
                                        </p:tgtEl>
                                        <p:attrNameLst>
                                          <p:attrName>style.visibility</p:attrName>
                                        </p:attrNameLst>
                                      </p:cBhvr>
                                      <p:to>
                                        <p:strVal val="visible"/>
                                      </p:to>
                                    </p:set>
                                    <p:anim calcmode="lin" valueType="num">
                                      <p:cBhvr>
                                        <p:cTn id="135"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67"/>
                                        </p:tgtEl>
                                        <p:attrNameLst>
                                          <p:attrName>ppt_y</p:attrName>
                                        </p:attrNameLst>
                                      </p:cBhvr>
                                      <p:tavLst>
                                        <p:tav tm="0">
                                          <p:val>
                                            <p:strVal val="#ppt_y"/>
                                          </p:val>
                                        </p:tav>
                                        <p:tav tm="100000">
                                          <p:val>
                                            <p:strVal val="#ppt_y"/>
                                          </p:val>
                                        </p:tav>
                                      </p:tavLst>
                                    </p:anim>
                                    <p:anim calcmode="lin" valueType="num">
                                      <p:cBhvr>
                                        <p:cTn id="137"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67"/>
                                        </p:tgtEl>
                                      </p:cBhvr>
                                    </p:animEffect>
                                  </p:childTnLst>
                                </p:cTn>
                              </p:par>
                            </p:childTnLst>
                          </p:cTn>
                        </p:par>
                        <p:par>
                          <p:cTn id="140" fill="hold">
                            <p:stCondLst>
                              <p:cond delay="14450"/>
                            </p:stCondLst>
                            <p:childTnLst>
                              <p:par>
                                <p:cTn id="141" presetID="22" presetClass="entr" presetSubtype="4" fill="hold" nodeType="afterEffect">
                                  <p:stCondLst>
                                    <p:cond delay="0"/>
                                  </p:stCondLst>
                                  <p:childTnLst>
                                    <p:set>
                                      <p:cBhvr>
                                        <p:cTn id="142" dur="1" fill="hold">
                                          <p:stCondLst>
                                            <p:cond delay="0"/>
                                          </p:stCondLst>
                                        </p:cTn>
                                        <p:tgtEl>
                                          <p:spTgt spid="63"/>
                                        </p:tgtEl>
                                        <p:attrNameLst>
                                          <p:attrName>style.visibility</p:attrName>
                                        </p:attrNameLst>
                                      </p:cBhvr>
                                      <p:to>
                                        <p:strVal val="visible"/>
                                      </p:to>
                                    </p:set>
                                    <p:animEffect transition="in" filter="wipe(down)">
                                      <p:cBhvr>
                                        <p:cTn id="143" dur="500"/>
                                        <p:tgtEl>
                                          <p:spTgt spid="63"/>
                                        </p:tgtEl>
                                      </p:cBhvr>
                                    </p:animEffect>
                                  </p:childTnLst>
                                </p:cTn>
                              </p:par>
                            </p:childTnLst>
                          </p:cTn>
                        </p:par>
                        <p:par>
                          <p:cTn id="144" fill="hold">
                            <p:stCondLst>
                              <p:cond delay="14950"/>
                            </p:stCondLst>
                            <p:childTnLst>
                              <p:par>
                                <p:cTn id="145" presetID="53" presetClass="entr" presetSubtype="16" fill="hold" grpId="0" nodeType="afterEffect">
                                  <p:stCondLst>
                                    <p:cond delay="0"/>
                                  </p:stCondLst>
                                  <p:childTnLst>
                                    <p:set>
                                      <p:cBhvr>
                                        <p:cTn id="146" dur="1" fill="hold">
                                          <p:stCondLst>
                                            <p:cond delay="0"/>
                                          </p:stCondLst>
                                        </p:cTn>
                                        <p:tgtEl>
                                          <p:spTgt spid="64"/>
                                        </p:tgtEl>
                                        <p:attrNameLst>
                                          <p:attrName>style.visibility</p:attrName>
                                        </p:attrNameLst>
                                      </p:cBhvr>
                                      <p:to>
                                        <p:strVal val="visible"/>
                                      </p:to>
                                    </p:set>
                                    <p:anim calcmode="lin" valueType="num">
                                      <p:cBhvr>
                                        <p:cTn id="147" dur="500" fill="hold"/>
                                        <p:tgtEl>
                                          <p:spTgt spid="64"/>
                                        </p:tgtEl>
                                        <p:attrNameLst>
                                          <p:attrName>ppt_w</p:attrName>
                                        </p:attrNameLst>
                                      </p:cBhvr>
                                      <p:tavLst>
                                        <p:tav tm="0">
                                          <p:val>
                                            <p:fltVal val="0"/>
                                          </p:val>
                                        </p:tav>
                                        <p:tav tm="100000">
                                          <p:val>
                                            <p:strVal val="#ppt_w"/>
                                          </p:val>
                                        </p:tav>
                                      </p:tavLst>
                                    </p:anim>
                                    <p:anim calcmode="lin" valueType="num">
                                      <p:cBhvr>
                                        <p:cTn id="148" dur="500" fill="hold"/>
                                        <p:tgtEl>
                                          <p:spTgt spid="64"/>
                                        </p:tgtEl>
                                        <p:attrNameLst>
                                          <p:attrName>ppt_h</p:attrName>
                                        </p:attrNameLst>
                                      </p:cBhvr>
                                      <p:tavLst>
                                        <p:tav tm="0">
                                          <p:val>
                                            <p:fltVal val="0"/>
                                          </p:val>
                                        </p:tav>
                                        <p:tav tm="100000">
                                          <p:val>
                                            <p:strVal val="#ppt_h"/>
                                          </p:val>
                                        </p:tav>
                                      </p:tavLst>
                                    </p:anim>
                                    <p:animEffect transition="in" filter="fade">
                                      <p:cBhvr>
                                        <p:cTn id="149" dur="500"/>
                                        <p:tgtEl>
                                          <p:spTgt spid="64"/>
                                        </p:tgtEl>
                                      </p:cBhvr>
                                    </p:animEffect>
                                  </p:childTnLst>
                                </p:cTn>
                              </p:par>
                            </p:childTnLst>
                          </p:cTn>
                        </p:par>
                        <p:par>
                          <p:cTn id="150" fill="hold">
                            <p:stCondLst>
                              <p:cond delay="15450"/>
                            </p:stCondLst>
                            <p:childTnLst>
                              <p:par>
                                <p:cTn id="151" presetID="53" presetClass="entr" presetSubtype="16" fill="hold" grpId="0" nodeType="afterEffect">
                                  <p:stCondLst>
                                    <p:cond delay="0"/>
                                  </p:stCondLst>
                                  <p:childTnLst>
                                    <p:set>
                                      <p:cBhvr>
                                        <p:cTn id="152" dur="1" fill="hold">
                                          <p:stCondLst>
                                            <p:cond delay="0"/>
                                          </p:stCondLst>
                                        </p:cTn>
                                        <p:tgtEl>
                                          <p:spTgt spid="65"/>
                                        </p:tgtEl>
                                        <p:attrNameLst>
                                          <p:attrName>style.visibility</p:attrName>
                                        </p:attrNameLst>
                                      </p:cBhvr>
                                      <p:to>
                                        <p:strVal val="visible"/>
                                      </p:to>
                                    </p:set>
                                    <p:anim calcmode="lin" valueType="num">
                                      <p:cBhvr>
                                        <p:cTn id="153" dur="500" fill="hold"/>
                                        <p:tgtEl>
                                          <p:spTgt spid="65"/>
                                        </p:tgtEl>
                                        <p:attrNameLst>
                                          <p:attrName>ppt_w</p:attrName>
                                        </p:attrNameLst>
                                      </p:cBhvr>
                                      <p:tavLst>
                                        <p:tav tm="0">
                                          <p:val>
                                            <p:fltVal val="0"/>
                                          </p:val>
                                        </p:tav>
                                        <p:tav tm="100000">
                                          <p:val>
                                            <p:strVal val="#ppt_w"/>
                                          </p:val>
                                        </p:tav>
                                      </p:tavLst>
                                    </p:anim>
                                    <p:anim calcmode="lin" valueType="num">
                                      <p:cBhvr>
                                        <p:cTn id="154" dur="500" fill="hold"/>
                                        <p:tgtEl>
                                          <p:spTgt spid="65"/>
                                        </p:tgtEl>
                                        <p:attrNameLst>
                                          <p:attrName>ppt_h</p:attrName>
                                        </p:attrNameLst>
                                      </p:cBhvr>
                                      <p:tavLst>
                                        <p:tav tm="0">
                                          <p:val>
                                            <p:fltVal val="0"/>
                                          </p:val>
                                        </p:tav>
                                        <p:tav tm="100000">
                                          <p:val>
                                            <p:strVal val="#ppt_h"/>
                                          </p:val>
                                        </p:tav>
                                      </p:tavLst>
                                    </p:anim>
                                    <p:animEffect transition="in" filter="fade">
                                      <p:cBhvr>
                                        <p:cTn id="155" dur="500"/>
                                        <p:tgtEl>
                                          <p:spTgt spid="65"/>
                                        </p:tgtEl>
                                      </p:cBhvr>
                                    </p:animEffect>
                                  </p:childTnLst>
                                </p:cTn>
                              </p:par>
                            </p:childTnLst>
                          </p:cTn>
                        </p:par>
                        <p:par>
                          <p:cTn id="156" fill="hold">
                            <p:stCondLst>
                              <p:cond delay="15950"/>
                            </p:stCondLst>
                            <p:childTnLst>
                              <p:par>
                                <p:cTn id="157" presetID="22" presetClass="entr" presetSubtype="8" fill="hold" grpId="0" nodeType="afterEffect">
                                  <p:stCondLst>
                                    <p:cond delay="0"/>
                                  </p:stCondLst>
                                  <p:childTnLst>
                                    <p:set>
                                      <p:cBhvr>
                                        <p:cTn id="158" dur="1" fill="hold">
                                          <p:stCondLst>
                                            <p:cond delay="0"/>
                                          </p:stCondLst>
                                        </p:cTn>
                                        <p:tgtEl>
                                          <p:spTgt spid="71"/>
                                        </p:tgtEl>
                                        <p:attrNameLst>
                                          <p:attrName>style.visibility</p:attrName>
                                        </p:attrNameLst>
                                      </p:cBhvr>
                                      <p:to>
                                        <p:strVal val="visible"/>
                                      </p:to>
                                    </p:set>
                                    <p:animEffect transition="in" filter="wipe(left)">
                                      <p:cBhvr>
                                        <p:cTn id="159"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animBg="1"/>
      <p:bldP spid="40" grpId="0" animBg="1"/>
      <p:bldP spid="41" grpId="0"/>
      <p:bldP spid="46" grpId="0"/>
      <p:bldP spid="55" grpId="0"/>
      <p:bldP spid="56" grpId="0" animBg="1"/>
      <p:bldP spid="57" grpId="0"/>
      <p:bldP spid="59" grpId="0"/>
      <p:bldP spid="60" grpId="0"/>
      <p:bldP spid="61" grpId="0" animBg="1"/>
      <p:bldP spid="62" grpId="0"/>
      <p:bldP spid="64" grpId="0"/>
      <p:bldP spid="65" grpId="0"/>
      <p:bldP spid="66" grpId="0" animBg="1"/>
      <p:bldP spid="67" grpId="0"/>
      <p:bldP spid="68" grpId="0" animBg="1"/>
      <p:bldP spid="69" grpId="0" animBg="1"/>
      <p:bldP spid="70" grpId="0" animBg="1"/>
      <p:bldP spid="7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623686" cy="477054"/>
            <a:chOff x="593838" y="646821"/>
            <a:chExt cx="3623684" cy="477053"/>
          </a:xfrm>
        </p:grpSpPr>
        <p:sp>
          <p:nvSpPr>
            <p:cNvPr id="5" name="Text Box 7"/>
            <p:cNvSpPr txBox="1">
              <a:spLocks noChangeArrowheads="1"/>
            </p:cNvSpPr>
            <p:nvPr/>
          </p:nvSpPr>
          <p:spPr bwMode="auto">
            <a:xfrm>
              <a:off x="1996146" y="818376"/>
              <a:ext cx="2221376"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Preparation </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教学准备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pic>
        <p:nvPicPr>
          <p:cNvPr id="2" name="图片 1"/>
          <p:cNvPicPr>
            <a:picLocks noChangeAspect="1"/>
          </p:cNvPicPr>
          <p:nvPr/>
        </p:nvPicPr>
        <p:blipFill>
          <a:blip r:embed="rId4"/>
          <a:stretch>
            <a:fillRect/>
          </a:stretch>
        </p:blipFill>
        <p:spPr>
          <a:xfrm>
            <a:off x="806997" y="2180125"/>
            <a:ext cx="3206605" cy="1904741"/>
          </a:xfrm>
          <a:prstGeom prst="rect">
            <a:avLst/>
          </a:prstGeom>
          <a:ln>
            <a:noFill/>
          </a:ln>
          <a:effectLst>
            <a:outerShdw blurRad="292100" dist="139700" dir="2700000" algn="tl" rotWithShape="0">
              <a:srgbClr val="333333">
                <a:alpha val="65000"/>
              </a:srgbClr>
            </a:outerShdw>
          </a:effectLst>
        </p:spPr>
      </p:pic>
      <p:pic>
        <p:nvPicPr>
          <p:cNvPr id="8" name="图片 7"/>
          <p:cNvPicPr>
            <a:picLocks noChangeAspect="1"/>
          </p:cNvPicPr>
          <p:nvPr/>
        </p:nvPicPr>
        <p:blipFill rotWithShape="1">
          <a:blip r:embed="rId5"/>
          <a:srcRect t="3676"/>
          <a:stretch/>
        </p:blipFill>
        <p:spPr>
          <a:xfrm>
            <a:off x="4355843" y="2180125"/>
            <a:ext cx="3811791" cy="1904741"/>
          </a:xfrm>
          <a:prstGeom prst="rect">
            <a:avLst/>
          </a:prstGeom>
          <a:ln>
            <a:noFill/>
          </a:ln>
          <a:effectLst>
            <a:outerShdw blurRad="292100" dist="139700" dir="2700000" algn="tl" rotWithShape="0">
              <a:srgbClr val="333333">
                <a:alpha val="65000"/>
              </a:srgbClr>
            </a:outerShdw>
          </a:effectLst>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09875" y="2180125"/>
            <a:ext cx="2857111" cy="1904741"/>
          </a:xfrm>
          <a:prstGeom prst="rect">
            <a:avLst/>
          </a:prstGeom>
          <a:ln>
            <a:noFill/>
          </a:ln>
          <a:effectLst>
            <a:outerShdw blurRad="292100" dist="139700" dir="2700000" algn="tl" rotWithShape="0">
              <a:srgbClr val="333333">
                <a:alpha val="65000"/>
              </a:srgbClr>
            </a:outerShdw>
          </a:effectLst>
        </p:spPr>
      </p:pic>
      <p:sp>
        <p:nvSpPr>
          <p:cNvPr id="10" name="TextBox 105"/>
          <p:cNvSpPr txBox="1">
            <a:spLocks noChangeArrowheads="1"/>
          </p:cNvSpPr>
          <p:nvPr/>
        </p:nvSpPr>
        <p:spPr bwMode="auto">
          <a:xfrm>
            <a:off x="1808313" y="4538867"/>
            <a:ext cx="2134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smtClean="0">
                <a:latin typeface="微软雅黑" panose="020B0503020204020204" pitchFamily="34" charset="-122"/>
                <a:ea typeface="微软雅黑" panose="020B0503020204020204" pitchFamily="34" charset="-122"/>
                <a:cs typeface="Lato Regular"/>
              </a:rPr>
              <a:t>投影仪</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11" name="TextBox 106"/>
          <p:cNvSpPr txBox="1">
            <a:spLocks noChangeArrowheads="1"/>
          </p:cNvSpPr>
          <p:nvPr/>
        </p:nvSpPr>
        <p:spPr bwMode="auto">
          <a:xfrm>
            <a:off x="983071" y="4877421"/>
            <a:ext cx="2439708" cy="6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2" name="TextBox 105"/>
          <p:cNvSpPr txBox="1">
            <a:spLocks noChangeArrowheads="1"/>
          </p:cNvSpPr>
          <p:nvPr/>
        </p:nvSpPr>
        <p:spPr bwMode="auto">
          <a:xfrm>
            <a:off x="5467218" y="4538866"/>
            <a:ext cx="2134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a:latin typeface="微软雅黑" panose="020B0503020204020204" pitchFamily="34" charset="-122"/>
                <a:ea typeface="微软雅黑" panose="020B0503020204020204" pitchFamily="34" charset="-122"/>
                <a:cs typeface="Lato Regular"/>
              </a:rPr>
              <a:t>书</a:t>
            </a:r>
            <a:r>
              <a:rPr lang="zh-CN" altLang="en-US" sz="1600" b="1" spc="300" dirty="0" smtClean="0">
                <a:latin typeface="微软雅黑" panose="020B0503020204020204" pitchFamily="34" charset="-122"/>
                <a:ea typeface="微软雅黑" panose="020B0503020204020204" pitchFamily="34" charset="-122"/>
                <a:cs typeface="Lato Regular"/>
              </a:rPr>
              <a:t>本 笔记本</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13" name="TextBox 106"/>
          <p:cNvSpPr txBox="1">
            <a:spLocks noChangeArrowheads="1"/>
          </p:cNvSpPr>
          <p:nvPr/>
        </p:nvSpPr>
        <p:spPr bwMode="auto">
          <a:xfrm>
            <a:off x="4786337" y="4877420"/>
            <a:ext cx="2681008" cy="6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4" name="TextBox 105"/>
          <p:cNvSpPr txBox="1">
            <a:spLocks noChangeArrowheads="1"/>
          </p:cNvSpPr>
          <p:nvPr/>
        </p:nvSpPr>
        <p:spPr bwMode="auto">
          <a:xfrm>
            <a:off x="9285512" y="4556533"/>
            <a:ext cx="21341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r>
              <a:rPr lang="zh-CN" altLang="en-US" sz="1600" b="1" spc="300" dirty="0" smtClean="0">
                <a:latin typeface="微软雅黑" panose="020B0503020204020204" pitchFamily="34" charset="-122"/>
                <a:ea typeface="微软雅黑" panose="020B0503020204020204" pitchFamily="34" charset="-122"/>
                <a:cs typeface="Lato Regular"/>
              </a:rPr>
              <a:t>铅笔、透明胶</a:t>
            </a:r>
            <a:endParaRPr lang="id-ID" altLang="zh-CN" sz="1600" b="1" spc="300" dirty="0">
              <a:latin typeface="微软雅黑" panose="020B0503020204020204" pitchFamily="34" charset="-122"/>
              <a:ea typeface="微软雅黑" panose="020B0503020204020204" pitchFamily="34" charset="-122"/>
              <a:cs typeface="Lato Regular"/>
            </a:endParaRPr>
          </a:p>
        </p:txBody>
      </p:sp>
      <p:sp>
        <p:nvSpPr>
          <p:cNvPr id="15" name="TextBox 106"/>
          <p:cNvSpPr txBox="1">
            <a:spLocks noChangeArrowheads="1"/>
          </p:cNvSpPr>
          <p:nvPr/>
        </p:nvSpPr>
        <p:spPr bwMode="auto">
          <a:xfrm>
            <a:off x="8992134" y="4895086"/>
            <a:ext cx="2402094" cy="69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300">
                <a:solidFill>
                  <a:schemeClr val="tx1"/>
                </a:solidFill>
                <a:latin typeface="Calibri" panose="020F0502020204030204" pitchFamily="34" charset="0"/>
                <a:ea typeface="ＭＳ Ｐゴシック" panose="020B0600070205080204" pitchFamily="34" charset="-128"/>
              </a:defRPr>
            </a:lvl1pPr>
            <a:lvl2pPr marL="742950" indent="-285750">
              <a:defRPr sz="4300">
                <a:solidFill>
                  <a:schemeClr val="tx1"/>
                </a:solidFill>
                <a:latin typeface="Calibri" panose="020F0502020204030204" pitchFamily="34" charset="0"/>
                <a:ea typeface="ＭＳ Ｐゴシック" panose="020B0600070205080204" pitchFamily="34" charset="-128"/>
              </a:defRPr>
            </a:lvl2pPr>
            <a:lvl3pPr marL="1143000" indent="-228600">
              <a:defRPr sz="4300">
                <a:solidFill>
                  <a:schemeClr val="tx1"/>
                </a:solidFill>
                <a:latin typeface="Calibri" panose="020F0502020204030204" pitchFamily="34" charset="0"/>
                <a:ea typeface="ＭＳ Ｐゴシック" panose="020B0600070205080204" pitchFamily="34" charset="-128"/>
              </a:defRPr>
            </a:lvl3pPr>
            <a:lvl4pPr marL="1600200" indent="-228600">
              <a:defRPr sz="4300">
                <a:solidFill>
                  <a:schemeClr val="tx1"/>
                </a:solidFill>
                <a:latin typeface="Calibri" panose="020F0502020204030204" pitchFamily="34" charset="0"/>
                <a:ea typeface="ＭＳ Ｐゴシック" panose="020B0600070205080204" pitchFamily="34" charset="-128"/>
              </a:defRPr>
            </a:lvl4pPr>
            <a:lvl5pPr marL="2057400" indent="-228600">
              <a:defRPr sz="4300">
                <a:solidFill>
                  <a:schemeClr val="tx1"/>
                </a:solidFill>
                <a:latin typeface="Calibri" panose="020F0502020204030204" pitchFamily="34" charset="0"/>
                <a:ea typeface="ＭＳ Ｐゴシック" panose="020B0600070205080204" pitchFamily="34" charset="-128"/>
              </a:defRPr>
            </a:lvl5pPr>
            <a:lvl6pPr marL="25146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6pPr>
            <a:lvl7pPr marL="29718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7pPr>
            <a:lvl8pPr marL="34290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8pPr>
            <a:lvl9pPr marL="3886200" indent="-228600" defTabSz="1087438" fontAlgn="base">
              <a:spcBef>
                <a:spcPct val="0"/>
              </a:spcBef>
              <a:spcAft>
                <a:spcPct val="0"/>
              </a:spcAft>
              <a:defRPr sz="4300">
                <a:solidFill>
                  <a:schemeClr val="tx1"/>
                </a:solidFill>
                <a:latin typeface="Calibri" panose="020F0502020204030204" pitchFamily="34" charset="0"/>
                <a:ea typeface="ＭＳ Ｐゴシック" panose="020B0600070205080204" pitchFamily="34" charset="-128"/>
              </a:defRPr>
            </a:lvl9pPr>
          </a:lstStyle>
          <a:p>
            <a:pPr algn="ctr"/>
            <a:r>
              <a:rPr lang="zh-CN" altLang="en-US" sz="800" spc="300" dirty="0">
                <a:solidFill>
                  <a:schemeClr val="bg1">
                    <a:lumMod val="50000"/>
                  </a:schemeClr>
                </a:solidFill>
                <a:latin typeface="微软雅黑 Light" panose="020B0502040204020203" pitchFamily="34" charset="-122"/>
                <a:ea typeface="微软雅黑 Light" panose="020B0502040204020203" pitchFamily="34" charset="-122"/>
                <a:cs typeface="微软雅黑 Light"/>
              </a:rPr>
              <a:t>点击输入简要文字内容，文字内容需概括精炼，不用多余的文字修饰，言简意赅的说明分项内容。</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883033165"/>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8" fill="hold" nodeType="afterEffect" p14:presetBounceEnd="5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54000">
                                          <p:cBhvr additive="base">
                                            <p:cTn id="15" dur="500" fill="hold"/>
                                            <p:tgtEl>
                                              <p:spTgt spid="2"/>
                                            </p:tgtEl>
                                            <p:attrNameLst>
                                              <p:attrName>ppt_x</p:attrName>
                                            </p:attrNameLst>
                                          </p:cBhvr>
                                          <p:tavLst>
                                            <p:tav tm="0">
                                              <p:val>
                                                <p:strVal val="0-#ppt_w/2"/>
                                              </p:val>
                                            </p:tav>
                                            <p:tav tm="100000">
                                              <p:val>
                                                <p:strVal val="#ppt_x"/>
                                              </p:val>
                                            </p:tav>
                                          </p:tavLst>
                                        </p:anim>
                                        <p:anim calcmode="lin" valueType="num" p14:bounceEnd="54000">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14:presetBounceEnd="540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4000">
                                          <p:cBhvr additive="base">
                                            <p:cTn id="20" dur="500" fill="hold"/>
                                            <p:tgtEl>
                                              <p:spTgt spid="8"/>
                                            </p:tgtEl>
                                            <p:attrNameLst>
                                              <p:attrName>ppt_x</p:attrName>
                                            </p:attrNameLst>
                                          </p:cBhvr>
                                          <p:tavLst>
                                            <p:tav tm="0">
                                              <p:val>
                                                <p:strVal val="0-#ppt_w/2"/>
                                              </p:val>
                                            </p:tav>
                                            <p:tav tm="100000">
                                              <p:val>
                                                <p:strVal val="#ppt_x"/>
                                              </p:val>
                                            </p:tav>
                                          </p:tavLst>
                                        </p:anim>
                                        <p:anim calcmode="lin" valueType="num" p14:bounceEnd="54000">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14:presetBounceEnd="54000">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14:bounceEnd="54000">
                                          <p:cBhvr additive="base">
                                            <p:cTn id="25" dur="500" fill="hold"/>
                                            <p:tgtEl>
                                              <p:spTgt spid="9"/>
                                            </p:tgtEl>
                                            <p:attrNameLst>
                                              <p:attrName>ppt_x</p:attrName>
                                            </p:attrNameLst>
                                          </p:cBhvr>
                                          <p:tavLst>
                                            <p:tav tm="0">
                                              <p:val>
                                                <p:strVal val="0-#ppt_w/2"/>
                                              </p:val>
                                            </p:tav>
                                            <p:tav tm="100000">
                                              <p:val>
                                                <p:strVal val="#ppt_x"/>
                                              </p:val>
                                            </p:tav>
                                          </p:tavLst>
                                        </p:anim>
                                        <p:anim calcmode="lin" valueType="num" p14:bounceEnd="54000">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42"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par>
                              <p:cTn id="45" fill="hold">
                                <p:stCondLst>
                                  <p:cond delay="5500"/>
                                </p:stCondLst>
                                <p:childTnLst>
                                  <p:par>
                                    <p:cTn id="46" presetID="42"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00"/>
                                            <p:tgtEl>
                                              <p:spTgt spid="13"/>
                                            </p:tgtEl>
                                          </p:cBhvr>
                                        </p:animEffect>
                                        <p:anim calcmode="lin" valueType="num">
                                          <p:cBhvr>
                                            <p:cTn id="49" dur="1000" fill="hold"/>
                                            <p:tgtEl>
                                              <p:spTgt spid="13"/>
                                            </p:tgtEl>
                                            <p:attrNameLst>
                                              <p:attrName>ppt_x</p:attrName>
                                            </p:attrNameLst>
                                          </p:cBhvr>
                                          <p:tavLst>
                                            <p:tav tm="0">
                                              <p:val>
                                                <p:strVal val="#ppt_x"/>
                                              </p:val>
                                            </p:tav>
                                            <p:tav tm="100000">
                                              <p:val>
                                                <p:strVal val="#ppt_x"/>
                                              </p:val>
                                            </p:tav>
                                          </p:tavLst>
                                        </p:anim>
                                        <p:anim calcmode="lin" valueType="num">
                                          <p:cBhvr>
                                            <p:cTn id="50" dur="1000" fill="hold"/>
                                            <p:tgtEl>
                                              <p:spTgt spid="13"/>
                                            </p:tgtEl>
                                            <p:attrNameLst>
                                              <p:attrName>ppt_y</p:attrName>
                                            </p:attrNameLst>
                                          </p:cBhvr>
                                          <p:tavLst>
                                            <p:tav tm="0">
                                              <p:val>
                                                <p:strVal val="#ppt_y+.1"/>
                                              </p:val>
                                            </p:tav>
                                            <p:tav tm="100000">
                                              <p:val>
                                                <p:strVal val="#ppt_y"/>
                                              </p:val>
                                            </p:tav>
                                          </p:tavLst>
                                        </p:anim>
                                      </p:childTnLst>
                                    </p:cTn>
                                  </p:par>
                                </p:childTnLst>
                              </p:cTn>
                            </p:par>
                            <p:par>
                              <p:cTn id="51" fill="hold">
                                <p:stCondLst>
                                  <p:cond delay="6500"/>
                                </p:stCondLst>
                                <p:childTnLst>
                                  <p:par>
                                    <p:cTn id="52" presetID="42"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fade">
                                          <p:cBhvr>
                                            <p:cTn id="54" dur="1000"/>
                                            <p:tgtEl>
                                              <p:spTgt spid="14"/>
                                            </p:tgtEl>
                                          </p:cBhvr>
                                        </p:animEffect>
                                        <p:anim calcmode="lin" valueType="num">
                                          <p:cBhvr>
                                            <p:cTn id="55" dur="1000" fill="hold"/>
                                            <p:tgtEl>
                                              <p:spTgt spid="14"/>
                                            </p:tgtEl>
                                            <p:attrNameLst>
                                              <p:attrName>ppt_x</p:attrName>
                                            </p:attrNameLst>
                                          </p:cBhvr>
                                          <p:tavLst>
                                            <p:tav tm="0">
                                              <p:val>
                                                <p:strVal val="#ppt_x"/>
                                              </p:val>
                                            </p:tav>
                                            <p:tav tm="100000">
                                              <p:val>
                                                <p:strVal val="#ppt_x"/>
                                              </p:val>
                                            </p:tav>
                                          </p:tavLst>
                                        </p:anim>
                                        <p:anim calcmode="lin" valueType="num">
                                          <p:cBhvr>
                                            <p:cTn id="56" dur="1000" fill="hold"/>
                                            <p:tgtEl>
                                              <p:spTgt spid="14"/>
                                            </p:tgtEl>
                                            <p:attrNameLst>
                                              <p:attrName>ppt_y</p:attrName>
                                            </p:attrNameLst>
                                          </p:cBhvr>
                                          <p:tavLst>
                                            <p:tav tm="0">
                                              <p:val>
                                                <p:strVal val="#ppt_y+.1"/>
                                              </p:val>
                                            </p:tav>
                                            <p:tav tm="100000">
                                              <p:val>
                                                <p:strVal val="#ppt_y"/>
                                              </p:val>
                                            </p:tav>
                                          </p:tavLst>
                                        </p:anim>
                                      </p:childTnLst>
                                    </p:cTn>
                                  </p:par>
                                </p:childTnLst>
                              </p:cTn>
                            </p:par>
                            <p:par>
                              <p:cTn id="57" fill="hold">
                                <p:stCondLst>
                                  <p:cond delay="7500"/>
                                </p:stCondLst>
                                <p:childTnLst>
                                  <p:par>
                                    <p:cTn id="58" presetID="42"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1000"/>
                                            <p:tgtEl>
                                              <p:spTgt spid="15"/>
                                            </p:tgtEl>
                                          </p:cBhvr>
                                        </p:animEffect>
                                        <p:anim calcmode="lin" valueType="num">
                                          <p:cBhvr>
                                            <p:cTn id="61" dur="1000" fill="hold"/>
                                            <p:tgtEl>
                                              <p:spTgt spid="15"/>
                                            </p:tgtEl>
                                            <p:attrNameLst>
                                              <p:attrName>ppt_x</p:attrName>
                                            </p:attrNameLst>
                                          </p:cBhvr>
                                          <p:tavLst>
                                            <p:tav tm="0">
                                              <p:val>
                                                <p:strVal val="#ppt_x"/>
                                              </p:val>
                                            </p:tav>
                                            <p:tav tm="100000">
                                              <p:val>
                                                <p:strVal val="#ppt_x"/>
                                              </p:val>
                                            </p:tav>
                                          </p:tavLst>
                                        </p:anim>
                                        <p:anim calcmode="lin" valueType="num">
                                          <p:cBhvr>
                                            <p:cTn id="6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623686" cy="477054"/>
            <a:chOff x="593838" y="646821"/>
            <a:chExt cx="3623684" cy="477053"/>
          </a:xfrm>
        </p:grpSpPr>
        <p:sp>
          <p:nvSpPr>
            <p:cNvPr id="5" name="Text Box 7"/>
            <p:cNvSpPr txBox="1">
              <a:spLocks noChangeArrowheads="1"/>
            </p:cNvSpPr>
            <p:nvPr/>
          </p:nvSpPr>
          <p:spPr bwMode="auto">
            <a:xfrm>
              <a:off x="1996146" y="818376"/>
              <a:ext cx="2221376"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Preparation </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教学准备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20" name="矩形 19"/>
          <p:cNvSpPr/>
          <p:nvPr/>
        </p:nvSpPr>
        <p:spPr>
          <a:xfrm>
            <a:off x="0" y="2137843"/>
            <a:ext cx="12192000" cy="3242509"/>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rotWithShape="1">
          <a:blip r:embed="rId4">
            <a:extLst>
              <a:ext uri="{28A0092B-C50C-407E-A947-70E740481C1C}">
                <a14:useLocalDpi xmlns:a14="http://schemas.microsoft.com/office/drawing/2010/main" val="0"/>
              </a:ext>
            </a:extLst>
          </a:blip>
          <a:srcRect b="10991"/>
          <a:stretch/>
        </p:blipFill>
        <p:spPr>
          <a:xfrm>
            <a:off x="0" y="2136440"/>
            <a:ext cx="5516002" cy="3271248"/>
          </a:xfrm>
          <a:prstGeom prst="rect">
            <a:avLst/>
          </a:prstGeom>
        </p:spPr>
      </p:pic>
      <p:pic>
        <p:nvPicPr>
          <p:cNvPr id="17" name="图片 16"/>
          <p:cNvPicPr>
            <a:picLocks noChangeAspect="1"/>
          </p:cNvPicPr>
          <p:nvPr/>
        </p:nvPicPr>
        <p:blipFill rotWithShape="1">
          <a:blip r:embed="rId5" cstate="print">
            <a:extLst>
              <a:ext uri="{28A0092B-C50C-407E-A947-70E740481C1C}">
                <a14:useLocalDpi xmlns:a14="http://schemas.microsoft.com/office/drawing/2010/main" val="0"/>
              </a:ext>
            </a:extLst>
          </a:blip>
          <a:srcRect t="13611" b="11667"/>
          <a:stretch/>
        </p:blipFill>
        <p:spPr>
          <a:xfrm>
            <a:off x="5567437" y="3805099"/>
            <a:ext cx="3171094" cy="1574014"/>
          </a:xfrm>
          <a:prstGeom prst="rect">
            <a:avLst/>
          </a:prstGeom>
        </p:spPr>
      </p:pic>
      <p:pic>
        <p:nvPicPr>
          <p:cNvPr id="18" name="图片 17"/>
          <p:cNvPicPr>
            <a:picLocks noChangeAspect="1"/>
          </p:cNvPicPr>
          <p:nvPr/>
        </p:nvPicPr>
        <p:blipFill rotWithShape="1">
          <a:blip r:embed="rId6" cstate="print">
            <a:extLst>
              <a:ext uri="{28A0092B-C50C-407E-A947-70E740481C1C}">
                <a14:useLocalDpi xmlns:a14="http://schemas.microsoft.com/office/drawing/2010/main" val="0"/>
              </a:ext>
            </a:extLst>
          </a:blip>
          <a:srcRect t="13756" b="9206"/>
          <a:stretch/>
        </p:blipFill>
        <p:spPr>
          <a:xfrm>
            <a:off x="5576962" y="2136604"/>
            <a:ext cx="3161569" cy="1622775"/>
          </a:xfrm>
          <a:prstGeom prst="rect">
            <a:avLst/>
          </a:prstGeom>
        </p:spPr>
      </p:pic>
      <p:grpSp>
        <p:nvGrpSpPr>
          <p:cNvPr id="26" name="组合 25"/>
          <p:cNvGrpSpPr/>
          <p:nvPr/>
        </p:nvGrpSpPr>
        <p:grpSpPr>
          <a:xfrm>
            <a:off x="9028584" y="2451347"/>
            <a:ext cx="2873359" cy="2515593"/>
            <a:chOff x="9028584" y="2451347"/>
            <a:chExt cx="2873359" cy="2515593"/>
          </a:xfrm>
        </p:grpSpPr>
        <p:sp>
          <p:nvSpPr>
            <p:cNvPr id="22" name="TextBox 172"/>
            <p:cNvSpPr txBox="1"/>
            <p:nvPr/>
          </p:nvSpPr>
          <p:spPr>
            <a:xfrm>
              <a:off x="9028584" y="2451347"/>
              <a:ext cx="2304652" cy="415517"/>
            </a:xfrm>
            <a:prstGeom prst="rect">
              <a:avLst/>
            </a:prstGeom>
            <a:noFill/>
          </p:spPr>
          <p:txBody>
            <a:bodyPr wrap="square" lIns="68598" tIns="34299" rIns="68598" bIns="34299" rtlCol="0">
              <a:spAutoFit/>
            </a:bodyPr>
            <a:lstStyle/>
            <a:p>
              <a:pPr lvl="0">
                <a:lnSpc>
                  <a:spcPct val="150000"/>
                </a:lnSpc>
                <a:defRPr/>
              </a:pPr>
              <a:r>
                <a:rPr lang="zh-CN" altLang="en-US" sz="1500" b="1" kern="0" dirty="0">
                  <a:solidFill>
                    <a:schemeClr val="bg1"/>
                  </a:solidFill>
                  <a:latin typeface="微软雅黑" pitchFamily="34" charset="-122"/>
                  <a:ea typeface="微软雅黑" pitchFamily="34" charset="-122"/>
                  <a:cs typeface="华文黑体" pitchFamily="2" charset="-122"/>
                </a:rPr>
                <a:t>点击此处添加标题</a:t>
              </a:r>
            </a:p>
          </p:txBody>
        </p:sp>
        <p:sp>
          <p:nvSpPr>
            <p:cNvPr id="23" name="TextBox 173"/>
            <p:cNvSpPr txBox="1"/>
            <p:nvPr/>
          </p:nvSpPr>
          <p:spPr>
            <a:xfrm>
              <a:off x="9028586" y="2966810"/>
              <a:ext cx="2873357" cy="60941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sp>
          <p:nvSpPr>
            <p:cNvPr id="24" name="TextBox 172"/>
            <p:cNvSpPr txBox="1"/>
            <p:nvPr/>
          </p:nvSpPr>
          <p:spPr>
            <a:xfrm>
              <a:off x="9028584" y="3842061"/>
              <a:ext cx="2304652" cy="415517"/>
            </a:xfrm>
            <a:prstGeom prst="rect">
              <a:avLst/>
            </a:prstGeom>
            <a:noFill/>
          </p:spPr>
          <p:txBody>
            <a:bodyPr wrap="square" lIns="68598" tIns="34299" rIns="68598" bIns="34299" rtlCol="0">
              <a:spAutoFit/>
            </a:bodyPr>
            <a:lstStyle/>
            <a:p>
              <a:pPr lvl="0">
                <a:lnSpc>
                  <a:spcPct val="150000"/>
                </a:lnSpc>
                <a:defRPr/>
              </a:pPr>
              <a:r>
                <a:rPr lang="zh-CN" altLang="en-US" sz="1500" b="1" kern="0" dirty="0">
                  <a:solidFill>
                    <a:schemeClr val="bg1"/>
                  </a:solidFill>
                  <a:latin typeface="微软雅黑" pitchFamily="34" charset="-122"/>
                  <a:ea typeface="微软雅黑" pitchFamily="34" charset="-122"/>
                  <a:cs typeface="华文黑体" pitchFamily="2" charset="-122"/>
                </a:rPr>
                <a:t>点击此处添加标题</a:t>
              </a:r>
            </a:p>
          </p:txBody>
        </p:sp>
        <p:sp>
          <p:nvSpPr>
            <p:cNvPr id="25" name="TextBox 173"/>
            <p:cNvSpPr txBox="1"/>
            <p:nvPr/>
          </p:nvSpPr>
          <p:spPr>
            <a:xfrm>
              <a:off x="9028586" y="4357524"/>
              <a:ext cx="2873357" cy="609416"/>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solidFill>
                  <a:latin typeface="微软雅黑" pitchFamily="34" charset="-122"/>
                  <a:ea typeface="微软雅黑" pitchFamily="34" charset="-122"/>
                </a:rPr>
                <a:t>您的内容打在这里，或者通过复制您的文本后，在此框中选择粘贴，并选择只保留文字。</a:t>
              </a:r>
            </a:p>
          </p:txBody>
        </p:sp>
      </p:grpSp>
    </p:spTree>
    <p:extLst>
      <p:ext uri="{BB962C8B-B14F-4D97-AF65-F5344CB8AC3E}">
        <p14:creationId xmlns:p14="http://schemas.microsoft.com/office/powerpoint/2010/main" val="854403607"/>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623686" cy="477054"/>
            <a:chOff x="593838" y="646821"/>
            <a:chExt cx="3623684" cy="477053"/>
          </a:xfrm>
        </p:grpSpPr>
        <p:sp>
          <p:nvSpPr>
            <p:cNvPr id="5" name="Text Box 7"/>
            <p:cNvSpPr txBox="1">
              <a:spLocks noChangeArrowheads="1"/>
            </p:cNvSpPr>
            <p:nvPr/>
          </p:nvSpPr>
          <p:spPr bwMode="auto">
            <a:xfrm>
              <a:off x="1996146" y="818376"/>
              <a:ext cx="2221376"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Preparation </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教学准备</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65" name="椭圆 64"/>
          <p:cNvSpPr/>
          <p:nvPr/>
        </p:nvSpPr>
        <p:spPr>
          <a:xfrm>
            <a:off x="6866736" y="3106609"/>
            <a:ext cx="2255136" cy="1778800"/>
          </a:xfrm>
          <a:prstGeom prst="ellipse">
            <a:avLst/>
          </a:prstGeom>
          <a:solidFill>
            <a:sysClr val="windowText" lastClr="000000">
              <a:alpha val="41000"/>
            </a:sysClr>
          </a:solidFill>
          <a:ln w="25400" cap="flat" cmpd="sng" algn="ctr">
            <a:noFill/>
            <a:prstDash val="solid"/>
          </a:ln>
          <a:effectLst>
            <a:softEdge rad="1270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nvGrpSpPr>
          <p:cNvPr id="66" name="组合 65"/>
          <p:cNvGrpSpPr/>
          <p:nvPr/>
        </p:nvGrpSpPr>
        <p:grpSpPr>
          <a:xfrm>
            <a:off x="5984810" y="1808412"/>
            <a:ext cx="2982802" cy="2982802"/>
            <a:chOff x="1403648" y="1115468"/>
            <a:chExt cx="1294414" cy="1294414"/>
          </a:xfrm>
        </p:grpSpPr>
        <p:sp>
          <p:nvSpPr>
            <p:cNvPr id="67" name="椭圆 66"/>
            <p:cNvSpPr/>
            <p:nvPr/>
          </p:nvSpPr>
          <p:spPr>
            <a:xfrm>
              <a:off x="1539485" y="1259632"/>
              <a:ext cx="1022740" cy="1022740"/>
            </a:xfrm>
            <a:prstGeom prst="ellipse">
              <a:avLst/>
            </a:prstGeom>
            <a:solidFill>
              <a:srgbClr val="92D05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nvGrpSpPr>
            <p:cNvPr id="68" name="组合 67"/>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70" name="同心圆 69"/>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32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1" name="同心圆 70"/>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32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69" name="TextBox 53"/>
            <p:cNvSpPr txBox="1"/>
            <p:nvPr/>
          </p:nvSpPr>
          <p:spPr>
            <a:xfrm>
              <a:off x="1687876" y="1565684"/>
              <a:ext cx="725958" cy="414043"/>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文本</a:t>
              </a:r>
            </a:p>
          </p:txBody>
        </p:sp>
      </p:grpSp>
      <p:grpSp>
        <p:nvGrpSpPr>
          <p:cNvPr id="72" name="组合 71"/>
          <p:cNvGrpSpPr/>
          <p:nvPr/>
        </p:nvGrpSpPr>
        <p:grpSpPr>
          <a:xfrm>
            <a:off x="4448121" y="3085209"/>
            <a:ext cx="2009455" cy="2009455"/>
            <a:chOff x="2956024" y="2454101"/>
            <a:chExt cx="2009455" cy="2009455"/>
          </a:xfrm>
        </p:grpSpPr>
        <p:grpSp>
          <p:nvGrpSpPr>
            <p:cNvPr id="73" name="组合 72"/>
            <p:cNvGrpSpPr/>
            <p:nvPr/>
          </p:nvGrpSpPr>
          <p:grpSpPr>
            <a:xfrm>
              <a:off x="2956024" y="2454101"/>
              <a:ext cx="2009455" cy="2009455"/>
              <a:chOff x="56271" y="2371006"/>
              <a:chExt cx="3888432" cy="3888432"/>
            </a:xfrm>
          </p:grpSpPr>
          <p:sp>
            <p:nvSpPr>
              <p:cNvPr id="76" name="椭圆 75"/>
              <p:cNvSpPr/>
              <p:nvPr/>
            </p:nvSpPr>
            <p:spPr>
              <a:xfrm>
                <a:off x="56271" y="2371006"/>
                <a:ext cx="3888432" cy="3888432"/>
              </a:xfrm>
              <a:prstGeom prst="ellipse">
                <a:avLst/>
              </a:prstGeom>
              <a:solidFill>
                <a:sysClr val="window" lastClr="FFFFFF">
                  <a:lumMod val="95000"/>
                </a:sysClr>
              </a:solid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77" name="椭圆 76"/>
              <p:cNvSpPr/>
              <p:nvPr/>
            </p:nvSpPr>
            <p:spPr>
              <a:xfrm>
                <a:off x="366749" y="2703927"/>
                <a:ext cx="3237436" cy="3237436"/>
              </a:xfrm>
              <a:prstGeom prst="ellipse">
                <a:avLst/>
              </a:prstGeom>
              <a:solidFill>
                <a:srgbClr val="92D050"/>
              </a:solidFill>
              <a:ln w="25400" cap="flat" cmpd="sng" algn="ctr">
                <a:noFill/>
                <a:prstDash val="solid"/>
              </a:ln>
              <a:effectLst>
                <a:innerShdw blurRad="304800" dist="152400" dir="13500000">
                  <a:prstClr val="black">
                    <a:alpha val="33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grpSp>
        <p:sp>
          <p:nvSpPr>
            <p:cNvPr id="74" name="TextBox 21"/>
            <p:cNvSpPr txBox="1"/>
            <p:nvPr/>
          </p:nvSpPr>
          <p:spPr>
            <a:xfrm>
              <a:off x="3628032" y="2855431"/>
              <a:ext cx="646331" cy="369332"/>
            </a:xfrm>
            <a:prstGeom prst="rect">
              <a:avLst/>
            </a:prstGeom>
            <a:noFill/>
          </p:spPr>
          <p:txBody>
            <a:bodyPr wrap="none" rtlCol="0">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标题</a:t>
              </a:r>
            </a:p>
          </p:txBody>
        </p:sp>
        <p:sp>
          <p:nvSpPr>
            <p:cNvPr id="75" name="TextBox 42"/>
            <p:cNvSpPr txBox="1"/>
            <p:nvPr/>
          </p:nvSpPr>
          <p:spPr>
            <a:xfrm>
              <a:off x="3231118" y="3328606"/>
              <a:ext cx="1467707" cy="707886"/>
            </a:xfrm>
            <a:prstGeom prst="rect">
              <a:avLst/>
            </a:prstGeom>
            <a:noFill/>
          </p:spPr>
          <p:txBody>
            <a:bodyPr wrap="square"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单击此处添加文本</a:t>
              </a:r>
              <a:endParaRPr kumimoji="0" lang="en-US" altLang="zh-CN"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单击此处添加文本</a:t>
              </a:r>
              <a:endParaRPr kumimoji="0" lang="en-US" altLang="zh-CN"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单击此处添加文本</a:t>
              </a:r>
              <a:endParaRPr kumimoji="0" lang="en-US" altLang="zh-CN"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rPr>
                <a:t>单击此处添加文本</a:t>
              </a:r>
              <a:endParaRPr kumimoji="0" lang="en-US" altLang="zh-CN" sz="10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sp>
        <p:nvSpPr>
          <p:cNvPr id="78" name="TextBox 25"/>
          <p:cNvSpPr txBox="1"/>
          <p:nvPr/>
        </p:nvSpPr>
        <p:spPr>
          <a:xfrm>
            <a:off x="2872544" y="2072046"/>
            <a:ext cx="3008968" cy="852541"/>
          </a:xfrm>
          <a:prstGeom prst="rect">
            <a:avLst/>
          </a:prstGeom>
          <a:noFill/>
        </p:spPr>
        <p:txBody>
          <a:bodyPr wrap="square" rtlCol="0">
            <a:spAutoFit/>
          </a:bodyPr>
          <a:lstStyle/>
          <a:p>
            <a:pPr fontAlgn="base">
              <a:lnSpc>
                <a:spcPct val="130000"/>
              </a:lnSpc>
              <a:spcBef>
                <a:spcPct val="0"/>
              </a:spcBef>
              <a:spcAft>
                <a:spcPct val="0"/>
              </a:spcAft>
            </a:pPr>
            <a:r>
              <a:rPr lang="zh-CN" altLang="en-US" sz="1600" b="1" kern="0" dirty="0" smtClean="0">
                <a:solidFill>
                  <a:srgbClr val="1C9494"/>
                </a:solidFill>
                <a:latin typeface="微软雅黑" pitchFamily="34" charset="-122"/>
                <a:ea typeface="微软雅黑" pitchFamily="34" charset="-122"/>
              </a:rPr>
              <a:t>单击填加标题</a:t>
            </a:r>
            <a:endParaRPr lang="en-US" altLang="zh-CN" sz="1600" b="1" kern="0" dirty="0" smtClean="0">
              <a:solidFill>
                <a:srgbClr val="1C9494"/>
              </a:solidFill>
              <a:latin typeface="微软雅黑" pitchFamily="34" charset="-122"/>
              <a:ea typeface="微软雅黑" pitchFamily="34" charset="-122"/>
            </a:endParaRPr>
          </a:p>
          <a:p>
            <a:pPr fontAlgn="base">
              <a:lnSpc>
                <a:spcPct val="130000"/>
              </a:lnSpc>
              <a:spcBef>
                <a:spcPct val="0"/>
              </a:spcBef>
              <a:spcAft>
                <a:spcPct val="0"/>
              </a:spcAft>
            </a:pPr>
            <a:r>
              <a:rPr lang="zh-CN" altLang="en-US" sz="1100" kern="0" dirty="0" smtClean="0">
                <a:solidFill>
                  <a:sysClr val="windowText" lastClr="000000">
                    <a:lumMod val="65000"/>
                    <a:lumOff val="35000"/>
                  </a:sysClr>
                </a:solidFill>
                <a:latin typeface="微软雅黑" pitchFamily="34" charset="-122"/>
                <a:ea typeface="微软雅黑" pitchFamily="34" charset="-122"/>
              </a:rPr>
              <a:t>单击</a:t>
            </a:r>
            <a:r>
              <a:rPr lang="zh-CN" altLang="en-US" sz="1100" kern="0" dirty="0">
                <a:solidFill>
                  <a:sysClr val="windowText" lastClr="000000">
                    <a:lumMod val="65000"/>
                    <a:lumOff val="35000"/>
                  </a:sysClr>
                </a:solidFill>
                <a:latin typeface="微软雅黑" pitchFamily="34" charset="-122"/>
                <a:ea typeface="微软雅黑" pitchFamily="34" charset="-122"/>
              </a:rPr>
              <a:t>此处添加文本，单击此处添加文本</a:t>
            </a:r>
          </a:p>
          <a:p>
            <a:pPr fontAlgn="base">
              <a:lnSpc>
                <a:spcPct val="130000"/>
              </a:lnSpc>
              <a:spcBef>
                <a:spcPct val="0"/>
              </a:spcBef>
              <a:spcAft>
                <a:spcPct val="0"/>
              </a:spcAft>
            </a:pPr>
            <a:r>
              <a:rPr lang="zh-CN" altLang="en-US" sz="1100" kern="0" dirty="0">
                <a:solidFill>
                  <a:sysClr val="windowText" lastClr="000000">
                    <a:lumMod val="65000"/>
                    <a:lumOff val="35000"/>
                  </a:sysClr>
                </a:solidFill>
                <a:latin typeface="微软雅黑" pitchFamily="34" charset="-122"/>
                <a:ea typeface="微软雅黑" pitchFamily="34" charset="-122"/>
              </a:rPr>
              <a:t>单击此处添加文本，单击此处添加</a:t>
            </a:r>
            <a:r>
              <a:rPr lang="zh-CN" altLang="en-US" sz="1100" kern="0" dirty="0" smtClean="0">
                <a:solidFill>
                  <a:sysClr val="windowText" lastClr="000000">
                    <a:lumMod val="65000"/>
                    <a:lumOff val="35000"/>
                  </a:sysClr>
                </a:solidFill>
                <a:latin typeface="微软雅黑" pitchFamily="34" charset="-122"/>
                <a:ea typeface="微软雅黑" pitchFamily="34" charset="-122"/>
              </a:rPr>
              <a:t>文本</a:t>
            </a:r>
            <a:endParaRPr lang="zh-CN" altLang="en-US" sz="1100" kern="0" dirty="0">
              <a:solidFill>
                <a:sysClr val="windowText" lastClr="000000">
                  <a:lumMod val="65000"/>
                  <a:lumOff val="35000"/>
                </a:sysClr>
              </a:solidFill>
              <a:latin typeface="微软雅黑" pitchFamily="34" charset="-122"/>
              <a:ea typeface="微软雅黑" pitchFamily="34" charset="-122"/>
            </a:endParaRPr>
          </a:p>
        </p:txBody>
      </p:sp>
      <p:grpSp>
        <p:nvGrpSpPr>
          <p:cNvPr id="79" name="组合 78"/>
          <p:cNvGrpSpPr/>
          <p:nvPr/>
        </p:nvGrpSpPr>
        <p:grpSpPr>
          <a:xfrm>
            <a:off x="2788645" y="3918162"/>
            <a:ext cx="1284820" cy="1284820"/>
            <a:chOff x="5760133" y="2274196"/>
            <a:chExt cx="1284820" cy="1284820"/>
          </a:xfrm>
        </p:grpSpPr>
        <p:sp>
          <p:nvSpPr>
            <p:cNvPr id="80" name="椭圆 79"/>
            <p:cNvSpPr/>
            <p:nvPr/>
          </p:nvSpPr>
          <p:spPr>
            <a:xfrm rot="1245109">
              <a:off x="5760133" y="2274196"/>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1" name="椭圆 80"/>
            <p:cNvSpPr/>
            <p:nvPr/>
          </p:nvSpPr>
          <p:spPr>
            <a:xfrm>
              <a:off x="5839094" y="2359019"/>
              <a:ext cx="1117070" cy="1117070"/>
            </a:xfrm>
            <a:prstGeom prst="ellipse">
              <a:avLst/>
            </a:prstGeom>
            <a:solidFill>
              <a:srgbClr val="92D050"/>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2" name="TextBox 39"/>
            <p:cNvSpPr txBox="1"/>
            <p:nvPr/>
          </p:nvSpPr>
          <p:spPr>
            <a:xfrm flipH="1">
              <a:off x="6101415" y="2634973"/>
              <a:ext cx="631932" cy="58477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Times New Roman" pitchFamily="18" charset="0"/>
                </a:rPr>
                <a:t>添加</a:t>
              </a:r>
              <a:endPar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Times New Roman"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itchFamily="34" charset="-122"/>
                  <a:cs typeface="Times New Roman" pitchFamily="18" charset="0"/>
                </a:rPr>
                <a:t>文本</a:t>
              </a:r>
            </a:p>
          </p:txBody>
        </p:sp>
      </p:grpSp>
      <p:grpSp>
        <p:nvGrpSpPr>
          <p:cNvPr id="83" name="组合 82"/>
          <p:cNvGrpSpPr/>
          <p:nvPr/>
        </p:nvGrpSpPr>
        <p:grpSpPr>
          <a:xfrm>
            <a:off x="8448181" y="3787341"/>
            <a:ext cx="1284820" cy="1284820"/>
            <a:chOff x="5760133" y="2274196"/>
            <a:chExt cx="1284820" cy="1284820"/>
          </a:xfrm>
        </p:grpSpPr>
        <p:sp>
          <p:nvSpPr>
            <p:cNvPr id="84" name="椭圆 83"/>
            <p:cNvSpPr/>
            <p:nvPr/>
          </p:nvSpPr>
          <p:spPr>
            <a:xfrm rot="1245109">
              <a:off x="5760133" y="2274196"/>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ysClr val="windowText" lastClr="000000">
                  <a:alpha val="37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5" name="椭圆 84"/>
            <p:cNvSpPr/>
            <p:nvPr/>
          </p:nvSpPr>
          <p:spPr>
            <a:xfrm>
              <a:off x="5872516" y="2392441"/>
              <a:ext cx="1050226" cy="1050226"/>
            </a:xfrm>
            <a:prstGeom prst="ellipse">
              <a:avLst/>
            </a:prstGeom>
            <a:solidFill>
              <a:srgbClr val="92D050"/>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6" name="TextBox 43"/>
            <p:cNvSpPr txBox="1"/>
            <p:nvPr/>
          </p:nvSpPr>
          <p:spPr>
            <a:xfrm flipH="1">
              <a:off x="6101415" y="2634973"/>
              <a:ext cx="631932" cy="58477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Times New Roman" pitchFamily="18" charset="0"/>
                </a:rPr>
                <a:t>添加</a:t>
              </a:r>
              <a:endParaRPr kumimoji="0" lang="en-US" altLang="zh-CN" sz="1600" b="1"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itchFamily="34" charset="-122"/>
                <a:cs typeface="Times New Roman" pitchFamily="18"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prstClr val="white"/>
                  </a:solidFill>
                  <a:effectLst/>
                  <a:uLnTx/>
                  <a:uFillTx/>
                  <a:latin typeface="微软雅黑" panose="020B0503020204020204" pitchFamily="34" charset="-122"/>
                  <a:ea typeface="微软雅黑" pitchFamily="34" charset="-122"/>
                  <a:cs typeface="Times New Roman" pitchFamily="18" charset="0"/>
                </a:rPr>
                <a:t>文本</a:t>
              </a:r>
            </a:p>
          </p:txBody>
        </p:sp>
      </p:grpSp>
    </p:spTree>
    <p:extLst>
      <p:ext uri="{BB962C8B-B14F-4D97-AF65-F5344CB8AC3E}">
        <p14:creationId xmlns:p14="http://schemas.microsoft.com/office/powerpoint/2010/main" val="2715268426"/>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8"/>
                                        </p:tgtEl>
                                        <p:attrNameLst>
                                          <p:attrName>style.visibility</p:attrName>
                                        </p:attrNameLst>
                                      </p:cBhvr>
                                      <p:to>
                                        <p:strVal val="visible"/>
                                      </p:to>
                                    </p:set>
                                    <p:animEffect transition="in" filter="wipe(left)">
                                      <p:cBhvr>
                                        <p:cTn id="15" dur="500"/>
                                        <p:tgtEl>
                                          <p:spTgt spid="78"/>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 calcmode="lin" valueType="num">
                                      <p:cBhvr>
                                        <p:cTn id="19" dur="500" fill="hold"/>
                                        <p:tgtEl>
                                          <p:spTgt spid="79"/>
                                        </p:tgtEl>
                                        <p:attrNameLst>
                                          <p:attrName>ppt_w</p:attrName>
                                        </p:attrNameLst>
                                      </p:cBhvr>
                                      <p:tavLst>
                                        <p:tav tm="0">
                                          <p:val>
                                            <p:fltVal val="0"/>
                                          </p:val>
                                        </p:tav>
                                        <p:tav tm="100000">
                                          <p:val>
                                            <p:strVal val="#ppt_w"/>
                                          </p:val>
                                        </p:tav>
                                      </p:tavLst>
                                    </p:anim>
                                    <p:anim calcmode="lin" valueType="num">
                                      <p:cBhvr>
                                        <p:cTn id="20" dur="500" fill="hold"/>
                                        <p:tgtEl>
                                          <p:spTgt spid="79"/>
                                        </p:tgtEl>
                                        <p:attrNameLst>
                                          <p:attrName>ppt_h</p:attrName>
                                        </p:attrNameLst>
                                      </p:cBhvr>
                                      <p:tavLst>
                                        <p:tav tm="0">
                                          <p:val>
                                            <p:fltVal val="0"/>
                                          </p:val>
                                        </p:tav>
                                        <p:tav tm="100000">
                                          <p:val>
                                            <p:strVal val="#ppt_h"/>
                                          </p:val>
                                        </p:tav>
                                      </p:tavLst>
                                    </p:anim>
                                    <p:animEffect transition="in" filter="fade">
                                      <p:cBhvr>
                                        <p:cTn id="21" dur="500"/>
                                        <p:tgtEl>
                                          <p:spTgt spid="79"/>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p:cTn id="25" dur="500" fill="hold"/>
                                        <p:tgtEl>
                                          <p:spTgt spid="66"/>
                                        </p:tgtEl>
                                        <p:attrNameLst>
                                          <p:attrName>ppt_w</p:attrName>
                                        </p:attrNameLst>
                                      </p:cBhvr>
                                      <p:tavLst>
                                        <p:tav tm="0">
                                          <p:val>
                                            <p:fltVal val="0"/>
                                          </p:val>
                                        </p:tav>
                                        <p:tav tm="100000">
                                          <p:val>
                                            <p:strVal val="#ppt_w"/>
                                          </p:val>
                                        </p:tav>
                                      </p:tavLst>
                                    </p:anim>
                                    <p:anim calcmode="lin" valueType="num">
                                      <p:cBhvr>
                                        <p:cTn id="26" dur="500" fill="hold"/>
                                        <p:tgtEl>
                                          <p:spTgt spid="66"/>
                                        </p:tgtEl>
                                        <p:attrNameLst>
                                          <p:attrName>ppt_h</p:attrName>
                                        </p:attrNameLst>
                                      </p:cBhvr>
                                      <p:tavLst>
                                        <p:tav tm="0">
                                          <p:val>
                                            <p:fltVal val="0"/>
                                          </p:val>
                                        </p:tav>
                                        <p:tav tm="100000">
                                          <p:val>
                                            <p:strVal val="#ppt_h"/>
                                          </p:val>
                                        </p:tav>
                                      </p:tavLst>
                                    </p:anim>
                                    <p:animEffect transition="in" filter="fade">
                                      <p:cBhvr>
                                        <p:cTn id="27" dur="500"/>
                                        <p:tgtEl>
                                          <p:spTgt spid="6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par>
                                <p:cTn id="40" presetID="10" presetClass="entr" presetSubtype="0" fill="hold" grpId="0" nodeType="withEffect">
                                  <p:stCondLst>
                                    <p:cond delay="700"/>
                                  </p:stCondLst>
                                  <p:childTnLst>
                                    <p:set>
                                      <p:cBhvr>
                                        <p:cTn id="41" dur="1" fill="hold">
                                          <p:stCondLst>
                                            <p:cond delay="0"/>
                                          </p:stCondLst>
                                        </p:cTn>
                                        <p:tgtEl>
                                          <p:spTgt spid="65"/>
                                        </p:tgtEl>
                                        <p:attrNameLst>
                                          <p:attrName>style.visibility</p:attrName>
                                        </p:attrNameLst>
                                      </p:cBhvr>
                                      <p:to>
                                        <p:strVal val="visible"/>
                                      </p:to>
                                    </p:set>
                                    <p:animEffect transition="in" filter="fade">
                                      <p:cBhvr>
                                        <p:cTn id="4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8723594" y="0"/>
            <a:ext cx="3468406" cy="685800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1"/>
            <a:ext cx="8666336" cy="5872936"/>
          </a:xfrm>
          <a:prstGeom prst="rect">
            <a:avLst/>
          </a:prstGeom>
        </p:spPr>
      </p:pic>
      <p:grpSp>
        <p:nvGrpSpPr>
          <p:cNvPr id="12" name="组合 11"/>
          <p:cNvGrpSpPr/>
          <p:nvPr/>
        </p:nvGrpSpPr>
        <p:grpSpPr>
          <a:xfrm>
            <a:off x="9015544" y="4069481"/>
            <a:ext cx="3193853" cy="1072586"/>
            <a:chOff x="6360610" y="2564579"/>
            <a:chExt cx="3246579" cy="1072586"/>
          </a:xfrm>
        </p:grpSpPr>
        <p:sp>
          <p:nvSpPr>
            <p:cNvPr id="13" name="Rectangle 54"/>
            <p:cNvSpPr/>
            <p:nvPr/>
          </p:nvSpPr>
          <p:spPr>
            <a:xfrm>
              <a:off x="6680129" y="3342020"/>
              <a:ext cx="2686753" cy="295145"/>
            </a:xfrm>
            <a:prstGeom prst="rect">
              <a:avLst/>
            </a:prstGeom>
            <a:noFill/>
          </p:spPr>
          <p:txBody>
            <a:bodyPr wrap="square">
              <a:spAutoFit/>
            </a:bodyPr>
            <a:lstStyle/>
            <a:p>
              <a:pPr>
                <a:lnSpc>
                  <a:spcPct val="120000"/>
                </a:lnSpc>
              </a:pPr>
              <a:r>
                <a:rPr lang="en-US" altLang="zh-CN" sz="1200" spc="3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TEACHING CONTENT</a:t>
              </a:r>
              <a:endParaRPr lang="en-US" altLang="zh-CN" sz="1200" spc="3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14" name="Rectangle 55"/>
            <p:cNvSpPr/>
            <p:nvPr/>
          </p:nvSpPr>
          <p:spPr>
            <a:xfrm>
              <a:off x="6360610" y="2564579"/>
              <a:ext cx="3246579" cy="707886"/>
            </a:xfrm>
            <a:prstGeom prst="rect">
              <a:avLst/>
            </a:prstGeom>
            <a:noFill/>
          </p:spPr>
          <p:txBody>
            <a:bodyPr wrap="square">
              <a:spAutoFit/>
            </a:bodyPr>
            <a:lstStyle/>
            <a:p>
              <a:r>
                <a:rPr lang="zh-CN" altLang="en-US" sz="4000" b="1" spc="600" dirty="0" smtClean="0">
                  <a:solidFill>
                    <a:schemeClr val="bg1"/>
                  </a:solidFill>
                  <a:latin typeface="微软雅黑" panose="020B0503020204020204" pitchFamily="34" charset="-122"/>
                  <a:ea typeface="微软雅黑" panose="020B0503020204020204" pitchFamily="34" charset="-122"/>
                  <a:cs typeface="Open Sans Light" panose="020B0306030504020204" pitchFamily="34" charset="0"/>
                </a:rPr>
                <a:t>请添加标题</a:t>
              </a:r>
              <a:endParaRPr lang="en-US" altLang="zh-CN" sz="4000" b="1" spc="600" dirty="0">
                <a:solidFill>
                  <a:schemeClr val="bg1"/>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0427" y="1401834"/>
            <a:ext cx="2307319" cy="2407954"/>
          </a:xfrm>
          <a:prstGeom prst="rect">
            <a:avLst/>
          </a:prstGeom>
        </p:spPr>
      </p:pic>
      <p:sp>
        <p:nvSpPr>
          <p:cNvPr id="16" name="矩形 15"/>
          <p:cNvSpPr/>
          <p:nvPr/>
        </p:nvSpPr>
        <p:spPr>
          <a:xfrm>
            <a:off x="9014671" y="5211622"/>
            <a:ext cx="3140944" cy="553998"/>
          </a:xfrm>
          <a:prstGeom prst="rect">
            <a:avLst/>
          </a:prstGeom>
        </p:spPr>
        <p:txBody>
          <a:bodyPr wrap="square">
            <a:spAutoFit/>
          </a:bodyPr>
          <a:lstStyle/>
          <a:p>
            <a:pPr fontAlgn="base">
              <a:lnSpc>
                <a:spcPct val="125000"/>
              </a:lnSpc>
              <a:spcBef>
                <a:spcPct val="0"/>
              </a:spcBef>
              <a:spcAft>
                <a:spcPct val="0"/>
              </a:spcAft>
            </a:pPr>
            <a:r>
              <a:rPr lang="zh-CN" altLang="en-US" sz="1200" dirty="0" smtClean="0">
                <a:solidFill>
                  <a:schemeClr val="bg1">
                    <a:lumMod val="85000"/>
                  </a:schemeClr>
                </a:solidFill>
                <a:latin typeface="微软雅黑"/>
                <a:ea typeface="微软雅黑"/>
                <a:sym typeface="Gill Sans" charset="0"/>
              </a:rPr>
              <a:t>此处添加详细文本描述，建议与标题相关并符合整体语言风格，语言描述</a:t>
            </a:r>
            <a:endParaRPr lang="en-US" altLang="zh-CN" sz="1200" dirty="0">
              <a:solidFill>
                <a:schemeClr val="bg1">
                  <a:lumMod val="85000"/>
                </a:schemeClr>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348865238"/>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500" fill="hold"/>
                                            <p:tgtEl>
                                              <p:spTgt spid="15"/>
                                            </p:tgtEl>
                                            <p:attrNameLst>
                                              <p:attrName>ppt_x</p:attrName>
                                            </p:attrNameLst>
                                          </p:cBhvr>
                                          <p:tavLst>
                                            <p:tav tm="0">
                                              <p:val>
                                                <p:strVal val="0-#ppt_w/2"/>
                                              </p:val>
                                            </p:tav>
                                            <p:tav tm="100000">
                                              <p:val>
                                                <p:strVal val="#ppt_x"/>
                                              </p:val>
                                            </p:tav>
                                          </p:tavLst>
                                        </p:anim>
                                        <p:anim calcmode="lin" valueType="num" p14:bounceEnd="60000">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16">
                                                <p:txEl>
                                                  <p:pRg st="0" end="0"/>
                                                </p:txEl>
                                              </p:spTgt>
                                            </p:tgtEl>
                                            <p:attrNameLst>
                                              <p:attrName>style.visibility</p:attrName>
                                            </p:attrNameLst>
                                          </p:cBhvr>
                                          <p:to>
                                            <p:strVal val="visible"/>
                                          </p:to>
                                        </p:set>
                                        <p:animEffect transition="in" filter="wipe(left)">
                                          <p:cBhvr>
                                            <p:cTn id="16"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26459" cy="477054"/>
            <a:chOff x="593838" y="646821"/>
            <a:chExt cx="3226457" cy="477053"/>
          </a:xfrm>
        </p:grpSpPr>
        <p:sp>
          <p:nvSpPr>
            <p:cNvPr id="5" name="Text Box 7"/>
            <p:cNvSpPr txBox="1">
              <a:spLocks noChangeArrowheads="1"/>
            </p:cNvSpPr>
            <p:nvPr/>
          </p:nvSpPr>
          <p:spPr bwMode="auto">
            <a:xfrm>
              <a:off x="2060905" y="831487"/>
              <a:ext cx="1759390"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Process</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教学过程</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65" name="Freeform 32"/>
          <p:cNvSpPr/>
          <p:nvPr/>
        </p:nvSpPr>
        <p:spPr>
          <a:xfrm>
            <a:off x="3744752" y="2263011"/>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noFill/>
          <a:ln w="63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6" name="Freeform 43"/>
          <p:cNvSpPr/>
          <p:nvPr/>
        </p:nvSpPr>
        <p:spPr>
          <a:xfrm rot="10800000">
            <a:off x="6912666" y="5110591"/>
            <a:ext cx="597437" cy="422756"/>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noFill/>
          <a:ln w="63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7" name="Freeform 46"/>
          <p:cNvSpPr/>
          <p:nvPr/>
        </p:nvSpPr>
        <p:spPr>
          <a:xfrm>
            <a:off x="3145489" y="3884004"/>
            <a:ext cx="354323" cy="9464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noFill/>
          <a:ln w="63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8" name="Freeform 49"/>
          <p:cNvSpPr/>
          <p:nvPr/>
        </p:nvSpPr>
        <p:spPr>
          <a:xfrm flipH="1">
            <a:off x="7998584" y="2283651"/>
            <a:ext cx="376365" cy="128118"/>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noFill/>
          <a:ln w="63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sp>
        <p:nvSpPr>
          <p:cNvPr id="69" name="Freeform 55"/>
          <p:cNvSpPr/>
          <p:nvPr/>
        </p:nvSpPr>
        <p:spPr>
          <a:xfrm flipH="1">
            <a:off x="8806368" y="3334374"/>
            <a:ext cx="279605" cy="125507"/>
          </a:xfrm>
          <a:custGeom>
            <a:avLst/>
            <a:gdLst>
              <a:gd name="connsiteX0" fmla="*/ 0 w 969818"/>
              <a:gd name="connsiteY0" fmla="*/ 0 h 369455"/>
              <a:gd name="connsiteX1" fmla="*/ 635000 w 969818"/>
              <a:gd name="connsiteY1" fmla="*/ 0 h 369455"/>
              <a:gd name="connsiteX2" fmla="*/ 969818 w 969818"/>
              <a:gd name="connsiteY2" fmla="*/ 369455 h 369455"/>
            </a:gdLst>
            <a:ahLst/>
            <a:cxnLst>
              <a:cxn ang="0">
                <a:pos x="connsiteX0" y="connsiteY0"/>
              </a:cxn>
              <a:cxn ang="0">
                <a:pos x="connsiteX1" y="connsiteY1"/>
              </a:cxn>
              <a:cxn ang="0">
                <a:pos x="connsiteX2" y="connsiteY2"/>
              </a:cxn>
            </a:cxnLst>
            <a:rect l="l" t="t" r="r" b="b"/>
            <a:pathLst>
              <a:path w="969818" h="369455">
                <a:moveTo>
                  <a:pt x="0" y="0"/>
                </a:moveTo>
                <a:lnTo>
                  <a:pt x="635000" y="0"/>
                </a:lnTo>
                <a:lnTo>
                  <a:pt x="969818" y="369455"/>
                </a:lnTo>
              </a:path>
            </a:pathLst>
          </a:custGeom>
          <a:noFill/>
          <a:ln w="6350" cap="flat" cmpd="sng" algn="ctr">
            <a:solidFill>
              <a:sysClr val="windowText" lastClr="000000">
                <a:lumMod val="50000"/>
                <a:lumOff val="50000"/>
              </a:sysClr>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p:txBody>
      </p:sp>
      <p:grpSp>
        <p:nvGrpSpPr>
          <p:cNvPr id="70" name="Group 4"/>
          <p:cNvGrpSpPr>
            <a:grpSpLocks noChangeAspect="1"/>
          </p:cNvGrpSpPr>
          <p:nvPr/>
        </p:nvGrpSpPr>
        <p:grpSpPr bwMode="auto">
          <a:xfrm>
            <a:off x="3881868" y="1959505"/>
            <a:ext cx="2342188" cy="2342190"/>
            <a:chOff x="397" y="369"/>
            <a:chExt cx="1624" cy="1624"/>
          </a:xfrm>
        </p:grpSpPr>
        <p:sp>
          <p:nvSpPr>
            <p:cNvPr id="71" name="Freeform 5"/>
            <p:cNvSpPr>
              <a:spLocks/>
            </p:cNvSpPr>
            <p:nvPr/>
          </p:nvSpPr>
          <p:spPr bwMode="auto">
            <a:xfrm>
              <a:off x="397" y="369"/>
              <a:ext cx="1624" cy="1624"/>
            </a:xfrm>
            <a:custGeom>
              <a:avLst/>
              <a:gdLst>
                <a:gd name="T0" fmla="*/ 2021 w 4043"/>
                <a:gd name="T1" fmla="*/ 0 h 4042"/>
                <a:gd name="T2" fmla="*/ 2021 w 4043"/>
                <a:gd name="T3" fmla="*/ 0 h 4042"/>
                <a:gd name="T4" fmla="*/ 0 w 4043"/>
                <a:gd name="T5" fmla="*/ 2021 h 4042"/>
                <a:gd name="T6" fmla="*/ 2021 w 4043"/>
                <a:gd name="T7" fmla="*/ 4042 h 4042"/>
                <a:gd name="T8" fmla="*/ 4043 w 4043"/>
                <a:gd name="T9" fmla="*/ 2021 h 4042"/>
                <a:gd name="T10" fmla="*/ 2021 w 4043"/>
                <a:gd name="T11" fmla="*/ 0 h 4042"/>
              </a:gdLst>
              <a:ahLst/>
              <a:cxnLst>
                <a:cxn ang="0">
                  <a:pos x="T0" y="T1"/>
                </a:cxn>
                <a:cxn ang="0">
                  <a:pos x="T2" y="T3"/>
                </a:cxn>
                <a:cxn ang="0">
                  <a:pos x="T4" y="T5"/>
                </a:cxn>
                <a:cxn ang="0">
                  <a:pos x="T6" y="T7"/>
                </a:cxn>
                <a:cxn ang="0">
                  <a:pos x="T8" y="T9"/>
                </a:cxn>
                <a:cxn ang="0">
                  <a:pos x="T10" y="T11"/>
                </a:cxn>
              </a:cxnLst>
              <a:rect l="0" t="0" r="r" b="b"/>
              <a:pathLst>
                <a:path w="4043" h="4042">
                  <a:moveTo>
                    <a:pt x="2021" y="0"/>
                  </a:moveTo>
                  <a:lnTo>
                    <a:pt x="2021" y="0"/>
                  </a:lnTo>
                  <a:cubicBezTo>
                    <a:pt x="905" y="0"/>
                    <a:pt x="0" y="904"/>
                    <a:pt x="0" y="2021"/>
                  </a:cubicBezTo>
                  <a:cubicBezTo>
                    <a:pt x="0" y="3137"/>
                    <a:pt x="905" y="4042"/>
                    <a:pt x="2021" y="4042"/>
                  </a:cubicBezTo>
                  <a:cubicBezTo>
                    <a:pt x="3138" y="4042"/>
                    <a:pt x="4043" y="3137"/>
                    <a:pt x="4043" y="2021"/>
                  </a:cubicBezTo>
                  <a:cubicBezTo>
                    <a:pt x="4043" y="905"/>
                    <a:pt x="3138" y="0"/>
                    <a:pt x="2021" y="0"/>
                  </a:cubicBezTo>
                  <a:close/>
                </a:path>
              </a:pathLst>
            </a:cu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72" name="Freeform 6"/>
            <p:cNvSpPr>
              <a:spLocks noEditPoints="1"/>
            </p:cNvSpPr>
            <p:nvPr/>
          </p:nvSpPr>
          <p:spPr bwMode="auto">
            <a:xfrm>
              <a:off x="794" y="851"/>
              <a:ext cx="835" cy="648"/>
            </a:xfrm>
            <a:custGeom>
              <a:avLst/>
              <a:gdLst>
                <a:gd name="T0" fmla="*/ 2035 w 2734"/>
                <a:gd name="T1" fmla="*/ 1214 h 2121"/>
                <a:gd name="T2" fmla="*/ 2035 w 2734"/>
                <a:gd name="T3" fmla="*/ 1425 h 2121"/>
                <a:gd name="T4" fmla="*/ 2035 w 2734"/>
                <a:gd name="T5" fmla="*/ 1214 h 2121"/>
                <a:gd name="T6" fmla="*/ 1689 w 2734"/>
                <a:gd name="T7" fmla="*/ 1214 h 2121"/>
                <a:gd name="T8" fmla="*/ 1689 w 2734"/>
                <a:gd name="T9" fmla="*/ 1425 h 2121"/>
                <a:gd name="T10" fmla="*/ 1689 w 2734"/>
                <a:gd name="T11" fmla="*/ 1214 h 2121"/>
                <a:gd name="T12" fmla="*/ 2353 w 2734"/>
                <a:gd name="T13" fmla="*/ 1721 h 2121"/>
                <a:gd name="T14" fmla="*/ 2248 w 2734"/>
                <a:gd name="T15" fmla="*/ 1779 h 2121"/>
                <a:gd name="T16" fmla="*/ 1708 w 2734"/>
                <a:gd name="T17" fmla="*/ 1904 h 2121"/>
                <a:gd name="T18" fmla="*/ 872 w 2734"/>
                <a:gd name="T19" fmla="*/ 1288 h 2121"/>
                <a:gd name="T20" fmla="*/ 529 w 2734"/>
                <a:gd name="T21" fmla="*/ 1216 h 2121"/>
                <a:gd name="T22" fmla="*/ 316 w 2734"/>
                <a:gd name="T23" fmla="*/ 1412 h 2121"/>
                <a:gd name="T24" fmla="*/ 321 w 2734"/>
                <a:gd name="T25" fmla="*/ 1073 h 2121"/>
                <a:gd name="T26" fmla="*/ 919 w 2734"/>
                <a:gd name="T27" fmla="*/ 158 h 2121"/>
                <a:gd name="T28" fmla="*/ 1754 w 2734"/>
                <a:gd name="T29" fmla="*/ 774 h 2121"/>
                <a:gd name="T30" fmla="*/ 2359 w 2734"/>
                <a:gd name="T31" fmla="*/ 1629 h 2121"/>
                <a:gd name="T32" fmla="*/ 2716 w 2734"/>
                <a:gd name="T33" fmla="*/ 2000 h 2121"/>
                <a:gd name="T34" fmla="*/ 2516 w 2734"/>
                <a:gd name="T35" fmla="*/ 1683 h 2121"/>
                <a:gd name="T36" fmla="*/ 1828 w 2734"/>
                <a:gd name="T37" fmla="*/ 621 h 2121"/>
                <a:gd name="T38" fmla="*/ 0 w 2734"/>
                <a:gd name="T39" fmla="*/ 723 h 2121"/>
                <a:gd name="T40" fmla="*/ 133 w 2734"/>
                <a:gd name="T41" fmla="*/ 1636 h 2121"/>
                <a:gd name="T42" fmla="*/ 270 w 2734"/>
                <a:gd name="T43" fmla="*/ 1698 h 2121"/>
                <a:gd name="T44" fmla="*/ 798 w 2734"/>
                <a:gd name="T45" fmla="*/ 1441 h 2121"/>
                <a:gd name="T46" fmla="*/ 2220 w 2734"/>
                <a:gd name="T47" fmla="*/ 1939 h 2121"/>
                <a:gd name="T48" fmla="*/ 2649 w 2734"/>
                <a:gd name="T49" fmla="*/ 2121 h 2121"/>
                <a:gd name="T50" fmla="*/ 2716 w 2734"/>
                <a:gd name="T51" fmla="*/ 2000 h 2121"/>
                <a:gd name="T52" fmla="*/ 1355 w 2734"/>
                <a:gd name="T53" fmla="*/ 736 h 2121"/>
                <a:gd name="T54" fmla="*/ 1144 w 2734"/>
                <a:gd name="T55" fmla="*/ 736 h 2121"/>
                <a:gd name="T56" fmla="*/ 1355 w 2734"/>
                <a:gd name="T57" fmla="*/ 736 h 2121"/>
                <a:gd name="T58" fmla="*/ 557 w 2734"/>
                <a:gd name="T59" fmla="*/ 630 h 2121"/>
                <a:gd name="T60" fmla="*/ 451 w 2734"/>
                <a:gd name="T61" fmla="*/ 735 h 2121"/>
                <a:gd name="T62" fmla="*/ 557 w 2734"/>
                <a:gd name="T63" fmla="*/ 841 h 2121"/>
                <a:gd name="T64" fmla="*/ 663 w 2734"/>
                <a:gd name="T65" fmla="*/ 735 h 2121"/>
                <a:gd name="T66" fmla="*/ 557 w 2734"/>
                <a:gd name="T67" fmla="*/ 630 h 2121"/>
                <a:gd name="T68" fmla="*/ 1342 w 2734"/>
                <a:gd name="T69" fmla="*/ 1214 h 2121"/>
                <a:gd name="T70" fmla="*/ 1237 w 2734"/>
                <a:gd name="T71" fmla="*/ 1319 h 2121"/>
                <a:gd name="T72" fmla="*/ 1342 w 2734"/>
                <a:gd name="T73" fmla="*/ 1425 h 2121"/>
                <a:gd name="T74" fmla="*/ 1448 w 2734"/>
                <a:gd name="T75" fmla="*/ 1319 h 2121"/>
                <a:gd name="T76" fmla="*/ 1342 w 2734"/>
                <a:gd name="T77" fmla="*/ 1214 h 2121"/>
                <a:gd name="T78" fmla="*/ 903 w 2734"/>
                <a:gd name="T79" fmla="*/ 630 h 2121"/>
                <a:gd name="T80" fmla="*/ 903 w 2734"/>
                <a:gd name="T81" fmla="*/ 841 h 2121"/>
                <a:gd name="T82" fmla="*/ 903 w 2734"/>
                <a:gd name="T83" fmla="*/ 630 h 2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34" h="2121">
                  <a:moveTo>
                    <a:pt x="2035" y="1214"/>
                  </a:moveTo>
                  <a:lnTo>
                    <a:pt x="2035" y="1214"/>
                  </a:lnTo>
                  <a:cubicBezTo>
                    <a:pt x="1976" y="1214"/>
                    <a:pt x="1929" y="1261"/>
                    <a:pt x="1929" y="1320"/>
                  </a:cubicBezTo>
                  <a:cubicBezTo>
                    <a:pt x="1929" y="1378"/>
                    <a:pt x="1976" y="1425"/>
                    <a:pt x="2035" y="1425"/>
                  </a:cubicBezTo>
                  <a:cubicBezTo>
                    <a:pt x="2093" y="1425"/>
                    <a:pt x="2140" y="1378"/>
                    <a:pt x="2140" y="1320"/>
                  </a:cubicBezTo>
                  <a:cubicBezTo>
                    <a:pt x="2140" y="1261"/>
                    <a:pt x="2093" y="1214"/>
                    <a:pt x="2035" y="1214"/>
                  </a:cubicBezTo>
                  <a:close/>
                  <a:moveTo>
                    <a:pt x="1689" y="1214"/>
                  </a:moveTo>
                  <a:lnTo>
                    <a:pt x="1689" y="1214"/>
                  </a:lnTo>
                  <a:cubicBezTo>
                    <a:pt x="1630" y="1214"/>
                    <a:pt x="1583" y="1261"/>
                    <a:pt x="1583" y="1320"/>
                  </a:cubicBezTo>
                  <a:cubicBezTo>
                    <a:pt x="1583" y="1378"/>
                    <a:pt x="1630" y="1425"/>
                    <a:pt x="1689" y="1425"/>
                  </a:cubicBezTo>
                  <a:cubicBezTo>
                    <a:pt x="1747" y="1425"/>
                    <a:pt x="1794" y="1378"/>
                    <a:pt x="1794" y="1320"/>
                  </a:cubicBezTo>
                  <a:cubicBezTo>
                    <a:pt x="1794" y="1261"/>
                    <a:pt x="1747" y="1214"/>
                    <a:pt x="1689" y="1214"/>
                  </a:cubicBezTo>
                  <a:close/>
                  <a:moveTo>
                    <a:pt x="2353" y="1721"/>
                  </a:moveTo>
                  <a:lnTo>
                    <a:pt x="2353" y="1721"/>
                  </a:lnTo>
                  <a:lnTo>
                    <a:pt x="2444" y="1865"/>
                  </a:lnTo>
                  <a:lnTo>
                    <a:pt x="2248" y="1779"/>
                  </a:lnTo>
                  <a:cubicBezTo>
                    <a:pt x="2225" y="1769"/>
                    <a:pt x="2198" y="1770"/>
                    <a:pt x="2176" y="1783"/>
                  </a:cubicBezTo>
                  <a:cubicBezTo>
                    <a:pt x="2041" y="1862"/>
                    <a:pt x="1879" y="1904"/>
                    <a:pt x="1708" y="1904"/>
                  </a:cubicBezTo>
                  <a:cubicBezTo>
                    <a:pt x="1299" y="1904"/>
                    <a:pt x="965" y="1666"/>
                    <a:pt x="948" y="1362"/>
                  </a:cubicBezTo>
                  <a:cubicBezTo>
                    <a:pt x="945" y="1322"/>
                    <a:pt x="913" y="1290"/>
                    <a:pt x="872" y="1288"/>
                  </a:cubicBezTo>
                  <a:cubicBezTo>
                    <a:pt x="762" y="1283"/>
                    <a:pt x="656" y="1260"/>
                    <a:pt x="559" y="1221"/>
                  </a:cubicBezTo>
                  <a:cubicBezTo>
                    <a:pt x="549" y="1217"/>
                    <a:pt x="539" y="1216"/>
                    <a:pt x="529" y="1216"/>
                  </a:cubicBezTo>
                  <a:cubicBezTo>
                    <a:pt x="507" y="1216"/>
                    <a:pt x="486" y="1225"/>
                    <a:pt x="471" y="1241"/>
                  </a:cubicBezTo>
                  <a:lnTo>
                    <a:pt x="316" y="1412"/>
                  </a:lnTo>
                  <a:lnTo>
                    <a:pt x="346" y="1138"/>
                  </a:lnTo>
                  <a:cubicBezTo>
                    <a:pt x="348" y="1114"/>
                    <a:pt x="339" y="1090"/>
                    <a:pt x="321" y="1073"/>
                  </a:cubicBezTo>
                  <a:cubicBezTo>
                    <a:pt x="214" y="972"/>
                    <a:pt x="158" y="851"/>
                    <a:pt x="158" y="723"/>
                  </a:cubicBezTo>
                  <a:cubicBezTo>
                    <a:pt x="158" y="412"/>
                    <a:pt x="499" y="158"/>
                    <a:pt x="919" y="158"/>
                  </a:cubicBezTo>
                  <a:cubicBezTo>
                    <a:pt x="1328" y="158"/>
                    <a:pt x="1661" y="396"/>
                    <a:pt x="1679" y="699"/>
                  </a:cubicBezTo>
                  <a:cubicBezTo>
                    <a:pt x="1681" y="740"/>
                    <a:pt x="1713" y="772"/>
                    <a:pt x="1754" y="774"/>
                  </a:cubicBezTo>
                  <a:cubicBezTo>
                    <a:pt x="2155" y="792"/>
                    <a:pt x="2468" y="1040"/>
                    <a:pt x="2468" y="1338"/>
                  </a:cubicBezTo>
                  <a:cubicBezTo>
                    <a:pt x="2468" y="1441"/>
                    <a:pt x="2430" y="1541"/>
                    <a:pt x="2359" y="1629"/>
                  </a:cubicBezTo>
                  <a:cubicBezTo>
                    <a:pt x="2337" y="1656"/>
                    <a:pt x="2335" y="1693"/>
                    <a:pt x="2353" y="1721"/>
                  </a:cubicBezTo>
                  <a:close/>
                  <a:moveTo>
                    <a:pt x="2716" y="2000"/>
                  </a:moveTo>
                  <a:lnTo>
                    <a:pt x="2716" y="2000"/>
                  </a:lnTo>
                  <a:lnTo>
                    <a:pt x="2516" y="1683"/>
                  </a:lnTo>
                  <a:cubicBezTo>
                    <a:pt x="2588" y="1578"/>
                    <a:pt x="2626" y="1459"/>
                    <a:pt x="2626" y="1338"/>
                  </a:cubicBezTo>
                  <a:cubicBezTo>
                    <a:pt x="2626" y="973"/>
                    <a:pt x="2281" y="668"/>
                    <a:pt x="1828" y="621"/>
                  </a:cubicBezTo>
                  <a:cubicBezTo>
                    <a:pt x="1765" y="268"/>
                    <a:pt x="1381" y="0"/>
                    <a:pt x="919" y="0"/>
                  </a:cubicBezTo>
                  <a:cubicBezTo>
                    <a:pt x="412" y="0"/>
                    <a:pt x="0" y="324"/>
                    <a:pt x="0" y="723"/>
                  </a:cubicBezTo>
                  <a:cubicBezTo>
                    <a:pt x="0" y="881"/>
                    <a:pt x="65" y="1034"/>
                    <a:pt x="185" y="1159"/>
                  </a:cubicBezTo>
                  <a:lnTo>
                    <a:pt x="133" y="1636"/>
                  </a:lnTo>
                  <a:cubicBezTo>
                    <a:pt x="129" y="1670"/>
                    <a:pt x="148" y="1702"/>
                    <a:pt x="179" y="1717"/>
                  </a:cubicBezTo>
                  <a:cubicBezTo>
                    <a:pt x="210" y="1731"/>
                    <a:pt x="247" y="1723"/>
                    <a:pt x="270" y="1698"/>
                  </a:cubicBezTo>
                  <a:lnTo>
                    <a:pt x="552" y="1387"/>
                  </a:lnTo>
                  <a:cubicBezTo>
                    <a:pt x="630" y="1414"/>
                    <a:pt x="713" y="1432"/>
                    <a:pt x="798" y="1441"/>
                  </a:cubicBezTo>
                  <a:cubicBezTo>
                    <a:pt x="861" y="1794"/>
                    <a:pt x="1245" y="2062"/>
                    <a:pt x="1708" y="2062"/>
                  </a:cubicBezTo>
                  <a:cubicBezTo>
                    <a:pt x="1892" y="2062"/>
                    <a:pt x="2069" y="2020"/>
                    <a:pt x="2220" y="1939"/>
                  </a:cubicBezTo>
                  <a:lnTo>
                    <a:pt x="2617" y="2114"/>
                  </a:lnTo>
                  <a:cubicBezTo>
                    <a:pt x="2627" y="2119"/>
                    <a:pt x="2638" y="2121"/>
                    <a:pt x="2649" y="2121"/>
                  </a:cubicBezTo>
                  <a:cubicBezTo>
                    <a:pt x="2671" y="2121"/>
                    <a:pt x="2693" y="2112"/>
                    <a:pt x="2709" y="2094"/>
                  </a:cubicBezTo>
                  <a:cubicBezTo>
                    <a:pt x="2731" y="2068"/>
                    <a:pt x="2734" y="2030"/>
                    <a:pt x="2716" y="2000"/>
                  </a:cubicBezTo>
                  <a:close/>
                  <a:moveTo>
                    <a:pt x="1355" y="736"/>
                  </a:moveTo>
                  <a:lnTo>
                    <a:pt x="1355" y="736"/>
                  </a:lnTo>
                  <a:cubicBezTo>
                    <a:pt x="1355" y="677"/>
                    <a:pt x="1308" y="630"/>
                    <a:pt x="1250" y="630"/>
                  </a:cubicBezTo>
                  <a:cubicBezTo>
                    <a:pt x="1191" y="630"/>
                    <a:pt x="1144" y="677"/>
                    <a:pt x="1144" y="736"/>
                  </a:cubicBezTo>
                  <a:cubicBezTo>
                    <a:pt x="1144" y="794"/>
                    <a:pt x="1191" y="841"/>
                    <a:pt x="1250" y="841"/>
                  </a:cubicBezTo>
                  <a:cubicBezTo>
                    <a:pt x="1308" y="841"/>
                    <a:pt x="1355" y="794"/>
                    <a:pt x="1355" y="736"/>
                  </a:cubicBezTo>
                  <a:close/>
                  <a:moveTo>
                    <a:pt x="557" y="630"/>
                  </a:moveTo>
                  <a:lnTo>
                    <a:pt x="557" y="630"/>
                  </a:lnTo>
                  <a:cubicBezTo>
                    <a:pt x="529" y="630"/>
                    <a:pt x="502" y="641"/>
                    <a:pt x="482" y="661"/>
                  </a:cubicBezTo>
                  <a:cubicBezTo>
                    <a:pt x="463" y="680"/>
                    <a:pt x="451" y="708"/>
                    <a:pt x="451" y="735"/>
                  </a:cubicBezTo>
                  <a:cubicBezTo>
                    <a:pt x="451" y="763"/>
                    <a:pt x="463" y="791"/>
                    <a:pt x="482" y="810"/>
                  </a:cubicBezTo>
                  <a:cubicBezTo>
                    <a:pt x="502" y="830"/>
                    <a:pt x="529" y="841"/>
                    <a:pt x="557" y="841"/>
                  </a:cubicBezTo>
                  <a:cubicBezTo>
                    <a:pt x="585" y="841"/>
                    <a:pt x="612" y="830"/>
                    <a:pt x="632" y="810"/>
                  </a:cubicBezTo>
                  <a:cubicBezTo>
                    <a:pt x="651" y="791"/>
                    <a:pt x="663" y="763"/>
                    <a:pt x="663" y="735"/>
                  </a:cubicBezTo>
                  <a:cubicBezTo>
                    <a:pt x="663" y="708"/>
                    <a:pt x="651" y="680"/>
                    <a:pt x="632" y="661"/>
                  </a:cubicBezTo>
                  <a:cubicBezTo>
                    <a:pt x="612" y="641"/>
                    <a:pt x="585" y="630"/>
                    <a:pt x="557" y="630"/>
                  </a:cubicBezTo>
                  <a:close/>
                  <a:moveTo>
                    <a:pt x="1342" y="1214"/>
                  </a:moveTo>
                  <a:lnTo>
                    <a:pt x="1342" y="1214"/>
                  </a:lnTo>
                  <a:cubicBezTo>
                    <a:pt x="1315" y="1214"/>
                    <a:pt x="1287" y="1225"/>
                    <a:pt x="1268" y="1245"/>
                  </a:cubicBezTo>
                  <a:cubicBezTo>
                    <a:pt x="1248" y="1265"/>
                    <a:pt x="1237" y="1292"/>
                    <a:pt x="1237" y="1319"/>
                  </a:cubicBezTo>
                  <a:cubicBezTo>
                    <a:pt x="1237" y="1347"/>
                    <a:pt x="1248" y="1375"/>
                    <a:pt x="1268" y="1394"/>
                  </a:cubicBezTo>
                  <a:cubicBezTo>
                    <a:pt x="1287" y="1414"/>
                    <a:pt x="1315" y="1425"/>
                    <a:pt x="1342" y="1425"/>
                  </a:cubicBezTo>
                  <a:cubicBezTo>
                    <a:pt x="1370" y="1425"/>
                    <a:pt x="1397" y="1414"/>
                    <a:pt x="1417" y="1394"/>
                  </a:cubicBezTo>
                  <a:cubicBezTo>
                    <a:pt x="1437" y="1375"/>
                    <a:pt x="1448" y="1347"/>
                    <a:pt x="1448" y="1319"/>
                  </a:cubicBezTo>
                  <a:cubicBezTo>
                    <a:pt x="1448" y="1292"/>
                    <a:pt x="1437" y="1265"/>
                    <a:pt x="1417" y="1245"/>
                  </a:cubicBezTo>
                  <a:cubicBezTo>
                    <a:pt x="1397" y="1225"/>
                    <a:pt x="1370" y="1214"/>
                    <a:pt x="1342" y="1214"/>
                  </a:cubicBezTo>
                  <a:close/>
                  <a:moveTo>
                    <a:pt x="903" y="630"/>
                  </a:moveTo>
                  <a:lnTo>
                    <a:pt x="903" y="630"/>
                  </a:lnTo>
                  <a:cubicBezTo>
                    <a:pt x="845" y="630"/>
                    <a:pt x="798" y="677"/>
                    <a:pt x="798" y="736"/>
                  </a:cubicBezTo>
                  <a:cubicBezTo>
                    <a:pt x="798" y="794"/>
                    <a:pt x="845" y="841"/>
                    <a:pt x="903" y="841"/>
                  </a:cubicBezTo>
                  <a:cubicBezTo>
                    <a:pt x="962" y="841"/>
                    <a:pt x="1009" y="794"/>
                    <a:pt x="1009" y="736"/>
                  </a:cubicBezTo>
                  <a:cubicBezTo>
                    <a:pt x="1009" y="677"/>
                    <a:pt x="962" y="630"/>
                    <a:pt x="903" y="630"/>
                  </a:cubicBezTo>
                  <a:close/>
                </a:path>
              </a:pathLst>
            </a:custGeom>
            <a:solidFill>
              <a:sysClr val="window" lastClr="FFFFFF"/>
            </a:solidFill>
            <a:ln w="57150" cap="flat" cmpd="sng" algn="ctr">
              <a:noFill/>
              <a:prstDash val="solid"/>
            </a:ln>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grpSp>
        <p:nvGrpSpPr>
          <p:cNvPr id="73" name="Group 9"/>
          <p:cNvGrpSpPr>
            <a:grpSpLocks noChangeAspect="1"/>
          </p:cNvGrpSpPr>
          <p:nvPr/>
        </p:nvGrpSpPr>
        <p:grpSpPr bwMode="auto">
          <a:xfrm>
            <a:off x="6523378" y="2203983"/>
            <a:ext cx="1762412" cy="1763854"/>
            <a:chOff x="2602" y="569"/>
            <a:chExt cx="1222" cy="1223"/>
          </a:xfrm>
        </p:grpSpPr>
        <p:sp>
          <p:nvSpPr>
            <p:cNvPr id="74" name="Freeform 10"/>
            <p:cNvSpPr>
              <a:spLocks/>
            </p:cNvSpPr>
            <p:nvPr/>
          </p:nvSpPr>
          <p:spPr bwMode="auto">
            <a:xfrm>
              <a:off x="2602" y="569"/>
              <a:ext cx="1222" cy="1223"/>
            </a:xfrm>
            <a:custGeom>
              <a:avLst/>
              <a:gdLst>
                <a:gd name="T0" fmla="*/ 2331 w 4662"/>
                <a:gd name="T1" fmla="*/ 0 h 4662"/>
                <a:gd name="T2" fmla="*/ 2331 w 4662"/>
                <a:gd name="T3" fmla="*/ 0 h 4662"/>
                <a:gd name="T4" fmla="*/ 0 w 4662"/>
                <a:gd name="T5" fmla="*/ 2330 h 4662"/>
                <a:gd name="T6" fmla="*/ 2331 w 4662"/>
                <a:gd name="T7" fmla="*/ 4662 h 4662"/>
                <a:gd name="T8" fmla="*/ 4662 w 4662"/>
                <a:gd name="T9" fmla="*/ 2330 h 4662"/>
                <a:gd name="T10" fmla="*/ 2331 w 4662"/>
                <a:gd name="T11" fmla="*/ 0 h 4662"/>
              </a:gdLst>
              <a:ahLst/>
              <a:cxnLst>
                <a:cxn ang="0">
                  <a:pos x="T0" y="T1"/>
                </a:cxn>
                <a:cxn ang="0">
                  <a:pos x="T2" y="T3"/>
                </a:cxn>
                <a:cxn ang="0">
                  <a:pos x="T4" y="T5"/>
                </a:cxn>
                <a:cxn ang="0">
                  <a:pos x="T6" y="T7"/>
                </a:cxn>
                <a:cxn ang="0">
                  <a:pos x="T8" y="T9"/>
                </a:cxn>
                <a:cxn ang="0">
                  <a:pos x="T10" y="T11"/>
                </a:cxn>
              </a:cxnLst>
              <a:rect l="0" t="0" r="r" b="b"/>
              <a:pathLst>
                <a:path w="4662" h="4662">
                  <a:moveTo>
                    <a:pt x="2331" y="0"/>
                  </a:moveTo>
                  <a:lnTo>
                    <a:pt x="2331" y="0"/>
                  </a:lnTo>
                  <a:cubicBezTo>
                    <a:pt x="1043" y="0"/>
                    <a:pt x="0" y="1043"/>
                    <a:pt x="0" y="2330"/>
                  </a:cubicBezTo>
                  <a:cubicBezTo>
                    <a:pt x="0" y="3618"/>
                    <a:pt x="1043" y="4662"/>
                    <a:pt x="2331" y="4662"/>
                  </a:cubicBezTo>
                  <a:cubicBezTo>
                    <a:pt x="3618" y="4662"/>
                    <a:pt x="4662" y="3618"/>
                    <a:pt x="4662" y="2330"/>
                  </a:cubicBezTo>
                  <a:cubicBezTo>
                    <a:pt x="4662" y="1043"/>
                    <a:pt x="3618" y="0"/>
                    <a:pt x="2331" y="0"/>
                  </a:cubicBezTo>
                  <a:close/>
                </a:path>
              </a:pathLst>
            </a:cu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75" name="Freeform 11"/>
            <p:cNvSpPr>
              <a:spLocks noEditPoints="1"/>
            </p:cNvSpPr>
            <p:nvPr/>
          </p:nvSpPr>
          <p:spPr bwMode="auto">
            <a:xfrm>
              <a:off x="2713" y="871"/>
              <a:ext cx="1000" cy="618"/>
            </a:xfrm>
            <a:custGeom>
              <a:avLst/>
              <a:gdLst>
                <a:gd name="T0" fmla="*/ 2205 w 3813"/>
                <a:gd name="T1" fmla="*/ 692 h 2358"/>
                <a:gd name="T2" fmla="*/ 2089 w 3813"/>
                <a:gd name="T3" fmla="*/ 1551 h 2358"/>
                <a:gd name="T4" fmla="*/ 2321 w 3813"/>
                <a:gd name="T5" fmla="*/ 1551 h 2358"/>
                <a:gd name="T6" fmla="*/ 2205 w 3813"/>
                <a:gd name="T7" fmla="*/ 692 h 2358"/>
                <a:gd name="T8" fmla="*/ 2504 w 3813"/>
                <a:gd name="T9" fmla="*/ 427 h 2358"/>
                <a:gd name="T10" fmla="*/ 2388 w 3813"/>
                <a:gd name="T11" fmla="*/ 1816 h 2358"/>
                <a:gd name="T12" fmla="*/ 2620 w 3813"/>
                <a:gd name="T13" fmla="*/ 1816 h 2358"/>
                <a:gd name="T14" fmla="*/ 2504 w 3813"/>
                <a:gd name="T15" fmla="*/ 427 h 2358"/>
                <a:gd name="T16" fmla="*/ 3100 w 3813"/>
                <a:gd name="T17" fmla="*/ 536 h 2358"/>
                <a:gd name="T18" fmla="*/ 2985 w 3813"/>
                <a:gd name="T19" fmla="*/ 1707 h 2358"/>
                <a:gd name="T20" fmla="*/ 3217 w 3813"/>
                <a:gd name="T21" fmla="*/ 1707 h 2358"/>
                <a:gd name="T22" fmla="*/ 3100 w 3813"/>
                <a:gd name="T23" fmla="*/ 536 h 2358"/>
                <a:gd name="T24" fmla="*/ 3399 w 3813"/>
                <a:gd name="T25" fmla="*/ 835 h 2358"/>
                <a:gd name="T26" fmla="*/ 3283 w 3813"/>
                <a:gd name="T27" fmla="*/ 1408 h 2358"/>
                <a:gd name="T28" fmla="*/ 3515 w 3813"/>
                <a:gd name="T29" fmla="*/ 1408 h 2358"/>
                <a:gd name="T30" fmla="*/ 3399 w 3813"/>
                <a:gd name="T31" fmla="*/ 835 h 2358"/>
                <a:gd name="T32" fmla="*/ 1907 w 3813"/>
                <a:gd name="T33" fmla="*/ 941 h 2358"/>
                <a:gd name="T34" fmla="*/ 1791 w 3813"/>
                <a:gd name="T35" fmla="*/ 1302 h 2358"/>
                <a:gd name="T36" fmla="*/ 2023 w 3813"/>
                <a:gd name="T37" fmla="*/ 1302 h 2358"/>
                <a:gd name="T38" fmla="*/ 1907 w 3813"/>
                <a:gd name="T39" fmla="*/ 941 h 2358"/>
                <a:gd name="T40" fmla="*/ 2802 w 3813"/>
                <a:gd name="T41" fmla="*/ 121 h 2358"/>
                <a:gd name="T42" fmla="*/ 2686 w 3813"/>
                <a:gd name="T43" fmla="*/ 2122 h 2358"/>
                <a:gd name="T44" fmla="*/ 2918 w 3813"/>
                <a:gd name="T45" fmla="*/ 2122 h 2358"/>
                <a:gd name="T46" fmla="*/ 2802 w 3813"/>
                <a:gd name="T47" fmla="*/ 121 h 2358"/>
                <a:gd name="T48" fmla="*/ 3697 w 3813"/>
                <a:gd name="T49" fmla="*/ 941 h 2358"/>
                <a:gd name="T50" fmla="*/ 3581 w 3813"/>
                <a:gd name="T51" fmla="*/ 1302 h 2358"/>
                <a:gd name="T52" fmla="*/ 3813 w 3813"/>
                <a:gd name="T53" fmla="*/ 1302 h 2358"/>
                <a:gd name="T54" fmla="*/ 3697 w 3813"/>
                <a:gd name="T55" fmla="*/ 941 h 2358"/>
                <a:gd name="T56" fmla="*/ 414 w 3813"/>
                <a:gd name="T57" fmla="*/ 835 h 2358"/>
                <a:gd name="T58" fmla="*/ 299 w 3813"/>
                <a:gd name="T59" fmla="*/ 1408 h 2358"/>
                <a:gd name="T60" fmla="*/ 530 w 3813"/>
                <a:gd name="T61" fmla="*/ 1408 h 2358"/>
                <a:gd name="T62" fmla="*/ 414 w 3813"/>
                <a:gd name="T63" fmla="*/ 835 h 2358"/>
                <a:gd name="T64" fmla="*/ 1608 w 3813"/>
                <a:gd name="T65" fmla="*/ 692 h 2358"/>
                <a:gd name="T66" fmla="*/ 1492 w 3813"/>
                <a:gd name="T67" fmla="*/ 1551 h 2358"/>
                <a:gd name="T68" fmla="*/ 1724 w 3813"/>
                <a:gd name="T69" fmla="*/ 1551 h 2358"/>
                <a:gd name="T70" fmla="*/ 1608 w 3813"/>
                <a:gd name="T71" fmla="*/ 692 h 2358"/>
                <a:gd name="T72" fmla="*/ 116 w 3813"/>
                <a:gd name="T73" fmla="*/ 941 h 2358"/>
                <a:gd name="T74" fmla="*/ 0 w 3813"/>
                <a:gd name="T75" fmla="*/ 1302 h 2358"/>
                <a:gd name="T76" fmla="*/ 232 w 3813"/>
                <a:gd name="T77" fmla="*/ 1302 h 2358"/>
                <a:gd name="T78" fmla="*/ 116 w 3813"/>
                <a:gd name="T79" fmla="*/ 941 h 2358"/>
                <a:gd name="T80" fmla="*/ 1310 w 3813"/>
                <a:gd name="T81" fmla="*/ 288 h 2358"/>
                <a:gd name="T82" fmla="*/ 1194 w 3813"/>
                <a:gd name="T83" fmla="*/ 1955 h 2358"/>
                <a:gd name="T84" fmla="*/ 1426 w 3813"/>
                <a:gd name="T85" fmla="*/ 1955 h 2358"/>
                <a:gd name="T86" fmla="*/ 1310 w 3813"/>
                <a:gd name="T87" fmla="*/ 288 h 2358"/>
                <a:gd name="T88" fmla="*/ 1011 w 3813"/>
                <a:gd name="T89" fmla="*/ 0 h 2358"/>
                <a:gd name="T90" fmla="*/ 896 w 3813"/>
                <a:gd name="T91" fmla="*/ 2242 h 2358"/>
                <a:gd name="T92" fmla="*/ 1127 w 3813"/>
                <a:gd name="T93" fmla="*/ 2242 h 2358"/>
                <a:gd name="T94" fmla="*/ 1011 w 3813"/>
                <a:gd name="T95" fmla="*/ 0 h 2358"/>
                <a:gd name="T96" fmla="*/ 713 w 3813"/>
                <a:gd name="T97" fmla="*/ 536 h 2358"/>
                <a:gd name="T98" fmla="*/ 597 w 3813"/>
                <a:gd name="T99" fmla="*/ 1707 h 2358"/>
                <a:gd name="T100" fmla="*/ 829 w 3813"/>
                <a:gd name="T101" fmla="*/ 1707 h 2358"/>
                <a:gd name="T102" fmla="*/ 713 w 3813"/>
                <a:gd name="T103" fmla="*/ 536 h 2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13" h="2358">
                  <a:moveTo>
                    <a:pt x="2205" y="692"/>
                  </a:moveTo>
                  <a:lnTo>
                    <a:pt x="2205" y="692"/>
                  </a:lnTo>
                  <a:cubicBezTo>
                    <a:pt x="2141" y="692"/>
                    <a:pt x="2089" y="744"/>
                    <a:pt x="2089" y="808"/>
                  </a:cubicBezTo>
                  <a:lnTo>
                    <a:pt x="2089" y="1551"/>
                  </a:lnTo>
                  <a:cubicBezTo>
                    <a:pt x="2089" y="1615"/>
                    <a:pt x="2141" y="1667"/>
                    <a:pt x="2205" y="1667"/>
                  </a:cubicBezTo>
                  <a:cubicBezTo>
                    <a:pt x="2269" y="1667"/>
                    <a:pt x="2321" y="1615"/>
                    <a:pt x="2321" y="1551"/>
                  </a:cubicBezTo>
                  <a:lnTo>
                    <a:pt x="2321" y="808"/>
                  </a:lnTo>
                  <a:cubicBezTo>
                    <a:pt x="2321" y="744"/>
                    <a:pt x="2269" y="692"/>
                    <a:pt x="2205" y="692"/>
                  </a:cubicBezTo>
                  <a:close/>
                  <a:moveTo>
                    <a:pt x="2504" y="427"/>
                  </a:moveTo>
                  <a:lnTo>
                    <a:pt x="2504" y="427"/>
                  </a:lnTo>
                  <a:cubicBezTo>
                    <a:pt x="2440" y="427"/>
                    <a:pt x="2388" y="479"/>
                    <a:pt x="2388" y="543"/>
                  </a:cubicBezTo>
                  <a:lnTo>
                    <a:pt x="2388" y="1816"/>
                  </a:lnTo>
                  <a:cubicBezTo>
                    <a:pt x="2388" y="1880"/>
                    <a:pt x="2440" y="1932"/>
                    <a:pt x="2504" y="1932"/>
                  </a:cubicBezTo>
                  <a:cubicBezTo>
                    <a:pt x="2568" y="1932"/>
                    <a:pt x="2620" y="1880"/>
                    <a:pt x="2620" y="1816"/>
                  </a:cubicBezTo>
                  <a:lnTo>
                    <a:pt x="2620" y="543"/>
                  </a:lnTo>
                  <a:cubicBezTo>
                    <a:pt x="2620" y="479"/>
                    <a:pt x="2568" y="427"/>
                    <a:pt x="2504" y="427"/>
                  </a:cubicBezTo>
                  <a:close/>
                  <a:moveTo>
                    <a:pt x="3100" y="536"/>
                  </a:moveTo>
                  <a:lnTo>
                    <a:pt x="3100" y="536"/>
                  </a:lnTo>
                  <a:cubicBezTo>
                    <a:pt x="3037" y="536"/>
                    <a:pt x="2985" y="588"/>
                    <a:pt x="2985" y="652"/>
                  </a:cubicBezTo>
                  <a:lnTo>
                    <a:pt x="2985" y="1707"/>
                  </a:lnTo>
                  <a:cubicBezTo>
                    <a:pt x="2985" y="1771"/>
                    <a:pt x="3037" y="1823"/>
                    <a:pt x="3100" y="1823"/>
                  </a:cubicBezTo>
                  <a:cubicBezTo>
                    <a:pt x="3165" y="1823"/>
                    <a:pt x="3217" y="1771"/>
                    <a:pt x="3217" y="1707"/>
                  </a:cubicBezTo>
                  <a:lnTo>
                    <a:pt x="3217" y="652"/>
                  </a:lnTo>
                  <a:cubicBezTo>
                    <a:pt x="3217" y="588"/>
                    <a:pt x="3165" y="536"/>
                    <a:pt x="3100" y="536"/>
                  </a:cubicBezTo>
                  <a:close/>
                  <a:moveTo>
                    <a:pt x="3399" y="835"/>
                  </a:moveTo>
                  <a:lnTo>
                    <a:pt x="3399" y="835"/>
                  </a:lnTo>
                  <a:cubicBezTo>
                    <a:pt x="3335" y="835"/>
                    <a:pt x="3283" y="887"/>
                    <a:pt x="3283" y="951"/>
                  </a:cubicBezTo>
                  <a:lnTo>
                    <a:pt x="3283" y="1408"/>
                  </a:lnTo>
                  <a:cubicBezTo>
                    <a:pt x="3283" y="1472"/>
                    <a:pt x="3335" y="1524"/>
                    <a:pt x="3399" y="1524"/>
                  </a:cubicBezTo>
                  <a:cubicBezTo>
                    <a:pt x="3463" y="1524"/>
                    <a:pt x="3515" y="1472"/>
                    <a:pt x="3515" y="1408"/>
                  </a:cubicBezTo>
                  <a:lnTo>
                    <a:pt x="3515" y="951"/>
                  </a:lnTo>
                  <a:cubicBezTo>
                    <a:pt x="3515" y="887"/>
                    <a:pt x="3463" y="835"/>
                    <a:pt x="3399" y="835"/>
                  </a:cubicBezTo>
                  <a:close/>
                  <a:moveTo>
                    <a:pt x="1907" y="941"/>
                  </a:moveTo>
                  <a:lnTo>
                    <a:pt x="1907" y="941"/>
                  </a:lnTo>
                  <a:cubicBezTo>
                    <a:pt x="1843" y="941"/>
                    <a:pt x="1791" y="993"/>
                    <a:pt x="1791" y="1057"/>
                  </a:cubicBezTo>
                  <a:lnTo>
                    <a:pt x="1791" y="1302"/>
                  </a:lnTo>
                  <a:cubicBezTo>
                    <a:pt x="1791" y="1366"/>
                    <a:pt x="1843" y="1418"/>
                    <a:pt x="1907" y="1418"/>
                  </a:cubicBezTo>
                  <a:cubicBezTo>
                    <a:pt x="1971" y="1418"/>
                    <a:pt x="2023" y="1366"/>
                    <a:pt x="2023" y="1302"/>
                  </a:cubicBezTo>
                  <a:lnTo>
                    <a:pt x="2023" y="1057"/>
                  </a:lnTo>
                  <a:cubicBezTo>
                    <a:pt x="2023" y="993"/>
                    <a:pt x="1971" y="941"/>
                    <a:pt x="1907" y="941"/>
                  </a:cubicBezTo>
                  <a:close/>
                  <a:moveTo>
                    <a:pt x="2802" y="121"/>
                  </a:moveTo>
                  <a:lnTo>
                    <a:pt x="2802" y="121"/>
                  </a:lnTo>
                  <a:cubicBezTo>
                    <a:pt x="2738" y="121"/>
                    <a:pt x="2686" y="173"/>
                    <a:pt x="2686" y="237"/>
                  </a:cubicBezTo>
                  <a:lnTo>
                    <a:pt x="2686" y="2122"/>
                  </a:lnTo>
                  <a:cubicBezTo>
                    <a:pt x="2686" y="2186"/>
                    <a:pt x="2738" y="2238"/>
                    <a:pt x="2802" y="2238"/>
                  </a:cubicBezTo>
                  <a:cubicBezTo>
                    <a:pt x="2866" y="2238"/>
                    <a:pt x="2918" y="2186"/>
                    <a:pt x="2918" y="2122"/>
                  </a:cubicBezTo>
                  <a:lnTo>
                    <a:pt x="2918" y="237"/>
                  </a:lnTo>
                  <a:cubicBezTo>
                    <a:pt x="2918" y="173"/>
                    <a:pt x="2866" y="121"/>
                    <a:pt x="2802" y="121"/>
                  </a:cubicBezTo>
                  <a:close/>
                  <a:moveTo>
                    <a:pt x="3697" y="941"/>
                  </a:moveTo>
                  <a:lnTo>
                    <a:pt x="3697" y="941"/>
                  </a:lnTo>
                  <a:cubicBezTo>
                    <a:pt x="3633" y="941"/>
                    <a:pt x="3581" y="993"/>
                    <a:pt x="3581" y="1057"/>
                  </a:cubicBezTo>
                  <a:lnTo>
                    <a:pt x="3581" y="1302"/>
                  </a:lnTo>
                  <a:cubicBezTo>
                    <a:pt x="3581" y="1366"/>
                    <a:pt x="3633" y="1418"/>
                    <a:pt x="3697" y="1418"/>
                  </a:cubicBezTo>
                  <a:cubicBezTo>
                    <a:pt x="3761" y="1418"/>
                    <a:pt x="3813" y="1366"/>
                    <a:pt x="3813" y="1302"/>
                  </a:cubicBezTo>
                  <a:lnTo>
                    <a:pt x="3813" y="1057"/>
                  </a:lnTo>
                  <a:cubicBezTo>
                    <a:pt x="3813" y="993"/>
                    <a:pt x="3761" y="941"/>
                    <a:pt x="3697" y="941"/>
                  </a:cubicBezTo>
                  <a:close/>
                  <a:moveTo>
                    <a:pt x="414" y="835"/>
                  </a:moveTo>
                  <a:lnTo>
                    <a:pt x="414" y="835"/>
                  </a:lnTo>
                  <a:cubicBezTo>
                    <a:pt x="350" y="835"/>
                    <a:pt x="299" y="887"/>
                    <a:pt x="299" y="951"/>
                  </a:cubicBezTo>
                  <a:lnTo>
                    <a:pt x="299" y="1408"/>
                  </a:lnTo>
                  <a:cubicBezTo>
                    <a:pt x="299" y="1472"/>
                    <a:pt x="350" y="1524"/>
                    <a:pt x="414" y="1524"/>
                  </a:cubicBezTo>
                  <a:cubicBezTo>
                    <a:pt x="478" y="1524"/>
                    <a:pt x="530" y="1472"/>
                    <a:pt x="530" y="1408"/>
                  </a:cubicBezTo>
                  <a:lnTo>
                    <a:pt x="530" y="951"/>
                  </a:lnTo>
                  <a:cubicBezTo>
                    <a:pt x="530" y="887"/>
                    <a:pt x="478" y="835"/>
                    <a:pt x="414" y="835"/>
                  </a:cubicBezTo>
                  <a:close/>
                  <a:moveTo>
                    <a:pt x="1608" y="692"/>
                  </a:moveTo>
                  <a:lnTo>
                    <a:pt x="1608" y="692"/>
                  </a:lnTo>
                  <a:cubicBezTo>
                    <a:pt x="1544" y="692"/>
                    <a:pt x="1492" y="744"/>
                    <a:pt x="1492" y="808"/>
                  </a:cubicBezTo>
                  <a:lnTo>
                    <a:pt x="1492" y="1551"/>
                  </a:lnTo>
                  <a:cubicBezTo>
                    <a:pt x="1492" y="1615"/>
                    <a:pt x="1544" y="1667"/>
                    <a:pt x="1608" y="1667"/>
                  </a:cubicBezTo>
                  <a:cubicBezTo>
                    <a:pt x="1672" y="1667"/>
                    <a:pt x="1724" y="1615"/>
                    <a:pt x="1724" y="1551"/>
                  </a:cubicBezTo>
                  <a:lnTo>
                    <a:pt x="1724" y="808"/>
                  </a:lnTo>
                  <a:cubicBezTo>
                    <a:pt x="1724" y="744"/>
                    <a:pt x="1672" y="692"/>
                    <a:pt x="1608" y="692"/>
                  </a:cubicBezTo>
                  <a:close/>
                  <a:moveTo>
                    <a:pt x="116" y="941"/>
                  </a:moveTo>
                  <a:lnTo>
                    <a:pt x="116" y="941"/>
                  </a:lnTo>
                  <a:cubicBezTo>
                    <a:pt x="52" y="941"/>
                    <a:pt x="0" y="993"/>
                    <a:pt x="0" y="1057"/>
                  </a:cubicBezTo>
                  <a:lnTo>
                    <a:pt x="0" y="1302"/>
                  </a:lnTo>
                  <a:cubicBezTo>
                    <a:pt x="0" y="1366"/>
                    <a:pt x="52" y="1418"/>
                    <a:pt x="116" y="1418"/>
                  </a:cubicBezTo>
                  <a:cubicBezTo>
                    <a:pt x="180" y="1418"/>
                    <a:pt x="232" y="1366"/>
                    <a:pt x="232" y="1302"/>
                  </a:cubicBezTo>
                  <a:lnTo>
                    <a:pt x="232" y="1057"/>
                  </a:lnTo>
                  <a:cubicBezTo>
                    <a:pt x="232" y="993"/>
                    <a:pt x="180" y="941"/>
                    <a:pt x="116" y="941"/>
                  </a:cubicBezTo>
                  <a:close/>
                  <a:moveTo>
                    <a:pt x="1310" y="288"/>
                  </a:moveTo>
                  <a:lnTo>
                    <a:pt x="1310" y="288"/>
                  </a:lnTo>
                  <a:cubicBezTo>
                    <a:pt x="1246" y="288"/>
                    <a:pt x="1194" y="339"/>
                    <a:pt x="1194" y="403"/>
                  </a:cubicBezTo>
                  <a:lnTo>
                    <a:pt x="1194" y="1955"/>
                  </a:lnTo>
                  <a:cubicBezTo>
                    <a:pt x="1194" y="2019"/>
                    <a:pt x="1246" y="2071"/>
                    <a:pt x="1310" y="2071"/>
                  </a:cubicBezTo>
                  <a:cubicBezTo>
                    <a:pt x="1374" y="2071"/>
                    <a:pt x="1426" y="2019"/>
                    <a:pt x="1426" y="1955"/>
                  </a:cubicBezTo>
                  <a:lnTo>
                    <a:pt x="1426" y="403"/>
                  </a:lnTo>
                  <a:cubicBezTo>
                    <a:pt x="1426" y="339"/>
                    <a:pt x="1374" y="288"/>
                    <a:pt x="1310" y="288"/>
                  </a:cubicBezTo>
                  <a:close/>
                  <a:moveTo>
                    <a:pt x="1011" y="0"/>
                  </a:moveTo>
                  <a:lnTo>
                    <a:pt x="1011" y="0"/>
                  </a:lnTo>
                  <a:cubicBezTo>
                    <a:pt x="947" y="0"/>
                    <a:pt x="896" y="52"/>
                    <a:pt x="896" y="116"/>
                  </a:cubicBezTo>
                  <a:lnTo>
                    <a:pt x="896" y="2242"/>
                  </a:lnTo>
                  <a:cubicBezTo>
                    <a:pt x="896" y="2306"/>
                    <a:pt x="947" y="2358"/>
                    <a:pt x="1011" y="2358"/>
                  </a:cubicBezTo>
                  <a:cubicBezTo>
                    <a:pt x="1075" y="2358"/>
                    <a:pt x="1127" y="2306"/>
                    <a:pt x="1127" y="2242"/>
                  </a:cubicBezTo>
                  <a:lnTo>
                    <a:pt x="1127" y="116"/>
                  </a:lnTo>
                  <a:cubicBezTo>
                    <a:pt x="1127" y="52"/>
                    <a:pt x="1075" y="0"/>
                    <a:pt x="1011" y="0"/>
                  </a:cubicBezTo>
                  <a:close/>
                  <a:moveTo>
                    <a:pt x="713" y="536"/>
                  </a:moveTo>
                  <a:lnTo>
                    <a:pt x="713" y="536"/>
                  </a:lnTo>
                  <a:cubicBezTo>
                    <a:pt x="649" y="536"/>
                    <a:pt x="597" y="588"/>
                    <a:pt x="597" y="652"/>
                  </a:cubicBezTo>
                  <a:lnTo>
                    <a:pt x="597" y="1707"/>
                  </a:lnTo>
                  <a:cubicBezTo>
                    <a:pt x="597" y="1771"/>
                    <a:pt x="649" y="1823"/>
                    <a:pt x="713" y="1823"/>
                  </a:cubicBezTo>
                  <a:cubicBezTo>
                    <a:pt x="777" y="1823"/>
                    <a:pt x="829" y="1771"/>
                    <a:pt x="829" y="1707"/>
                  </a:cubicBezTo>
                  <a:lnTo>
                    <a:pt x="829" y="652"/>
                  </a:lnTo>
                  <a:cubicBezTo>
                    <a:pt x="829" y="588"/>
                    <a:pt x="777" y="536"/>
                    <a:pt x="713" y="536"/>
                  </a:cubicBezTo>
                  <a:close/>
                </a:path>
              </a:pathLst>
            </a:custGeom>
            <a:solidFill>
              <a:sysClr val="window" lastClr="FFFFFF"/>
            </a:solidFill>
            <a:ln w="57150" cap="flat" cmpd="sng" algn="ctr">
              <a:no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grpSp>
        <p:nvGrpSpPr>
          <p:cNvPr id="76" name="Group 14"/>
          <p:cNvGrpSpPr>
            <a:grpSpLocks noChangeAspect="1"/>
          </p:cNvGrpSpPr>
          <p:nvPr/>
        </p:nvGrpSpPr>
        <p:grpSpPr bwMode="auto">
          <a:xfrm>
            <a:off x="3397697" y="3653432"/>
            <a:ext cx="1459540" cy="1459540"/>
            <a:chOff x="1726" y="1097"/>
            <a:chExt cx="1012" cy="1012"/>
          </a:xfrm>
        </p:grpSpPr>
        <p:sp>
          <p:nvSpPr>
            <p:cNvPr id="77" name="Freeform 15"/>
            <p:cNvSpPr>
              <a:spLocks/>
            </p:cNvSpPr>
            <p:nvPr/>
          </p:nvSpPr>
          <p:spPr bwMode="auto">
            <a:xfrm>
              <a:off x="1726" y="1097"/>
              <a:ext cx="1012" cy="1012"/>
            </a:xfrm>
            <a:custGeom>
              <a:avLst/>
              <a:gdLst>
                <a:gd name="T0" fmla="*/ 0 w 5347"/>
                <a:gd name="T1" fmla="*/ 2673 h 5347"/>
                <a:gd name="T2" fmla="*/ 0 w 5347"/>
                <a:gd name="T3" fmla="*/ 2673 h 5347"/>
                <a:gd name="T4" fmla="*/ 2673 w 5347"/>
                <a:gd name="T5" fmla="*/ 0 h 5347"/>
                <a:gd name="T6" fmla="*/ 5347 w 5347"/>
                <a:gd name="T7" fmla="*/ 2673 h 5347"/>
                <a:gd name="T8" fmla="*/ 2673 w 5347"/>
                <a:gd name="T9" fmla="*/ 5347 h 5347"/>
                <a:gd name="T10" fmla="*/ 0 w 5347"/>
                <a:gd name="T11" fmla="*/ 2673 h 5347"/>
              </a:gdLst>
              <a:ahLst/>
              <a:cxnLst>
                <a:cxn ang="0">
                  <a:pos x="T0" y="T1"/>
                </a:cxn>
                <a:cxn ang="0">
                  <a:pos x="T2" y="T3"/>
                </a:cxn>
                <a:cxn ang="0">
                  <a:pos x="T4" y="T5"/>
                </a:cxn>
                <a:cxn ang="0">
                  <a:pos x="T6" y="T7"/>
                </a:cxn>
                <a:cxn ang="0">
                  <a:pos x="T8" y="T9"/>
                </a:cxn>
                <a:cxn ang="0">
                  <a:pos x="T10" y="T11"/>
                </a:cxn>
              </a:cxnLst>
              <a:rect l="0" t="0" r="r" b="b"/>
              <a:pathLst>
                <a:path w="5347" h="5347">
                  <a:moveTo>
                    <a:pt x="0" y="2673"/>
                  </a:moveTo>
                  <a:lnTo>
                    <a:pt x="0" y="2673"/>
                  </a:lnTo>
                  <a:cubicBezTo>
                    <a:pt x="0" y="1196"/>
                    <a:pt x="1196" y="0"/>
                    <a:pt x="2673" y="0"/>
                  </a:cubicBezTo>
                  <a:cubicBezTo>
                    <a:pt x="4150" y="0"/>
                    <a:pt x="5347" y="1196"/>
                    <a:pt x="5347" y="2673"/>
                  </a:cubicBezTo>
                  <a:cubicBezTo>
                    <a:pt x="5347" y="4150"/>
                    <a:pt x="4150" y="5347"/>
                    <a:pt x="2673" y="5347"/>
                  </a:cubicBezTo>
                  <a:cubicBezTo>
                    <a:pt x="1196" y="5347"/>
                    <a:pt x="0" y="4150"/>
                    <a:pt x="0" y="2673"/>
                  </a:cubicBezTo>
                  <a:close/>
                </a:path>
              </a:pathLst>
            </a:cu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78" name="Freeform 16"/>
            <p:cNvSpPr>
              <a:spLocks noEditPoints="1"/>
            </p:cNvSpPr>
            <p:nvPr/>
          </p:nvSpPr>
          <p:spPr bwMode="auto">
            <a:xfrm>
              <a:off x="1886" y="1413"/>
              <a:ext cx="685" cy="346"/>
            </a:xfrm>
            <a:custGeom>
              <a:avLst/>
              <a:gdLst>
                <a:gd name="T0" fmla="*/ 4042 w 4475"/>
                <a:gd name="T1" fmla="*/ 1513 h 2259"/>
                <a:gd name="T2" fmla="*/ 4042 w 4475"/>
                <a:gd name="T3" fmla="*/ 1513 h 2259"/>
                <a:gd name="T4" fmla="*/ 3853 w 4475"/>
                <a:gd name="T5" fmla="*/ 1328 h 2259"/>
                <a:gd name="T6" fmla="*/ 4042 w 4475"/>
                <a:gd name="T7" fmla="*/ 1143 h 2259"/>
                <a:gd name="T8" fmla="*/ 4231 w 4475"/>
                <a:gd name="T9" fmla="*/ 1328 h 2259"/>
                <a:gd name="T10" fmla="*/ 4042 w 4475"/>
                <a:gd name="T11" fmla="*/ 1513 h 2259"/>
                <a:gd name="T12" fmla="*/ 3661 w 4475"/>
                <a:gd name="T13" fmla="*/ 1051 h 2259"/>
                <a:gd name="T14" fmla="*/ 3661 w 4475"/>
                <a:gd name="T15" fmla="*/ 1051 h 2259"/>
                <a:gd name="T16" fmla="*/ 3472 w 4475"/>
                <a:gd name="T17" fmla="*/ 866 h 2259"/>
                <a:gd name="T18" fmla="*/ 3661 w 4475"/>
                <a:gd name="T19" fmla="*/ 681 h 2259"/>
                <a:gd name="T20" fmla="*/ 3850 w 4475"/>
                <a:gd name="T21" fmla="*/ 866 h 2259"/>
                <a:gd name="T22" fmla="*/ 3661 w 4475"/>
                <a:gd name="T23" fmla="*/ 1051 h 2259"/>
                <a:gd name="T24" fmla="*/ 3634 w 4475"/>
                <a:gd name="T25" fmla="*/ 1921 h 2259"/>
                <a:gd name="T26" fmla="*/ 3634 w 4475"/>
                <a:gd name="T27" fmla="*/ 1921 h 2259"/>
                <a:gd name="T28" fmla="*/ 3445 w 4475"/>
                <a:gd name="T29" fmla="*/ 1736 h 2259"/>
                <a:gd name="T30" fmla="*/ 3634 w 4475"/>
                <a:gd name="T31" fmla="*/ 1551 h 2259"/>
                <a:gd name="T32" fmla="*/ 3823 w 4475"/>
                <a:gd name="T33" fmla="*/ 1736 h 2259"/>
                <a:gd name="T34" fmla="*/ 3634 w 4475"/>
                <a:gd name="T35" fmla="*/ 1921 h 2259"/>
                <a:gd name="T36" fmla="*/ 3214 w 4475"/>
                <a:gd name="T37" fmla="*/ 1490 h 2259"/>
                <a:gd name="T38" fmla="*/ 3214 w 4475"/>
                <a:gd name="T39" fmla="*/ 1490 h 2259"/>
                <a:gd name="T40" fmla="*/ 3025 w 4475"/>
                <a:gd name="T41" fmla="*/ 1306 h 2259"/>
                <a:gd name="T42" fmla="*/ 3214 w 4475"/>
                <a:gd name="T43" fmla="*/ 1121 h 2259"/>
                <a:gd name="T44" fmla="*/ 3403 w 4475"/>
                <a:gd name="T45" fmla="*/ 1306 h 2259"/>
                <a:gd name="T46" fmla="*/ 3214 w 4475"/>
                <a:gd name="T47" fmla="*/ 1490 h 2259"/>
                <a:gd name="T48" fmla="*/ 1432 w 4475"/>
                <a:gd name="T49" fmla="*/ 1310 h 2259"/>
                <a:gd name="T50" fmla="*/ 1432 w 4475"/>
                <a:gd name="T51" fmla="*/ 1310 h 2259"/>
                <a:gd name="T52" fmla="*/ 1036 w 4475"/>
                <a:gd name="T53" fmla="*/ 1310 h 2259"/>
                <a:gd name="T54" fmla="*/ 1036 w 4475"/>
                <a:gd name="T55" fmla="*/ 1697 h 2259"/>
                <a:gd name="T56" fmla="*/ 758 w 4475"/>
                <a:gd name="T57" fmla="*/ 1697 h 2259"/>
                <a:gd name="T58" fmla="*/ 758 w 4475"/>
                <a:gd name="T59" fmla="*/ 1310 h 2259"/>
                <a:gd name="T60" fmla="*/ 404 w 4475"/>
                <a:gd name="T61" fmla="*/ 1310 h 2259"/>
                <a:gd name="T62" fmla="*/ 404 w 4475"/>
                <a:gd name="T63" fmla="*/ 1033 h 2259"/>
                <a:gd name="T64" fmla="*/ 758 w 4475"/>
                <a:gd name="T65" fmla="*/ 1033 h 2259"/>
                <a:gd name="T66" fmla="*/ 758 w 4475"/>
                <a:gd name="T67" fmla="*/ 670 h 2259"/>
                <a:gd name="T68" fmla="*/ 1036 w 4475"/>
                <a:gd name="T69" fmla="*/ 670 h 2259"/>
                <a:gd name="T70" fmla="*/ 1036 w 4475"/>
                <a:gd name="T71" fmla="*/ 1033 h 2259"/>
                <a:gd name="T72" fmla="*/ 1432 w 4475"/>
                <a:gd name="T73" fmla="*/ 1033 h 2259"/>
                <a:gd name="T74" fmla="*/ 1432 w 4475"/>
                <a:gd name="T75" fmla="*/ 1310 h 2259"/>
                <a:gd name="T76" fmla="*/ 3584 w 4475"/>
                <a:gd name="T77" fmla="*/ 179 h 2259"/>
                <a:gd name="T78" fmla="*/ 3584 w 4475"/>
                <a:gd name="T79" fmla="*/ 179 h 2259"/>
                <a:gd name="T80" fmla="*/ 2562 w 4475"/>
                <a:gd name="T81" fmla="*/ 116 h 2259"/>
                <a:gd name="T82" fmla="*/ 2399 w 4475"/>
                <a:gd name="T83" fmla="*/ 0 h 2259"/>
                <a:gd name="T84" fmla="*/ 2076 w 4475"/>
                <a:gd name="T85" fmla="*/ 0 h 2259"/>
                <a:gd name="T86" fmla="*/ 1917 w 4475"/>
                <a:gd name="T87" fmla="*/ 104 h 2259"/>
                <a:gd name="T88" fmla="*/ 617 w 4475"/>
                <a:gd name="T89" fmla="*/ 226 h 2259"/>
                <a:gd name="T90" fmla="*/ 0 w 4475"/>
                <a:gd name="T91" fmla="*/ 1208 h 2259"/>
                <a:gd name="T92" fmla="*/ 922 w 4475"/>
                <a:gd name="T93" fmla="*/ 2249 h 2259"/>
                <a:gd name="T94" fmla="*/ 1767 w 4475"/>
                <a:gd name="T95" fmla="*/ 1622 h 2259"/>
                <a:gd name="T96" fmla="*/ 2703 w 4475"/>
                <a:gd name="T97" fmla="*/ 1617 h 2259"/>
                <a:gd name="T98" fmla="*/ 3555 w 4475"/>
                <a:gd name="T99" fmla="*/ 2259 h 2259"/>
                <a:gd name="T100" fmla="*/ 4475 w 4475"/>
                <a:gd name="T101" fmla="*/ 1219 h 2259"/>
                <a:gd name="T102" fmla="*/ 3584 w 4475"/>
                <a:gd name="T103" fmla="*/ 179 h 2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75" h="2259">
                  <a:moveTo>
                    <a:pt x="4042" y="1513"/>
                  </a:moveTo>
                  <a:lnTo>
                    <a:pt x="4042" y="1513"/>
                  </a:lnTo>
                  <a:cubicBezTo>
                    <a:pt x="3938" y="1513"/>
                    <a:pt x="3853" y="1430"/>
                    <a:pt x="3853" y="1328"/>
                  </a:cubicBezTo>
                  <a:cubicBezTo>
                    <a:pt x="3853" y="1226"/>
                    <a:pt x="3938" y="1143"/>
                    <a:pt x="4042" y="1143"/>
                  </a:cubicBezTo>
                  <a:cubicBezTo>
                    <a:pt x="4147" y="1143"/>
                    <a:pt x="4231" y="1226"/>
                    <a:pt x="4231" y="1328"/>
                  </a:cubicBezTo>
                  <a:cubicBezTo>
                    <a:pt x="4231" y="1430"/>
                    <a:pt x="4147" y="1513"/>
                    <a:pt x="4042" y="1513"/>
                  </a:cubicBezTo>
                  <a:close/>
                  <a:moveTo>
                    <a:pt x="3661" y="1051"/>
                  </a:moveTo>
                  <a:lnTo>
                    <a:pt x="3661" y="1051"/>
                  </a:lnTo>
                  <a:cubicBezTo>
                    <a:pt x="3557" y="1051"/>
                    <a:pt x="3472" y="968"/>
                    <a:pt x="3472" y="866"/>
                  </a:cubicBezTo>
                  <a:cubicBezTo>
                    <a:pt x="3472" y="764"/>
                    <a:pt x="3557" y="681"/>
                    <a:pt x="3661" y="681"/>
                  </a:cubicBezTo>
                  <a:cubicBezTo>
                    <a:pt x="3765" y="681"/>
                    <a:pt x="3850" y="764"/>
                    <a:pt x="3850" y="866"/>
                  </a:cubicBezTo>
                  <a:cubicBezTo>
                    <a:pt x="3850" y="968"/>
                    <a:pt x="3765" y="1051"/>
                    <a:pt x="3661" y="1051"/>
                  </a:cubicBezTo>
                  <a:close/>
                  <a:moveTo>
                    <a:pt x="3634" y="1921"/>
                  </a:moveTo>
                  <a:lnTo>
                    <a:pt x="3634" y="1921"/>
                  </a:lnTo>
                  <a:cubicBezTo>
                    <a:pt x="3530" y="1921"/>
                    <a:pt x="3445" y="1838"/>
                    <a:pt x="3445" y="1736"/>
                  </a:cubicBezTo>
                  <a:cubicBezTo>
                    <a:pt x="3445" y="1634"/>
                    <a:pt x="3530" y="1551"/>
                    <a:pt x="3634" y="1551"/>
                  </a:cubicBezTo>
                  <a:cubicBezTo>
                    <a:pt x="3738" y="1551"/>
                    <a:pt x="3823" y="1634"/>
                    <a:pt x="3823" y="1736"/>
                  </a:cubicBezTo>
                  <a:cubicBezTo>
                    <a:pt x="3823" y="1838"/>
                    <a:pt x="3738" y="1921"/>
                    <a:pt x="3634" y="1921"/>
                  </a:cubicBezTo>
                  <a:close/>
                  <a:moveTo>
                    <a:pt x="3214" y="1490"/>
                  </a:moveTo>
                  <a:lnTo>
                    <a:pt x="3214" y="1490"/>
                  </a:lnTo>
                  <a:cubicBezTo>
                    <a:pt x="3109" y="1490"/>
                    <a:pt x="3025" y="1408"/>
                    <a:pt x="3025" y="1306"/>
                  </a:cubicBezTo>
                  <a:cubicBezTo>
                    <a:pt x="3025" y="1204"/>
                    <a:pt x="3109" y="1121"/>
                    <a:pt x="3214" y="1121"/>
                  </a:cubicBezTo>
                  <a:cubicBezTo>
                    <a:pt x="3318" y="1121"/>
                    <a:pt x="3403" y="1204"/>
                    <a:pt x="3403" y="1306"/>
                  </a:cubicBezTo>
                  <a:cubicBezTo>
                    <a:pt x="3403" y="1408"/>
                    <a:pt x="3318" y="1490"/>
                    <a:pt x="3214" y="1490"/>
                  </a:cubicBezTo>
                  <a:close/>
                  <a:moveTo>
                    <a:pt x="1432" y="1310"/>
                  </a:moveTo>
                  <a:lnTo>
                    <a:pt x="1432" y="1310"/>
                  </a:lnTo>
                  <a:lnTo>
                    <a:pt x="1036" y="1310"/>
                  </a:lnTo>
                  <a:lnTo>
                    <a:pt x="1036" y="1697"/>
                  </a:lnTo>
                  <a:lnTo>
                    <a:pt x="758" y="1697"/>
                  </a:lnTo>
                  <a:lnTo>
                    <a:pt x="758" y="1310"/>
                  </a:lnTo>
                  <a:lnTo>
                    <a:pt x="404" y="1310"/>
                  </a:lnTo>
                  <a:lnTo>
                    <a:pt x="404" y="1033"/>
                  </a:lnTo>
                  <a:lnTo>
                    <a:pt x="758" y="1033"/>
                  </a:lnTo>
                  <a:lnTo>
                    <a:pt x="758" y="670"/>
                  </a:lnTo>
                  <a:lnTo>
                    <a:pt x="1036" y="670"/>
                  </a:lnTo>
                  <a:lnTo>
                    <a:pt x="1036" y="1033"/>
                  </a:lnTo>
                  <a:lnTo>
                    <a:pt x="1432" y="1033"/>
                  </a:lnTo>
                  <a:lnTo>
                    <a:pt x="1432" y="1310"/>
                  </a:lnTo>
                  <a:close/>
                  <a:moveTo>
                    <a:pt x="3584" y="179"/>
                  </a:moveTo>
                  <a:lnTo>
                    <a:pt x="3584" y="179"/>
                  </a:lnTo>
                  <a:cubicBezTo>
                    <a:pt x="3360" y="154"/>
                    <a:pt x="2979" y="130"/>
                    <a:pt x="2562" y="116"/>
                  </a:cubicBezTo>
                  <a:cubicBezTo>
                    <a:pt x="2538" y="49"/>
                    <a:pt x="2475" y="0"/>
                    <a:pt x="2399" y="0"/>
                  </a:cubicBezTo>
                  <a:lnTo>
                    <a:pt x="2076" y="0"/>
                  </a:lnTo>
                  <a:cubicBezTo>
                    <a:pt x="2005" y="0"/>
                    <a:pt x="1943" y="43"/>
                    <a:pt x="1917" y="104"/>
                  </a:cubicBezTo>
                  <a:cubicBezTo>
                    <a:pt x="1300" y="103"/>
                    <a:pt x="740" y="134"/>
                    <a:pt x="617" y="226"/>
                  </a:cubicBezTo>
                  <a:cubicBezTo>
                    <a:pt x="258" y="369"/>
                    <a:pt x="0" y="754"/>
                    <a:pt x="0" y="1208"/>
                  </a:cubicBezTo>
                  <a:cubicBezTo>
                    <a:pt x="0" y="1783"/>
                    <a:pt x="413" y="2249"/>
                    <a:pt x="922" y="2249"/>
                  </a:cubicBezTo>
                  <a:cubicBezTo>
                    <a:pt x="1300" y="2249"/>
                    <a:pt x="1625" y="1991"/>
                    <a:pt x="1767" y="1622"/>
                  </a:cubicBezTo>
                  <a:cubicBezTo>
                    <a:pt x="2028" y="1594"/>
                    <a:pt x="2439" y="1590"/>
                    <a:pt x="2703" y="1617"/>
                  </a:cubicBezTo>
                  <a:cubicBezTo>
                    <a:pt x="2842" y="1994"/>
                    <a:pt x="3171" y="2259"/>
                    <a:pt x="3555" y="2259"/>
                  </a:cubicBezTo>
                  <a:cubicBezTo>
                    <a:pt x="4063" y="2259"/>
                    <a:pt x="4475" y="1794"/>
                    <a:pt x="4475" y="1219"/>
                  </a:cubicBezTo>
                  <a:cubicBezTo>
                    <a:pt x="4475" y="655"/>
                    <a:pt x="4078" y="197"/>
                    <a:pt x="3584" y="179"/>
                  </a:cubicBezTo>
                  <a:close/>
                </a:path>
              </a:pathLst>
            </a:custGeom>
            <a:solidFill>
              <a:sysClr val="window" lastClr="FFFFFF"/>
            </a:solidFill>
            <a:ln w="57150" cap="flat" cmpd="sng" algn="ctr">
              <a:noFill/>
              <a:prstDash val="solid"/>
            </a:ln>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grpSp>
        <p:nvGrpSpPr>
          <p:cNvPr id="79" name="Group 19"/>
          <p:cNvGrpSpPr>
            <a:grpSpLocks noChangeAspect="1"/>
          </p:cNvGrpSpPr>
          <p:nvPr/>
        </p:nvGrpSpPr>
        <p:grpSpPr bwMode="auto">
          <a:xfrm>
            <a:off x="5676007" y="3431306"/>
            <a:ext cx="1742218" cy="1740778"/>
            <a:chOff x="745" y="1793"/>
            <a:chExt cx="1208" cy="1207"/>
          </a:xfrm>
        </p:grpSpPr>
        <p:sp>
          <p:nvSpPr>
            <p:cNvPr id="80" name="Freeform 20"/>
            <p:cNvSpPr>
              <a:spLocks/>
            </p:cNvSpPr>
            <p:nvPr/>
          </p:nvSpPr>
          <p:spPr bwMode="auto">
            <a:xfrm>
              <a:off x="745" y="1793"/>
              <a:ext cx="1208" cy="1207"/>
            </a:xfrm>
            <a:custGeom>
              <a:avLst/>
              <a:gdLst>
                <a:gd name="T0" fmla="*/ 1476 w 2953"/>
                <a:gd name="T1" fmla="*/ 0 h 2952"/>
                <a:gd name="T2" fmla="*/ 1476 w 2953"/>
                <a:gd name="T3" fmla="*/ 0 h 2952"/>
                <a:gd name="T4" fmla="*/ 0 w 2953"/>
                <a:gd name="T5" fmla="*/ 1476 h 2952"/>
                <a:gd name="T6" fmla="*/ 1476 w 2953"/>
                <a:gd name="T7" fmla="*/ 2952 h 2952"/>
                <a:gd name="T8" fmla="*/ 2953 w 2953"/>
                <a:gd name="T9" fmla="*/ 1476 h 2952"/>
                <a:gd name="T10" fmla="*/ 1476 w 2953"/>
                <a:gd name="T11" fmla="*/ 0 h 2952"/>
              </a:gdLst>
              <a:ahLst/>
              <a:cxnLst>
                <a:cxn ang="0">
                  <a:pos x="T0" y="T1"/>
                </a:cxn>
                <a:cxn ang="0">
                  <a:pos x="T2" y="T3"/>
                </a:cxn>
                <a:cxn ang="0">
                  <a:pos x="T4" y="T5"/>
                </a:cxn>
                <a:cxn ang="0">
                  <a:pos x="T6" y="T7"/>
                </a:cxn>
                <a:cxn ang="0">
                  <a:pos x="T8" y="T9"/>
                </a:cxn>
                <a:cxn ang="0">
                  <a:pos x="T10" y="T11"/>
                </a:cxn>
              </a:cxnLst>
              <a:rect l="0" t="0" r="r" b="b"/>
              <a:pathLst>
                <a:path w="2953" h="2952">
                  <a:moveTo>
                    <a:pt x="1476" y="0"/>
                  </a:moveTo>
                  <a:lnTo>
                    <a:pt x="1476" y="0"/>
                  </a:lnTo>
                  <a:cubicBezTo>
                    <a:pt x="661" y="0"/>
                    <a:pt x="0" y="660"/>
                    <a:pt x="0" y="1476"/>
                  </a:cubicBezTo>
                  <a:cubicBezTo>
                    <a:pt x="0" y="2291"/>
                    <a:pt x="661" y="2952"/>
                    <a:pt x="1476" y="2952"/>
                  </a:cubicBezTo>
                  <a:cubicBezTo>
                    <a:pt x="2292" y="2952"/>
                    <a:pt x="2953" y="2291"/>
                    <a:pt x="2953" y="1476"/>
                  </a:cubicBezTo>
                  <a:cubicBezTo>
                    <a:pt x="2953" y="660"/>
                    <a:pt x="2292" y="0"/>
                    <a:pt x="1476" y="0"/>
                  </a:cubicBezTo>
                  <a:close/>
                </a:path>
              </a:pathLst>
            </a:cu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81" name="Freeform 21"/>
            <p:cNvSpPr>
              <a:spLocks noEditPoints="1"/>
            </p:cNvSpPr>
            <p:nvPr/>
          </p:nvSpPr>
          <p:spPr bwMode="auto">
            <a:xfrm>
              <a:off x="969" y="2130"/>
              <a:ext cx="806" cy="678"/>
            </a:xfrm>
            <a:custGeom>
              <a:avLst/>
              <a:gdLst>
                <a:gd name="T0" fmla="*/ 577 w 1969"/>
                <a:gd name="T1" fmla="*/ 581 h 1660"/>
                <a:gd name="T2" fmla="*/ 477 w 1969"/>
                <a:gd name="T3" fmla="*/ 388 h 1660"/>
                <a:gd name="T4" fmla="*/ 335 w 1969"/>
                <a:gd name="T5" fmla="*/ 422 h 1660"/>
                <a:gd name="T6" fmla="*/ 253 w 1969"/>
                <a:gd name="T7" fmla="*/ 450 h 1660"/>
                <a:gd name="T8" fmla="*/ 381 w 1969"/>
                <a:gd name="T9" fmla="*/ 709 h 1660"/>
                <a:gd name="T10" fmla="*/ 528 w 1969"/>
                <a:gd name="T11" fmla="*/ 671 h 1660"/>
                <a:gd name="T12" fmla="*/ 628 w 1969"/>
                <a:gd name="T13" fmla="*/ 670 h 1660"/>
                <a:gd name="T14" fmla="*/ 668 w 1969"/>
                <a:gd name="T15" fmla="*/ 388 h 1660"/>
                <a:gd name="T16" fmla="*/ 1621 w 1969"/>
                <a:gd name="T17" fmla="*/ 388 h 1660"/>
                <a:gd name="T18" fmla="*/ 1480 w 1969"/>
                <a:gd name="T19" fmla="*/ 423 h 1660"/>
                <a:gd name="T20" fmla="*/ 1384 w 1969"/>
                <a:gd name="T21" fmla="*/ 423 h 1660"/>
                <a:gd name="T22" fmla="*/ 1245 w 1969"/>
                <a:gd name="T23" fmla="*/ 388 h 1660"/>
                <a:gd name="T24" fmla="*/ 1283 w 1969"/>
                <a:gd name="T25" fmla="*/ 670 h 1660"/>
                <a:gd name="T26" fmla="*/ 1382 w 1969"/>
                <a:gd name="T27" fmla="*/ 671 h 1660"/>
                <a:gd name="T28" fmla="*/ 1529 w 1969"/>
                <a:gd name="T29" fmla="*/ 709 h 1660"/>
                <a:gd name="T30" fmla="*/ 1659 w 1969"/>
                <a:gd name="T31" fmla="*/ 447 h 1660"/>
                <a:gd name="T32" fmla="*/ 1102 w 1969"/>
                <a:gd name="T33" fmla="*/ 422 h 1660"/>
                <a:gd name="T34" fmla="*/ 1004 w 1969"/>
                <a:gd name="T35" fmla="*/ 423 h 1660"/>
                <a:gd name="T36" fmla="*/ 908 w 1969"/>
                <a:gd name="T37" fmla="*/ 423 h 1660"/>
                <a:gd name="T38" fmla="*/ 768 w 1969"/>
                <a:gd name="T39" fmla="*/ 388 h 1660"/>
                <a:gd name="T40" fmla="*/ 806 w 1969"/>
                <a:gd name="T41" fmla="*/ 670 h 1660"/>
                <a:gd name="T42" fmla="*/ 905 w 1969"/>
                <a:gd name="T43" fmla="*/ 671 h 1660"/>
                <a:gd name="T44" fmla="*/ 1053 w 1969"/>
                <a:gd name="T45" fmla="*/ 709 h 1660"/>
                <a:gd name="T46" fmla="*/ 1183 w 1969"/>
                <a:gd name="T47" fmla="*/ 447 h 1660"/>
                <a:gd name="T48" fmla="*/ 1102 w 1969"/>
                <a:gd name="T49" fmla="*/ 422 h 1660"/>
                <a:gd name="T50" fmla="*/ 1761 w 1969"/>
                <a:gd name="T51" fmla="*/ 657 h 1660"/>
                <a:gd name="T52" fmla="*/ 1660 w 1969"/>
                <a:gd name="T53" fmla="*/ 656 h 1660"/>
                <a:gd name="T54" fmla="*/ 1486 w 1969"/>
                <a:gd name="T55" fmla="*/ 1183 h 1660"/>
                <a:gd name="T56" fmla="*/ 1485 w 1969"/>
                <a:gd name="T57" fmla="*/ 1194 h 1660"/>
                <a:gd name="T58" fmla="*/ 1479 w 1969"/>
                <a:gd name="T59" fmla="*/ 1530 h 1660"/>
                <a:gd name="T60" fmla="*/ 1359 w 1969"/>
                <a:gd name="T61" fmla="*/ 1596 h 1660"/>
                <a:gd name="T62" fmla="*/ 1049 w 1969"/>
                <a:gd name="T63" fmla="*/ 1444 h 1660"/>
                <a:gd name="T64" fmla="*/ 975 w 1969"/>
                <a:gd name="T65" fmla="*/ 821 h 1660"/>
                <a:gd name="T66" fmla="*/ 1486 w 1969"/>
                <a:gd name="T67" fmla="*/ 1183 h 1660"/>
                <a:gd name="T68" fmla="*/ 1302 w 1969"/>
                <a:gd name="T69" fmla="*/ 968 h 1660"/>
                <a:gd name="T70" fmla="*/ 911 w 1969"/>
                <a:gd name="T71" fmla="*/ 827 h 1660"/>
                <a:gd name="T72" fmla="*/ 129 w 1969"/>
                <a:gd name="T73" fmla="*/ 129 h 1660"/>
                <a:gd name="T74" fmla="*/ 1905 w 1969"/>
                <a:gd name="T75" fmla="*/ 0 h 1660"/>
                <a:gd name="T76" fmla="*/ 0 w 1969"/>
                <a:gd name="T77" fmla="*/ 1032 h 1660"/>
                <a:gd name="T78" fmla="*/ 975 w 1969"/>
                <a:gd name="T79" fmla="*/ 1445 h 1660"/>
                <a:gd name="T80" fmla="*/ 1080 w 1969"/>
                <a:gd name="T81" fmla="*/ 1500 h 1660"/>
                <a:gd name="T82" fmla="*/ 1359 w 1969"/>
                <a:gd name="T83" fmla="*/ 1660 h 1660"/>
                <a:gd name="T84" fmla="*/ 1540 w 1969"/>
                <a:gd name="T85" fmla="*/ 1548 h 1660"/>
                <a:gd name="T86" fmla="*/ 1519 w 1969"/>
                <a:gd name="T87" fmla="*/ 1249 h 1660"/>
                <a:gd name="T88" fmla="*/ 1476 w 1969"/>
                <a:gd name="T89" fmla="*/ 1097 h 1660"/>
                <a:gd name="T90" fmla="*/ 1905 w 1969"/>
                <a:gd name="T91" fmla="*/ 968 h 1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69" h="1660">
                  <a:moveTo>
                    <a:pt x="625" y="422"/>
                  </a:moveTo>
                  <a:lnTo>
                    <a:pt x="625" y="422"/>
                  </a:lnTo>
                  <a:lnTo>
                    <a:pt x="577" y="581"/>
                  </a:lnTo>
                  <a:lnTo>
                    <a:pt x="527" y="423"/>
                  </a:lnTo>
                  <a:cubicBezTo>
                    <a:pt x="521" y="402"/>
                    <a:pt x="504" y="388"/>
                    <a:pt x="482" y="388"/>
                  </a:cubicBezTo>
                  <a:lnTo>
                    <a:pt x="477" y="388"/>
                  </a:lnTo>
                  <a:cubicBezTo>
                    <a:pt x="454" y="388"/>
                    <a:pt x="438" y="402"/>
                    <a:pt x="431" y="423"/>
                  </a:cubicBezTo>
                  <a:lnTo>
                    <a:pt x="382" y="581"/>
                  </a:lnTo>
                  <a:lnTo>
                    <a:pt x="335" y="422"/>
                  </a:lnTo>
                  <a:cubicBezTo>
                    <a:pt x="328" y="402"/>
                    <a:pt x="314" y="388"/>
                    <a:pt x="292" y="388"/>
                  </a:cubicBezTo>
                  <a:cubicBezTo>
                    <a:pt x="265" y="388"/>
                    <a:pt x="249" y="408"/>
                    <a:pt x="249" y="428"/>
                  </a:cubicBezTo>
                  <a:cubicBezTo>
                    <a:pt x="249" y="436"/>
                    <a:pt x="251" y="445"/>
                    <a:pt x="253" y="450"/>
                  </a:cubicBezTo>
                  <a:lnTo>
                    <a:pt x="329" y="670"/>
                  </a:lnTo>
                  <a:cubicBezTo>
                    <a:pt x="339" y="697"/>
                    <a:pt x="357" y="709"/>
                    <a:pt x="378" y="709"/>
                  </a:cubicBezTo>
                  <a:lnTo>
                    <a:pt x="381" y="709"/>
                  </a:lnTo>
                  <a:cubicBezTo>
                    <a:pt x="403" y="709"/>
                    <a:pt x="421" y="697"/>
                    <a:pt x="429" y="671"/>
                  </a:cubicBezTo>
                  <a:lnTo>
                    <a:pt x="479" y="514"/>
                  </a:lnTo>
                  <a:lnTo>
                    <a:pt x="528" y="671"/>
                  </a:lnTo>
                  <a:cubicBezTo>
                    <a:pt x="536" y="697"/>
                    <a:pt x="555" y="709"/>
                    <a:pt x="576" y="709"/>
                  </a:cubicBezTo>
                  <a:lnTo>
                    <a:pt x="579" y="709"/>
                  </a:lnTo>
                  <a:cubicBezTo>
                    <a:pt x="600" y="709"/>
                    <a:pt x="618" y="697"/>
                    <a:pt x="628" y="670"/>
                  </a:cubicBezTo>
                  <a:lnTo>
                    <a:pt x="706" y="447"/>
                  </a:lnTo>
                  <a:cubicBezTo>
                    <a:pt x="707" y="443"/>
                    <a:pt x="709" y="435"/>
                    <a:pt x="709" y="429"/>
                  </a:cubicBezTo>
                  <a:cubicBezTo>
                    <a:pt x="709" y="407"/>
                    <a:pt x="692" y="388"/>
                    <a:pt x="668" y="388"/>
                  </a:cubicBezTo>
                  <a:cubicBezTo>
                    <a:pt x="645" y="388"/>
                    <a:pt x="631" y="403"/>
                    <a:pt x="625" y="422"/>
                  </a:cubicBezTo>
                  <a:close/>
                  <a:moveTo>
                    <a:pt x="1621" y="388"/>
                  </a:moveTo>
                  <a:lnTo>
                    <a:pt x="1621" y="388"/>
                  </a:lnTo>
                  <a:cubicBezTo>
                    <a:pt x="1598" y="388"/>
                    <a:pt x="1584" y="403"/>
                    <a:pt x="1579" y="422"/>
                  </a:cubicBezTo>
                  <a:lnTo>
                    <a:pt x="1530" y="581"/>
                  </a:lnTo>
                  <a:lnTo>
                    <a:pt x="1480" y="423"/>
                  </a:lnTo>
                  <a:cubicBezTo>
                    <a:pt x="1474" y="402"/>
                    <a:pt x="1458" y="388"/>
                    <a:pt x="1435" y="388"/>
                  </a:cubicBezTo>
                  <a:lnTo>
                    <a:pt x="1430" y="388"/>
                  </a:lnTo>
                  <a:cubicBezTo>
                    <a:pt x="1407" y="388"/>
                    <a:pt x="1391" y="402"/>
                    <a:pt x="1384" y="423"/>
                  </a:cubicBezTo>
                  <a:lnTo>
                    <a:pt x="1335" y="581"/>
                  </a:lnTo>
                  <a:lnTo>
                    <a:pt x="1288" y="422"/>
                  </a:lnTo>
                  <a:cubicBezTo>
                    <a:pt x="1281" y="402"/>
                    <a:pt x="1267" y="388"/>
                    <a:pt x="1245" y="388"/>
                  </a:cubicBezTo>
                  <a:cubicBezTo>
                    <a:pt x="1219" y="388"/>
                    <a:pt x="1202" y="408"/>
                    <a:pt x="1202" y="428"/>
                  </a:cubicBezTo>
                  <a:cubicBezTo>
                    <a:pt x="1202" y="436"/>
                    <a:pt x="1205" y="445"/>
                    <a:pt x="1206" y="450"/>
                  </a:cubicBezTo>
                  <a:lnTo>
                    <a:pt x="1283" y="670"/>
                  </a:lnTo>
                  <a:cubicBezTo>
                    <a:pt x="1292" y="697"/>
                    <a:pt x="1310" y="709"/>
                    <a:pt x="1331" y="709"/>
                  </a:cubicBezTo>
                  <a:lnTo>
                    <a:pt x="1334" y="709"/>
                  </a:lnTo>
                  <a:cubicBezTo>
                    <a:pt x="1356" y="709"/>
                    <a:pt x="1374" y="697"/>
                    <a:pt x="1382" y="671"/>
                  </a:cubicBezTo>
                  <a:lnTo>
                    <a:pt x="1432" y="514"/>
                  </a:lnTo>
                  <a:lnTo>
                    <a:pt x="1481" y="671"/>
                  </a:lnTo>
                  <a:cubicBezTo>
                    <a:pt x="1490" y="697"/>
                    <a:pt x="1508" y="709"/>
                    <a:pt x="1529" y="709"/>
                  </a:cubicBezTo>
                  <a:lnTo>
                    <a:pt x="1532" y="709"/>
                  </a:lnTo>
                  <a:cubicBezTo>
                    <a:pt x="1554" y="709"/>
                    <a:pt x="1572" y="697"/>
                    <a:pt x="1581" y="670"/>
                  </a:cubicBezTo>
                  <a:lnTo>
                    <a:pt x="1659" y="447"/>
                  </a:lnTo>
                  <a:cubicBezTo>
                    <a:pt x="1661" y="443"/>
                    <a:pt x="1662" y="435"/>
                    <a:pt x="1662" y="429"/>
                  </a:cubicBezTo>
                  <a:cubicBezTo>
                    <a:pt x="1662" y="407"/>
                    <a:pt x="1646" y="388"/>
                    <a:pt x="1621" y="388"/>
                  </a:cubicBezTo>
                  <a:close/>
                  <a:moveTo>
                    <a:pt x="1102" y="422"/>
                  </a:moveTo>
                  <a:lnTo>
                    <a:pt x="1102" y="422"/>
                  </a:lnTo>
                  <a:lnTo>
                    <a:pt x="1053" y="581"/>
                  </a:lnTo>
                  <a:lnTo>
                    <a:pt x="1004" y="423"/>
                  </a:lnTo>
                  <a:cubicBezTo>
                    <a:pt x="997" y="402"/>
                    <a:pt x="981" y="388"/>
                    <a:pt x="958" y="388"/>
                  </a:cubicBezTo>
                  <a:lnTo>
                    <a:pt x="953" y="388"/>
                  </a:lnTo>
                  <a:cubicBezTo>
                    <a:pt x="930" y="388"/>
                    <a:pt x="914" y="402"/>
                    <a:pt x="908" y="423"/>
                  </a:cubicBezTo>
                  <a:lnTo>
                    <a:pt x="859" y="581"/>
                  </a:lnTo>
                  <a:lnTo>
                    <a:pt x="811" y="422"/>
                  </a:lnTo>
                  <a:cubicBezTo>
                    <a:pt x="805" y="402"/>
                    <a:pt x="790" y="388"/>
                    <a:pt x="768" y="388"/>
                  </a:cubicBezTo>
                  <a:cubicBezTo>
                    <a:pt x="742" y="388"/>
                    <a:pt x="726" y="408"/>
                    <a:pt x="726" y="428"/>
                  </a:cubicBezTo>
                  <a:cubicBezTo>
                    <a:pt x="726" y="436"/>
                    <a:pt x="728" y="445"/>
                    <a:pt x="730" y="450"/>
                  </a:cubicBezTo>
                  <a:lnTo>
                    <a:pt x="806" y="670"/>
                  </a:lnTo>
                  <a:cubicBezTo>
                    <a:pt x="815" y="697"/>
                    <a:pt x="833" y="709"/>
                    <a:pt x="855" y="709"/>
                  </a:cubicBezTo>
                  <a:lnTo>
                    <a:pt x="858" y="709"/>
                  </a:lnTo>
                  <a:cubicBezTo>
                    <a:pt x="879" y="709"/>
                    <a:pt x="897" y="697"/>
                    <a:pt x="905" y="671"/>
                  </a:cubicBezTo>
                  <a:lnTo>
                    <a:pt x="955" y="514"/>
                  </a:lnTo>
                  <a:lnTo>
                    <a:pt x="1005" y="671"/>
                  </a:lnTo>
                  <a:cubicBezTo>
                    <a:pt x="1013" y="697"/>
                    <a:pt x="1031" y="709"/>
                    <a:pt x="1053" y="709"/>
                  </a:cubicBezTo>
                  <a:lnTo>
                    <a:pt x="1056" y="709"/>
                  </a:lnTo>
                  <a:cubicBezTo>
                    <a:pt x="1077" y="709"/>
                    <a:pt x="1095" y="697"/>
                    <a:pt x="1104" y="670"/>
                  </a:cubicBezTo>
                  <a:lnTo>
                    <a:pt x="1183" y="447"/>
                  </a:lnTo>
                  <a:cubicBezTo>
                    <a:pt x="1184" y="443"/>
                    <a:pt x="1186" y="435"/>
                    <a:pt x="1186" y="429"/>
                  </a:cubicBezTo>
                  <a:cubicBezTo>
                    <a:pt x="1186" y="407"/>
                    <a:pt x="1169" y="388"/>
                    <a:pt x="1145" y="388"/>
                  </a:cubicBezTo>
                  <a:cubicBezTo>
                    <a:pt x="1121" y="388"/>
                    <a:pt x="1108" y="403"/>
                    <a:pt x="1102" y="422"/>
                  </a:cubicBezTo>
                  <a:close/>
                  <a:moveTo>
                    <a:pt x="1710" y="707"/>
                  </a:moveTo>
                  <a:lnTo>
                    <a:pt x="1710" y="707"/>
                  </a:lnTo>
                  <a:cubicBezTo>
                    <a:pt x="1739" y="707"/>
                    <a:pt x="1761" y="685"/>
                    <a:pt x="1761" y="657"/>
                  </a:cubicBezTo>
                  <a:lnTo>
                    <a:pt x="1761" y="656"/>
                  </a:lnTo>
                  <a:cubicBezTo>
                    <a:pt x="1761" y="628"/>
                    <a:pt x="1739" y="607"/>
                    <a:pt x="1710" y="607"/>
                  </a:cubicBezTo>
                  <a:cubicBezTo>
                    <a:pt x="1681" y="607"/>
                    <a:pt x="1660" y="628"/>
                    <a:pt x="1660" y="656"/>
                  </a:cubicBezTo>
                  <a:lnTo>
                    <a:pt x="1660" y="657"/>
                  </a:lnTo>
                  <a:cubicBezTo>
                    <a:pt x="1660" y="685"/>
                    <a:pt x="1681" y="707"/>
                    <a:pt x="1710" y="707"/>
                  </a:cubicBezTo>
                  <a:close/>
                  <a:moveTo>
                    <a:pt x="1486" y="1183"/>
                  </a:moveTo>
                  <a:lnTo>
                    <a:pt x="1486" y="1183"/>
                  </a:lnTo>
                  <a:cubicBezTo>
                    <a:pt x="1487" y="1184"/>
                    <a:pt x="1488" y="1187"/>
                    <a:pt x="1488" y="1189"/>
                  </a:cubicBezTo>
                  <a:cubicBezTo>
                    <a:pt x="1488" y="1191"/>
                    <a:pt x="1487" y="1193"/>
                    <a:pt x="1485" y="1194"/>
                  </a:cubicBezTo>
                  <a:lnTo>
                    <a:pt x="1338" y="1284"/>
                  </a:lnTo>
                  <a:lnTo>
                    <a:pt x="1478" y="1525"/>
                  </a:lnTo>
                  <a:cubicBezTo>
                    <a:pt x="1479" y="1527"/>
                    <a:pt x="1479" y="1529"/>
                    <a:pt x="1479" y="1530"/>
                  </a:cubicBezTo>
                  <a:cubicBezTo>
                    <a:pt x="1478" y="1532"/>
                    <a:pt x="1477" y="1533"/>
                    <a:pt x="1475" y="1534"/>
                  </a:cubicBezTo>
                  <a:lnTo>
                    <a:pt x="1362" y="1596"/>
                  </a:lnTo>
                  <a:cubicBezTo>
                    <a:pt x="1361" y="1596"/>
                    <a:pt x="1360" y="1596"/>
                    <a:pt x="1359" y="1596"/>
                  </a:cubicBezTo>
                  <a:cubicBezTo>
                    <a:pt x="1358" y="1596"/>
                    <a:pt x="1355" y="1596"/>
                    <a:pt x="1353" y="1593"/>
                  </a:cubicBezTo>
                  <a:lnTo>
                    <a:pt x="1214" y="1351"/>
                  </a:lnTo>
                  <a:lnTo>
                    <a:pt x="1049" y="1444"/>
                  </a:lnTo>
                  <a:cubicBezTo>
                    <a:pt x="1048" y="1444"/>
                    <a:pt x="1047" y="1445"/>
                    <a:pt x="1042" y="1444"/>
                  </a:cubicBezTo>
                  <a:cubicBezTo>
                    <a:pt x="1041" y="1443"/>
                    <a:pt x="1039" y="1441"/>
                    <a:pt x="1039" y="1439"/>
                  </a:cubicBezTo>
                  <a:lnTo>
                    <a:pt x="975" y="821"/>
                  </a:lnTo>
                  <a:cubicBezTo>
                    <a:pt x="975" y="818"/>
                    <a:pt x="976" y="816"/>
                    <a:pt x="978" y="814"/>
                  </a:cubicBezTo>
                  <a:cubicBezTo>
                    <a:pt x="980" y="813"/>
                    <a:pt x="982" y="813"/>
                    <a:pt x="985" y="815"/>
                  </a:cubicBezTo>
                  <a:lnTo>
                    <a:pt x="1486" y="1183"/>
                  </a:lnTo>
                  <a:close/>
                  <a:moveTo>
                    <a:pt x="1905" y="968"/>
                  </a:moveTo>
                  <a:lnTo>
                    <a:pt x="1905" y="968"/>
                  </a:lnTo>
                  <a:lnTo>
                    <a:pt x="1302" y="968"/>
                  </a:lnTo>
                  <a:lnTo>
                    <a:pt x="1023" y="763"/>
                  </a:lnTo>
                  <a:cubicBezTo>
                    <a:pt x="1001" y="747"/>
                    <a:pt x="970" y="745"/>
                    <a:pt x="946" y="759"/>
                  </a:cubicBezTo>
                  <a:cubicBezTo>
                    <a:pt x="922" y="773"/>
                    <a:pt x="908" y="799"/>
                    <a:pt x="911" y="827"/>
                  </a:cubicBezTo>
                  <a:lnTo>
                    <a:pt x="926" y="968"/>
                  </a:lnTo>
                  <a:lnTo>
                    <a:pt x="129" y="968"/>
                  </a:lnTo>
                  <a:lnTo>
                    <a:pt x="129" y="129"/>
                  </a:lnTo>
                  <a:lnTo>
                    <a:pt x="1905" y="129"/>
                  </a:lnTo>
                  <a:cubicBezTo>
                    <a:pt x="1940" y="129"/>
                    <a:pt x="1969" y="100"/>
                    <a:pt x="1969" y="64"/>
                  </a:cubicBezTo>
                  <a:cubicBezTo>
                    <a:pt x="1969" y="29"/>
                    <a:pt x="1940" y="0"/>
                    <a:pt x="1905" y="0"/>
                  </a:cubicBezTo>
                  <a:lnTo>
                    <a:pt x="64" y="0"/>
                  </a:lnTo>
                  <a:cubicBezTo>
                    <a:pt x="29" y="0"/>
                    <a:pt x="0" y="29"/>
                    <a:pt x="0" y="64"/>
                  </a:cubicBezTo>
                  <a:lnTo>
                    <a:pt x="0" y="1032"/>
                  </a:lnTo>
                  <a:cubicBezTo>
                    <a:pt x="0" y="1068"/>
                    <a:pt x="29" y="1097"/>
                    <a:pt x="64" y="1097"/>
                  </a:cubicBezTo>
                  <a:lnTo>
                    <a:pt x="939" y="1097"/>
                  </a:lnTo>
                  <a:lnTo>
                    <a:pt x="975" y="1445"/>
                  </a:lnTo>
                  <a:cubicBezTo>
                    <a:pt x="978" y="1469"/>
                    <a:pt x="992" y="1490"/>
                    <a:pt x="1013" y="1501"/>
                  </a:cubicBezTo>
                  <a:cubicBezTo>
                    <a:pt x="1023" y="1506"/>
                    <a:pt x="1034" y="1509"/>
                    <a:pt x="1046" y="1509"/>
                  </a:cubicBezTo>
                  <a:cubicBezTo>
                    <a:pt x="1058" y="1509"/>
                    <a:pt x="1070" y="1506"/>
                    <a:pt x="1080" y="1500"/>
                  </a:cubicBezTo>
                  <a:lnTo>
                    <a:pt x="1190" y="1438"/>
                  </a:lnTo>
                  <a:lnTo>
                    <a:pt x="1298" y="1625"/>
                  </a:lnTo>
                  <a:cubicBezTo>
                    <a:pt x="1310" y="1647"/>
                    <a:pt x="1334" y="1660"/>
                    <a:pt x="1359" y="1660"/>
                  </a:cubicBezTo>
                  <a:cubicBezTo>
                    <a:pt x="1371" y="1660"/>
                    <a:pt x="1383" y="1657"/>
                    <a:pt x="1393" y="1652"/>
                  </a:cubicBezTo>
                  <a:lnTo>
                    <a:pt x="1506" y="1591"/>
                  </a:lnTo>
                  <a:cubicBezTo>
                    <a:pt x="1523" y="1582"/>
                    <a:pt x="1535" y="1566"/>
                    <a:pt x="1540" y="1548"/>
                  </a:cubicBezTo>
                  <a:cubicBezTo>
                    <a:pt x="1545" y="1529"/>
                    <a:pt x="1543" y="1510"/>
                    <a:pt x="1534" y="1493"/>
                  </a:cubicBezTo>
                  <a:lnTo>
                    <a:pt x="1425" y="1306"/>
                  </a:lnTo>
                  <a:lnTo>
                    <a:pt x="1519" y="1249"/>
                  </a:lnTo>
                  <a:cubicBezTo>
                    <a:pt x="1539" y="1237"/>
                    <a:pt x="1552" y="1215"/>
                    <a:pt x="1553" y="1192"/>
                  </a:cubicBezTo>
                  <a:cubicBezTo>
                    <a:pt x="1554" y="1168"/>
                    <a:pt x="1543" y="1145"/>
                    <a:pt x="1524" y="1131"/>
                  </a:cubicBezTo>
                  <a:lnTo>
                    <a:pt x="1476" y="1097"/>
                  </a:lnTo>
                  <a:lnTo>
                    <a:pt x="1905" y="1097"/>
                  </a:lnTo>
                  <a:cubicBezTo>
                    <a:pt x="1940" y="1097"/>
                    <a:pt x="1969" y="1068"/>
                    <a:pt x="1969" y="1032"/>
                  </a:cubicBezTo>
                  <a:cubicBezTo>
                    <a:pt x="1969" y="997"/>
                    <a:pt x="1940" y="968"/>
                    <a:pt x="1905" y="968"/>
                  </a:cubicBezTo>
                  <a:close/>
                </a:path>
              </a:pathLst>
            </a:custGeom>
            <a:solidFill>
              <a:sysClr val="window" lastClr="FFFFFF"/>
            </a:solidFill>
            <a:ln w="57150" cap="flat" cmpd="sng" algn="ctr">
              <a:no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grpSp>
        <p:nvGrpSpPr>
          <p:cNvPr id="82" name="Group 24"/>
          <p:cNvGrpSpPr>
            <a:grpSpLocks noChangeAspect="1"/>
          </p:cNvGrpSpPr>
          <p:nvPr/>
        </p:nvGrpSpPr>
        <p:grpSpPr bwMode="auto">
          <a:xfrm>
            <a:off x="7710562" y="3380128"/>
            <a:ext cx="1458100" cy="1458100"/>
            <a:chOff x="4081" y="1709"/>
            <a:chExt cx="1011" cy="1011"/>
          </a:xfrm>
        </p:grpSpPr>
        <p:sp>
          <p:nvSpPr>
            <p:cNvPr id="83" name="Freeform 25"/>
            <p:cNvSpPr>
              <a:spLocks/>
            </p:cNvSpPr>
            <p:nvPr/>
          </p:nvSpPr>
          <p:spPr bwMode="auto">
            <a:xfrm>
              <a:off x="4081" y="1709"/>
              <a:ext cx="1011" cy="1011"/>
            </a:xfrm>
            <a:custGeom>
              <a:avLst/>
              <a:gdLst>
                <a:gd name="T0" fmla="*/ 0 w 3899"/>
                <a:gd name="T1" fmla="*/ 1949 h 3899"/>
                <a:gd name="T2" fmla="*/ 0 w 3899"/>
                <a:gd name="T3" fmla="*/ 1949 h 3899"/>
                <a:gd name="T4" fmla="*/ 1949 w 3899"/>
                <a:gd name="T5" fmla="*/ 0 h 3899"/>
                <a:gd name="T6" fmla="*/ 3899 w 3899"/>
                <a:gd name="T7" fmla="*/ 1949 h 3899"/>
                <a:gd name="T8" fmla="*/ 1949 w 3899"/>
                <a:gd name="T9" fmla="*/ 3899 h 3899"/>
                <a:gd name="T10" fmla="*/ 0 w 3899"/>
                <a:gd name="T11" fmla="*/ 1949 h 3899"/>
              </a:gdLst>
              <a:ahLst/>
              <a:cxnLst>
                <a:cxn ang="0">
                  <a:pos x="T0" y="T1"/>
                </a:cxn>
                <a:cxn ang="0">
                  <a:pos x="T2" y="T3"/>
                </a:cxn>
                <a:cxn ang="0">
                  <a:pos x="T4" y="T5"/>
                </a:cxn>
                <a:cxn ang="0">
                  <a:pos x="T6" y="T7"/>
                </a:cxn>
                <a:cxn ang="0">
                  <a:pos x="T8" y="T9"/>
                </a:cxn>
                <a:cxn ang="0">
                  <a:pos x="T10" y="T11"/>
                </a:cxn>
              </a:cxnLst>
              <a:rect l="0" t="0" r="r" b="b"/>
              <a:pathLst>
                <a:path w="3899" h="3899">
                  <a:moveTo>
                    <a:pt x="0" y="1949"/>
                  </a:moveTo>
                  <a:lnTo>
                    <a:pt x="0" y="1949"/>
                  </a:lnTo>
                  <a:cubicBezTo>
                    <a:pt x="0" y="872"/>
                    <a:pt x="872" y="0"/>
                    <a:pt x="1949" y="0"/>
                  </a:cubicBezTo>
                  <a:cubicBezTo>
                    <a:pt x="3026" y="0"/>
                    <a:pt x="3899" y="872"/>
                    <a:pt x="3899" y="1949"/>
                  </a:cubicBezTo>
                  <a:cubicBezTo>
                    <a:pt x="3899" y="3026"/>
                    <a:pt x="3026" y="3899"/>
                    <a:pt x="1949" y="3899"/>
                  </a:cubicBezTo>
                  <a:cubicBezTo>
                    <a:pt x="872" y="3899"/>
                    <a:pt x="0" y="3026"/>
                    <a:pt x="0" y="1949"/>
                  </a:cubicBezTo>
                  <a:close/>
                </a:path>
              </a:pathLst>
            </a:cu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84" name="Freeform 26"/>
            <p:cNvSpPr>
              <a:spLocks noEditPoints="1"/>
            </p:cNvSpPr>
            <p:nvPr/>
          </p:nvSpPr>
          <p:spPr bwMode="auto">
            <a:xfrm>
              <a:off x="4329" y="2020"/>
              <a:ext cx="514" cy="435"/>
            </a:xfrm>
            <a:custGeom>
              <a:avLst/>
              <a:gdLst>
                <a:gd name="T0" fmla="*/ 317 w 1982"/>
                <a:gd name="T1" fmla="*/ 1406 h 1677"/>
                <a:gd name="T2" fmla="*/ 1136 w 1982"/>
                <a:gd name="T3" fmla="*/ 1360 h 1677"/>
                <a:gd name="T4" fmla="*/ 317 w 1982"/>
                <a:gd name="T5" fmla="*/ 1314 h 1677"/>
                <a:gd name="T6" fmla="*/ 317 w 1982"/>
                <a:gd name="T7" fmla="*/ 1406 h 1677"/>
                <a:gd name="T8" fmla="*/ 317 w 1982"/>
                <a:gd name="T9" fmla="*/ 959 h 1677"/>
                <a:gd name="T10" fmla="*/ 1730 w 1982"/>
                <a:gd name="T11" fmla="*/ 913 h 1677"/>
                <a:gd name="T12" fmla="*/ 317 w 1982"/>
                <a:gd name="T13" fmla="*/ 867 h 1677"/>
                <a:gd name="T14" fmla="*/ 317 w 1982"/>
                <a:gd name="T15" fmla="*/ 959 h 1677"/>
                <a:gd name="T16" fmla="*/ 1891 w 1982"/>
                <a:gd name="T17" fmla="*/ 298 h 1677"/>
                <a:gd name="T18" fmla="*/ 1668 w 1982"/>
                <a:gd name="T19" fmla="*/ 92 h 1677"/>
                <a:gd name="T20" fmla="*/ 1891 w 1982"/>
                <a:gd name="T21" fmla="*/ 174 h 1677"/>
                <a:gd name="T22" fmla="*/ 1891 w 1982"/>
                <a:gd name="T23" fmla="*/ 590 h 1677"/>
                <a:gd name="T24" fmla="*/ 1648 w 1982"/>
                <a:gd name="T25" fmla="*/ 590 h 1677"/>
                <a:gd name="T26" fmla="*/ 1891 w 1982"/>
                <a:gd name="T27" fmla="*/ 390 h 1677"/>
                <a:gd name="T28" fmla="*/ 1891 w 1982"/>
                <a:gd name="T29" fmla="*/ 1476 h 1677"/>
                <a:gd name="T30" fmla="*/ 1809 w 1982"/>
                <a:gd name="T31" fmla="*/ 1586 h 1677"/>
                <a:gd name="T32" fmla="*/ 92 w 1982"/>
                <a:gd name="T33" fmla="*/ 1476 h 1677"/>
                <a:gd name="T34" fmla="*/ 1891 w 1982"/>
                <a:gd name="T35" fmla="*/ 682 h 1677"/>
                <a:gd name="T36" fmla="*/ 92 w 1982"/>
                <a:gd name="T37" fmla="*/ 390 h 1677"/>
                <a:gd name="T38" fmla="*/ 321 w 1982"/>
                <a:gd name="T39" fmla="*/ 390 h 1677"/>
                <a:gd name="T40" fmla="*/ 92 w 1982"/>
                <a:gd name="T41" fmla="*/ 590 h 1677"/>
                <a:gd name="T42" fmla="*/ 92 w 1982"/>
                <a:gd name="T43" fmla="*/ 174 h 1677"/>
                <a:gd name="T44" fmla="*/ 171 w 1982"/>
                <a:gd name="T45" fmla="*/ 92 h 1677"/>
                <a:gd name="T46" fmla="*/ 92 w 1982"/>
                <a:gd name="T47" fmla="*/ 298 h 1677"/>
                <a:gd name="T48" fmla="*/ 536 w 1982"/>
                <a:gd name="T49" fmla="*/ 390 h 1677"/>
                <a:gd name="T50" fmla="*/ 748 w 1982"/>
                <a:gd name="T51" fmla="*/ 390 h 1677"/>
                <a:gd name="T52" fmla="*/ 367 w 1982"/>
                <a:gd name="T53" fmla="*/ 590 h 1677"/>
                <a:gd name="T54" fmla="*/ 598 w 1982"/>
                <a:gd name="T55" fmla="*/ 92 h 1677"/>
                <a:gd name="T56" fmla="*/ 753 w 1982"/>
                <a:gd name="T57" fmla="*/ 298 h 1677"/>
                <a:gd name="T58" fmla="*/ 387 w 1982"/>
                <a:gd name="T59" fmla="*/ 92 h 1677"/>
                <a:gd name="T60" fmla="*/ 963 w 1982"/>
                <a:gd name="T61" fmla="*/ 390 h 1677"/>
                <a:gd name="T62" fmla="*/ 1175 w 1982"/>
                <a:gd name="T63" fmla="*/ 390 h 1677"/>
                <a:gd name="T64" fmla="*/ 794 w 1982"/>
                <a:gd name="T65" fmla="*/ 590 h 1677"/>
                <a:gd name="T66" fmla="*/ 1025 w 1982"/>
                <a:gd name="T67" fmla="*/ 92 h 1677"/>
                <a:gd name="T68" fmla="*/ 1180 w 1982"/>
                <a:gd name="T69" fmla="*/ 298 h 1677"/>
                <a:gd name="T70" fmla="*/ 814 w 1982"/>
                <a:gd name="T71" fmla="*/ 92 h 1677"/>
                <a:gd name="T72" fmla="*/ 1390 w 1982"/>
                <a:gd name="T73" fmla="*/ 390 h 1677"/>
                <a:gd name="T74" fmla="*/ 1602 w 1982"/>
                <a:gd name="T75" fmla="*/ 390 h 1677"/>
                <a:gd name="T76" fmla="*/ 1221 w 1982"/>
                <a:gd name="T77" fmla="*/ 590 h 1677"/>
                <a:gd name="T78" fmla="*/ 1452 w 1982"/>
                <a:gd name="T79" fmla="*/ 92 h 1677"/>
                <a:gd name="T80" fmla="*/ 1607 w 1982"/>
                <a:gd name="T81" fmla="*/ 298 h 1677"/>
                <a:gd name="T82" fmla="*/ 1241 w 1982"/>
                <a:gd name="T83" fmla="*/ 92 h 1677"/>
                <a:gd name="T84" fmla="*/ 1809 w 1982"/>
                <a:gd name="T85" fmla="*/ 0 h 1677"/>
                <a:gd name="T86" fmla="*/ 174 w 1982"/>
                <a:gd name="T87" fmla="*/ 0 h 1677"/>
                <a:gd name="T88" fmla="*/ 0 w 1982"/>
                <a:gd name="T89" fmla="*/ 1476 h 1677"/>
                <a:gd name="T90" fmla="*/ 1809 w 1982"/>
                <a:gd name="T91" fmla="*/ 1677 h 1677"/>
                <a:gd name="T92" fmla="*/ 1982 w 1982"/>
                <a:gd name="T93" fmla="*/ 174 h 1677"/>
                <a:gd name="T94" fmla="*/ 317 w 1982"/>
                <a:gd name="T95" fmla="*/ 1182 h 1677"/>
                <a:gd name="T96" fmla="*/ 1566 w 1982"/>
                <a:gd name="T97" fmla="*/ 1182 h 1677"/>
                <a:gd name="T98" fmla="*/ 1566 w 1982"/>
                <a:gd name="T99" fmla="*/ 1091 h 1677"/>
                <a:gd name="T100" fmla="*/ 271 w 1982"/>
                <a:gd name="T101" fmla="*/ 1136 h 1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82" h="1677">
                  <a:moveTo>
                    <a:pt x="317" y="1406"/>
                  </a:moveTo>
                  <a:lnTo>
                    <a:pt x="317" y="1406"/>
                  </a:lnTo>
                  <a:lnTo>
                    <a:pt x="1091" y="1406"/>
                  </a:lnTo>
                  <a:cubicBezTo>
                    <a:pt x="1116" y="1406"/>
                    <a:pt x="1136" y="1385"/>
                    <a:pt x="1136" y="1360"/>
                  </a:cubicBezTo>
                  <a:cubicBezTo>
                    <a:pt x="1136" y="1335"/>
                    <a:pt x="1116" y="1314"/>
                    <a:pt x="1091" y="1314"/>
                  </a:cubicBezTo>
                  <a:lnTo>
                    <a:pt x="317" y="1314"/>
                  </a:lnTo>
                  <a:cubicBezTo>
                    <a:pt x="291" y="1314"/>
                    <a:pt x="271" y="1335"/>
                    <a:pt x="271" y="1360"/>
                  </a:cubicBezTo>
                  <a:cubicBezTo>
                    <a:pt x="271" y="1385"/>
                    <a:pt x="291" y="1406"/>
                    <a:pt x="317" y="1406"/>
                  </a:cubicBezTo>
                  <a:close/>
                  <a:moveTo>
                    <a:pt x="317" y="959"/>
                  </a:moveTo>
                  <a:lnTo>
                    <a:pt x="317" y="959"/>
                  </a:lnTo>
                  <a:lnTo>
                    <a:pt x="1685" y="959"/>
                  </a:lnTo>
                  <a:cubicBezTo>
                    <a:pt x="1710" y="959"/>
                    <a:pt x="1730" y="938"/>
                    <a:pt x="1730" y="913"/>
                  </a:cubicBezTo>
                  <a:cubicBezTo>
                    <a:pt x="1730" y="888"/>
                    <a:pt x="1710" y="867"/>
                    <a:pt x="1685" y="867"/>
                  </a:cubicBezTo>
                  <a:lnTo>
                    <a:pt x="317" y="867"/>
                  </a:lnTo>
                  <a:cubicBezTo>
                    <a:pt x="291" y="867"/>
                    <a:pt x="271" y="888"/>
                    <a:pt x="271" y="913"/>
                  </a:cubicBezTo>
                  <a:cubicBezTo>
                    <a:pt x="271" y="938"/>
                    <a:pt x="291" y="959"/>
                    <a:pt x="317" y="959"/>
                  </a:cubicBezTo>
                  <a:close/>
                  <a:moveTo>
                    <a:pt x="1891" y="298"/>
                  </a:moveTo>
                  <a:lnTo>
                    <a:pt x="1891" y="298"/>
                  </a:lnTo>
                  <a:lnTo>
                    <a:pt x="1822" y="298"/>
                  </a:lnTo>
                  <a:lnTo>
                    <a:pt x="1668" y="92"/>
                  </a:lnTo>
                  <a:lnTo>
                    <a:pt x="1809" y="92"/>
                  </a:lnTo>
                  <a:cubicBezTo>
                    <a:pt x="1854" y="92"/>
                    <a:pt x="1891" y="129"/>
                    <a:pt x="1891" y="174"/>
                  </a:cubicBezTo>
                  <a:lnTo>
                    <a:pt x="1891" y="298"/>
                  </a:lnTo>
                  <a:close/>
                  <a:moveTo>
                    <a:pt x="1891" y="590"/>
                  </a:moveTo>
                  <a:lnTo>
                    <a:pt x="1891" y="590"/>
                  </a:lnTo>
                  <a:lnTo>
                    <a:pt x="1648" y="590"/>
                  </a:lnTo>
                  <a:lnTo>
                    <a:pt x="1817" y="390"/>
                  </a:lnTo>
                  <a:lnTo>
                    <a:pt x="1891" y="390"/>
                  </a:lnTo>
                  <a:lnTo>
                    <a:pt x="1891" y="590"/>
                  </a:lnTo>
                  <a:close/>
                  <a:moveTo>
                    <a:pt x="1891" y="1476"/>
                  </a:moveTo>
                  <a:lnTo>
                    <a:pt x="1891" y="1476"/>
                  </a:lnTo>
                  <a:cubicBezTo>
                    <a:pt x="1891" y="1574"/>
                    <a:pt x="1847" y="1586"/>
                    <a:pt x="1809" y="1586"/>
                  </a:cubicBezTo>
                  <a:lnTo>
                    <a:pt x="174" y="1586"/>
                  </a:lnTo>
                  <a:cubicBezTo>
                    <a:pt x="136" y="1586"/>
                    <a:pt x="92" y="1574"/>
                    <a:pt x="92" y="1476"/>
                  </a:cubicBezTo>
                  <a:lnTo>
                    <a:pt x="92" y="682"/>
                  </a:lnTo>
                  <a:lnTo>
                    <a:pt x="1891" y="682"/>
                  </a:lnTo>
                  <a:lnTo>
                    <a:pt x="1891" y="1476"/>
                  </a:lnTo>
                  <a:close/>
                  <a:moveTo>
                    <a:pt x="92" y="390"/>
                  </a:moveTo>
                  <a:lnTo>
                    <a:pt x="92" y="390"/>
                  </a:lnTo>
                  <a:lnTo>
                    <a:pt x="321" y="390"/>
                  </a:lnTo>
                  <a:lnTo>
                    <a:pt x="152" y="590"/>
                  </a:lnTo>
                  <a:lnTo>
                    <a:pt x="92" y="590"/>
                  </a:lnTo>
                  <a:lnTo>
                    <a:pt x="92" y="390"/>
                  </a:lnTo>
                  <a:close/>
                  <a:moveTo>
                    <a:pt x="92" y="174"/>
                  </a:moveTo>
                  <a:lnTo>
                    <a:pt x="92" y="174"/>
                  </a:lnTo>
                  <a:cubicBezTo>
                    <a:pt x="92" y="130"/>
                    <a:pt x="127" y="93"/>
                    <a:pt x="171" y="92"/>
                  </a:cubicBezTo>
                  <a:lnTo>
                    <a:pt x="326" y="298"/>
                  </a:lnTo>
                  <a:lnTo>
                    <a:pt x="92" y="298"/>
                  </a:lnTo>
                  <a:lnTo>
                    <a:pt x="92" y="174"/>
                  </a:lnTo>
                  <a:close/>
                  <a:moveTo>
                    <a:pt x="536" y="390"/>
                  </a:moveTo>
                  <a:lnTo>
                    <a:pt x="536" y="390"/>
                  </a:lnTo>
                  <a:lnTo>
                    <a:pt x="748" y="390"/>
                  </a:lnTo>
                  <a:lnTo>
                    <a:pt x="579" y="590"/>
                  </a:lnTo>
                  <a:lnTo>
                    <a:pt x="367" y="590"/>
                  </a:lnTo>
                  <a:lnTo>
                    <a:pt x="536" y="390"/>
                  </a:lnTo>
                  <a:close/>
                  <a:moveTo>
                    <a:pt x="598" y="92"/>
                  </a:moveTo>
                  <a:lnTo>
                    <a:pt x="598" y="92"/>
                  </a:lnTo>
                  <a:lnTo>
                    <a:pt x="753" y="298"/>
                  </a:lnTo>
                  <a:lnTo>
                    <a:pt x="541" y="298"/>
                  </a:lnTo>
                  <a:lnTo>
                    <a:pt x="387" y="92"/>
                  </a:lnTo>
                  <a:lnTo>
                    <a:pt x="598" y="92"/>
                  </a:lnTo>
                  <a:close/>
                  <a:moveTo>
                    <a:pt x="963" y="390"/>
                  </a:moveTo>
                  <a:lnTo>
                    <a:pt x="963" y="390"/>
                  </a:lnTo>
                  <a:lnTo>
                    <a:pt x="1175" y="390"/>
                  </a:lnTo>
                  <a:lnTo>
                    <a:pt x="1006" y="590"/>
                  </a:lnTo>
                  <a:lnTo>
                    <a:pt x="794" y="590"/>
                  </a:lnTo>
                  <a:lnTo>
                    <a:pt x="963" y="390"/>
                  </a:lnTo>
                  <a:close/>
                  <a:moveTo>
                    <a:pt x="1025" y="92"/>
                  </a:moveTo>
                  <a:lnTo>
                    <a:pt x="1025" y="92"/>
                  </a:lnTo>
                  <a:lnTo>
                    <a:pt x="1180" y="298"/>
                  </a:lnTo>
                  <a:lnTo>
                    <a:pt x="968" y="298"/>
                  </a:lnTo>
                  <a:lnTo>
                    <a:pt x="814" y="92"/>
                  </a:lnTo>
                  <a:lnTo>
                    <a:pt x="1025" y="92"/>
                  </a:lnTo>
                  <a:close/>
                  <a:moveTo>
                    <a:pt x="1390" y="390"/>
                  </a:moveTo>
                  <a:lnTo>
                    <a:pt x="1390" y="390"/>
                  </a:lnTo>
                  <a:lnTo>
                    <a:pt x="1602" y="390"/>
                  </a:lnTo>
                  <a:lnTo>
                    <a:pt x="1433" y="590"/>
                  </a:lnTo>
                  <a:lnTo>
                    <a:pt x="1221" y="590"/>
                  </a:lnTo>
                  <a:lnTo>
                    <a:pt x="1390" y="390"/>
                  </a:lnTo>
                  <a:close/>
                  <a:moveTo>
                    <a:pt x="1452" y="92"/>
                  </a:moveTo>
                  <a:lnTo>
                    <a:pt x="1452" y="92"/>
                  </a:lnTo>
                  <a:lnTo>
                    <a:pt x="1607" y="298"/>
                  </a:lnTo>
                  <a:lnTo>
                    <a:pt x="1395" y="298"/>
                  </a:lnTo>
                  <a:lnTo>
                    <a:pt x="1241" y="92"/>
                  </a:lnTo>
                  <a:lnTo>
                    <a:pt x="1452" y="92"/>
                  </a:lnTo>
                  <a:close/>
                  <a:moveTo>
                    <a:pt x="1809" y="0"/>
                  </a:moveTo>
                  <a:lnTo>
                    <a:pt x="1809" y="0"/>
                  </a:lnTo>
                  <a:lnTo>
                    <a:pt x="174" y="0"/>
                  </a:lnTo>
                  <a:cubicBezTo>
                    <a:pt x="78" y="0"/>
                    <a:pt x="0" y="78"/>
                    <a:pt x="0" y="174"/>
                  </a:cubicBezTo>
                  <a:lnTo>
                    <a:pt x="0" y="1476"/>
                  </a:lnTo>
                  <a:cubicBezTo>
                    <a:pt x="0" y="1602"/>
                    <a:pt x="65" y="1677"/>
                    <a:pt x="174" y="1677"/>
                  </a:cubicBezTo>
                  <a:lnTo>
                    <a:pt x="1809" y="1677"/>
                  </a:lnTo>
                  <a:cubicBezTo>
                    <a:pt x="1917" y="1677"/>
                    <a:pt x="1982" y="1602"/>
                    <a:pt x="1982" y="1476"/>
                  </a:cubicBezTo>
                  <a:lnTo>
                    <a:pt x="1982" y="174"/>
                  </a:lnTo>
                  <a:cubicBezTo>
                    <a:pt x="1982" y="78"/>
                    <a:pt x="1904" y="0"/>
                    <a:pt x="1809" y="0"/>
                  </a:cubicBezTo>
                  <a:close/>
                  <a:moveTo>
                    <a:pt x="317" y="1182"/>
                  </a:moveTo>
                  <a:lnTo>
                    <a:pt x="317" y="1182"/>
                  </a:lnTo>
                  <a:lnTo>
                    <a:pt x="1566" y="1182"/>
                  </a:lnTo>
                  <a:cubicBezTo>
                    <a:pt x="1591" y="1182"/>
                    <a:pt x="1612" y="1162"/>
                    <a:pt x="1612" y="1136"/>
                  </a:cubicBezTo>
                  <a:cubicBezTo>
                    <a:pt x="1612" y="1111"/>
                    <a:pt x="1591" y="1091"/>
                    <a:pt x="1566" y="1091"/>
                  </a:cubicBezTo>
                  <a:lnTo>
                    <a:pt x="317" y="1091"/>
                  </a:lnTo>
                  <a:cubicBezTo>
                    <a:pt x="291" y="1091"/>
                    <a:pt x="271" y="1111"/>
                    <a:pt x="271" y="1136"/>
                  </a:cubicBezTo>
                  <a:cubicBezTo>
                    <a:pt x="271" y="1162"/>
                    <a:pt x="291" y="1182"/>
                    <a:pt x="317" y="1182"/>
                  </a:cubicBezTo>
                  <a:close/>
                </a:path>
              </a:pathLst>
            </a:custGeom>
            <a:solidFill>
              <a:sysClr val="window" lastClr="FFFFFF"/>
            </a:solidFill>
            <a:ln w="57150" cap="flat" cmpd="sng" algn="ctr">
              <a:no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sp>
        <p:nvSpPr>
          <p:cNvPr id="85" name="Text Placeholder 38"/>
          <p:cNvSpPr txBox="1">
            <a:spLocks/>
          </p:cNvSpPr>
          <p:nvPr/>
        </p:nvSpPr>
        <p:spPr>
          <a:xfrm>
            <a:off x="1980150" y="1767255"/>
            <a:ext cx="1764602" cy="595548"/>
          </a:xfrm>
          <a:prstGeom prst="rect">
            <a:avLst/>
          </a:prstGeom>
        </p:spPr>
        <p:txBody>
          <a:bodyPr wrap="square" anchor="b" anchorCtr="0">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base">
              <a:spcAft>
                <a:spcPct val="0"/>
              </a:spcAft>
              <a:buFont typeface="Arial"/>
              <a:buNone/>
            </a:pPr>
            <a:r>
              <a:rPr lang="en-US" sz="3600" spc="-150" dirty="0" smtClean="0">
                <a:solidFill>
                  <a:prstClr val="black">
                    <a:lumMod val="75000"/>
                    <a:lumOff val="25000"/>
                  </a:prstClr>
                </a:solidFill>
                <a:latin typeface="微软雅黑" panose="020B0503020204020204" pitchFamily="34" charset="-122"/>
                <a:ea typeface="微软雅黑" panose="020B0503020204020204" pitchFamily="34" charset="-122"/>
                <a:cs typeface="Gotham Medium"/>
              </a:rPr>
              <a:t>96%</a:t>
            </a:r>
            <a:endParaRPr lang="en-US" sz="3600" spc="-150" dirty="0">
              <a:solidFill>
                <a:prstClr val="black">
                  <a:lumMod val="75000"/>
                  <a:lumOff val="25000"/>
                </a:prstClr>
              </a:solidFill>
              <a:latin typeface="微软雅黑" panose="020B0503020204020204" pitchFamily="34" charset="-122"/>
              <a:ea typeface="微软雅黑" panose="020B0503020204020204" pitchFamily="34" charset="-122"/>
              <a:cs typeface="Gotham Medium"/>
            </a:endParaRPr>
          </a:p>
        </p:txBody>
      </p:sp>
      <p:sp>
        <p:nvSpPr>
          <p:cNvPr id="86" name="Text Placeholder 65"/>
          <p:cNvSpPr txBox="1">
            <a:spLocks/>
          </p:cNvSpPr>
          <p:nvPr/>
        </p:nvSpPr>
        <p:spPr>
          <a:xfrm>
            <a:off x="1980150" y="2210992"/>
            <a:ext cx="1764602" cy="288028"/>
          </a:xfrm>
          <a:prstGeom prst="rect">
            <a:avLst/>
          </a:prstGeom>
        </p:spPr>
        <p:txBody>
          <a:bodyPr>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base">
              <a:spcAft>
                <a:spcPct val="0"/>
              </a:spcAft>
              <a:buFont typeface="Arial"/>
              <a:buNone/>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社交平台多媒体</a:t>
            </a:r>
            <a:endParaRPr 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7" name="Text Placeholder 38"/>
          <p:cNvSpPr txBox="1">
            <a:spLocks/>
          </p:cNvSpPr>
          <p:nvPr/>
        </p:nvSpPr>
        <p:spPr>
          <a:xfrm>
            <a:off x="7539266" y="5004128"/>
            <a:ext cx="1764602" cy="595548"/>
          </a:xfrm>
          <a:prstGeom prst="rect">
            <a:avLst/>
          </a:prstGeom>
        </p:spPr>
        <p:txBody>
          <a:bodyPr wrap="square" anchor="b" anchorCtr="0">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en-US" sz="3600" spc="-150" dirty="0" smtClean="0">
                <a:solidFill>
                  <a:prstClr val="black">
                    <a:lumMod val="75000"/>
                    <a:lumOff val="25000"/>
                  </a:prstClr>
                </a:solidFill>
                <a:latin typeface="微软雅黑" panose="020B0503020204020204" pitchFamily="34" charset="-122"/>
                <a:ea typeface="微软雅黑" panose="020B0503020204020204" pitchFamily="34" charset="-122"/>
                <a:cs typeface="Gotham Medium"/>
              </a:rPr>
              <a:t>74%</a:t>
            </a:r>
            <a:endParaRPr lang="en-US" sz="3600" spc="-150" dirty="0">
              <a:solidFill>
                <a:prstClr val="black">
                  <a:lumMod val="75000"/>
                  <a:lumOff val="25000"/>
                </a:prstClr>
              </a:solidFill>
              <a:latin typeface="微软雅黑" panose="020B0503020204020204" pitchFamily="34" charset="-122"/>
              <a:ea typeface="微软雅黑" panose="020B0503020204020204" pitchFamily="34" charset="-122"/>
              <a:cs typeface="Gotham Medium"/>
            </a:endParaRPr>
          </a:p>
        </p:txBody>
      </p:sp>
      <p:sp>
        <p:nvSpPr>
          <p:cNvPr id="88" name="Text Placeholder 65"/>
          <p:cNvSpPr txBox="1">
            <a:spLocks/>
          </p:cNvSpPr>
          <p:nvPr/>
        </p:nvSpPr>
        <p:spPr>
          <a:xfrm>
            <a:off x="7539266" y="5436176"/>
            <a:ext cx="1764602" cy="288028"/>
          </a:xfrm>
          <a:prstGeom prst="rect">
            <a:avLst/>
          </a:prstGeom>
        </p:spPr>
        <p:txBody>
          <a:bodyPr>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搜索引擎</a:t>
            </a:r>
            <a:endParaRPr 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9" name="Text Placeholder 38"/>
          <p:cNvSpPr txBox="1">
            <a:spLocks/>
          </p:cNvSpPr>
          <p:nvPr/>
        </p:nvSpPr>
        <p:spPr>
          <a:xfrm>
            <a:off x="1984118" y="3420709"/>
            <a:ext cx="1175793" cy="595548"/>
          </a:xfrm>
          <a:prstGeom prst="rect">
            <a:avLst/>
          </a:prstGeom>
        </p:spPr>
        <p:txBody>
          <a:bodyPr wrap="square" anchor="b" anchorCtr="0">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base">
              <a:spcAft>
                <a:spcPct val="0"/>
              </a:spcAft>
              <a:buFont typeface="Arial"/>
              <a:buNone/>
            </a:pPr>
            <a:r>
              <a:rPr lang="en-US" sz="3600" spc="-150" dirty="0" smtClean="0">
                <a:solidFill>
                  <a:prstClr val="black">
                    <a:lumMod val="75000"/>
                    <a:lumOff val="25000"/>
                  </a:prstClr>
                </a:solidFill>
                <a:latin typeface="微软雅黑" panose="020B0503020204020204" pitchFamily="34" charset="-122"/>
                <a:ea typeface="微软雅黑" panose="020B0503020204020204" pitchFamily="34" charset="-122"/>
                <a:cs typeface="Gotham Medium"/>
              </a:rPr>
              <a:t>69%</a:t>
            </a:r>
            <a:endParaRPr lang="en-US" sz="3600" spc="-150" dirty="0">
              <a:solidFill>
                <a:prstClr val="black">
                  <a:lumMod val="75000"/>
                  <a:lumOff val="25000"/>
                </a:prstClr>
              </a:solidFill>
              <a:latin typeface="微软雅黑" panose="020B0503020204020204" pitchFamily="34" charset="-122"/>
              <a:ea typeface="微软雅黑" panose="020B0503020204020204" pitchFamily="34" charset="-122"/>
              <a:cs typeface="Gotham Medium"/>
            </a:endParaRPr>
          </a:p>
        </p:txBody>
      </p:sp>
      <p:sp>
        <p:nvSpPr>
          <p:cNvPr id="90" name="Text Placeholder 65"/>
          <p:cNvSpPr txBox="1">
            <a:spLocks/>
          </p:cNvSpPr>
          <p:nvPr/>
        </p:nvSpPr>
        <p:spPr>
          <a:xfrm>
            <a:off x="1984118" y="3864446"/>
            <a:ext cx="1175793" cy="288028"/>
          </a:xfrm>
          <a:prstGeom prst="rect">
            <a:avLst/>
          </a:prstGeom>
        </p:spPr>
        <p:txBody>
          <a:bodyPr wrap="square">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fontAlgn="base">
              <a:spcAft>
                <a:spcPct val="0"/>
              </a:spcAft>
              <a:buFont typeface="Arial"/>
              <a:buNone/>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娱乐游戏</a:t>
            </a:r>
            <a:endParaRPr 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91" name="Text Placeholder 38"/>
          <p:cNvSpPr txBox="1">
            <a:spLocks/>
          </p:cNvSpPr>
          <p:nvPr/>
        </p:nvSpPr>
        <p:spPr>
          <a:xfrm>
            <a:off x="8395309" y="1787895"/>
            <a:ext cx="1764602" cy="595548"/>
          </a:xfrm>
          <a:prstGeom prst="rect">
            <a:avLst/>
          </a:prstGeom>
        </p:spPr>
        <p:txBody>
          <a:bodyPr wrap="square" anchor="b" anchorCtr="0">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en-US" sz="3600" spc="-150" dirty="0" smtClean="0">
                <a:solidFill>
                  <a:prstClr val="black">
                    <a:lumMod val="75000"/>
                    <a:lumOff val="25000"/>
                  </a:prstClr>
                </a:solidFill>
                <a:latin typeface="微软雅黑" panose="020B0503020204020204" pitchFamily="34" charset="-122"/>
                <a:ea typeface="微软雅黑" panose="020B0503020204020204" pitchFamily="34" charset="-122"/>
                <a:cs typeface="Gotham Medium"/>
              </a:rPr>
              <a:t>83%</a:t>
            </a:r>
            <a:endParaRPr lang="en-US" sz="3600" spc="-150" dirty="0">
              <a:solidFill>
                <a:prstClr val="black">
                  <a:lumMod val="75000"/>
                  <a:lumOff val="25000"/>
                </a:prstClr>
              </a:solidFill>
              <a:latin typeface="微软雅黑" panose="020B0503020204020204" pitchFamily="34" charset="-122"/>
              <a:ea typeface="微软雅黑" panose="020B0503020204020204" pitchFamily="34" charset="-122"/>
              <a:cs typeface="Gotham Medium"/>
            </a:endParaRPr>
          </a:p>
        </p:txBody>
      </p:sp>
      <p:sp>
        <p:nvSpPr>
          <p:cNvPr id="92" name="Text Placeholder 65"/>
          <p:cNvSpPr txBox="1">
            <a:spLocks/>
          </p:cNvSpPr>
          <p:nvPr/>
        </p:nvSpPr>
        <p:spPr>
          <a:xfrm>
            <a:off x="8395309" y="2231632"/>
            <a:ext cx="1764602" cy="288028"/>
          </a:xfrm>
          <a:prstGeom prst="rect">
            <a:avLst/>
          </a:prstGeom>
        </p:spPr>
        <p:txBody>
          <a:bodyPr>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音乐</a:t>
            </a:r>
            <a:endParaRPr 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93" name="Text Placeholder 38"/>
          <p:cNvSpPr txBox="1">
            <a:spLocks/>
          </p:cNvSpPr>
          <p:nvPr/>
        </p:nvSpPr>
        <p:spPr>
          <a:xfrm>
            <a:off x="9106335" y="2838619"/>
            <a:ext cx="1174246" cy="595548"/>
          </a:xfrm>
          <a:prstGeom prst="rect">
            <a:avLst/>
          </a:prstGeom>
        </p:spPr>
        <p:txBody>
          <a:bodyPr wrap="square" anchor="b" anchorCtr="0">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en-US" sz="3600" spc="-150" dirty="0" smtClean="0">
                <a:solidFill>
                  <a:prstClr val="black">
                    <a:lumMod val="75000"/>
                    <a:lumOff val="25000"/>
                  </a:prstClr>
                </a:solidFill>
                <a:latin typeface="微软雅黑" panose="020B0503020204020204" pitchFamily="34" charset="-122"/>
                <a:ea typeface="微软雅黑" panose="020B0503020204020204" pitchFamily="34" charset="-122"/>
                <a:cs typeface="Gotham Medium"/>
              </a:rPr>
              <a:t>61%</a:t>
            </a:r>
            <a:endParaRPr lang="en-US" sz="3600" spc="-150" dirty="0">
              <a:solidFill>
                <a:prstClr val="black">
                  <a:lumMod val="75000"/>
                  <a:lumOff val="25000"/>
                </a:prstClr>
              </a:solidFill>
              <a:latin typeface="微软雅黑" panose="020B0503020204020204" pitchFamily="34" charset="-122"/>
              <a:ea typeface="微软雅黑" panose="020B0503020204020204" pitchFamily="34" charset="-122"/>
              <a:cs typeface="Gotham Medium"/>
            </a:endParaRPr>
          </a:p>
        </p:txBody>
      </p:sp>
      <p:sp>
        <p:nvSpPr>
          <p:cNvPr id="94" name="Text Placeholder 65"/>
          <p:cNvSpPr txBox="1">
            <a:spLocks/>
          </p:cNvSpPr>
          <p:nvPr/>
        </p:nvSpPr>
        <p:spPr>
          <a:xfrm>
            <a:off x="9106335" y="3282356"/>
            <a:ext cx="1174246" cy="288028"/>
          </a:xfrm>
          <a:prstGeom prst="rect">
            <a:avLst/>
          </a:prstGeom>
        </p:spPr>
        <p:txBody>
          <a:bodyPr wrap="square">
            <a:spAutoFit/>
          </a:bodyPr>
          <a:lstStyle>
            <a:lvl1pPr marL="173038"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1pPr>
            <a:lvl2pPr marL="346075" indent="-173038" algn="l" defTabSz="457200" rtl="0" eaLnBrk="1" latinLnBrk="0" hangingPunct="1">
              <a:lnSpc>
                <a:spcPct val="89000"/>
              </a:lnSpc>
              <a:spcBef>
                <a:spcPts val="1100"/>
              </a:spcBef>
              <a:buClrTx/>
              <a:buFont typeface="Arial"/>
              <a:buChar char="–"/>
              <a:defRPr sz="1800" b="0" i="0" kern="1200" spc="-20">
                <a:solidFill>
                  <a:schemeClr val="bg1"/>
                </a:solidFill>
                <a:latin typeface="Gotham Book"/>
                <a:ea typeface="+mn-ea"/>
                <a:cs typeface="Gotham Book"/>
              </a:defRPr>
            </a:lvl2pPr>
            <a:lvl3pPr marL="517525" indent="-171450" algn="l" defTabSz="457200" rtl="0" eaLnBrk="1" latinLnBrk="0" hangingPunct="1">
              <a:lnSpc>
                <a:spcPct val="89000"/>
              </a:lnSpc>
              <a:spcBef>
                <a:spcPts val="1100"/>
              </a:spcBef>
              <a:buClrTx/>
              <a:buFont typeface="Arial"/>
              <a:buChar char="•"/>
              <a:defRPr sz="1600" b="0" i="0" kern="1200" spc="-20">
                <a:solidFill>
                  <a:schemeClr val="bg1"/>
                </a:solidFill>
                <a:latin typeface="Gotham Book"/>
                <a:ea typeface="+mn-ea"/>
                <a:cs typeface="Gotham Book"/>
              </a:defRPr>
            </a:lvl3pPr>
            <a:lvl4pPr marL="690563" indent="-173038"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4pPr>
            <a:lvl5pPr marL="854075" indent="-163513" algn="l" defTabSz="457200" rtl="0" eaLnBrk="1" latinLnBrk="0" hangingPunct="1">
              <a:lnSpc>
                <a:spcPct val="89000"/>
              </a:lnSpc>
              <a:spcBef>
                <a:spcPts val="1100"/>
              </a:spcBef>
              <a:buClrTx/>
              <a:buFont typeface="Arial"/>
              <a:buChar char="»"/>
              <a:defRPr sz="1400" b="0" i="0" kern="1200" spc="-20">
                <a:solidFill>
                  <a:schemeClr val="bg1"/>
                </a:solidFill>
                <a:latin typeface="Gotham Book"/>
                <a:ea typeface="+mn-ea"/>
                <a:cs typeface="Gotham Book"/>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fontAlgn="base">
              <a:spcAft>
                <a:spcPct val="0"/>
              </a:spcAft>
              <a:buFont typeface="Arial"/>
              <a:buNone/>
            </a:pPr>
            <a:r>
              <a:rPr lang="zh-CN" altLang="en-US" sz="1400" dirty="0" smtClean="0">
                <a:solidFill>
                  <a:prstClr val="black">
                    <a:lumMod val="75000"/>
                    <a:lumOff val="25000"/>
                  </a:prstClr>
                </a:solidFill>
                <a:latin typeface="微软雅黑" panose="020B0503020204020204" pitchFamily="34" charset="-122"/>
                <a:ea typeface="微软雅黑" panose="020B0503020204020204" pitchFamily="34" charset="-122"/>
              </a:rPr>
              <a:t>视频</a:t>
            </a:r>
            <a:endParaRPr lang="en-US" sz="14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75996829"/>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70"/>
                                        </p:tgtEl>
                                        <p:attrNameLst>
                                          <p:attrName>style.visibility</p:attrName>
                                        </p:attrNameLst>
                                      </p:cBhvr>
                                      <p:to>
                                        <p:strVal val="visible"/>
                                      </p:to>
                                    </p:set>
                                    <p:animEffect transition="in" filter="fade">
                                      <p:cBhvr>
                                        <p:cTn id="16" dur="500"/>
                                        <p:tgtEl>
                                          <p:spTgt spid="7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500"/>
                                        <p:tgtEl>
                                          <p:spTgt spid="6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fade">
                                      <p:cBhvr>
                                        <p:cTn id="22" dur="500"/>
                                        <p:tgtEl>
                                          <p:spTgt spid="8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animEffect transition="in" filter="fade">
                                      <p:cBhvr>
                                        <p:cTn id="25" dur="500"/>
                                        <p:tgtEl>
                                          <p:spTgt spid="8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fade">
                                      <p:cBhvr>
                                        <p:cTn id="30" dur="500"/>
                                        <p:tgtEl>
                                          <p:spTgt spid="7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fade">
                                      <p:cBhvr>
                                        <p:cTn id="33" dur="500"/>
                                        <p:tgtEl>
                                          <p:spTgt spid="9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2"/>
                                        </p:tgtEl>
                                        <p:attrNameLst>
                                          <p:attrName>style.visibility</p:attrName>
                                        </p:attrNameLst>
                                      </p:cBhvr>
                                      <p:to>
                                        <p:strVal val="visible"/>
                                      </p:to>
                                    </p:set>
                                    <p:animEffect transition="in" filter="fade">
                                      <p:cBhvr>
                                        <p:cTn id="36" dur="500"/>
                                        <p:tgtEl>
                                          <p:spTgt spid="9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Effect transition="in" filter="fade">
                                      <p:cBhvr>
                                        <p:cTn id="39" dur="500"/>
                                        <p:tgtEl>
                                          <p:spTgt spid="6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87"/>
                                        </p:tgtEl>
                                        <p:attrNameLst>
                                          <p:attrName>style.visibility</p:attrName>
                                        </p:attrNameLst>
                                      </p:cBhvr>
                                      <p:to>
                                        <p:strVal val="visible"/>
                                      </p:to>
                                    </p:set>
                                    <p:animEffect transition="in" filter="fade">
                                      <p:cBhvr>
                                        <p:cTn id="44" dur="500"/>
                                        <p:tgtEl>
                                          <p:spTgt spid="8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8"/>
                                        </p:tgtEl>
                                        <p:attrNameLst>
                                          <p:attrName>style.visibility</p:attrName>
                                        </p:attrNameLst>
                                      </p:cBhvr>
                                      <p:to>
                                        <p:strVal val="visible"/>
                                      </p:to>
                                    </p:set>
                                    <p:animEffect transition="in" filter="fade">
                                      <p:cBhvr>
                                        <p:cTn id="47" dur="500"/>
                                        <p:tgtEl>
                                          <p:spTgt spid="8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childTnLst>
                                </p:cTn>
                              </p:par>
                              <p:par>
                                <p:cTn id="51" presetID="10" presetClass="entr" presetSubtype="0" fill="hold" nodeType="with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fade">
                                      <p:cBhvr>
                                        <p:cTn id="53" dur="500"/>
                                        <p:tgtEl>
                                          <p:spTgt spid="7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7"/>
                                        </p:tgtEl>
                                        <p:attrNameLst>
                                          <p:attrName>style.visibility</p:attrName>
                                        </p:attrNameLst>
                                      </p:cBhvr>
                                      <p:to>
                                        <p:strVal val="visible"/>
                                      </p:to>
                                    </p:set>
                                    <p:animEffect transition="in" filter="fade">
                                      <p:cBhvr>
                                        <p:cTn id="61" dur="500"/>
                                        <p:tgtEl>
                                          <p:spTgt spid="67"/>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500"/>
                                        <p:tgtEl>
                                          <p:spTgt spid="8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9"/>
                                        </p:tgtEl>
                                        <p:attrNameLst>
                                          <p:attrName>style.visibility</p:attrName>
                                        </p:attrNameLst>
                                      </p:cBhvr>
                                      <p:to>
                                        <p:strVal val="visible"/>
                                      </p:to>
                                    </p:set>
                                    <p:animEffect transition="in" filter="fade">
                                      <p:cBhvr>
                                        <p:cTn id="75" dur="500"/>
                                        <p:tgtEl>
                                          <p:spTgt spid="6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3"/>
                                        </p:tgtEl>
                                        <p:attrNameLst>
                                          <p:attrName>style.visibility</p:attrName>
                                        </p:attrNameLst>
                                      </p:cBhvr>
                                      <p:to>
                                        <p:strVal val="visible"/>
                                      </p:to>
                                    </p:set>
                                    <p:animEffect transition="in" filter="fade">
                                      <p:cBhvr>
                                        <p:cTn id="78" dur="500"/>
                                        <p:tgtEl>
                                          <p:spTgt spid="9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94"/>
                                        </p:tgtEl>
                                        <p:attrNameLst>
                                          <p:attrName>style.visibility</p:attrName>
                                        </p:attrNameLst>
                                      </p:cBhvr>
                                      <p:to>
                                        <p:strVal val="visible"/>
                                      </p:to>
                                    </p:set>
                                    <p:animEffect transition="in" filter="fade">
                                      <p:cBhvr>
                                        <p:cTn id="8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85" grpId="0"/>
      <p:bldP spid="86" grpId="0"/>
      <p:bldP spid="87" grpId="0"/>
      <p:bldP spid="88" grpId="0"/>
      <p:bldP spid="89" grpId="0"/>
      <p:bldP spid="90" grpId="0"/>
      <p:bldP spid="91" grpId="0"/>
      <p:bldP spid="92" grpId="0"/>
      <p:bldP spid="93" grpId="0"/>
      <p:bldP spid="9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26459" cy="477054"/>
            <a:chOff x="593838" y="646821"/>
            <a:chExt cx="3226457" cy="477053"/>
          </a:xfrm>
        </p:grpSpPr>
        <p:sp>
          <p:nvSpPr>
            <p:cNvPr id="5" name="Text Box 7"/>
            <p:cNvSpPr txBox="1">
              <a:spLocks noChangeArrowheads="1"/>
            </p:cNvSpPr>
            <p:nvPr/>
          </p:nvSpPr>
          <p:spPr bwMode="auto">
            <a:xfrm>
              <a:off x="2060905" y="831487"/>
              <a:ext cx="1759390"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Process</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教学过程</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32" name="Group 10"/>
          <p:cNvGrpSpPr>
            <a:grpSpLocks/>
          </p:cNvGrpSpPr>
          <p:nvPr/>
        </p:nvGrpSpPr>
        <p:grpSpPr bwMode="auto">
          <a:xfrm rot="6300000">
            <a:off x="2294704" y="2160331"/>
            <a:ext cx="716033" cy="1200733"/>
            <a:chOff x="2761515" y="2286000"/>
            <a:chExt cx="1645174" cy="2760228"/>
          </a:xfrm>
          <a:solidFill>
            <a:schemeClr val="accent6"/>
          </a:solidFill>
        </p:grpSpPr>
        <p:sp>
          <p:nvSpPr>
            <p:cNvPr id="33" name="Oval 71"/>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36" name="Oval 72"/>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37" name="Oval 73"/>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38" name="Oval 74"/>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39" name="Oval 75"/>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0" name="Freeform 76"/>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41" name="Group 11"/>
          <p:cNvGrpSpPr>
            <a:grpSpLocks/>
          </p:cNvGrpSpPr>
          <p:nvPr/>
        </p:nvGrpSpPr>
        <p:grpSpPr bwMode="auto">
          <a:xfrm rot="15300000" flipV="1">
            <a:off x="2889433" y="2688898"/>
            <a:ext cx="716033" cy="1200733"/>
            <a:chOff x="2761515" y="2286000"/>
            <a:chExt cx="1645174" cy="2760228"/>
          </a:xfrm>
          <a:solidFill>
            <a:schemeClr val="accent2">
              <a:lumMod val="75000"/>
            </a:schemeClr>
          </a:solidFill>
        </p:grpSpPr>
        <p:sp>
          <p:nvSpPr>
            <p:cNvPr id="42" name="Oval 6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3" name="Oval 6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4" name="Oval 6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5" name="Oval 6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6" name="Oval 6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47" name="Freeform 7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48" name="Group 78"/>
          <p:cNvGrpSpPr>
            <a:grpSpLocks/>
          </p:cNvGrpSpPr>
          <p:nvPr/>
        </p:nvGrpSpPr>
        <p:grpSpPr bwMode="auto">
          <a:xfrm rot="6300000">
            <a:off x="4188619" y="2138078"/>
            <a:ext cx="780878" cy="1310084"/>
            <a:chOff x="2761515" y="2286000"/>
            <a:chExt cx="1645174" cy="2760228"/>
          </a:xfrm>
          <a:solidFill>
            <a:schemeClr val="accent2"/>
          </a:solidFill>
        </p:grpSpPr>
        <p:sp>
          <p:nvSpPr>
            <p:cNvPr id="49" name="Oval 8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0" name="Oval 8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1" name="Oval 8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2" name="Oval 8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3" name="Oval 90"/>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4" name="Freeform 91"/>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55" name="Group 25"/>
          <p:cNvGrpSpPr>
            <a:grpSpLocks/>
          </p:cNvGrpSpPr>
          <p:nvPr/>
        </p:nvGrpSpPr>
        <p:grpSpPr bwMode="auto">
          <a:xfrm rot="15300000" flipV="1">
            <a:off x="4781238" y="2630105"/>
            <a:ext cx="780878" cy="1310084"/>
            <a:chOff x="2761515" y="2286000"/>
            <a:chExt cx="1645174" cy="2760228"/>
          </a:xfrm>
          <a:solidFill>
            <a:schemeClr val="accent4"/>
          </a:solidFill>
        </p:grpSpPr>
        <p:sp>
          <p:nvSpPr>
            <p:cNvPr id="56" name="Oval 80"/>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7" name="Oval 81"/>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8" name="Oval 82"/>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59" name="Oval 83"/>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0" name="Oval 84"/>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1" name="Freeform 85"/>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62" name="Group 32"/>
          <p:cNvGrpSpPr>
            <a:grpSpLocks/>
          </p:cNvGrpSpPr>
          <p:nvPr/>
        </p:nvGrpSpPr>
        <p:grpSpPr bwMode="auto">
          <a:xfrm rot="6300000">
            <a:off x="5944023" y="1946362"/>
            <a:ext cx="873121" cy="1465086"/>
            <a:chOff x="2761515" y="2286000"/>
            <a:chExt cx="1645174" cy="2760228"/>
          </a:xfrm>
          <a:solidFill>
            <a:srgbClr val="7AB005"/>
          </a:solidFill>
        </p:grpSpPr>
        <p:sp>
          <p:nvSpPr>
            <p:cNvPr id="63" name="Oval 101"/>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4" name="Oval 102"/>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5" name="Oval 103"/>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6" name="Oval 104"/>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7" name="Oval 105"/>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68" name="Freeform 106"/>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69" name="Group 39"/>
          <p:cNvGrpSpPr>
            <a:grpSpLocks/>
          </p:cNvGrpSpPr>
          <p:nvPr/>
        </p:nvGrpSpPr>
        <p:grpSpPr bwMode="auto">
          <a:xfrm rot="15300000" flipV="1">
            <a:off x="6669687" y="2590890"/>
            <a:ext cx="873121" cy="1465086"/>
            <a:chOff x="2761515" y="2286000"/>
            <a:chExt cx="1645174" cy="2760228"/>
          </a:xfrm>
          <a:solidFill>
            <a:srgbClr val="7AB005"/>
          </a:solidFill>
        </p:grpSpPr>
        <p:sp>
          <p:nvSpPr>
            <p:cNvPr id="70" name="Oval 95"/>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1" name="Oval 96"/>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2" name="Oval 97"/>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3" name="Oval 98"/>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4" name="Oval 99"/>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5" name="Freeform 100"/>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76" name="Group 46"/>
          <p:cNvGrpSpPr>
            <a:grpSpLocks/>
          </p:cNvGrpSpPr>
          <p:nvPr/>
        </p:nvGrpSpPr>
        <p:grpSpPr bwMode="auto">
          <a:xfrm rot="6300000">
            <a:off x="8008289" y="1834721"/>
            <a:ext cx="989111" cy="1658307"/>
            <a:chOff x="2761515" y="2286000"/>
            <a:chExt cx="1645174" cy="2760228"/>
          </a:xfrm>
          <a:solidFill>
            <a:srgbClr val="7AB005"/>
          </a:solidFill>
        </p:grpSpPr>
        <p:sp>
          <p:nvSpPr>
            <p:cNvPr id="77" name="Oval 116"/>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8" name="Oval 117"/>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79" name="Oval 118"/>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0" name="Oval 119"/>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1" name="Oval 120"/>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2" name="Freeform 121"/>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83" name="Group 53"/>
          <p:cNvGrpSpPr>
            <a:grpSpLocks/>
          </p:cNvGrpSpPr>
          <p:nvPr/>
        </p:nvGrpSpPr>
        <p:grpSpPr bwMode="auto">
          <a:xfrm rot="15300000" flipV="1">
            <a:off x="8829657" y="2564872"/>
            <a:ext cx="989111" cy="1658307"/>
            <a:chOff x="2761515" y="2286000"/>
            <a:chExt cx="1645174" cy="2760228"/>
          </a:xfrm>
          <a:solidFill>
            <a:schemeClr val="tx2"/>
          </a:solidFill>
        </p:grpSpPr>
        <p:sp>
          <p:nvSpPr>
            <p:cNvPr id="84" name="Oval 110"/>
            <p:cNvSpPr>
              <a:spLocks noChangeArrowheads="1"/>
            </p:cNvSpPr>
            <p:nvPr/>
          </p:nvSpPr>
          <p:spPr bwMode="auto">
            <a:xfrm rot="-733528">
              <a:off x="3352800" y="2286000"/>
              <a:ext cx="304800" cy="38100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5" name="Oval 111"/>
            <p:cNvSpPr>
              <a:spLocks noChangeArrowheads="1"/>
            </p:cNvSpPr>
            <p:nvPr/>
          </p:nvSpPr>
          <p:spPr bwMode="auto">
            <a:xfrm rot="-733528">
              <a:off x="3151531" y="2515499"/>
              <a:ext cx="213632" cy="258040"/>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6" name="Oval 112"/>
            <p:cNvSpPr>
              <a:spLocks noChangeArrowheads="1"/>
            </p:cNvSpPr>
            <p:nvPr/>
          </p:nvSpPr>
          <p:spPr bwMode="auto">
            <a:xfrm rot="-733528">
              <a:off x="2992344" y="2729550"/>
              <a:ext cx="186338" cy="225072"/>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7" name="Oval 113"/>
            <p:cNvSpPr>
              <a:spLocks noChangeArrowheads="1"/>
            </p:cNvSpPr>
            <p:nvPr/>
          </p:nvSpPr>
          <p:spPr bwMode="auto">
            <a:xfrm rot="-733528">
              <a:off x="2879347" y="292135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8" name="Oval 114"/>
            <p:cNvSpPr>
              <a:spLocks noChangeArrowheads="1"/>
            </p:cNvSpPr>
            <p:nvPr/>
          </p:nvSpPr>
          <p:spPr bwMode="auto">
            <a:xfrm rot="-733528">
              <a:off x="2761515" y="3137975"/>
              <a:ext cx="150338" cy="189071"/>
            </a:xfrm>
            <a:prstGeom prst="ellipse">
              <a:avLst/>
            </a:pr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sp>
          <p:nvSpPr>
            <p:cNvPr id="89" name="Freeform 115"/>
            <p:cNvSpPr>
              <a:spLocks noChangeArrowheads="1"/>
            </p:cNvSpPr>
            <p:nvPr/>
          </p:nvSpPr>
          <p:spPr bwMode="auto">
            <a:xfrm>
              <a:off x="2939384" y="2737153"/>
              <a:ext cx="1467305" cy="2309075"/>
            </a:xfrm>
            <a:custGeom>
              <a:avLst/>
              <a:gdLst>
                <a:gd name="T0" fmla="*/ 631801 w 1467305"/>
                <a:gd name="T1" fmla="*/ 891166 h 2309075"/>
                <a:gd name="T2" fmla="*/ 669995 w 1467305"/>
                <a:gd name="T3" fmla="*/ 757491 h 2309075"/>
                <a:gd name="T4" fmla="*/ 860968 w 1467305"/>
                <a:gd name="T5" fmla="*/ 547430 h 2309075"/>
                <a:gd name="T6" fmla="*/ 899162 w 1467305"/>
                <a:gd name="T7" fmla="*/ 289629 h 2309075"/>
                <a:gd name="T8" fmla="*/ 794128 w 1467305"/>
                <a:gd name="T9" fmla="*/ 89116 h 2309075"/>
                <a:gd name="T10" fmla="*/ 555412 w 1467305"/>
                <a:gd name="T11" fmla="*/ 60472 h 2309075"/>
                <a:gd name="T12" fmla="*/ 106627 w 1467305"/>
                <a:gd name="T13" fmla="*/ 451948 h 2309075"/>
                <a:gd name="T14" fmla="*/ 20689 w 1467305"/>
                <a:gd name="T15" fmla="*/ 805232 h 2309075"/>
                <a:gd name="T16" fmla="*/ 230759 w 1467305"/>
                <a:gd name="T17" fmla="*/ 1320835 h 2309075"/>
                <a:gd name="T18" fmla="*/ 679544 w 1467305"/>
                <a:gd name="T19" fmla="*/ 2017854 h 2309075"/>
                <a:gd name="T20" fmla="*/ 946906 w 1467305"/>
                <a:gd name="T21" fmla="*/ 2266108 h 2309075"/>
                <a:gd name="T22" fmla="*/ 1204718 w 1467305"/>
                <a:gd name="T23" fmla="*/ 2275656 h 2309075"/>
                <a:gd name="T24" fmla="*/ 1405239 w 1467305"/>
                <a:gd name="T25" fmla="*/ 2103788 h 2309075"/>
                <a:gd name="T26" fmla="*/ 1462531 w 1467305"/>
                <a:gd name="T27" fmla="*/ 1884179 h 2309075"/>
                <a:gd name="T28" fmla="*/ 1376594 w 1467305"/>
                <a:gd name="T29" fmla="*/ 1655022 h 2309075"/>
                <a:gd name="T30" fmla="*/ 1166524 w 1467305"/>
                <a:gd name="T31" fmla="*/ 1530896 h 2309075"/>
                <a:gd name="T32" fmla="*/ 946906 w 1467305"/>
                <a:gd name="T33" fmla="*/ 1483155 h 2309075"/>
                <a:gd name="T34" fmla="*/ 765482 w 1467305"/>
                <a:gd name="T35" fmla="*/ 1349480 h 2309075"/>
                <a:gd name="T36" fmla="*/ 631801 w 1467305"/>
                <a:gd name="T37" fmla="*/ 1063034 h 2309075"/>
                <a:gd name="T38" fmla="*/ 631801 w 1467305"/>
                <a:gd name="T39" fmla="*/ 891166 h 230907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467305"/>
                <a:gd name="T61" fmla="*/ 0 h 2309075"/>
                <a:gd name="T62" fmla="*/ 1467305 w 1467305"/>
                <a:gd name="T63" fmla="*/ 2309075 h 230907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467305" h="2309075">
                  <a:moveTo>
                    <a:pt x="631801" y="891166"/>
                  </a:moveTo>
                  <a:cubicBezTo>
                    <a:pt x="641342" y="827542"/>
                    <a:pt x="644500" y="814780"/>
                    <a:pt x="669995" y="757491"/>
                  </a:cubicBezTo>
                  <a:cubicBezTo>
                    <a:pt x="708190" y="700202"/>
                    <a:pt x="822774" y="625407"/>
                    <a:pt x="860968" y="547430"/>
                  </a:cubicBezTo>
                  <a:cubicBezTo>
                    <a:pt x="899162" y="469453"/>
                    <a:pt x="910302" y="366015"/>
                    <a:pt x="899162" y="289629"/>
                  </a:cubicBezTo>
                  <a:cubicBezTo>
                    <a:pt x="888022" y="213243"/>
                    <a:pt x="851420" y="127309"/>
                    <a:pt x="794128" y="89116"/>
                  </a:cubicBezTo>
                  <a:cubicBezTo>
                    <a:pt x="736836" y="50923"/>
                    <a:pt x="669995" y="0"/>
                    <a:pt x="555412" y="60472"/>
                  </a:cubicBezTo>
                  <a:cubicBezTo>
                    <a:pt x="440829" y="120944"/>
                    <a:pt x="195748" y="327821"/>
                    <a:pt x="106627" y="451948"/>
                  </a:cubicBezTo>
                  <a:cubicBezTo>
                    <a:pt x="17507" y="576075"/>
                    <a:pt x="0" y="660418"/>
                    <a:pt x="20689" y="805232"/>
                  </a:cubicBezTo>
                  <a:cubicBezTo>
                    <a:pt x="41378" y="950046"/>
                    <a:pt x="120950" y="1118731"/>
                    <a:pt x="230759" y="1320835"/>
                  </a:cubicBezTo>
                  <a:cubicBezTo>
                    <a:pt x="340568" y="1522939"/>
                    <a:pt x="560186" y="1860309"/>
                    <a:pt x="679544" y="2017854"/>
                  </a:cubicBezTo>
                  <a:cubicBezTo>
                    <a:pt x="798902" y="2175399"/>
                    <a:pt x="859377" y="2223141"/>
                    <a:pt x="946906" y="2266108"/>
                  </a:cubicBezTo>
                  <a:cubicBezTo>
                    <a:pt x="1034435" y="2309075"/>
                    <a:pt x="1128329" y="2302709"/>
                    <a:pt x="1204718" y="2275656"/>
                  </a:cubicBezTo>
                  <a:cubicBezTo>
                    <a:pt x="1281107" y="2248603"/>
                    <a:pt x="1362270" y="2169034"/>
                    <a:pt x="1405239" y="2103788"/>
                  </a:cubicBezTo>
                  <a:cubicBezTo>
                    <a:pt x="1448208" y="2038542"/>
                    <a:pt x="1467305" y="1958973"/>
                    <a:pt x="1462531" y="1884179"/>
                  </a:cubicBezTo>
                  <a:cubicBezTo>
                    <a:pt x="1457757" y="1809385"/>
                    <a:pt x="1425928" y="1713902"/>
                    <a:pt x="1376594" y="1655022"/>
                  </a:cubicBezTo>
                  <a:cubicBezTo>
                    <a:pt x="1327260" y="1596142"/>
                    <a:pt x="1238139" y="1559541"/>
                    <a:pt x="1166524" y="1530896"/>
                  </a:cubicBezTo>
                  <a:cubicBezTo>
                    <a:pt x="1094909" y="1502251"/>
                    <a:pt x="1013746" y="1513391"/>
                    <a:pt x="946906" y="1483155"/>
                  </a:cubicBezTo>
                  <a:cubicBezTo>
                    <a:pt x="880066" y="1452919"/>
                    <a:pt x="817999" y="1419500"/>
                    <a:pt x="765482" y="1349480"/>
                  </a:cubicBezTo>
                  <a:cubicBezTo>
                    <a:pt x="712965" y="1279460"/>
                    <a:pt x="654081" y="1139420"/>
                    <a:pt x="631801" y="1063034"/>
                  </a:cubicBezTo>
                  <a:cubicBezTo>
                    <a:pt x="615871" y="945373"/>
                    <a:pt x="625435" y="942090"/>
                    <a:pt x="631801" y="891166"/>
                  </a:cubicBezTo>
                  <a:close/>
                </a:path>
              </a:pathLst>
            </a:custGeom>
            <a:grp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ＭＳ Ｐゴシック" panose="020B0600070205080204" pitchFamily="34" charset="-128"/>
                </a:defRPr>
              </a:lvl1pPr>
              <a:lvl2pPr marL="37931725" indent="-37474525">
                <a:defRPr>
                  <a:solidFill>
                    <a:schemeClr val="tx1"/>
                  </a:solidFill>
                  <a:latin typeface="Calibri" panose="020F0502020204030204" pitchFamily="34" charset="0"/>
                  <a:ea typeface="ＭＳ Ｐゴシック" panose="020B0600070205080204" pitchFamily="34" charset="-128"/>
                </a:defRPr>
              </a:lvl2pPr>
              <a:lvl3pPr>
                <a:defRPr>
                  <a:solidFill>
                    <a:schemeClr val="tx1"/>
                  </a:solidFill>
                  <a:latin typeface="Calibri" panose="020F0502020204030204" pitchFamily="34" charset="0"/>
                  <a:ea typeface="ＭＳ Ｐゴシック" panose="020B0600070205080204" pitchFamily="34" charset="-128"/>
                </a:defRPr>
              </a:lvl3pPr>
              <a:lvl4pPr>
                <a:defRPr>
                  <a:solidFill>
                    <a:schemeClr val="tx1"/>
                  </a:solidFill>
                  <a:latin typeface="Calibri" panose="020F0502020204030204" pitchFamily="34" charset="0"/>
                  <a:ea typeface="ＭＳ Ｐゴシック" panose="020B0600070205080204" pitchFamily="34" charset="-128"/>
                </a:defRPr>
              </a:lvl4pPr>
              <a:lvl5pPr>
                <a:defRPr>
                  <a:solidFill>
                    <a:schemeClr val="tx1"/>
                  </a:solidFill>
                  <a:latin typeface="Calibri" panose="020F0502020204030204" pitchFamily="34" charset="0"/>
                  <a:ea typeface="ＭＳ Ｐゴシック"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fontAlgn="auto" hangingPunct="1">
                <a:spcBef>
                  <a:spcPts val="0"/>
                </a:spcBef>
                <a:spcAft>
                  <a:spcPts val="0"/>
                </a:spcAft>
                <a:defRPr/>
              </a:pPr>
              <a:endParaRPr lang="id-ID" altLang="id-ID">
                <a:solidFill>
                  <a:srgbClr val="FFFFFF"/>
                </a:solidFill>
              </a:endParaRPr>
            </a:p>
          </p:txBody>
        </p:sp>
      </p:grpSp>
      <p:grpSp>
        <p:nvGrpSpPr>
          <p:cNvPr id="90" name="Group 122"/>
          <p:cNvGrpSpPr>
            <a:grpSpLocks/>
          </p:cNvGrpSpPr>
          <p:nvPr/>
        </p:nvGrpSpPr>
        <p:grpSpPr bwMode="auto">
          <a:xfrm>
            <a:off x="3013716" y="3612924"/>
            <a:ext cx="554038" cy="825500"/>
            <a:chOff x="1170770" y="2876550"/>
            <a:chExt cx="554062" cy="825872"/>
          </a:xfrm>
        </p:grpSpPr>
        <p:cxnSp>
          <p:nvCxnSpPr>
            <p:cNvPr id="91" name="Straight Connector 123"/>
            <p:cNvCxnSpPr/>
            <p:nvPr/>
          </p:nvCxnSpPr>
          <p:spPr>
            <a:xfrm>
              <a:off x="1447007" y="2876550"/>
              <a:ext cx="0" cy="609875"/>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92" name="Rectangle 1436"/>
            <p:cNvSpPr>
              <a:spLocks noChangeArrowheads="1"/>
            </p:cNvSpPr>
            <p:nvPr/>
          </p:nvSpPr>
          <p:spPr bwMode="auto">
            <a:xfrm>
              <a:off x="1170770" y="3486425"/>
              <a:ext cx="554062" cy="215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02</a:t>
              </a:r>
              <a:endParaRPr lang="en-US" sz="3600" b="1" dirty="0">
                <a:solidFill>
                  <a:schemeClr val="bg1">
                    <a:lumMod val="65000"/>
                  </a:schemeClr>
                </a:solidFill>
                <a:latin typeface="+mn-lt"/>
                <a:cs typeface="Arial" pitchFamily="34" charset="0"/>
              </a:endParaRPr>
            </a:p>
          </p:txBody>
        </p:sp>
      </p:grpSp>
      <p:grpSp>
        <p:nvGrpSpPr>
          <p:cNvPr id="93" name="Group 125"/>
          <p:cNvGrpSpPr>
            <a:grpSpLocks/>
          </p:cNvGrpSpPr>
          <p:nvPr/>
        </p:nvGrpSpPr>
        <p:grpSpPr bwMode="auto">
          <a:xfrm>
            <a:off x="2485079" y="1653949"/>
            <a:ext cx="554037" cy="744537"/>
            <a:chOff x="1642627" y="1521540"/>
            <a:chExt cx="554062" cy="745410"/>
          </a:xfrm>
        </p:grpSpPr>
        <p:cxnSp>
          <p:nvCxnSpPr>
            <p:cNvPr id="94" name="Straight Connector 126"/>
            <p:cNvCxnSpPr/>
            <p:nvPr/>
          </p:nvCxnSpPr>
          <p:spPr>
            <a:xfrm flipV="1">
              <a:off x="1918864" y="1758354"/>
              <a:ext cx="0" cy="508596"/>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95" name="Rectangle 1436"/>
            <p:cNvSpPr>
              <a:spLocks noChangeArrowheads="1"/>
            </p:cNvSpPr>
            <p:nvPr/>
          </p:nvSpPr>
          <p:spPr bwMode="auto">
            <a:xfrm>
              <a:off x="1642627" y="1521540"/>
              <a:ext cx="554062" cy="21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01</a:t>
              </a:r>
              <a:endParaRPr lang="en-US" sz="3600" b="1" dirty="0">
                <a:solidFill>
                  <a:schemeClr val="bg1">
                    <a:lumMod val="65000"/>
                  </a:schemeClr>
                </a:solidFill>
                <a:latin typeface="+mn-lt"/>
                <a:cs typeface="Arial" pitchFamily="34" charset="0"/>
              </a:endParaRPr>
            </a:p>
          </p:txBody>
        </p:sp>
      </p:grpSp>
      <p:grpSp>
        <p:nvGrpSpPr>
          <p:cNvPr id="96" name="Group 167"/>
          <p:cNvGrpSpPr>
            <a:grpSpLocks/>
          </p:cNvGrpSpPr>
          <p:nvPr/>
        </p:nvGrpSpPr>
        <p:grpSpPr bwMode="auto">
          <a:xfrm>
            <a:off x="4909191" y="3697061"/>
            <a:ext cx="555625" cy="741363"/>
            <a:chOff x="1170770" y="2960958"/>
            <a:chExt cx="554062" cy="741464"/>
          </a:xfrm>
        </p:grpSpPr>
        <p:cxnSp>
          <p:nvCxnSpPr>
            <p:cNvPr id="97" name="Straight Connector 168"/>
            <p:cNvCxnSpPr/>
            <p:nvPr/>
          </p:nvCxnSpPr>
          <p:spPr>
            <a:xfrm>
              <a:off x="1447801" y="2960958"/>
              <a:ext cx="0" cy="539824"/>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98" name="Rectangle 1436"/>
            <p:cNvSpPr>
              <a:spLocks noChangeArrowheads="1"/>
            </p:cNvSpPr>
            <p:nvPr/>
          </p:nvSpPr>
          <p:spPr bwMode="auto">
            <a:xfrm>
              <a:off x="1170770" y="3486493"/>
              <a:ext cx="554062" cy="215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04</a:t>
              </a:r>
              <a:endParaRPr lang="en-US" sz="3600" b="1" dirty="0">
                <a:solidFill>
                  <a:schemeClr val="bg1">
                    <a:lumMod val="65000"/>
                  </a:schemeClr>
                </a:solidFill>
                <a:latin typeface="+mn-lt"/>
                <a:cs typeface="Arial" pitchFamily="34" charset="0"/>
              </a:endParaRPr>
            </a:p>
          </p:txBody>
        </p:sp>
      </p:grpSp>
      <p:grpSp>
        <p:nvGrpSpPr>
          <p:cNvPr id="99" name="Group 170"/>
          <p:cNvGrpSpPr>
            <a:grpSpLocks/>
          </p:cNvGrpSpPr>
          <p:nvPr/>
        </p:nvGrpSpPr>
        <p:grpSpPr bwMode="auto">
          <a:xfrm>
            <a:off x="4382141" y="1652361"/>
            <a:ext cx="554038" cy="744538"/>
            <a:chOff x="1642627" y="1521540"/>
            <a:chExt cx="554062" cy="745410"/>
          </a:xfrm>
        </p:grpSpPr>
        <p:cxnSp>
          <p:nvCxnSpPr>
            <p:cNvPr id="100" name="Straight Connector 171"/>
            <p:cNvCxnSpPr/>
            <p:nvPr/>
          </p:nvCxnSpPr>
          <p:spPr>
            <a:xfrm flipV="1">
              <a:off x="1918864" y="1758355"/>
              <a:ext cx="0" cy="508595"/>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01" name="Rectangle 1436"/>
            <p:cNvSpPr>
              <a:spLocks noChangeArrowheads="1"/>
            </p:cNvSpPr>
            <p:nvPr/>
          </p:nvSpPr>
          <p:spPr bwMode="auto">
            <a:xfrm>
              <a:off x="1642627" y="1521540"/>
              <a:ext cx="554062" cy="216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03</a:t>
              </a:r>
              <a:endParaRPr lang="en-US" sz="3600" b="1" dirty="0">
                <a:solidFill>
                  <a:schemeClr val="bg1">
                    <a:lumMod val="65000"/>
                  </a:schemeClr>
                </a:solidFill>
                <a:latin typeface="+mn-lt"/>
                <a:cs typeface="Arial" pitchFamily="34" charset="0"/>
              </a:endParaRPr>
            </a:p>
          </p:txBody>
        </p:sp>
      </p:grpSp>
      <p:grpSp>
        <p:nvGrpSpPr>
          <p:cNvPr id="102" name="Group 173"/>
          <p:cNvGrpSpPr>
            <a:grpSpLocks/>
          </p:cNvGrpSpPr>
          <p:nvPr/>
        </p:nvGrpSpPr>
        <p:grpSpPr bwMode="auto">
          <a:xfrm>
            <a:off x="6696716" y="3724049"/>
            <a:ext cx="554038" cy="714375"/>
            <a:chOff x="1170770" y="2989094"/>
            <a:chExt cx="554062" cy="713328"/>
          </a:xfrm>
        </p:grpSpPr>
        <p:cxnSp>
          <p:nvCxnSpPr>
            <p:cNvPr id="103" name="Straight Connector 174"/>
            <p:cNvCxnSpPr/>
            <p:nvPr/>
          </p:nvCxnSpPr>
          <p:spPr>
            <a:xfrm>
              <a:off x="1447007" y="2989094"/>
              <a:ext cx="0" cy="504085"/>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04" name="Rectangle 1436"/>
            <p:cNvSpPr>
              <a:spLocks noChangeArrowheads="1"/>
            </p:cNvSpPr>
            <p:nvPr/>
          </p:nvSpPr>
          <p:spPr bwMode="auto">
            <a:xfrm>
              <a:off x="1170770" y="3486838"/>
              <a:ext cx="554062" cy="215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06</a:t>
              </a:r>
              <a:endParaRPr lang="en-US" sz="3600" b="1" dirty="0">
                <a:solidFill>
                  <a:schemeClr val="bg1">
                    <a:lumMod val="65000"/>
                  </a:schemeClr>
                </a:solidFill>
                <a:latin typeface="+mn-lt"/>
                <a:cs typeface="Arial" pitchFamily="34" charset="0"/>
              </a:endParaRPr>
            </a:p>
          </p:txBody>
        </p:sp>
      </p:grpSp>
      <p:grpSp>
        <p:nvGrpSpPr>
          <p:cNvPr id="105" name="Group 176"/>
          <p:cNvGrpSpPr>
            <a:grpSpLocks/>
          </p:cNvGrpSpPr>
          <p:nvPr/>
        </p:nvGrpSpPr>
        <p:grpSpPr bwMode="auto">
          <a:xfrm>
            <a:off x="6168079" y="1652361"/>
            <a:ext cx="554037" cy="631825"/>
            <a:chOff x="1642627" y="1521540"/>
            <a:chExt cx="554062" cy="632257"/>
          </a:xfrm>
        </p:grpSpPr>
        <p:cxnSp>
          <p:nvCxnSpPr>
            <p:cNvPr id="106" name="Straight Connector 177"/>
            <p:cNvCxnSpPr/>
            <p:nvPr/>
          </p:nvCxnSpPr>
          <p:spPr>
            <a:xfrm flipV="1">
              <a:off x="1918864" y="1758240"/>
              <a:ext cx="0" cy="395557"/>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07" name="Rectangle 1436"/>
            <p:cNvSpPr>
              <a:spLocks noChangeArrowheads="1"/>
            </p:cNvSpPr>
            <p:nvPr/>
          </p:nvSpPr>
          <p:spPr bwMode="auto">
            <a:xfrm>
              <a:off x="1642627" y="1521540"/>
              <a:ext cx="554062" cy="216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05</a:t>
              </a:r>
              <a:endParaRPr lang="en-US" sz="3600" b="1" dirty="0">
                <a:solidFill>
                  <a:schemeClr val="bg1">
                    <a:lumMod val="65000"/>
                  </a:schemeClr>
                </a:solidFill>
                <a:latin typeface="+mn-lt"/>
                <a:cs typeface="Arial" pitchFamily="34" charset="0"/>
              </a:endParaRPr>
            </a:p>
          </p:txBody>
        </p:sp>
      </p:grpSp>
      <p:grpSp>
        <p:nvGrpSpPr>
          <p:cNvPr id="108" name="Group 179"/>
          <p:cNvGrpSpPr>
            <a:grpSpLocks/>
          </p:cNvGrpSpPr>
          <p:nvPr/>
        </p:nvGrpSpPr>
        <p:grpSpPr bwMode="auto">
          <a:xfrm>
            <a:off x="8849366" y="3822474"/>
            <a:ext cx="554038" cy="615950"/>
            <a:chOff x="1170770" y="3087565"/>
            <a:chExt cx="554062" cy="614857"/>
          </a:xfrm>
        </p:grpSpPr>
        <p:cxnSp>
          <p:nvCxnSpPr>
            <p:cNvPr id="109" name="Straight Connector 180"/>
            <p:cNvCxnSpPr/>
            <p:nvPr/>
          </p:nvCxnSpPr>
          <p:spPr>
            <a:xfrm>
              <a:off x="1447007" y="3087565"/>
              <a:ext cx="0" cy="396171"/>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10" name="Rectangle 1436"/>
            <p:cNvSpPr>
              <a:spLocks noChangeArrowheads="1"/>
            </p:cNvSpPr>
            <p:nvPr/>
          </p:nvSpPr>
          <p:spPr bwMode="auto">
            <a:xfrm>
              <a:off x="1170770" y="3486905"/>
              <a:ext cx="554062" cy="215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08</a:t>
              </a:r>
              <a:endParaRPr lang="en-US" sz="3600" b="1" dirty="0">
                <a:solidFill>
                  <a:schemeClr val="bg1">
                    <a:lumMod val="65000"/>
                  </a:schemeClr>
                </a:solidFill>
                <a:latin typeface="+mn-lt"/>
                <a:cs typeface="Arial" pitchFamily="34" charset="0"/>
              </a:endParaRPr>
            </a:p>
          </p:txBody>
        </p:sp>
      </p:grpSp>
      <p:grpSp>
        <p:nvGrpSpPr>
          <p:cNvPr id="111" name="Group 182"/>
          <p:cNvGrpSpPr>
            <a:grpSpLocks/>
          </p:cNvGrpSpPr>
          <p:nvPr/>
        </p:nvGrpSpPr>
        <p:grpSpPr bwMode="auto">
          <a:xfrm>
            <a:off x="8320729" y="1652361"/>
            <a:ext cx="554037" cy="560388"/>
            <a:chOff x="1642627" y="1521540"/>
            <a:chExt cx="554062" cy="560257"/>
          </a:xfrm>
        </p:grpSpPr>
        <p:cxnSp>
          <p:nvCxnSpPr>
            <p:cNvPr id="112" name="Straight Connector 183"/>
            <p:cNvCxnSpPr/>
            <p:nvPr/>
          </p:nvCxnSpPr>
          <p:spPr>
            <a:xfrm flipV="1">
              <a:off x="1918864" y="1758023"/>
              <a:ext cx="0" cy="323774"/>
            </a:xfrm>
            <a:prstGeom prst="line">
              <a:avLst/>
            </a:prstGeom>
            <a:ln w="12700">
              <a:solidFill>
                <a:schemeClr val="tx1">
                  <a:lumMod val="40000"/>
                  <a:lumOff val="60000"/>
                </a:schemeClr>
              </a:solidFill>
              <a:headEnd type="oval" w="sm" len="sm"/>
              <a:tailEnd type="none"/>
            </a:ln>
          </p:spPr>
          <p:style>
            <a:lnRef idx="1">
              <a:schemeClr val="accent1"/>
            </a:lnRef>
            <a:fillRef idx="0">
              <a:schemeClr val="accent1"/>
            </a:fillRef>
            <a:effectRef idx="0">
              <a:schemeClr val="accent1"/>
            </a:effectRef>
            <a:fontRef idx="minor">
              <a:schemeClr val="tx1"/>
            </a:fontRef>
          </p:style>
        </p:cxnSp>
        <p:sp>
          <p:nvSpPr>
            <p:cNvPr id="113" name="Rectangle 1436"/>
            <p:cNvSpPr>
              <a:spLocks noChangeArrowheads="1"/>
            </p:cNvSpPr>
            <p:nvPr/>
          </p:nvSpPr>
          <p:spPr bwMode="auto">
            <a:xfrm>
              <a:off x="1642627" y="1521540"/>
              <a:ext cx="554062" cy="21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eaLnBrk="1" hangingPunct="1">
                <a:defRPr/>
              </a:pPr>
              <a:r>
                <a:rPr lang="id-ID" sz="1400" b="1" dirty="0">
                  <a:solidFill>
                    <a:schemeClr val="bg1">
                      <a:lumMod val="65000"/>
                    </a:schemeClr>
                  </a:solidFill>
                  <a:latin typeface="+mn-lt"/>
                  <a:cs typeface="Arial" pitchFamily="34" charset="0"/>
                </a:rPr>
                <a:t>Step 07</a:t>
              </a:r>
              <a:endParaRPr lang="en-US" sz="3600" b="1" dirty="0">
                <a:solidFill>
                  <a:schemeClr val="bg1">
                    <a:lumMod val="65000"/>
                  </a:schemeClr>
                </a:solidFill>
                <a:latin typeface="+mn-lt"/>
                <a:cs typeface="Arial" pitchFamily="34" charset="0"/>
              </a:endParaRPr>
            </a:p>
          </p:txBody>
        </p:sp>
      </p:grpSp>
      <p:grpSp>
        <p:nvGrpSpPr>
          <p:cNvPr id="2" name="组合 1"/>
          <p:cNvGrpSpPr/>
          <p:nvPr/>
        </p:nvGrpSpPr>
        <p:grpSpPr>
          <a:xfrm>
            <a:off x="2542381" y="4933839"/>
            <a:ext cx="7113047" cy="1107310"/>
            <a:chOff x="2542381" y="4933839"/>
            <a:chExt cx="7113047" cy="1107310"/>
          </a:xfrm>
        </p:grpSpPr>
        <p:sp>
          <p:nvSpPr>
            <p:cNvPr id="114" name="TextBox 172"/>
            <p:cNvSpPr txBox="1"/>
            <p:nvPr/>
          </p:nvSpPr>
          <p:spPr>
            <a:xfrm>
              <a:off x="2542381" y="4933839"/>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115" name="TextBox 173"/>
            <p:cNvSpPr txBox="1"/>
            <p:nvPr/>
          </p:nvSpPr>
          <p:spPr>
            <a:xfrm>
              <a:off x="2542383" y="5449302"/>
              <a:ext cx="2873357" cy="591847"/>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6" name="TextBox 172"/>
            <p:cNvSpPr txBox="1"/>
            <p:nvPr/>
          </p:nvSpPr>
          <p:spPr>
            <a:xfrm>
              <a:off x="6782069" y="4933839"/>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117" name="TextBox 173"/>
            <p:cNvSpPr txBox="1"/>
            <p:nvPr/>
          </p:nvSpPr>
          <p:spPr>
            <a:xfrm>
              <a:off x="6782071" y="5449302"/>
              <a:ext cx="2873357" cy="591847"/>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spTree>
    <p:extLst>
      <p:ext uri="{BB962C8B-B14F-4D97-AF65-F5344CB8AC3E}">
        <p14:creationId xmlns:p14="http://schemas.microsoft.com/office/powerpoint/2010/main" val="2538300652"/>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10" presetClass="entr" presetSubtype="0" fill="hold" nodeType="withEffect">
                                  <p:stCondLst>
                                    <p:cond delay="50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nodeType="withEffect">
                                  <p:stCondLst>
                                    <p:cond delay="100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par>
                                <p:cTn id="18" presetID="10" presetClass="entr" presetSubtype="0" fill="hold" nodeType="withEffect">
                                  <p:stCondLst>
                                    <p:cond delay="150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nodeType="withEffect">
                                  <p:stCondLst>
                                    <p:cond delay="20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nodeType="withEffect">
                                  <p:stCondLst>
                                    <p:cond delay="2500"/>
                                  </p:stCondLst>
                                  <p:childTnLst>
                                    <p:set>
                                      <p:cBhvr>
                                        <p:cTn id="25" dur="1" fill="hold">
                                          <p:stCondLst>
                                            <p:cond delay="0"/>
                                          </p:stCondLst>
                                        </p:cTn>
                                        <p:tgtEl>
                                          <p:spTgt spid="62"/>
                                        </p:tgtEl>
                                        <p:attrNameLst>
                                          <p:attrName>style.visibility</p:attrName>
                                        </p:attrNameLst>
                                      </p:cBhvr>
                                      <p:to>
                                        <p:strVal val="visible"/>
                                      </p:to>
                                    </p:set>
                                    <p:animEffect transition="in" filter="fade">
                                      <p:cBhvr>
                                        <p:cTn id="26" dur="500"/>
                                        <p:tgtEl>
                                          <p:spTgt spid="62"/>
                                        </p:tgtEl>
                                      </p:cBhvr>
                                    </p:animEffect>
                                  </p:childTnLst>
                                </p:cTn>
                              </p:par>
                              <p:par>
                                <p:cTn id="27" presetID="10" presetClass="entr" presetSubtype="0" fill="hold" nodeType="withEffect">
                                  <p:stCondLst>
                                    <p:cond delay="3000"/>
                                  </p:stCondLst>
                                  <p:childTnLst>
                                    <p:set>
                                      <p:cBhvr>
                                        <p:cTn id="28" dur="1" fill="hold">
                                          <p:stCondLst>
                                            <p:cond delay="0"/>
                                          </p:stCondLst>
                                        </p:cTn>
                                        <p:tgtEl>
                                          <p:spTgt spid="69"/>
                                        </p:tgtEl>
                                        <p:attrNameLst>
                                          <p:attrName>style.visibility</p:attrName>
                                        </p:attrNameLst>
                                      </p:cBhvr>
                                      <p:to>
                                        <p:strVal val="visible"/>
                                      </p:to>
                                    </p:set>
                                    <p:animEffect transition="in" filter="fade">
                                      <p:cBhvr>
                                        <p:cTn id="29" dur="500"/>
                                        <p:tgtEl>
                                          <p:spTgt spid="69"/>
                                        </p:tgtEl>
                                      </p:cBhvr>
                                    </p:animEffect>
                                  </p:childTnLst>
                                </p:cTn>
                              </p:par>
                              <p:par>
                                <p:cTn id="30" presetID="10" presetClass="entr" presetSubtype="0" fill="hold" nodeType="withEffect">
                                  <p:stCondLst>
                                    <p:cond delay="350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nodeType="withEffect">
                                  <p:stCondLst>
                                    <p:cond delay="4000"/>
                                  </p:stCondLst>
                                  <p:childTnLst>
                                    <p:set>
                                      <p:cBhvr>
                                        <p:cTn id="34" dur="1" fill="hold">
                                          <p:stCondLst>
                                            <p:cond delay="0"/>
                                          </p:stCondLst>
                                        </p:cTn>
                                        <p:tgtEl>
                                          <p:spTgt spid="83"/>
                                        </p:tgtEl>
                                        <p:attrNameLst>
                                          <p:attrName>style.visibility</p:attrName>
                                        </p:attrNameLst>
                                      </p:cBhvr>
                                      <p:to>
                                        <p:strVal val="visible"/>
                                      </p:to>
                                    </p:set>
                                    <p:animEffect transition="in" filter="fade">
                                      <p:cBhvr>
                                        <p:cTn id="35" dur="500"/>
                                        <p:tgtEl>
                                          <p:spTgt spid="83"/>
                                        </p:tgtEl>
                                      </p:cBhvr>
                                    </p:animEffect>
                                  </p:childTnLst>
                                </p:cTn>
                              </p:par>
                            </p:childTnLst>
                          </p:cTn>
                        </p:par>
                        <p:par>
                          <p:cTn id="36" fill="hold">
                            <p:stCondLst>
                              <p:cond delay="5000"/>
                            </p:stCondLst>
                            <p:childTnLst>
                              <p:par>
                                <p:cTn id="37" presetID="22" presetClass="entr" presetSubtype="1" fill="hold" nodeType="after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wipe(up)">
                                      <p:cBhvr>
                                        <p:cTn id="39" dur="500"/>
                                        <p:tgtEl>
                                          <p:spTgt spid="90"/>
                                        </p:tgtEl>
                                      </p:cBhvr>
                                    </p:animEffect>
                                  </p:childTnLst>
                                </p:cTn>
                              </p:par>
                            </p:childTnLst>
                          </p:cTn>
                        </p:par>
                        <p:par>
                          <p:cTn id="40" fill="hold">
                            <p:stCondLst>
                              <p:cond delay="5500"/>
                            </p:stCondLst>
                            <p:childTnLst>
                              <p:par>
                                <p:cTn id="41" presetID="22" presetClass="entr" presetSubtype="4" fill="hold" nodeType="after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wipe(down)">
                                      <p:cBhvr>
                                        <p:cTn id="43" dur="500"/>
                                        <p:tgtEl>
                                          <p:spTgt spid="93"/>
                                        </p:tgtEl>
                                      </p:cBhvr>
                                    </p:animEffect>
                                  </p:childTnLst>
                                </p:cTn>
                              </p:par>
                            </p:childTnLst>
                          </p:cTn>
                        </p:par>
                        <p:par>
                          <p:cTn id="44" fill="hold">
                            <p:stCondLst>
                              <p:cond delay="6000"/>
                            </p:stCondLst>
                            <p:childTnLst>
                              <p:par>
                                <p:cTn id="45" presetID="22" presetClass="entr" presetSubtype="1" fill="hold" nodeType="after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wipe(up)">
                                      <p:cBhvr>
                                        <p:cTn id="47" dur="500"/>
                                        <p:tgtEl>
                                          <p:spTgt spid="96"/>
                                        </p:tgtEl>
                                      </p:cBhvr>
                                    </p:animEffect>
                                  </p:childTnLst>
                                </p:cTn>
                              </p:par>
                            </p:childTnLst>
                          </p:cTn>
                        </p:par>
                        <p:par>
                          <p:cTn id="48" fill="hold">
                            <p:stCondLst>
                              <p:cond delay="6500"/>
                            </p:stCondLst>
                            <p:childTnLst>
                              <p:par>
                                <p:cTn id="49" presetID="22" presetClass="entr" presetSubtype="4" fill="hold" nodeType="afterEffect">
                                  <p:stCondLst>
                                    <p:cond delay="0"/>
                                  </p:stCondLst>
                                  <p:childTnLst>
                                    <p:set>
                                      <p:cBhvr>
                                        <p:cTn id="50" dur="1" fill="hold">
                                          <p:stCondLst>
                                            <p:cond delay="0"/>
                                          </p:stCondLst>
                                        </p:cTn>
                                        <p:tgtEl>
                                          <p:spTgt spid="99"/>
                                        </p:tgtEl>
                                        <p:attrNameLst>
                                          <p:attrName>style.visibility</p:attrName>
                                        </p:attrNameLst>
                                      </p:cBhvr>
                                      <p:to>
                                        <p:strVal val="visible"/>
                                      </p:to>
                                    </p:set>
                                    <p:animEffect transition="in" filter="wipe(down)">
                                      <p:cBhvr>
                                        <p:cTn id="51" dur="500"/>
                                        <p:tgtEl>
                                          <p:spTgt spid="99"/>
                                        </p:tgtEl>
                                      </p:cBhvr>
                                    </p:animEffect>
                                  </p:childTnLst>
                                </p:cTn>
                              </p:par>
                            </p:childTnLst>
                          </p:cTn>
                        </p:par>
                        <p:par>
                          <p:cTn id="52" fill="hold">
                            <p:stCondLst>
                              <p:cond delay="7000"/>
                            </p:stCondLst>
                            <p:childTnLst>
                              <p:par>
                                <p:cTn id="53" presetID="22" presetClass="entr" presetSubtype="1" fill="hold" nodeType="afterEffect">
                                  <p:stCondLst>
                                    <p:cond delay="0"/>
                                  </p:stCondLst>
                                  <p:childTnLst>
                                    <p:set>
                                      <p:cBhvr>
                                        <p:cTn id="54" dur="1" fill="hold">
                                          <p:stCondLst>
                                            <p:cond delay="0"/>
                                          </p:stCondLst>
                                        </p:cTn>
                                        <p:tgtEl>
                                          <p:spTgt spid="102"/>
                                        </p:tgtEl>
                                        <p:attrNameLst>
                                          <p:attrName>style.visibility</p:attrName>
                                        </p:attrNameLst>
                                      </p:cBhvr>
                                      <p:to>
                                        <p:strVal val="visible"/>
                                      </p:to>
                                    </p:set>
                                    <p:animEffect transition="in" filter="wipe(up)">
                                      <p:cBhvr>
                                        <p:cTn id="55" dur="500"/>
                                        <p:tgtEl>
                                          <p:spTgt spid="102"/>
                                        </p:tgtEl>
                                      </p:cBhvr>
                                    </p:animEffect>
                                  </p:childTnLst>
                                </p:cTn>
                              </p:par>
                            </p:childTnLst>
                          </p:cTn>
                        </p:par>
                        <p:par>
                          <p:cTn id="56" fill="hold">
                            <p:stCondLst>
                              <p:cond delay="7500"/>
                            </p:stCondLst>
                            <p:childTnLst>
                              <p:par>
                                <p:cTn id="57" presetID="22" presetClass="entr" presetSubtype="4" fill="hold" nodeType="afterEffect">
                                  <p:stCondLst>
                                    <p:cond delay="0"/>
                                  </p:stCondLst>
                                  <p:childTnLst>
                                    <p:set>
                                      <p:cBhvr>
                                        <p:cTn id="58" dur="1" fill="hold">
                                          <p:stCondLst>
                                            <p:cond delay="0"/>
                                          </p:stCondLst>
                                        </p:cTn>
                                        <p:tgtEl>
                                          <p:spTgt spid="105"/>
                                        </p:tgtEl>
                                        <p:attrNameLst>
                                          <p:attrName>style.visibility</p:attrName>
                                        </p:attrNameLst>
                                      </p:cBhvr>
                                      <p:to>
                                        <p:strVal val="visible"/>
                                      </p:to>
                                    </p:set>
                                    <p:animEffect transition="in" filter="wipe(down)">
                                      <p:cBhvr>
                                        <p:cTn id="59" dur="500"/>
                                        <p:tgtEl>
                                          <p:spTgt spid="105"/>
                                        </p:tgtEl>
                                      </p:cBhvr>
                                    </p:animEffect>
                                  </p:childTnLst>
                                </p:cTn>
                              </p:par>
                            </p:childTnLst>
                          </p:cTn>
                        </p:par>
                        <p:par>
                          <p:cTn id="60" fill="hold">
                            <p:stCondLst>
                              <p:cond delay="8000"/>
                            </p:stCondLst>
                            <p:childTnLst>
                              <p:par>
                                <p:cTn id="61" presetID="22" presetClass="entr" presetSubtype="1" fill="hold" nodeType="afterEffect">
                                  <p:stCondLst>
                                    <p:cond delay="0"/>
                                  </p:stCondLst>
                                  <p:childTnLst>
                                    <p:set>
                                      <p:cBhvr>
                                        <p:cTn id="62" dur="1" fill="hold">
                                          <p:stCondLst>
                                            <p:cond delay="0"/>
                                          </p:stCondLst>
                                        </p:cTn>
                                        <p:tgtEl>
                                          <p:spTgt spid="108"/>
                                        </p:tgtEl>
                                        <p:attrNameLst>
                                          <p:attrName>style.visibility</p:attrName>
                                        </p:attrNameLst>
                                      </p:cBhvr>
                                      <p:to>
                                        <p:strVal val="visible"/>
                                      </p:to>
                                    </p:set>
                                    <p:animEffect transition="in" filter="wipe(up)">
                                      <p:cBhvr>
                                        <p:cTn id="63" dur="500"/>
                                        <p:tgtEl>
                                          <p:spTgt spid="108"/>
                                        </p:tgtEl>
                                      </p:cBhvr>
                                    </p:animEffect>
                                  </p:childTnLst>
                                </p:cTn>
                              </p:par>
                            </p:childTnLst>
                          </p:cTn>
                        </p:par>
                        <p:par>
                          <p:cTn id="64" fill="hold">
                            <p:stCondLst>
                              <p:cond delay="8500"/>
                            </p:stCondLst>
                            <p:childTnLst>
                              <p:par>
                                <p:cTn id="65" presetID="22" presetClass="entr" presetSubtype="4" fill="hold" nodeType="afterEffect">
                                  <p:stCondLst>
                                    <p:cond delay="0"/>
                                  </p:stCondLst>
                                  <p:childTnLst>
                                    <p:set>
                                      <p:cBhvr>
                                        <p:cTn id="66" dur="1" fill="hold">
                                          <p:stCondLst>
                                            <p:cond delay="0"/>
                                          </p:stCondLst>
                                        </p:cTn>
                                        <p:tgtEl>
                                          <p:spTgt spid="111"/>
                                        </p:tgtEl>
                                        <p:attrNameLst>
                                          <p:attrName>style.visibility</p:attrName>
                                        </p:attrNameLst>
                                      </p:cBhvr>
                                      <p:to>
                                        <p:strVal val="visible"/>
                                      </p:to>
                                    </p:set>
                                    <p:animEffect transition="in" filter="wipe(down)">
                                      <p:cBhvr>
                                        <p:cTn id="67" dur="500"/>
                                        <p:tgtEl>
                                          <p:spTgt spid="111"/>
                                        </p:tgtEl>
                                      </p:cBhvr>
                                    </p:animEffect>
                                  </p:childTnLst>
                                </p:cTn>
                              </p:par>
                            </p:childTnLst>
                          </p:cTn>
                        </p:par>
                        <p:par>
                          <p:cTn id="68" fill="hold">
                            <p:stCondLst>
                              <p:cond delay="9000"/>
                            </p:stCondLst>
                            <p:childTnLst>
                              <p:par>
                                <p:cTn id="69" presetID="10" presetClass="entr" presetSubtype="0" fill="hold" nodeType="afterEffect">
                                  <p:stCondLst>
                                    <p:cond delay="0"/>
                                  </p:stCondLst>
                                  <p:childTnLst>
                                    <p:set>
                                      <p:cBhvr>
                                        <p:cTn id="70" dur="1" fill="hold">
                                          <p:stCondLst>
                                            <p:cond delay="0"/>
                                          </p:stCondLst>
                                        </p:cTn>
                                        <p:tgtEl>
                                          <p:spTgt spid="2"/>
                                        </p:tgtEl>
                                        <p:attrNameLst>
                                          <p:attrName>style.visibility</p:attrName>
                                        </p:attrNameLst>
                                      </p:cBhvr>
                                      <p:to>
                                        <p:strVal val="visible"/>
                                      </p:to>
                                    </p:set>
                                    <p:animEffect transition="in" filter="fade">
                                      <p:cBhvr>
                                        <p:cTn id="7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26459" cy="477054"/>
            <a:chOff x="593838" y="646821"/>
            <a:chExt cx="3226457" cy="477053"/>
          </a:xfrm>
        </p:grpSpPr>
        <p:sp>
          <p:nvSpPr>
            <p:cNvPr id="5" name="Text Box 7"/>
            <p:cNvSpPr txBox="1">
              <a:spLocks noChangeArrowheads="1"/>
            </p:cNvSpPr>
            <p:nvPr/>
          </p:nvSpPr>
          <p:spPr bwMode="auto">
            <a:xfrm>
              <a:off x="2060905" y="831487"/>
              <a:ext cx="1759390"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Process</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教学过程</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aphicFrame>
        <p:nvGraphicFramePr>
          <p:cNvPr id="8" name="Diagram 1"/>
          <p:cNvGraphicFramePr/>
          <p:nvPr>
            <p:extLst>
              <p:ext uri="{D42A27DB-BD31-4B8C-83A1-F6EECF244321}">
                <p14:modId xmlns:p14="http://schemas.microsoft.com/office/powerpoint/2010/main" val="3878647856"/>
              </p:ext>
            </p:extLst>
          </p:nvPr>
        </p:nvGraphicFramePr>
        <p:xfrm>
          <a:off x="1070341" y="1992557"/>
          <a:ext cx="9194020" cy="248073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TextBox 172"/>
          <p:cNvSpPr txBox="1"/>
          <p:nvPr/>
        </p:nvSpPr>
        <p:spPr>
          <a:xfrm>
            <a:off x="2542381" y="4933839"/>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10" name="TextBox 173"/>
          <p:cNvSpPr txBox="1"/>
          <p:nvPr/>
        </p:nvSpPr>
        <p:spPr>
          <a:xfrm>
            <a:off x="2542383" y="5449302"/>
            <a:ext cx="2873357" cy="591847"/>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1" name="TextBox 172"/>
          <p:cNvSpPr txBox="1"/>
          <p:nvPr/>
        </p:nvSpPr>
        <p:spPr>
          <a:xfrm>
            <a:off x="6782069" y="4933839"/>
            <a:ext cx="2304652" cy="374736"/>
          </a:xfrm>
          <a:prstGeom prst="rect">
            <a:avLst/>
          </a:prstGeom>
          <a:noFill/>
        </p:spPr>
        <p:txBody>
          <a:bodyPr wrap="square" lIns="68598" tIns="34299" rIns="68598" bIns="34299" rtlCol="0">
            <a:spAutoFit/>
          </a:bodyPr>
          <a:lstStyle/>
          <a:p>
            <a:pPr lvl="0">
              <a:lnSpc>
                <a:spcPct val="150000"/>
              </a:lnSpc>
              <a:defRPr/>
            </a:pPr>
            <a:r>
              <a:rPr lang="zh-CN" altLang="en-US" sz="1500" b="1" kern="0" dirty="0">
                <a:latin typeface="微软雅黑" pitchFamily="34" charset="-122"/>
                <a:ea typeface="微软雅黑" pitchFamily="34" charset="-122"/>
                <a:cs typeface="华文黑体" pitchFamily="2" charset="-122"/>
              </a:rPr>
              <a:t>点击此处添加标题</a:t>
            </a:r>
          </a:p>
        </p:txBody>
      </p:sp>
      <p:sp>
        <p:nvSpPr>
          <p:cNvPr id="12" name="TextBox 173"/>
          <p:cNvSpPr txBox="1"/>
          <p:nvPr/>
        </p:nvSpPr>
        <p:spPr>
          <a:xfrm>
            <a:off x="6782071" y="5449302"/>
            <a:ext cx="2873357" cy="591847"/>
          </a:xfrm>
          <a:prstGeom prst="rect">
            <a:avLst/>
          </a:prstGeom>
          <a:noFill/>
        </p:spPr>
        <p:txBody>
          <a:bodyPr wrap="square" lIns="68598" tIns="34299" rIns="68598" bIns="34299" rtlCol="0">
            <a:spAutoFit/>
          </a:bodyPr>
          <a:lstStyle/>
          <a:p>
            <a:pPr lvl="0">
              <a:lnSpc>
                <a:spcPct val="130000"/>
              </a:lnSpc>
              <a:defRPr/>
            </a:pPr>
            <a:r>
              <a:rPr lang="zh-CN" altLang="en-US" sz="900" kern="0" spc="3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797833603"/>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14:presetBounceEnd="64000">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14:bounceEnd="64000">
                                          <p:cBhvr additive="base">
                                            <p:cTn id="16" dur="500" fill="hold"/>
                                            <p:tgtEl>
                                              <p:spTgt spid="8"/>
                                            </p:tgtEl>
                                            <p:attrNameLst>
                                              <p:attrName>ppt_x</p:attrName>
                                            </p:attrNameLst>
                                          </p:cBhvr>
                                          <p:tavLst>
                                            <p:tav tm="0">
                                              <p:val>
                                                <p:strVal val="0-#ppt_w/2"/>
                                              </p:val>
                                            </p:tav>
                                            <p:tav tm="100000">
                                              <p:val>
                                                <p:strVal val="#ppt_x"/>
                                              </p:val>
                                            </p:tav>
                                          </p:tavLst>
                                        </p:anim>
                                        <p:anim calcmode="lin" valueType="num" p14:bounceEnd="64000">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par>
                              <p:cTn id="22" fill="hold">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82" y="407873"/>
            <a:ext cx="3226459" cy="477054"/>
            <a:chOff x="593838" y="646821"/>
            <a:chExt cx="3226457" cy="477053"/>
          </a:xfrm>
        </p:grpSpPr>
        <p:sp>
          <p:nvSpPr>
            <p:cNvPr id="5" name="Text Box 7"/>
            <p:cNvSpPr txBox="1">
              <a:spLocks noChangeArrowheads="1"/>
            </p:cNvSpPr>
            <p:nvPr/>
          </p:nvSpPr>
          <p:spPr bwMode="auto">
            <a:xfrm>
              <a:off x="2060905" y="831487"/>
              <a:ext cx="1759390"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Process</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矩形 5"/>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教学过程</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sp>
        <p:nvSpPr>
          <p:cNvPr id="68" name="原创设计师QQ598969553            _1"/>
          <p:cNvSpPr>
            <a:spLocks/>
          </p:cNvSpPr>
          <p:nvPr/>
        </p:nvSpPr>
        <p:spPr bwMode="auto">
          <a:xfrm rot="18900000">
            <a:off x="7266201" y="1559360"/>
            <a:ext cx="1746988" cy="174698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rgbClr val="92D050"/>
          </a:solidFill>
          <a:ln w="25400" cap="flat" cmpd="sng" algn="ctr">
            <a:noFill/>
            <a:prstDash val="soli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627" eaLnBrk="1" fontAlgn="auto" latinLnBrk="0" hangingPunct="1">
              <a:lnSpc>
                <a:spcPct val="100000"/>
              </a:lnSpc>
              <a:spcBef>
                <a:spcPts val="0"/>
              </a:spcBef>
              <a:spcAft>
                <a:spcPts val="0"/>
              </a:spcAft>
              <a:buClrTx/>
              <a:buSzTx/>
              <a:buFontTx/>
              <a:buNone/>
              <a:tabLst/>
              <a:defRPr/>
            </a:pPr>
            <a:endParaRPr kumimoji="0" lang="ko-KR" altLang="en-US" sz="2400" b="0" i="0" u="none" strike="noStrike" kern="0" cap="none" spc="0" normalizeH="0" baseline="0" noProof="0" dirty="0" smtClean="0">
              <a:ln>
                <a:noFill/>
              </a:ln>
              <a:solidFill>
                <a:prstClr val="white"/>
              </a:solidFill>
              <a:effectLst/>
              <a:uLnTx/>
              <a:uFillTx/>
              <a:latin typeface="微软雅黑" pitchFamily="34" charset="-122"/>
              <a:ea typeface="맑은 고딕" panose="020B0503020000020004" pitchFamily="34" charset="-127"/>
              <a:cs typeface="+mn-cs"/>
            </a:endParaRPr>
          </a:p>
        </p:txBody>
      </p:sp>
      <p:sp>
        <p:nvSpPr>
          <p:cNvPr id="69" name="原创设计师QQ598969553            _2"/>
          <p:cNvSpPr>
            <a:spLocks/>
          </p:cNvSpPr>
          <p:nvPr/>
        </p:nvSpPr>
        <p:spPr bwMode="auto">
          <a:xfrm rot="18900000">
            <a:off x="7917530" y="2824392"/>
            <a:ext cx="1750101" cy="174698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ysClr val="window" lastClr="FFFFFF">
              <a:lumMod val="65000"/>
            </a:sysClr>
          </a:solidFill>
          <a:ln w="25400" cap="flat" cmpd="sng" algn="ctr">
            <a:noFill/>
            <a:prstDash val="soli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627" eaLnBrk="1" fontAlgn="auto" latinLnBrk="0" hangingPunct="1">
              <a:lnSpc>
                <a:spcPct val="100000"/>
              </a:lnSpc>
              <a:spcBef>
                <a:spcPts val="0"/>
              </a:spcBef>
              <a:spcAft>
                <a:spcPts val="0"/>
              </a:spcAft>
              <a:buClrTx/>
              <a:buSzTx/>
              <a:buFontTx/>
              <a:buNone/>
              <a:tabLst/>
              <a:defRPr/>
            </a:pPr>
            <a:endParaRPr kumimoji="0" lang="ko-KR" altLang="en-US" sz="2400" b="0" i="0" u="none" strike="noStrike" kern="0" cap="none" spc="0" normalizeH="0" baseline="0" noProof="0" dirty="0" smtClean="0">
              <a:ln>
                <a:noFill/>
              </a:ln>
              <a:solidFill>
                <a:prstClr val="white"/>
              </a:solidFill>
              <a:effectLst/>
              <a:uLnTx/>
              <a:uFillTx/>
              <a:latin typeface="微软雅黑" pitchFamily="34" charset="-122"/>
              <a:ea typeface="맑은 고딕" panose="020B0503020000020004" pitchFamily="34" charset="-127"/>
              <a:cs typeface="+mn-cs"/>
            </a:endParaRPr>
          </a:p>
        </p:txBody>
      </p:sp>
      <p:sp>
        <p:nvSpPr>
          <p:cNvPr id="70" name="原创设计师QQ598969553            _3"/>
          <p:cNvSpPr>
            <a:spLocks/>
          </p:cNvSpPr>
          <p:nvPr/>
        </p:nvSpPr>
        <p:spPr bwMode="auto">
          <a:xfrm rot="18900000">
            <a:off x="6655154" y="3478379"/>
            <a:ext cx="1746988" cy="174698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rgbClr val="92D050"/>
          </a:solidFill>
          <a:ln w="25400" cap="flat" cmpd="sng" algn="ctr">
            <a:noFill/>
            <a:prstDash val="soli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627" eaLnBrk="1" fontAlgn="auto" latinLnBrk="0" hangingPunct="1">
              <a:lnSpc>
                <a:spcPct val="100000"/>
              </a:lnSpc>
              <a:spcBef>
                <a:spcPts val="0"/>
              </a:spcBef>
              <a:spcAft>
                <a:spcPts val="0"/>
              </a:spcAft>
              <a:buClrTx/>
              <a:buSzTx/>
              <a:buFontTx/>
              <a:buNone/>
              <a:tabLst/>
              <a:defRPr/>
            </a:pPr>
            <a:endParaRPr kumimoji="0" lang="ko-KR" altLang="en-US" sz="2400" b="0" i="0" u="none" strike="noStrike" kern="0" cap="none" spc="0" normalizeH="0" baseline="0" noProof="0" dirty="0" smtClean="0">
              <a:ln>
                <a:noFill/>
              </a:ln>
              <a:solidFill>
                <a:prstClr val="white"/>
              </a:solidFill>
              <a:effectLst/>
              <a:uLnTx/>
              <a:uFillTx/>
              <a:latin typeface="微软雅黑" pitchFamily="34" charset="-122"/>
              <a:ea typeface="맑은 고딕" panose="020B0503020000020004" pitchFamily="34" charset="-127"/>
              <a:cs typeface="+mn-cs"/>
            </a:endParaRPr>
          </a:p>
        </p:txBody>
      </p:sp>
      <p:sp>
        <p:nvSpPr>
          <p:cNvPr id="71" name="原创设计师QQ598969553            _4"/>
          <p:cNvSpPr>
            <a:spLocks/>
          </p:cNvSpPr>
          <p:nvPr/>
        </p:nvSpPr>
        <p:spPr bwMode="auto">
          <a:xfrm rot="18900000">
            <a:off x="6002269" y="2213344"/>
            <a:ext cx="1746988" cy="174698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rgbClr val="92D050"/>
          </a:solidFill>
          <a:ln w="25400" cap="flat" cmpd="sng" algn="ctr">
            <a:noFill/>
            <a:prstDash val="solid"/>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1219627" eaLnBrk="1" fontAlgn="auto" latinLnBrk="0" hangingPunct="1">
              <a:lnSpc>
                <a:spcPct val="100000"/>
              </a:lnSpc>
              <a:spcBef>
                <a:spcPts val="0"/>
              </a:spcBef>
              <a:spcAft>
                <a:spcPts val="0"/>
              </a:spcAft>
              <a:buClrTx/>
              <a:buSzTx/>
              <a:buFontTx/>
              <a:buNone/>
              <a:tabLst/>
              <a:defRPr/>
            </a:pPr>
            <a:endParaRPr kumimoji="0" lang="ko-KR" altLang="en-US" sz="2400" b="0" i="0" u="none" strike="noStrike" kern="0" cap="none" spc="0" normalizeH="0" baseline="0" noProof="0" dirty="0" smtClean="0">
              <a:ln>
                <a:noFill/>
              </a:ln>
              <a:solidFill>
                <a:prstClr val="white"/>
              </a:solidFill>
              <a:effectLst/>
              <a:uLnTx/>
              <a:uFillTx/>
              <a:latin typeface="微软雅黑" pitchFamily="34" charset="-122"/>
              <a:ea typeface="맑은 고딕" panose="020B0503020000020004" pitchFamily="34" charset="-127"/>
              <a:cs typeface="+mn-cs"/>
            </a:endParaRPr>
          </a:p>
        </p:txBody>
      </p:sp>
      <p:cxnSp>
        <p:nvCxnSpPr>
          <p:cNvPr id="72" name="原创设计师QQ598969553            _5"/>
          <p:cNvCxnSpPr/>
          <p:nvPr/>
        </p:nvCxnSpPr>
        <p:spPr>
          <a:xfrm>
            <a:off x="5640455" y="2753800"/>
            <a:ext cx="326442" cy="0"/>
          </a:xfrm>
          <a:prstGeom prst="line">
            <a:avLst/>
          </a:prstGeom>
          <a:noFill/>
          <a:ln w="6350" cap="flat" cmpd="sng" algn="ctr">
            <a:solidFill>
              <a:srgbClr val="414455"/>
            </a:solidFill>
            <a:prstDash val="dash"/>
            <a:headEnd type="oval"/>
          </a:ln>
          <a:effectLst/>
        </p:spPr>
      </p:cxnSp>
      <p:cxnSp>
        <p:nvCxnSpPr>
          <p:cNvPr id="73" name="原创设计师QQ598969553            _6"/>
          <p:cNvCxnSpPr/>
          <p:nvPr/>
        </p:nvCxnSpPr>
        <p:spPr>
          <a:xfrm>
            <a:off x="5712034" y="5021957"/>
            <a:ext cx="1192353" cy="0"/>
          </a:xfrm>
          <a:prstGeom prst="line">
            <a:avLst/>
          </a:prstGeom>
          <a:noFill/>
          <a:ln w="6350" cap="flat" cmpd="sng" algn="ctr">
            <a:solidFill>
              <a:srgbClr val="414455"/>
            </a:solidFill>
            <a:prstDash val="dash"/>
            <a:headEnd type="oval"/>
          </a:ln>
          <a:effectLst/>
        </p:spPr>
      </p:cxnSp>
      <p:cxnSp>
        <p:nvCxnSpPr>
          <p:cNvPr id="74" name="原创设计师QQ598969553            _7"/>
          <p:cNvCxnSpPr/>
          <p:nvPr/>
        </p:nvCxnSpPr>
        <p:spPr>
          <a:xfrm flipH="1">
            <a:off x="8714849" y="1784274"/>
            <a:ext cx="1426763" cy="0"/>
          </a:xfrm>
          <a:prstGeom prst="line">
            <a:avLst/>
          </a:prstGeom>
          <a:noFill/>
          <a:ln w="6350" cap="flat" cmpd="sng" algn="ctr">
            <a:solidFill>
              <a:srgbClr val="414455"/>
            </a:solidFill>
            <a:prstDash val="dash"/>
            <a:headEnd type="oval"/>
          </a:ln>
          <a:effectLst/>
        </p:spPr>
      </p:cxnSp>
      <p:cxnSp>
        <p:nvCxnSpPr>
          <p:cNvPr id="75" name="原创设计师QQ598969553            _8"/>
          <p:cNvCxnSpPr/>
          <p:nvPr/>
        </p:nvCxnSpPr>
        <p:spPr>
          <a:xfrm flipH="1">
            <a:off x="9687982" y="4055735"/>
            <a:ext cx="453630" cy="0"/>
          </a:xfrm>
          <a:prstGeom prst="line">
            <a:avLst/>
          </a:prstGeom>
          <a:noFill/>
          <a:ln w="6350" cap="flat" cmpd="sng" algn="ctr">
            <a:solidFill>
              <a:srgbClr val="414455"/>
            </a:solidFill>
            <a:prstDash val="dash"/>
            <a:headEnd type="oval"/>
          </a:ln>
          <a:effectLst/>
        </p:spPr>
      </p:cxnSp>
      <p:sp>
        <p:nvSpPr>
          <p:cNvPr id="76" name="原创设计师QQ598969553            _9"/>
          <p:cNvSpPr txBox="1">
            <a:spLocks/>
          </p:cNvSpPr>
          <p:nvPr/>
        </p:nvSpPr>
        <p:spPr>
          <a:xfrm>
            <a:off x="482551" y="2181281"/>
            <a:ext cx="3101892" cy="3405900"/>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altLang="zh-CN" sz="1600" dirty="0">
              <a:solidFill>
                <a:srgbClr val="414455"/>
              </a:solidFill>
              <a:latin typeface="微软雅黑" pitchFamily="34" charset="-122"/>
              <a:ea typeface="微软雅黑" pitchFamily="34" charset="-122"/>
            </a:endParaRPr>
          </a:p>
          <a:p>
            <a:pPr algn="just">
              <a:lnSpc>
                <a:spcPct val="130000"/>
              </a:lnSpc>
            </a:pPr>
            <a:r>
              <a:rPr lang="zh-CN" altLang="en-US" sz="1600" dirty="0">
                <a:solidFill>
                  <a:srgbClr val="414455"/>
                </a:solidFill>
                <a:latin typeface="微软雅黑" pitchFamily="34" charset="-122"/>
                <a:ea typeface="微软雅黑" pitchFamily="34" charset="-122"/>
              </a:rPr>
              <a:t>点击添加文字内容点击添加文字内容点击添加文字内容</a:t>
            </a:r>
            <a:endParaRPr lang="en-US" sz="1600" dirty="0">
              <a:solidFill>
                <a:srgbClr val="414455"/>
              </a:solidFill>
              <a:latin typeface="微软雅黑" pitchFamily="34" charset="-122"/>
              <a:ea typeface="微软雅黑" pitchFamily="34" charset="-122"/>
            </a:endParaRPr>
          </a:p>
        </p:txBody>
      </p:sp>
      <p:cxnSp>
        <p:nvCxnSpPr>
          <p:cNvPr id="77" name="原创设计师QQ598969553            _10"/>
          <p:cNvCxnSpPr/>
          <p:nvPr/>
        </p:nvCxnSpPr>
        <p:spPr>
          <a:xfrm flipV="1">
            <a:off x="4005832" y="1472308"/>
            <a:ext cx="0" cy="4483417"/>
          </a:xfrm>
          <a:prstGeom prst="line">
            <a:avLst/>
          </a:prstGeom>
          <a:noFill/>
          <a:ln w="3175" cap="flat" cmpd="sng" algn="ctr">
            <a:solidFill>
              <a:srgbClr val="414455"/>
            </a:solidFill>
            <a:prstDash val="solid"/>
          </a:ln>
          <a:effectLst/>
        </p:spPr>
      </p:cxnSp>
      <p:sp>
        <p:nvSpPr>
          <p:cNvPr id="78" name="原创设计师QQ598969553            _11"/>
          <p:cNvSpPr>
            <a:spLocks noChangeArrowheads="1"/>
          </p:cNvSpPr>
          <p:nvPr/>
        </p:nvSpPr>
        <p:spPr bwMode="auto">
          <a:xfrm>
            <a:off x="4346486" y="2511512"/>
            <a:ext cx="1107996" cy="646331"/>
          </a:xfrm>
          <a:prstGeom prst="rect">
            <a:avLst/>
          </a:prstGeom>
          <a:noFill/>
          <a:ln w="9525">
            <a:noFill/>
            <a:miter lim="800000"/>
            <a:headEnd/>
            <a:tailEnd/>
          </a:ln>
        </p:spPr>
        <p:txBody>
          <a:bodyPr wrap="none">
            <a:spAutoFit/>
          </a:bodyPr>
          <a:lstStyle/>
          <a:p>
            <a:pPr defTabSz="1219627"/>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pPr defTabSz="1219627"/>
            <a:r>
              <a:rPr lang="zh-CN" altLang="en-US" dirty="0">
                <a:solidFill>
                  <a:srgbClr val="414455"/>
                </a:solidFill>
                <a:latin typeface="微软雅黑" pitchFamily="34" charset="-122"/>
                <a:ea typeface="微软雅黑" pitchFamily="34" charset="-122"/>
              </a:rPr>
              <a:t>添加内容</a:t>
            </a:r>
          </a:p>
        </p:txBody>
      </p:sp>
      <p:sp>
        <p:nvSpPr>
          <p:cNvPr id="79" name="原创设计师QQ598969553            _12"/>
          <p:cNvSpPr>
            <a:spLocks noChangeArrowheads="1"/>
          </p:cNvSpPr>
          <p:nvPr/>
        </p:nvSpPr>
        <p:spPr bwMode="auto">
          <a:xfrm>
            <a:off x="10295342" y="1528364"/>
            <a:ext cx="1107996" cy="646331"/>
          </a:xfrm>
          <a:prstGeom prst="rect">
            <a:avLst/>
          </a:prstGeom>
          <a:noFill/>
          <a:ln w="9525">
            <a:noFill/>
            <a:miter lim="800000"/>
            <a:headEnd/>
            <a:tailEnd/>
          </a:ln>
        </p:spPr>
        <p:txBody>
          <a:bodyPr wrap="none">
            <a:spAutoFit/>
          </a:bodyPr>
          <a:lstStyle/>
          <a:p>
            <a:pPr defTabSz="1219627"/>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pPr defTabSz="1219627"/>
            <a:r>
              <a:rPr lang="zh-CN" altLang="en-US" dirty="0">
                <a:solidFill>
                  <a:srgbClr val="414455"/>
                </a:solidFill>
                <a:latin typeface="微软雅黑" pitchFamily="34" charset="-122"/>
                <a:ea typeface="微软雅黑" pitchFamily="34" charset="-122"/>
              </a:rPr>
              <a:t>添加内容</a:t>
            </a:r>
          </a:p>
        </p:txBody>
      </p:sp>
      <p:sp>
        <p:nvSpPr>
          <p:cNvPr id="80" name="原创设计师QQ598969553            _13"/>
          <p:cNvSpPr>
            <a:spLocks noChangeArrowheads="1"/>
          </p:cNvSpPr>
          <p:nvPr/>
        </p:nvSpPr>
        <p:spPr bwMode="auto">
          <a:xfrm>
            <a:off x="4423169" y="4656784"/>
            <a:ext cx="1107996" cy="646331"/>
          </a:xfrm>
          <a:prstGeom prst="rect">
            <a:avLst/>
          </a:prstGeom>
          <a:noFill/>
          <a:ln w="9525">
            <a:noFill/>
            <a:miter lim="800000"/>
            <a:headEnd/>
            <a:tailEnd/>
          </a:ln>
        </p:spPr>
        <p:txBody>
          <a:bodyPr wrap="none">
            <a:spAutoFit/>
          </a:bodyPr>
          <a:lstStyle/>
          <a:p>
            <a:pPr defTabSz="1219627"/>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pPr defTabSz="1219627"/>
            <a:r>
              <a:rPr lang="zh-CN" altLang="en-US" dirty="0">
                <a:solidFill>
                  <a:srgbClr val="414455"/>
                </a:solidFill>
                <a:latin typeface="微软雅黑" pitchFamily="34" charset="-122"/>
                <a:ea typeface="微软雅黑" pitchFamily="34" charset="-122"/>
              </a:rPr>
              <a:t>添加内容</a:t>
            </a:r>
          </a:p>
        </p:txBody>
      </p:sp>
      <p:sp>
        <p:nvSpPr>
          <p:cNvPr id="81" name="原创设计师QQ598969553            _14"/>
          <p:cNvSpPr>
            <a:spLocks noChangeArrowheads="1"/>
          </p:cNvSpPr>
          <p:nvPr/>
        </p:nvSpPr>
        <p:spPr bwMode="auto">
          <a:xfrm>
            <a:off x="10363087" y="3797347"/>
            <a:ext cx="1107996" cy="646331"/>
          </a:xfrm>
          <a:prstGeom prst="rect">
            <a:avLst/>
          </a:prstGeom>
          <a:noFill/>
          <a:ln w="9525">
            <a:noFill/>
            <a:miter lim="800000"/>
            <a:headEnd/>
            <a:tailEnd/>
          </a:ln>
        </p:spPr>
        <p:txBody>
          <a:bodyPr wrap="none">
            <a:spAutoFit/>
          </a:bodyPr>
          <a:lstStyle/>
          <a:p>
            <a:pPr defTabSz="1219627"/>
            <a:r>
              <a:rPr lang="zh-CN" altLang="en-US" dirty="0">
                <a:solidFill>
                  <a:srgbClr val="414455"/>
                </a:solidFill>
                <a:latin typeface="微软雅黑" pitchFamily="34" charset="-122"/>
                <a:ea typeface="微软雅黑" pitchFamily="34" charset="-122"/>
              </a:rPr>
              <a:t>点击此处</a:t>
            </a:r>
            <a:endParaRPr lang="en-US" altLang="zh-CN" dirty="0">
              <a:solidFill>
                <a:srgbClr val="414455"/>
              </a:solidFill>
              <a:latin typeface="微软雅黑" pitchFamily="34" charset="-122"/>
              <a:ea typeface="微软雅黑" pitchFamily="34" charset="-122"/>
            </a:endParaRPr>
          </a:p>
          <a:p>
            <a:pPr defTabSz="1219627"/>
            <a:r>
              <a:rPr lang="zh-CN" altLang="en-US" dirty="0">
                <a:solidFill>
                  <a:srgbClr val="414455"/>
                </a:solidFill>
                <a:latin typeface="微软雅黑" pitchFamily="34" charset="-122"/>
                <a:ea typeface="微软雅黑" pitchFamily="34" charset="-122"/>
              </a:rPr>
              <a:t>添加内容</a:t>
            </a:r>
          </a:p>
        </p:txBody>
      </p:sp>
    </p:spTree>
    <p:extLst>
      <p:ext uri="{BB962C8B-B14F-4D97-AF65-F5344CB8AC3E}">
        <p14:creationId xmlns:p14="http://schemas.microsoft.com/office/powerpoint/2010/main" val="2161708490"/>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49" presetClass="entr" presetSubtype="0" decel="10000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p:cTn id="15" dur="500" fill="hold"/>
                                        <p:tgtEl>
                                          <p:spTgt spid="68"/>
                                        </p:tgtEl>
                                        <p:attrNameLst>
                                          <p:attrName>ppt_w</p:attrName>
                                        </p:attrNameLst>
                                      </p:cBhvr>
                                      <p:tavLst>
                                        <p:tav tm="0">
                                          <p:val>
                                            <p:fltVal val="0"/>
                                          </p:val>
                                        </p:tav>
                                        <p:tav tm="100000">
                                          <p:val>
                                            <p:strVal val="#ppt_w"/>
                                          </p:val>
                                        </p:tav>
                                      </p:tavLst>
                                    </p:anim>
                                    <p:anim calcmode="lin" valueType="num">
                                      <p:cBhvr>
                                        <p:cTn id="16" dur="500" fill="hold"/>
                                        <p:tgtEl>
                                          <p:spTgt spid="68"/>
                                        </p:tgtEl>
                                        <p:attrNameLst>
                                          <p:attrName>ppt_h</p:attrName>
                                        </p:attrNameLst>
                                      </p:cBhvr>
                                      <p:tavLst>
                                        <p:tav tm="0">
                                          <p:val>
                                            <p:fltVal val="0"/>
                                          </p:val>
                                        </p:tav>
                                        <p:tav tm="100000">
                                          <p:val>
                                            <p:strVal val="#ppt_h"/>
                                          </p:val>
                                        </p:tav>
                                      </p:tavLst>
                                    </p:anim>
                                    <p:anim calcmode="lin" valueType="num">
                                      <p:cBhvr>
                                        <p:cTn id="17" dur="500" fill="hold"/>
                                        <p:tgtEl>
                                          <p:spTgt spid="68"/>
                                        </p:tgtEl>
                                        <p:attrNameLst>
                                          <p:attrName>style.rotation</p:attrName>
                                        </p:attrNameLst>
                                      </p:cBhvr>
                                      <p:tavLst>
                                        <p:tav tm="0">
                                          <p:val>
                                            <p:fltVal val="360"/>
                                          </p:val>
                                        </p:tav>
                                        <p:tav tm="100000">
                                          <p:val>
                                            <p:fltVal val="0"/>
                                          </p:val>
                                        </p:tav>
                                      </p:tavLst>
                                    </p:anim>
                                    <p:animEffect transition="in" filter="fade">
                                      <p:cBhvr>
                                        <p:cTn id="18" dur="500"/>
                                        <p:tgtEl>
                                          <p:spTgt spid="68"/>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wipe(down)">
                                      <p:cBhvr>
                                        <p:cTn id="26" dur="500"/>
                                        <p:tgtEl>
                                          <p:spTgt spid="79"/>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p:cTn id="30" dur="500" fill="hold"/>
                                        <p:tgtEl>
                                          <p:spTgt spid="71"/>
                                        </p:tgtEl>
                                        <p:attrNameLst>
                                          <p:attrName>ppt_w</p:attrName>
                                        </p:attrNameLst>
                                      </p:cBhvr>
                                      <p:tavLst>
                                        <p:tav tm="0">
                                          <p:val>
                                            <p:fltVal val="0"/>
                                          </p:val>
                                        </p:tav>
                                        <p:tav tm="100000">
                                          <p:val>
                                            <p:strVal val="#ppt_w"/>
                                          </p:val>
                                        </p:tav>
                                      </p:tavLst>
                                    </p:anim>
                                    <p:anim calcmode="lin" valueType="num">
                                      <p:cBhvr>
                                        <p:cTn id="31" dur="500" fill="hold"/>
                                        <p:tgtEl>
                                          <p:spTgt spid="71"/>
                                        </p:tgtEl>
                                        <p:attrNameLst>
                                          <p:attrName>ppt_h</p:attrName>
                                        </p:attrNameLst>
                                      </p:cBhvr>
                                      <p:tavLst>
                                        <p:tav tm="0">
                                          <p:val>
                                            <p:fltVal val="0"/>
                                          </p:val>
                                        </p:tav>
                                        <p:tav tm="100000">
                                          <p:val>
                                            <p:strVal val="#ppt_h"/>
                                          </p:val>
                                        </p:tav>
                                      </p:tavLst>
                                    </p:anim>
                                    <p:anim calcmode="lin" valueType="num">
                                      <p:cBhvr>
                                        <p:cTn id="32" dur="500" fill="hold"/>
                                        <p:tgtEl>
                                          <p:spTgt spid="71"/>
                                        </p:tgtEl>
                                        <p:attrNameLst>
                                          <p:attrName>style.rotation</p:attrName>
                                        </p:attrNameLst>
                                      </p:cBhvr>
                                      <p:tavLst>
                                        <p:tav tm="0">
                                          <p:val>
                                            <p:fltVal val="360"/>
                                          </p:val>
                                        </p:tav>
                                        <p:tav tm="100000">
                                          <p:val>
                                            <p:fltVal val="0"/>
                                          </p:val>
                                        </p:tav>
                                      </p:tavLst>
                                    </p:anim>
                                    <p:animEffect transition="in" filter="fade">
                                      <p:cBhvr>
                                        <p:cTn id="33" dur="500"/>
                                        <p:tgtEl>
                                          <p:spTgt spid="71"/>
                                        </p:tgtEl>
                                      </p:cBhvr>
                                    </p:animEffect>
                                  </p:childTnLst>
                                </p:cTn>
                              </p:par>
                            </p:childTnLst>
                          </p:cTn>
                        </p:par>
                        <p:par>
                          <p:cTn id="34" fill="hold">
                            <p:stCondLst>
                              <p:cond delay="3000"/>
                            </p:stCondLst>
                            <p:childTnLst>
                              <p:par>
                                <p:cTn id="35" presetID="22" presetClass="entr" presetSubtype="2" fill="hold"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right)">
                                      <p:cBhvr>
                                        <p:cTn id="37" dur="500"/>
                                        <p:tgtEl>
                                          <p:spTgt spid="72"/>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78"/>
                                        </p:tgtEl>
                                        <p:attrNameLst>
                                          <p:attrName>style.visibility</p:attrName>
                                        </p:attrNameLst>
                                      </p:cBhvr>
                                      <p:to>
                                        <p:strVal val="visible"/>
                                      </p:to>
                                    </p:set>
                                    <p:animEffect transition="in" filter="wipe(left)">
                                      <p:cBhvr>
                                        <p:cTn id="41" dur="500"/>
                                        <p:tgtEl>
                                          <p:spTgt spid="78"/>
                                        </p:tgtEl>
                                      </p:cBhvr>
                                    </p:animEffect>
                                  </p:childTnLst>
                                </p:cTn>
                              </p:par>
                            </p:childTnLst>
                          </p:cTn>
                        </p:par>
                        <p:par>
                          <p:cTn id="42" fill="hold">
                            <p:stCondLst>
                              <p:cond delay="4000"/>
                            </p:stCondLst>
                            <p:childTnLst>
                              <p:par>
                                <p:cTn id="43" presetID="49" presetClass="entr" presetSubtype="0" decel="100000" fill="hold" grpId="0" nodeType="afterEffect">
                                  <p:stCondLst>
                                    <p:cond delay="0"/>
                                  </p:stCondLst>
                                  <p:childTnLst>
                                    <p:set>
                                      <p:cBhvr>
                                        <p:cTn id="44" dur="1" fill="hold">
                                          <p:stCondLst>
                                            <p:cond delay="0"/>
                                          </p:stCondLst>
                                        </p:cTn>
                                        <p:tgtEl>
                                          <p:spTgt spid="70"/>
                                        </p:tgtEl>
                                        <p:attrNameLst>
                                          <p:attrName>style.visibility</p:attrName>
                                        </p:attrNameLst>
                                      </p:cBhvr>
                                      <p:to>
                                        <p:strVal val="visible"/>
                                      </p:to>
                                    </p:set>
                                    <p:anim calcmode="lin" valueType="num">
                                      <p:cBhvr>
                                        <p:cTn id="45" dur="500" fill="hold"/>
                                        <p:tgtEl>
                                          <p:spTgt spid="70"/>
                                        </p:tgtEl>
                                        <p:attrNameLst>
                                          <p:attrName>ppt_w</p:attrName>
                                        </p:attrNameLst>
                                      </p:cBhvr>
                                      <p:tavLst>
                                        <p:tav tm="0">
                                          <p:val>
                                            <p:fltVal val="0"/>
                                          </p:val>
                                        </p:tav>
                                        <p:tav tm="100000">
                                          <p:val>
                                            <p:strVal val="#ppt_w"/>
                                          </p:val>
                                        </p:tav>
                                      </p:tavLst>
                                    </p:anim>
                                    <p:anim calcmode="lin" valueType="num">
                                      <p:cBhvr>
                                        <p:cTn id="46" dur="500" fill="hold"/>
                                        <p:tgtEl>
                                          <p:spTgt spid="70"/>
                                        </p:tgtEl>
                                        <p:attrNameLst>
                                          <p:attrName>ppt_h</p:attrName>
                                        </p:attrNameLst>
                                      </p:cBhvr>
                                      <p:tavLst>
                                        <p:tav tm="0">
                                          <p:val>
                                            <p:fltVal val="0"/>
                                          </p:val>
                                        </p:tav>
                                        <p:tav tm="100000">
                                          <p:val>
                                            <p:strVal val="#ppt_h"/>
                                          </p:val>
                                        </p:tav>
                                      </p:tavLst>
                                    </p:anim>
                                    <p:anim calcmode="lin" valueType="num">
                                      <p:cBhvr>
                                        <p:cTn id="47" dur="500" fill="hold"/>
                                        <p:tgtEl>
                                          <p:spTgt spid="70"/>
                                        </p:tgtEl>
                                        <p:attrNameLst>
                                          <p:attrName>style.rotation</p:attrName>
                                        </p:attrNameLst>
                                      </p:cBhvr>
                                      <p:tavLst>
                                        <p:tav tm="0">
                                          <p:val>
                                            <p:fltVal val="360"/>
                                          </p:val>
                                        </p:tav>
                                        <p:tav tm="100000">
                                          <p:val>
                                            <p:fltVal val="0"/>
                                          </p:val>
                                        </p:tav>
                                      </p:tavLst>
                                    </p:anim>
                                    <p:animEffect transition="in" filter="fade">
                                      <p:cBhvr>
                                        <p:cTn id="48" dur="500"/>
                                        <p:tgtEl>
                                          <p:spTgt spid="70"/>
                                        </p:tgtEl>
                                      </p:cBhvr>
                                    </p:animEffect>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wipe(right)">
                                      <p:cBhvr>
                                        <p:cTn id="52" dur="500"/>
                                        <p:tgtEl>
                                          <p:spTgt spid="73"/>
                                        </p:tgtEl>
                                      </p:cBhvr>
                                    </p:animEffect>
                                  </p:childTnLst>
                                </p:cTn>
                              </p:par>
                            </p:childTnLst>
                          </p:cTn>
                        </p:par>
                        <p:par>
                          <p:cTn id="53" fill="hold">
                            <p:stCondLst>
                              <p:cond delay="5000"/>
                            </p:stCondLst>
                            <p:childTnLst>
                              <p:par>
                                <p:cTn id="54" presetID="22" presetClass="entr" presetSubtype="4" fill="hold" grpId="0"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wipe(down)">
                                      <p:cBhvr>
                                        <p:cTn id="56" dur="500"/>
                                        <p:tgtEl>
                                          <p:spTgt spid="80"/>
                                        </p:tgtEl>
                                      </p:cBhvr>
                                    </p:animEffect>
                                  </p:childTnLst>
                                </p:cTn>
                              </p:par>
                            </p:childTnLst>
                          </p:cTn>
                        </p:par>
                        <p:par>
                          <p:cTn id="57" fill="hold">
                            <p:stCondLst>
                              <p:cond delay="5500"/>
                            </p:stCondLst>
                            <p:childTnLst>
                              <p:par>
                                <p:cTn id="58" presetID="49" presetClass="entr" presetSubtype="0" decel="100000" fill="hold" grpId="0" nodeType="afterEffect">
                                  <p:stCondLst>
                                    <p:cond delay="0"/>
                                  </p:stCondLst>
                                  <p:childTnLst>
                                    <p:set>
                                      <p:cBhvr>
                                        <p:cTn id="59" dur="1" fill="hold">
                                          <p:stCondLst>
                                            <p:cond delay="0"/>
                                          </p:stCondLst>
                                        </p:cTn>
                                        <p:tgtEl>
                                          <p:spTgt spid="69"/>
                                        </p:tgtEl>
                                        <p:attrNameLst>
                                          <p:attrName>style.visibility</p:attrName>
                                        </p:attrNameLst>
                                      </p:cBhvr>
                                      <p:to>
                                        <p:strVal val="visible"/>
                                      </p:to>
                                    </p:set>
                                    <p:anim calcmode="lin" valueType="num">
                                      <p:cBhvr>
                                        <p:cTn id="60" dur="500" fill="hold"/>
                                        <p:tgtEl>
                                          <p:spTgt spid="69"/>
                                        </p:tgtEl>
                                        <p:attrNameLst>
                                          <p:attrName>ppt_w</p:attrName>
                                        </p:attrNameLst>
                                      </p:cBhvr>
                                      <p:tavLst>
                                        <p:tav tm="0">
                                          <p:val>
                                            <p:fltVal val="0"/>
                                          </p:val>
                                        </p:tav>
                                        <p:tav tm="100000">
                                          <p:val>
                                            <p:strVal val="#ppt_w"/>
                                          </p:val>
                                        </p:tav>
                                      </p:tavLst>
                                    </p:anim>
                                    <p:anim calcmode="lin" valueType="num">
                                      <p:cBhvr>
                                        <p:cTn id="61" dur="500" fill="hold"/>
                                        <p:tgtEl>
                                          <p:spTgt spid="69"/>
                                        </p:tgtEl>
                                        <p:attrNameLst>
                                          <p:attrName>ppt_h</p:attrName>
                                        </p:attrNameLst>
                                      </p:cBhvr>
                                      <p:tavLst>
                                        <p:tav tm="0">
                                          <p:val>
                                            <p:fltVal val="0"/>
                                          </p:val>
                                        </p:tav>
                                        <p:tav tm="100000">
                                          <p:val>
                                            <p:strVal val="#ppt_h"/>
                                          </p:val>
                                        </p:tav>
                                      </p:tavLst>
                                    </p:anim>
                                    <p:anim calcmode="lin" valueType="num">
                                      <p:cBhvr>
                                        <p:cTn id="62" dur="500" fill="hold"/>
                                        <p:tgtEl>
                                          <p:spTgt spid="69"/>
                                        </p:tgtEl>
                                        <p:attrNameLst>
                                          <p:attrName>style.rotation</p:attrName>
                                        </p:attrNameLst>
                                      </p:cBhvr>
                                      <p:tavLst>
                                        <p:tav tm="0">
                                          <p:val>
                                            <p:fltVal val="360"/>
                                          </p:val>
                                        </p:tav>
                                        <p:tav tm="100000">
                                          <p:val>
                                            <p:fltVal val="0"/>
                                          </p:val>
                                        </p:tav>
                                      </p:tavLst>
                                    </p:anim>
                                    <p:animEffect transition="in" filter="fade">
                                      <p:cBhvr>
                                        <p:cTn id="63" dur="500"/>
                                        <p:tgtEl>
                                          <p:spTgt spid="69"/>
                                        </p:tgtEl>
                                      </p:cBhvr>
                                    </p:animEffect>
                                  </p:childTnLst>
                                </p:cTn>
                              </p:par>
                            </p:childTnLst>
                          </p:cTn>
                        </p:par>
                        <p:par>
                          <p:cTn id="64" fill="hold">
                            <p:stCondLst>
                              <p:cond delay="6000"/>
                            </p:stCondLst>
                            <p:childTnLst>
                              <p:par>
                                <p:cTn id="65" presetID="22" presetClass="entr" presetSubtype="8" fill="hold" nodeType="afterEffect">
                                  <p:stCondLst>
                                    <p:cond delay="0"/>
                                  </p:stCondLst>
                                  <p:childTnLst>
                                    <p:set>
                                      <p:cBhvr>
                                        <p:cTn id="66" dur="1" fill="hold">
                                          <p:stCondLst>
                                            <p:cond delay="0"/>
                                          </p:stCondLst>
                                        </p:cTn>
                                        <p:tgtEl>
                                          <p:spTgt spid="75"/>
                                        </p:tgtEl>
                                        <p:attrNameLst>
                                          <p:attrName>style.visibility</p:attrName>
                                        </p:attrNameLst>
                                      </p:cBhvr>
                                      <p:to>
                                        <p:strVal val="visible"/>
                                      </p:to>
                                    </p:set>
                                    <p:animEffect transition="in" filter="wipe(left)">
                                      <p:cBhvr>
                                        <p:cTn id="67" dur="500"/>
                                        <p:tgtEl>
                                          <p:spTgt spid="75"/>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left)">
                                      <p:cBhvr>
                                        <p:cTn id="71" dur="500"/>
                                        <p:tgtEl>
                                          <p:spTgt spid="81"/>
                                        </p:tgtEl>
                                      </p:cBhvr>
                                    </p:animEffect>
                                  </p:childTnLst>
                                </p:cTn>
                              </p:par>
                            </p:childTnLst>
                          </p:cTn>
                        </p:par>
                        <p:par>
                          <p:cTn id="72" fill="hold">
                            <p:stCondLst>
                              <p:cond delay="7000"/>
                            </p:stCondLst>
                            <p:childTnLst>
                              <p:par>
                                <p:cTn id="73" presetID="22" presetClass="entr" presetSubtype="1" fill="hold" nodeType="afterEffect">
                                  <p:stCondLst>
                                    <p:cond delay="0"/>
                                  </p:stCondLst>
                                  <p:childTnLst>
                                    <p:set>
                                      <p:cBhvr>
                                        <p:cTn id="74" dur="1" fill="hold">
                                          <p:stCondLst>
                                            <p:cond delay="0"/>
                                          </p:stCondLst>
                                        </p:cTn>
                                        <p:tgtEl>
                                          <p:spTgt spid="77"/>
                                        </p:tgtEl>
                                        <p:attrNameLst>
                                          <p:attrName>style.visibility</p:attrName>
                                        </p:attrNameLst>
                                      </p:cBhvr>
                                      <p:to>
                                        <p:strVal val="visible"/>
                                      </p:to>
                                    </p:set>
                                    <p:animEffect transition="in" filter="wipe(up)">
                                      <p:cBhvr>
                                        <p:cTn id="75" dur="500"/>
                                        <p:tgtEl>
                                          <p:spTgt spid="77"/>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76"/>
                                        </p:tgtEl>
                                        <p:attrNameLst>
                                          <p:attrName>style.visibility</p:attrName>
                                        </p:attrNameLst>
                                      </p:cBhvr>
                                      <p:to>
                                        <p:strVal val="visible"/>
                                      </p:to>
                                    </p:set>
                                    <p:animEffect transition="in" filter="wipe(up)">
                                      <p:cBhvr>
                                        <p:cTn id="79"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6" grpId="0"/>
      <p:bldP spid="78" grpId="0"/>
      <p:bldP spid="79" grpId="0"/>
      <p:bldP spid="80" grpId="0"/>
      <p:bldP spid="8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513082" y="407873"/>
            <a:ext cx="3226459" cy="477054"/>
            <a:chOff x="593838" y="646821"/>
            <a:chExt cx="3226457" cy="477053"/>
          </a:xfrm>
        </p:grpSpPr>
        <p:sp>
          <p:nvSpPr>
            <p:cNvPr id="57" name="Text Box 7"/>
            <p:cNvSpPr txBox="1">
              <a:spLocks noChangeArrowheads="1"/>
            </p:cNvSpPr>
            <p:nvPr/>
          </p:nvSpPr>
          <p:spPr bwMode="auto">
            <a:xfrm>
              <a:off x="2060905" y="831487"/>
              <a:ext cx="1759390" cy="292387"/>
            </a:xfrm>
            <a:prstGeom prst="rect">
              <a:avLst/>
            </a:prstGeom>
            <a:noFill/>
            <a:ln w="9525">
              <a:noFill/>
              <a:miter lim="800000"/>
              <a:headEnd/>
              <a:tailEnd/>
            </a:ln>
          </p:spPr>
          <p:txBody>
            <a:bodyPr wrap="none" lIns="45720" tIns="22860" rIns="45720" bIns="22860">
              <a:spAutoFit/>
            </a:bodyPr>
            <a:lstStyle/>
            <a:p>
              <a:pPr algn="ctr" defTabSz="1088277"/>
              <a:r>
                <a:rPr lang="en-CA" sz="1600" dirty="0" smtClean="0">
                  <a:solidFill>
                    <a:schemeClr val="bg1">
                      <a:lumMod val="65000"/>
                    </a:schemeClr>
                  </a:solidFill>
                  <a:latin typeface="微软雅黑" panose="020B0503020204020204" pitchFamily="34" charset="-122"/>
                  <a:ea typeface="微软雅黑" panose="020B0503020204020204" pitchFamily="34" charset="-122"/>
                  <a:cs typeface="Open Sans" pitchFamily="34" charset="0"/>
                </a:rPr>
                <a:t>Teaching Process</a:t>
              </a:r>
              <a:endParaRPr lang="en-CA" sz="1600" dirty="0">
                <a:solidFill>
                  <a:schemeClr val="bg1">
                    <a:lumMod val="65000"/>
                  </a:schemeClr>
                </a:solidFill>
                <a:latin typeface="微软雅黑" panose="020B0503020204020204" pitchFamily="34" charset="-122"/>
                <a:ea typeface="微软雅黑" panose="020B0503020204020204" pitchFamily="34" charset="-122"/>
                <a:cs typeface="Open Sans" pitchFamily="34" charset="0"/>
              </a:endParaRPr>
            </a:p>
          </p:txBody>
        </p:sp>
        <p:sp>
          <p:nvSpPr>
            <p:cNvPr id="58" name="矩形 57"/>
            <p:cNvSpPr/>
            <p:nvPr/>
          </p:nvSpPr>
          <p:spPr>
            <a:xfrm>
              <a:off x="593838" y="646821"/>
              <a:ext cx="1467067" cy="477053"/>
            </a:xfrm>
            <a:prstGeom prst="rect">
              <a:avLst/>
            </a:prstGeom>
          </p:spPr>
          <p:txBody>
            <a:bodyPr wrap="none">
              <a:spAutoFit/>
            </a:bodyPr>
            <a:lstStyle/>
            <a:p>
              <a:pPr algn="ctr" defTabSz="1088277"/>
              <a:r>
                <a:rPr lang="zh-CN" altLang="en-US" sz="2500" b="1" dirty="0" smtClean="0">
                  <a:latin typeface="微软雅黑" panose="020B0503020204020204" pitchFamily="34" charset="-122"/>
                  <a:ea typeface="微软雅黑" panose="020B0503020204020204" pitchFamily="34" charset="-122"/>
                  <a:cs typeface="Open Sans" pitchFamily="34" charset="0"/>
                </a:rPr>
                <a:t>教学过程</a:t>
              </a:r>
              <a:endParaRPr lang="en-CA" altLang="zh-CN" sz="2500" b="1" dirty="0">
                <a:latin typeface="微软雅黑" panose="020B0503020204020204" pitchFamily="34" charset="-122"/>
                <a:ea typeface="微软雅黑" panose="020B0503020204020204" pitchFamily="34" charset="-122"/>
                <a:cs typeface="Open Sans" pitchFamily="34" charset="0"/>
              </a:endParaRPr>
            </a:p>
          </p:txBody>
        </p:sp>
      </p:grpSp>
      <p:pic>
        <p:nvPicPr>
          <p:cNvPr id="59" name="图片 58"/>
          <p:cNvPicPr>
            <a:picLocks noChangeAspect="1"/>
          </p:cNvPicPr>
          <p:nvPr/>
        </p:nvPicPr>
        <p:blipFill rotWithShape="1">
          <a:blip r:embed="rId3" cstate="print">
            <a:extLst>
              <a:ext uri="{28A0092B-C50C-407E-A947-70E740481C1C}">
                <a14:useLocalDpi xmlns:a14="http://schemas.microsoft.com/office/drawing/2010/main" val="0"/>
              </a:ext>
            </a:extLst>
          </a:blip>
          <a:srcRect t="25806" r="54643"/>
          <a:stretch/>
        </p:blipFill>
        <p:spPr>
          <a:xfrm>
            <a:off x="-658" y="387257"/>
            <a:ext cx="470198" cy="427621"/>
          </a:xfrm>
          <a:prstGeom prst="rect">
            <a:avLst/>
          </a:prstGeom>
        </p:spPr>
      </p:pic>
      <p:grpSp>
        <p:nvGrpSpPr>
          <p:cNvPr id="102" name="Group 36"/>
          <p:cNvGrpSpPr/>
          <p:nvPr/>
        </p:nvGrpSpPr>
        <p:grpSpPr>
          <a:xfrm>
            <a:off x="2631735" y="3779744"/>
            <a:ext cx="1992942" cy="690265"/>
            <a:chOff x="1055058" y="3105150"/>
            <a:chExt cx="1992942" cy="690265"/>
          </a:xfrm>
        </p:grpSpPr>
        <p:sp>
          <p:nvSpPr>
            <p:cNvPr id="103" name="Rectangle 9"/>
            <p:cNvSpPr/>
            <p:nvPr/>
          </p:nvSpPr>
          <p:spPr>
            <a:xfrm>
              <a:off x="1055058" y="3333750"/>
              <a:ext cx="1992942" cy="461665"/>
            </a:xfrm>
            <a:prstGeom prst="rect">
              <a:avLst/>
            </a:prstGeom>
          </p:spPr>
          <p:txBody>
            <a:bodyPr wrap="square">
              <a:spAutoFit/>
            </a:bodyPr>
            <a:lstStyle/>
            <a:p>
              <a:pPr fontAlgn="base">
                <a:spcBef>
                  <a:spcPct val="0"/>
                </a:spcBef>
                <a:spcAft>
                  <a:spcPct val="0"/>
                </a:spcAft>
              </a:pPr>
              <a:r>
                <a:rPr lang="zh-CN" altLang="en-US" sz="800" dirty="0" smtClean="0">
                  <a:solidFill>
                    <a:prstClr val="black">
                      <a:lumMod val="65000"/>
                      <a:lumOff val="35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sz="8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04" name="Rectangle 10"/>
            <p:cNvSpPr/>
            <p:nvPr/>
          </p:nvSpPr>
          <p:spPr>
            <a:xfrm>
              <a:off x="1066800" y="3105150"/>
              <a:ext cx="1211572" cy="276999"/>
            </a:xfrm>
            <a:prstGeom prst="rect">
              <a:avLst/>
            </a:prstGeom>
            <a:noFill/>
          </p:spPr>
          <p:txBody>
            <a:bodyPr wrap="square">
              <a:spAutoFit/>
            </a:bodyPr>
            <a:lstStyle/>
            <a:p>
              <a:pPr fontAlgn="base">
                <a:spcBef>
                  <a:spcPct val="0"/>
                </a:spcBef>
                <a:spcAft>
                  <a:spcPct val="0"/>
                </a:spcAft>
              </a:pPr>
              <a:r>
                <a:rPr lang="zh-CN" altLang="en-US" sz="1200" b="1"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ms-MY" sz="12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105" name="Group 37"/>
          <p:cNvGrpSpPr/>
          <p:nvPr/>
        </p:nvGrpSpPr>
        <p:grpSpPr>
          <a:xfrm>
            <a:off x="5386677" y="3779744"/>
            <a:ext cx="1992942" cy="690265"/>
            <a:chOff x="3810000" y="3105150"/>
            <a:chExt cx="1992942" cy="690265"/>
          </a:xfrm>
        </p:grpSpPr>
        <p:sp>
          <p:nvSpPr>
            <p:cNvPr id="106" name="Rectangle 15"/>
            <p:cNvSpPr/>
            <p:nvPr/>
          </p:nvSpPr>
          <p:spPr>
            <a:xfrm>
              <a:off x="3810000" y="3333750"/>
              <a:ext cx="1992942" cy="461665"/>
            </a:xfrm>
            <a:prstGeom prst="rect">
              <a:avLst/>
            </a:prstGeom>
          </p:spPr>
          <p:txBody>
            <a:bodyPr wrap="square">
              <a:spAutoFit/>
            </a:bodyPr>
            <a:lstStyle/>
            <a:p>
              <a:pPr fontAlgn="base">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altLang="zh-CN" sz="8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07" name="Rectangle 16"/>
            <p:cNvSpPr/>
            <p:nvPr/>
          </p:nvSpPr>
          <p:spPr>
            <a:xfrm>
              <a:off x="3821742" y="3105150"/>
              <a:ext cx="1211572" cy="276999"/>
            </a:xfrm>
            <a:prstGeom prst="rect">
              <a:avLst/>
            </a:prstGeom>
            <a:noFill/>
          </p:spPr>
          <p:txBody>
            <a:bodyPr wrap="square">
              <a:spAutoFit/>
            </a:bodyPr>
            <a:lstStyle/>
            <a:p>
              <a:pPr fontAlgn="base">
                <a:spcBef>
                  <a:spcPct val="0"/>
                </a:spcBef>
                <a:spcAft>
                  <a:spcPct val="0"/>
                </a:spcAft>
              </a:pPr>
              <a:r>
                <a:rPr lang="zh-CN" altLang="en-US" sz="1200" b="1"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ms-MY" sz="12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grpSp>
        <p:nvGrpSpPr>
          <p:cNvPr id="108" name="Group 38"/>
          <p:cNvGrpSpPr/>
          <p:nvPr/>
        </p:nvGrpSpPr>
        <p:grpSpPr>
          <a:xfrm>
            <a:off x="8141619" y="3779744"/>
            <a:ext cx="1992942" cy="690265"/>
            <a:chOff x="6564942" y="3105150"/>
            <a:chExt cx="1992942" cy="690265"/>
          </a:xfrm>
        </p:grpSpPr>
        <p:sp>
          <p:nvSpPr>
            <p:cNvPr id="109" name="Rectangle 17"/>
            <p:cNvSpPr/>
            <p:nvPr/>
          </p:nvSpPr>
          <p:spPr>
            <a:xfrm>
              <a:off x="6564942" y="3333750"/>
              <a:ext cx="1992942" cy="461665"/>
            </a:xfrm>
            <a:prstGeom prst="rect">
              <a:avLst/>
            </a:prstGeom>
          </p:spPr>
          <p:txBody>
            <a:bodyPr wrap="square">
              <a:spAutoFit/>
            </a:bodyPr>
            <a:lstStyle/>
            <a:p>
              <a:pPr fontAlgn="base">
                <a:spcBef>
                  <a:spcPct val="0"/>
                </a:spcBef>
                <a:spcAft>
                  <a:spcPct val="0"/>
                </a:spcAft>
              </a:pPr>
              <a:r>
                <a:rPr lang="zh-CN" altLang="en-US" sz="800" dirty="0">
                  <a:solidFill>
                    <a:prstClr val="black">
                      <a:lumMod val="65000"/>
                      <a:lumOff val="35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ms-MY" altLang="zh-CN" sz="800" dirty="0">
                <a:solidFill>
                  <a:prstClr val="black">
                    <a:lumMod val="65000"/>
                    <a:lumOff val="35000"/>
                  </a:prstClr>
                </a:solidFill>
                <a:latin typeface="微软雅黑" panose="020B0503020204020204" pitchFamily="34" charset="-122"/>
                <a:ea typeface="微软雅黑" panose="020B0503020204020204" pitchFamily="34" charset="-122"/>
              </a:endParaRPr>
            </a:p>
          </p:txBody>
        </p:sp>
        <p:sp>
          <p:nvSpPr>
            <p:cNvPr id="110" name="Rectangle 18"/>
            <p:cNvSpPr/>
            <p:nvPr/>
          </p:nvSpPr>
          <p:spPr>
            <a:xfrm>
              <a:off x="6576684" y="3105150"/>
              <a:ext cx="1211572" cy="276999"/>
            </a:xfrm>
            <a:prstGeom prst="rect">
              <a:avLst/>
            </a:prstGeom>
            <a:noFill/>
          </p:spPr>
          <p:txBody>
            <a:bodyPr wrap="square">
              <a:spAutoFit/>
            </a:bodyPr>
            <a:lstStyle/>
            <a:p>
              <a:pPr fontAlgn="base">
                <a:spcBef>
                  <a:spcPct val="0"/>
                </a:spcBef>
                <a:spcAft>
                  <a:spcPct val="0"/>
                </a:spcAft>
              </a:pPr>
              <a:r>
                <a:rPr lang="zh-CN" altLang="en-US" sz="1200" b="1" dirty="0" smtClean="0">
                  <a:solidFill>
                    <a:prstClr val="black">
                      <a:lumMod val="65000"/>
                      <a:lumOff val="35000"/>
                    </a:prstClr>
                  </a:solidFill>
                  <a:latin typeface="微软雅黑" panose="020B0503020204020204" pitchFamily="34" charset="-122"/>
                  <a:ea typeface="微软雅黑" panose="020B0503020204020204" pitchFamily="34" charset="-122"/>
                </a:rPr>
                <a:t>添加标题</a:t>
              </a:r>
              <a:endParaRPr lang="ms-MY" sz="1200" b="1"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sp>
        <p:nvSpPr>
          <p:cNvPr id="111" name="Rectangle 19"/>
          <p:cNvSpPr/>
          <p:nvPr/>
        </p:nvSpPr>
        <p:spPr>
          <a:xfrm>
            <a:off x="2622517" y="4646434"/>
            <a:ext cx="7401111" cy="400110"/>
          </a:xfrm>
          <a:prstGeom prst="rect">
            <a:avLst/>
          </a:prstGeom>
        </p:spPr>
        <p:txBody>
          <a:bodyPr wrap="square">
            <a:spAutoFit/>
          </a:bodyPr>
          <a:lstStyle/>
          <a:p>
            <a:pPr fontAlgn="base">
              <a:spcBef>
                <a:spcPct val="0"/>
              </a:spcBef>
              <a:spcAft>
                <a:spcPct val="0"/>
              </a:spcAft>
            </a:pP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r>
              <a:rPr lang="ms-MY" sz="1000" dirty="0" smtClean="0">
                <a:solidFill>
                  <a:prstClr val="black">
                    <a:lumMod val="65000"/>
                    <a:lumOff val="35000"/>
                  </a:prstClr>
                </a:solidFill>
                <a:latin typeface="微软雅黑" panose="020B0503020204020204" pitchFamily="34" charset="-122"/>
                <a:ea typeface="微软雅黑" panose="020B0503020204020204" pitchFamily="34" charset="-122"/>
              </a:rPr>
              <a:t> </a:t>
            </a: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rPr>
              <a:t>尽量将每页幻灯片的字数控制在</a:t>
            </a:r>
            <a:r>
              <a:rPr lang="en-US" altLang="zh-CN" sz="1000" dirty="0" smtClean="0">
                <a:solidFill>
                  <a:prstClr val="black">
                    <a:lumMod val="65000"/>
                    <a:lumOff val="35000"/>
                  </a:prstClr>
                </a:solidFill>
                <a:latin typeface="微软雅黑" panose="020B0503020204020204" pitchFamily="34" charset="-122"/>
                <a:ea typeface="微软雅黑" panose="020B0503020204020204" pitchFamily="34" charset="-122"/>
              </a:rPr>
              <a:t>200</a:t>
            </a: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rPr>
              <a:t>字以内，据统计每页幻灯片的最好控制在</a:t>
            </a:r>
            <a:r>
              <a:rPr lang="en-US" altLang="zh-CN" sz="1000" dirty="0" smtClean="0">
                <a:solidFill>
                  <a:prstClr val="black">
                    <a:lumMod val="65000"/>
                    <a:lumOff val="35000"/>
                  </a:prstClr>
                </a:solidFill>
                <a:latin typeface="微软雅黑" panose="020B0503020204020204" pitchFamily="34" charset="-122"/>
                <a:ea typeface="微软雅黑" panose="020B0503020204020204" pitchFamily="34" charset="-122"/>
              </a:rPr>
              <a:t>5</a:t>
            </a:r>
            <a:r>
              <a:rPr lang="zh-CN" altLang="en-US" sz="1000" dirty="0" smtClean="0">
                <a:solidFill>
                  <a:prstClr val="black">
                    <a:lumMod val="65000"/>
                    <a:lumOff val="35000"/>
                  </a:prstClr>
                </a:solidFill>
                <a:latin typeface="微软雅黑" panose="020B0503020204020204" pitchFamily="34" charset="-122"/>
                <a:ea typeface="微软雅黑" panose="020B0503020204020204" pitchFamily="34" charset="-122"/>
              </a:rPr>
              <a:t>分钟之内。</a:t>
            </a:r>
            <a:endParaRPr lang="ms-MY" sz="1000" dirty="0">
              <a:solidFill>
                <a:prstClr val="black">
                  <a:lumMod val="65000"/>
                  <a:lumOff val="35000"/>
                </a:prstClr>
              </a:solidFill>
              <a:latin typeface="微软雅黑" panose="020B0503020204020204" pitchFamily="34" charset="-122"/>
              <a:ea typeface="微软雅黑" panose="020B0503020204020204" pitchFamily="34" charset="-122"/>
            </a:endParaRPr>
          </a:p>
        </p:txBody>
      </p:sp>
      <p:grpSp>
        <p:nvGrpSpPr>
          <p:cNvPr id="112" name="组合 111"/>
          <p:cNvGrpSpPr/>
          <p:nvPr/>
        </p:nvGrpSpPr>
        <p:grpSpPr>
          <a:xfrm>
            <a:off x="8131768" y="2027144"/>
            <a:ext cx="1476676" cy="1476676"/>
            <a:chOff x="6336835" y="1352550"/>
            <a:chExt cx="1476676" cy="1476676"/>
          </a:xfrm>
        </p:grpSpPr>
        <p:sp>
          <p:nvSpPr>
            <p:cNvPr id="113" name="Oval 7"/>
            <p:cNvSpPr/>
            <p:nvPr/>
          </p:nvSpPr>
          <p:spPr bwMode="gray">
            <a:xfrm>
              <a:off x="6336835" y="1352550"/>
              <a:ext cx="1476676" cy="1476676"/>
            </a:xfrm>
            <a:prstGeom prst="ellipse">
              <a:avLst/>
            </a:pr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sp>
          <p:nvSpPr>
            <p:cNvPr id="114" name="Freeform 5"/>
            <p:cNvSpPr>
              <a:spLocks/>
            </p:cNvSpPr>
            <p:nvPr/>
          </p:nvSpPr>
          <p:spPr bwMode="auto">
            <a:xfrm>
              <a:off x="6684775" y="1647137"/>
              <a:ext cx="780793" cy="799383"/>
            </a:xfrm>
            <a:custGeom>
              <a:avLst/>
              <a:gdLst>
                <a:gd name="T0" fmla="*/ 70 w 504"/>
                <a:gd name="T1" fmla="*/ 215 h 516"/>
                <a:gd name="T2" fmla="*/ 81 w 504"/>
                <a:gd name="T3" fmla="*/ 187 h 516"/>
                <a:gd name="T4" fmla="*/ 87 w 504"/>
                <a:gd name="T5" fmla="*/ 165 h 516"/>
                <a:gd name="T6" fmla="*/ 92 w 504"/>
                <a:gd name="T7" fmla="*/ 131 h 516"/>
                <a:gd name="T8" fmla="*/ 107 w 504"/>
                <a:gd name="T9" fmla="*/ 94 h 516"/>
                <a:gd name="T10" fmla="*/ 129 w 504"/>
                <a:gd name="T11" fmla="*/ 60 h 516"/>
                <a:gd name="T12" fmla="*/ 167 w 504"/>
                <a:gd name="T13" fmla="*/ 26 h 516"/>
                <a:gd name="T14" fmla="*/ 210 w 504"/>
                <a:gd name="T15" fmla="*/ 7 h 516"/>
                <a:gd name="T16" fmla="*/ 262 w 504"/>
                <a:gd name="T17" fmla="*/ 0 h 516"/>
                <a:gd name="T18" fmla="*/ 317 w 504"/>
                <a:gd name="T19" fmla="*/ 6 h 516"/>
                <a:gd name="T20" fmla="*/ 368 w 504"/>
                <a:gd name="T21" fmla="*/ 26 h 516"/>
                <a:gd name="T22" fmla="*/ 399 w 504"/>
                <a:gd name="T23" fmla="*/ 51 h 516"/>
                <a:gd name="T24" fmla="*/ 423 w 504"/>
                <a:gd name="T25" fmla="*/ 87 h 516"/>
                <a:gd name="T26" fmla="*/ 436 w 504"/>
                <a:gd name="T27" fmla="*/ 126 h 516"/>
                <a:gd name="T28" fmla="*/ 444 w 504"/>
                <a:gd name="T29" fmla="*/ 168 h 516"/>
                <a:gd name="T30" fmla="*/ 458 w 504"/>
                <a:gd name="T31" fmla="*/ 197 h 516"/>
                <a:gd name="T32" fmla="*/ 459 w 504"/>
                <a:gd name="T33" fmla="*/ 219 h 516"/>
                <a:gd name="T34" fmla="*/ 463 w 504"/>
                <a:gd name="T35" fmla="*/ 246 h 516"/>
                <a:gd name="T36" fmla="*/ 489 w 504"/>
                <a:gd name="T37" fmla="*/ 293 h 516"/>
                <a:gd name="T38" fmla="*/ 501 w 504"/>
                <a:gd name="T39" fmla="*/ 331 h 516"/>
                <a:gd name="T40" fmla="*/ 501 w 504"/>
                <a:gd name="T41" fmla="*/ 372 h 516"/>
                <a:gd name="T42" fmla="*/ 493 w 504"/>
                <a:gd name="T43" fmla="*/ 396 h 516"/>
                <a:gd name="T44" fmla="*/ 482 w 504"/>
                <a:gd name="T45" fmla="*/ 403 h 516"/>
                <a:gd name="T46" fmla="*/ 471 w 504"/>
                <a:gd name="T47" fmla="*/ 397 h 516"/>
                <a:gd name="T48" fmla="*/ 455 w 504"/>
                <a:gd name="T49" fmla="*/ 368 h 516"/>
                <a:gd name="T50" fmla="*/ 444 w 504"/>
                <a:gd name="T51" fmla="*/ 388 h 516"/>
                <a:gd name="T52" fmla="*/ 421 w 504"/>
                <a:gd name="T53" fmla="*/ 427 h 516"/>
                <a:gd name="T54" fmla="*/ 442 w 504"/>
                <a:gd name="T55" fmla="*/ 448 h 516"/>
                <a:gd name="T56" fmla="*/ 460 w 504"/>
                <a:gd name="T57" fmla="*/ 467 h 516"/>
                <a:gd name="T58" fmla="*/ 460 w 504"/>
                <a:gd name="T59" fmla="*/ 481 h 516"/>
                <a:gd name="T60" fmla="*/ 448 w 504"/>
                <a:gd name="T61" fmla="*/ 496 h 516"/>
                <a:gd name="T62" fmla="*/ 419 w 504"/>
                <a:gd name="T63" fmla="*/ 508 h 516"/>
                <a:gd name="T64" fmla="*/ 372 w 504"/>
                <a:gd name="T65" fmla="*/ 513 h 516"/>
                <a:gd name="T66" fmla="*/ 317 w 504"/>
                <a:gd name="T67" fmla="*/ 506 h 516"/>
                <a:gd name="T68" fmla="*/ 276 w 504"/>
                <a:gd name="T69" fmla="*/ 494 h 516"/>
                <a:gd name="T70" fmla="*/ 248 w 504"/>
                <a:gd name="T71" fmla="*/ 495 h 516"/>
                <a:gd name="T72" fmla="*/ 209 w 504"/>
                <a:gd name="T73" fmla="*/ 512 h 516"/>
                <a:gd name="T74" fmla="*/ 172 w 504"/>
                <a:gd name="T75" fmla="*/ 516 h 516"/>
                <a:gd name="T76" fmla="*/ 110 w 504"/>
                <a:gd name="T77" fmla="*/ 512 h 516"/>
                <a:gd name="T78" fmla="*/ 74 w 504"/>
                <a:gd name="T79" fmla="*/ 499 h 516"/>
                <a:gd name="T80" fmla="*/ 63 w 504"/>
                <a:gd name="T81" fmla="*/ 487 h 516"/>
                <a:gd name="T82" fmla="*/ 61 w 504"/>
                <a:gd name="T83" fmla="*/ 471 h 516"/>
                <a:gd name="T84" fmla="*/ 66 w 504"/>
                <a:gd name="T85" fmla="*/ 454 h 516"/>
                <a:gd name="T86" fmla="*/ 80 w 504"/>
                <a:gd name="T87" fmla="*/ 444 h 516"/>
                <a:gd name="T88" fmla="*/ 103 w 504"/>
                <a:gd name="T89" fmla="*/ 439 h 516"/>
                <a:gd name="T90" fmla="*/ 96 w 504"/>
                <a:gd name="T91" fmla="*/ 430 h 516"/>
                <a:gd name="T92" fmla="*/ 69 w 504"/>
                <a:gd name="T93" fmla="*/ 400 h 516"/>
                <a:gd name="T94" fmla="*/ 55 w 504"/>
                <a:gd name="T95" fmla="*/ 368 h 516"/>
                <a:gd name="T96" fmla="*/ 50 w 504"/>
                <a:gd name="T97" fmla="*/ 361 h 516"/>
                <a:gd name="T98" fmla="*/ 42 w 504"/>
                <a:gd name="T99" fmla="*/ 376 h 516"/>
                <a:gd name="T100" fmla="*/ 22 w 504"/>
                <a:gd name="T101" fmla="*/ 395 h 516"/>
                <a:gd name="T102" fmla="*/ 8 w 504"/>
                <a:gd name="T103" fmla="*/ 396 h 516"/>
                <a:gd name="T104" fmla="*/ 1 w 504"/>
                <a:gd name="T105" fmla="*/ 374 h 516"/>
                <a:gd name="T106" fmla="*/ 3 w 504"/>
                <a:gd name="T107" fmla="*/ 332 h 516"/>
                <a:gd name="T108" fmla="*/ 18 w 504"/>
                <a:gd name="T109" fmla="*/ 293 h 516"/>
                <a:gd name="T110" fmla="*/ 46 w 504"/>
                <a:gd name="T111" fmla="*/ 254 h 516"/>
                <a:gd name="T112" fmla="*/ 72 w 504"/>
                <a:gd name="T113" fmla="*/ 232 h 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4" h="516">
                  <a:moveTo>
                    <a:pt x="72" y="232"/>
                  </a:moveTo>
                  <a:lnTo>
                    <a:pt x="71" y="229"/>
                  </a:lnTo>
                  <a:lnTo>
                    <a:pt x="70" y="225"/>
                  </a:lnTo>
                  <a:lnTo>
                    <a:pt x="70" y="223"/>
                  </a:lnTo>
                  <a:lnTo>
                    <a:pt x="70" y="221"/>
                  </a:lnTo>
                  <a:lnTo>
                    <a:pt x="70" y="217"/>
                  </a:lnTo>
                  <a:lnTo>
                    <a:pt x="70" y="215"/>
                  </a:lnTo>
                  <a:lnTo>
                    <a:pt x="71" y="211"/>
                  </a:lnTo>
                  <a:lnTo>
                    <a:pt x="72" y="207"/>
                  </a:lnTo>
                  <a:lnTo>
                    <a:pt x="73" y="203"/>
                  </a:lnTo>
                  <a:lnTo>
                    <a:pt x="74" y="199"/>
                  </a:lnTo>
                  <a:lnTo>
                    <a:pt x="78" y="195"/>
                  </a:lnTo>
                  <a:lnTo>
                    <a:pt x="81" y="190"/>
                  </a:lnTo>
                  <a:lnTo>
                    <a:pt x="81" y="187"/>
                  </a:lnTo>
                  <a:lnTo>
                    <a:pt x="81" y="184"/>
                  </a:lnTo>
                  <a:lnTo>
                    <a:pt x="81" y="180"/>
                  </a:lnTo>
                  <a:lnTo>
                    <a:pt x="83" y="176"/>
                  </a:lnTo>
                  <a:lnTo>
                    <a:pt x="84" y="171"/>
                  </a:lnTo>
                  <a:lnTo>
                    <a:pt x="85" y="169"/>
                  </a:lnTo>
                  <a:lnTo>
                    <a:pt x="86" y="167"/>
                  </a:lnTo>
                  <a:lnTo>
                    <a:pt x="87" y="165"/>
                  </a:lnTo>
                  <a:lnTo>
                    <a:pt x="89" y="163"/>
                  </a:lnTo>
                  <a:lnTo>
                    <a:pt x="89" y="159"/>
                  </a:lnTo>
                  <a:lnTo>
                    <a:pt x="89" y="156"/>
                  </a:lnTo>
                  <a:lnTo>
                    <a:pt x="89" y="151"/>
                  </a:lnTo>
                  <a:lnTo>
                    <a:pt x="90" y="146"/>
                  </a:lnTo>
                  <a:lnTo>
                    <a:pt x="91" y="140"/>
                  </a:lnTo>
                  <a:lnTo>
                    <a:pt x="92" y="131"/>
                  </a:lnTo>
                  <a:lnTo>
                    <a:pt x="94" y="123"/>
                  </a:lnTo>
                  <a:lnTo>
                    <a:pt x="96" y="119"/>
                  </a:lnTo>
                  <a:lnTo>
                    <a:pt x="98" y="114"/>
                  </a:lnTo>
                  <a:lnTo>
                    <a:pt x="99" y="109"/>
                  </a:lnTo>
                  <a:lnTo>
                    <a:pt x="102" y="104"/>
                  </a:lnTo>
                  <a:lnTo>
                    <a:pt x="105" y="99"/>
                  </a:lnTo>
                  <a:lnTo>
                    <a:pt x="107" y="94"/>
                  </a:lnTo>
                  <a:lnTo>
                    <a:pt x="110" y="89"/>
                  </a:lnTo>
                  <a:lnTo>
                    <a:pt x="114" y="83"/>
                  </a:lnTo>
                  <a:lnTo>
                    <a:pt x="115" y="80"/>
                  </a:lnTo>
                  <a:lnTo>
                    <a:pt x="117" y="77"/>
                  </a:lnTo>
                  <a:lnTo>
                    <a:pt x="121" y="72"/>
                  </a:lnTo>
                  <a:lnTo>
                    <a:pt x="125" y="66"/>
                  </a:lnTo>
                  <a:lnTo>
                    <a:pt x="129" y="60"/>
                  </a:lnTo>
                  <a:lnTo>
                    <a:pt x="135" y="54"/>
                  </a:lnTo>
                  <a:lnTo>
                    <a:pt x="140" y="49"/>
                  </a:lnTo>
                  <a:lnTo>
                    <a:pt x="145" y="44"/>
                  </a:lnTo>
                  <a:lnTo>
                    <a:pt x="152" y="38"/>
                  </a:lnTo>
                  <a:lnTo>
                    <a:pt x="156" y="33"/>
                  </a:lnTo>
                  <a:lnTo>
                    <a:pt x="162" y="29"/>
                  </a:lnTo>
                  <a:lnTo>
                    <a:pt x="167" y="26"/>
                  </a:lnTo>
                  <a:lnTo>
                    <a:pt x="172" y="22"/>
                  </a:lnTo>
                  <a:lnTo>
                    <a:pt x="178" y="19"/>
                  </a:lnTo>
                  <a:lnTo>
                    <a:pt x="184" y="17"/>
                  </a:lnTo>
                  <a:lnTo>
                    <a:pt x="191" y="14"/>
                  </a:lnTo>
                  <a:lnTo>
                    <a:pt x="197" y="12"/>
                  </a:lnTo>
                  <a:lnTo>
                    <a:pt x="204" y="9"/>
                  </a:lnTo>
                  <a:lnTo>
                    <a:pt x="210" y="7"/>
                  </a:lnTo>
                  <a:lnTo>
                    <a:pt x="217" y="5"/>
                  </a:lnTo>
                  <a:lnTo>
                    <a:pt x="225" y="4"/>
                  </a:lnTo>
                  <a:lnTo>
                    <a:pt x="232" y="2"/>
                  </a:lnTo>
                  <a:lnTo>
                    <a:pt x="240" y="2"/>
                  </a:lnTo>
                  <a:lnTo>
                    <a:pt x="248" y="1"/>
                  </a:lnTo>
                  <a:lnTo>
                    <a:pt x="255" y="0"/>
                  </a:lnTo>
                  <a:lnTo>
                    <a:pt x="262" y="0"/>
                  </a:lnTo>
                  <a:lnTo>
                    <a:pt x="270" y="0"/>
                  </a:lnTo>
                  <a:lnTo>
                    <a:pt x="279" y="0"/>
                  </a:lnTo>
                  <a:lnTo>
                    <a:pt x="286" y="1"/>
                  </a:lnTo>
                  <a:lnTo>
                    <a:pt x="294" y="2"/>
                  </a:lnTo>
                  <a:lnTo>
                    <a:pt x="301" y="3"/>
                  </a:lnTo>
                  <a:lnTo>
                    <a:pt x="309" y="4"/>
                  </a:lnTo>
                  <a:lnTo>
                    <a:pt x="317" y="6"/>
                  </a:lnTo>
                  <a:lnTo>
                    <a:pt x="324" y="8"/>
                  </a:lnTo>
                  <a:lnTo>
                    <a:pt x="333" y="10"/>
                  </a:lnTo>
                  <a:lnTo>
                    <a:pt x="340" y="13"/>
                  </a:lnTo>
                  <a:lnTo>
                    <a:pt x="347" y="16"/>
                  </a:lnTo>
                  <a:lnTo>
                    <a:pt x="354" y="19"/>
                  </a:lnTo>
                  <a:lnTo>
                    <a:pt x="361" y="23"/>
                  </a:lnTo>
                  <a:lnTo>
                    <a:pt x="368" y="26"/>
                  </a:lnTo>
                  <a:lnTo>
                    <a:pt x="374" y="30"/>
                  </a:lnTo>
                  <a:lnTo>
                    <a:pt x="380" y="34"/>
                  </a:lnTo>
                  <a:lnTo>
                    <a:pt x="382" y="37"/>
                  </a:lnTo>
                  <a:lnTo>
                    <a:pt x="385" y="39"/>
                  </a:lnTo>
                  <a:lnTo>
                    <a:pt x="391" y="43"/>
                  </a:lnTo>
                  <a:lnTo>
                    <a:pt x="395" y="47"/>
                  </a:lnTo>
                  <a:lnTo>
                    <a:pt x="399" y="51"/>
                  </a:lnTo>
                  <a:lnTo>
                    <a:pt x="403" y="56"/>
                  </a:lnTo>
                  <a:lnTo>
                    <a:pt x="407" y="62"/>
                  </a:lnTo>
                  <a:lnTo>
                    <a:pt x="411" y="66"/>
                  </a:lnTo>
                  <a:lnTo>
                    <a:pt x="414" y="72"/>
                  </a:lnTo>
                  <a:lnTo>
                    <a:pt x="416" y="76"/>
                  </a:lnTo>
                  <a:lnTo>
                    <a:pt x="420" y="81"/>
                  </a:lnTo>
                  <a:lnTo>
                    <a:pt x="423" y="87"/>
                  </a:lnTo>
                  <a:lnTo>
                    <a:pt x="427" y="96"/>
                  </a:lnTo>
                  <a:lnTo>
                    <a:pt x="429" y="101"/>
                  </a:lnTo>
                  <a:lnTo>
                    <a:pt x="431" y="106"/>
                  </a:lnTo>
                  <a:lnTo>
                    <a:pt x="432" y="112"/>
                  </a:lnTo>
                  <a:lnTo>
                    <a:pt x="434" y="117"/>
                  </a:lnTo>
                  <a:lnTo>
                    <a:pt x="435" y="121"/>
                  </a:lnTo>
                  <a:lnTo>
                    <a:pt x="436" y="126"/>
                  </a:lnTo>
                  <a:lnTo>
                    <a:pt x="439" y="134"/>
                  </a:lnTo>
                  <a:lnTo>
                    <a:pt x="440" y="143"/>
                  </a:lnTo>
                  <a:lnTo>
                    <a:pt x="441" y="150"/>
                  </a:lnTo>
                  <a:lnTo>
                    <a:pt x="442" y="156"/>
                  </a:lnTo>
                  <a:lnTo>
                    <a:pt x="443" y="165"/>
                  </a:lnTo>
                  <a:lnTo>
                    <a:pt x="443" y="167"/>
                  </a:lnTo>
                  <a:lnTo>
                    <a:pt x="444" y="168"/>
                  </a:lnTo>
                  <a:lnTo>
                    <a:pt x="448" y="173"/>
                  </a:lnTo>
                  <a:lnTo>
                    <a:pt x="450" y="176"/>
                  </a:lnTo>
                  <a:lnTo>
                    <a:pt x="452" y="179"/>
                  </a:lnTo>
                  <a:lnTo>
                    <a:pt x="454" y="183"/>
                  </a:lnTo>
                  <a:lnTo>
                    <a:pt x="455" y="188"/>
                  </a:lnTo>
                  <a:lnTo>
                    <a:pt x="457" y="192"/>
                  </a:lnTo>
                  <a:lnTo>
                    <a:pt x="458" y="197"/>
                  </a:lnTo>
                  <a:lnTo>
                    <a:pt x="459" y="202"/>
                  </a:lnTo>
                  <a:lnTo>
                    <a:pt x="459" y="204"/>
                  </a:lnTo>
                  <a:lnTo>
                    <a:pt x="460" y="207"/>
                  </a:lnTo>
                  <a:lnTo>
                    <a:pt x="460" y="210"/>
                  </a:lnTo>
                  <a:lnTo>
                    <a:pt x="459" y="213"/>
                  </a:lnTo>
                  <a:lnTo>
                    <a:pt x="459" y="216"/>
                  </a:lnTo>
                  <a:lnTo>
                    <a:pt x="459" y="219"/>
                  </a:lnTo>
                  <a:lnTo>
                    <a:pt x="457" y="225"/>
                  </a:lnTo>
                  <a:lnTo>
                    <a:pt x="456" y="228"/>
                  </a:lnTo>
                  <a:lnTo>
                    <a:pt x="455" y="231"/>
                  </a:lnTo>
                  <a:lnTo>
                    <a:pt x="455" y="232"/>
                  </a:lnTo>
                  <a:lnTo>
                    <a:pt x="455" y="233"/>
                  </a:lnTo>
                  <a:lnTo>
                    <a:pt x="457" y="236"/>
                  </a:lnTo>
                  <a:lnTo>
                    <a:pt x="463" y="246"/>
                  </a:lnTo>
                  <a:lnTo>
                    <a:pt x="468" y="253"/>
                  </a:lnTo>
                  <a:lnTo>
                    <a:pt x="471" y="258"/>
                  </a:lnTo>
                  <a:lnTo>
                    <a:pt x="475" y="265"/>
                  </a:lnTo>
                  <a:lnTo>
                    <a:pt x="478" y="271"/>
                  </a:lnTo>
                  <a:lnTo>
                    <a:pt x="482" y="277"/>
                  </a:lnTo>
                  <a:lnTo>
                    <a:pt x="485" y="285"/>
                  </a:lnTo>
                  <a:lnTo>
                    <a:pt x="489" y="293"/>
                  </a:lnTo>
                  <a:lnTo>
                    <a:pt x="491" y="298"/>
                  </a:lnTo>
                  <a:lnTo>
                    <a:pt x="493" y="303"/>
                  </a:lnTo>
                  <a:lnTo>
                    <a:pt x="495" y="309"/>
                  </a:lnTo>
                  <a:lnTo>
                    <a:pt x="496" y="313"/>
                  </a:lnTo>
                  <a:lnTo>
                    <a:pt x="498" y="318"/>
                  </a:lnTo>
                  <a:lnTo>
                    <a:pt x="499" y="323"/>
                  </a:lnTo>
                  <a:lnTo>
                    <a:pt x="501" y="331"/>
                  </a:lnTo>
                  <a:lnTo>
                    <a:pt x="503" y="341"/>
                  </a:lnTo>
                  <a:lnTo>
                    <a:pt x="504" y="349"/>
                  </a:lnTo>
                  <a:lnTo>
                    <a:pt x="504" y="354"/>
                  </a:lnTo>
                  <a:lnTo>
                    <a:pt x="504" y="357"/>
                  </a:lnTo>
                  <a:lnTo>
                    <a:pt x="504" y="361"/>
                  </a:lnTo>
                  <a:lnTo>
                    <a:pt x="503" y="365"/>
                  </a:lnTo>
                  <a:lnTo>
                    <a:pt x="501" y="372"/>
                  </a:lnTo>
                  <a:lnTo>
                    <a:pt x="500" y="378"/>
                  </a:lnTo>
                  <a:lnTo>
                    <a:pt x="498" y="385"/>
                  </a:lnTo>
                  <a:lnTo>
                    <a:pt x="498" y="387"/>
                  </a:lnTo>
                  <a:lnTo>
                    <a:pt x="496" y="390"/>
                  </a:lnTo>
                  <a:lnTo>
                    <a:pt x="495" y="392"/>
                  </a:lnTo>
                  <a:lnTo>
                    <a:pt x="494" y="394"/>
                  </a:lnTo>
                  <a:lnTo>
                    <a:pt x="493" y="396"/>
                  </a:lnTo>
                  <a:lnTo>
                    <a:pt x="491" y="398"/>
                  </a:lnTo>
                  <a:lnTo>
                    <a:pt x="490" y="399"/>
                  </a:lnTo>
                  <a:lnTo>
                    <a:pt x="488" y="401"/>
                  </a:lnTo>
                  <a:lnTo>
                    <a:pt x="486" y="401"/>
                  </a:lnTo>
                  <a:lnTo>
                    <a:pt x="485" y="402"/>
                  </a:lnTo>
                  <a:lnTo>
                    <a:pt x="483" y="403"/>
                  </a:lnTo>
                  <a:lnTo>
                    <a:pt x="482" y="403"/>
                  </a:lnTo>
                  <a:lnTo>
                    <a:pt x="481" y="403"/>
                  </a:lnTo>
                  <a:lnTo>
                    <a:pt x="480" y="402"/>
                  </a:lnTo>
                  <a:lnTo>
                    <a:pt x="477" y="401"/>
                  </a:lnTo>
                  <a:lnTo>
                    <a:pt x="476" y="400"/>
                  </a:lnTo>
                  <a:lnTo>
                    <a:pt x="475" y="399"/>
                  </a:lnTo>
                  <a:lnTo>
                    <a:pt x="473" y="398"/>
                  </a:lnTo>
                  <a:lnTo>
                    <a:pt x="471" y="397"/>
                  </a:lnTo>
                  <a:lnTo>
                    <a:pt x="469" y="394"/>
                  </a:lnTo>
                  <a:lnTo>
                    <a:pt x="467" y="391"/>
                  </a:lnTo>
                  <a:lnTo>
                    <a:pt x="465" y="387"/>
                  </a:lnTo>
                  <a:lnTo>
                    <a:pt x="462" y="384"/>
                  </a:lnTo>
                  <a:lnTo>
                    <a:pt x="461" y="380"/>
                  </a:lnTo>
                  <a:lnTo>
                    <a:pt x="458" y="374"/>
                  </a:lnTo>
                  <a:lnTo>
                    <a:pt x="455" y="368"/>
                  </a:lnTo>
                  <a:lnTo>
                    <a:pt x="454" y="368"/>
                  </a:lnTo>
                  <a:lnTo>
                    <a:pt x="454" y="368"/>
                  </a:lnTo>
                  <a:lnTo>
                    <a:pt x="452" y="369"/>
                  </a:lnTo>
                  <a:lnTo>
                    <a:pt x="452" y="370"/>
                  </a:lnTo>
                  <a:lnTo>
                    <a:pt x="450" y="372"/>
                  </a:lnTo>
                  <a:lnTo>
                    <a:pt x="448" y="378"/>
                  </a:lnTo>
                  <a:lnTo>
                    <a:pt x="444" y="388"/>
                  </a:lnTo>
                  <a:lnTo>
                    <a:pt x="440" y="398"/>
                  </a:lnTo>
                  <a:lnTo>
                    <a:pt x="437" y="403"/>
                  </a:lnTo>
                  <a:lnTo>
                    <a:pt x="433" y="409"/>
                  </a:lnTo>
                  <a:lnTo>
                    <a:pt x="429" y="415"/>
                  </a:lnTo>
                  <a:lnTo>
                    <a:pt x="425" y="421"/>
                  </a:lnTo>
                  <a:lnTo>
                    <a:pt x="423" y="424"/>
                  </a:lnTo>
                  <a:lnTo>
                    <a:pt x="421" y="427"/>
                  </a:lnTo>
                  <a:lnTo>
                    <a:pt x="414" y="434"/>
                  </a:lnTo>
                  <a:lnTo>
                    <a:pt x="414" y="434"/>
                  </a:lnTo>
                  <a:lnTo>
                    <a:pt x="415" y="435"/>
                  </a:lnTo>
                  <a:lnTo>
                    <a:pt x="419" y="437"/>
                  </a:lnTo>
                  <a:lnTo>
                    <a:pt x="431" y="442"/>
                  </a:lnTo>
                  <a:lnTo>
                    <a:pt x="437" y="446"/>
                  </a:lnTo>
                  <a:lnTo>
                    <a:pt x="442" y="448"/>
                  </a:lnTo>
                  <a:lnTo>
                    <a:pt x="448" y="452"/>
                  </a:lnTo>
                  <a:lnTo>
                    <a:pt x="452" y="456"/>
                  </a:lnTo>
                  <a:lnTo>
                    <a:pt x="455" y="459"/>
                  </a:lnTo>
                  <a:lnTo>
                    <a:pt x="456" y="461"/>
                  </a:lnTo>
                  <a:lnTo>
                    <a:pt x="458" y="463"/>
                  </a:lnTo>
                  <a:lnTo>
                    <a:pt x="459" y="465"/>
                  </a:lnTo>
                  <a:lnTo>
                    <a:pt x="460" y="467"/>
                  </a:lnTo>
                  <a:lnTo>
                    <a:pt x="461" y="470"/>
                  </a:lnTo>
                  <a:lnTo>
                    <a:pt x="461" y="472"/>
                  </a:lnTo>
                  <a:lnTo>
                    <a:pt x="462" y="475"/>
                  </a:lnTo>
                  <a:lnTo>
                    <a:pt x="461" y="476"/>
                  </a:lnTo>
                  <a:lnTo>
                    <a:pt x="461" y="478"/>
                  </a:lnTo>
                  <a:lnTo>
                    <a:pt x="461" y="480"/>
                  </a:lnTo>
                  <a:lnTo>
                    <a:pt x="460" y="481"/>
                  </a:lnTo>
                  <a:lnTo>
                    <a:pt x="460" y="484"/>
                  </a:lnTo>
                  <a:lnTo>
                    <a:pt x="459" y="485"/>
                  </a:lnTo>
                  <a:lnTo>
                    <a:pt x="457" y="488"/>
                  </a:lnTo>
                  <a:lnTo>
                    <a:pt x="455" y="491"/>
                  </a:lnTo>
                  <a:lnTo>
                    <a:pt x="453" y="492"/>
                  </a:lnTo>
                  <a:lnTo>
                    <a:pt x="452" y="494"/>
                  </a:lnTo>
                  <a:lnTo>
                    <a:pt x="448" y="496"/>
                  </a:lnTo>
                  <a:lnTo>
                    <a:pt x="443" y="498"/>
                  </a:lnTo>
                  <a:lnTo>
                    <a:pt x="439" y="500"/>
                  </a:lnTo>
                  <a:lnTo>
                    <a:pt x="435" y="502"/>
                  </a:lnTo>
                  <a:lnTo>
                    <a:pt x="430" y="504"/>
                  </a:lnTo>
                  <a:lnTo>
                    <a:pt x="427" y="505"/>
                  </a:lnTo>
                  <a:lnTo>
                    <a:pt x="425" y="506"/>
                  </a:lnTo>
                  <a:lnTo>
                    <a:pt x="419" y="508"/>
                  </a:lnTo>
                  <a:lnTo>
                    <a:pt x="413" y="509"/>
                  </a:lnTo>
                  <a:lnTo>
                    <a:pt x="407" y="511"/>
                  </a:lnTo>
                  <a:lnTo>
                    <a:pt x="400" y="512"/>
                  </a:lnTo>
                  <a:lnTo>
                    <a:pt x="394" y="512"/>
                  </a:lnTo>
                  <a:lnTo>
                    <a:pt x="386" y="513"/>
                  </a:lnTo>
                  <a:lnTo>
                    <a:pt x="379" y="513"/>
                  </a:lnTo>
                  <a:lnTo>
                    <a:pt x="372" y="513"/>
                  </a:lnTo>
                  <a:lnTo>
                    <a:pt x="365" y="513"/>
                  </a:lnTo>
                  <a:lnTo>
                    <a:pt x="356" y="512"/>
                  </a:lnTo>
                  <a:lnTo>
                    <a:pt x="349" y="512"/>
                  </a:lnTo>
                  <a:lnTo>
                    <a:pt x="342" y="511"/>
                  </a:lnTo>
                  <a:lnTo>
                    <a:pt x="334" y="510"/>
                  </a:lnTo>
                  <a:lnTo>
                    <a:pt x="325" y="509"/>
                  </a:lnTo>
                  <a:lnTo>
                    <a:pt x="317" y="506"/>
                  </a:lnTo>
                  <a:lnTo>
                    <a:pt x="310" y="504"/>
                  </a:lnTo>
                  <a:lnTo>
                    <a:pt x="301" y="502"/>
                  </a:lnTo>
                  <a:lnTo>
                    <a:pt x="294" y="500"/>
                  </a:lnTo>
                  <a:lnTo>
                    <a:pt x="286" y="497"/>
                  </a:lnTo>
                  <a:lnTo>
                    <a:pt x="282" y="496"/>
                  </a:lnTo>
                  <a:lnTo>
                    <a:pt x="279" y="495"/>
                  </a:lnTo>
                  <a:lnTo>
                    <a:pt x="276" y="494"/>
                  </a:lnTo>
                  <a:lnTo>
                    <a:pt x="273" y="493"/>
                  </a:lnTo>
                  <a:lnTo>
                    <a:pt x="270" y="493"/>
                  </a:lnTo>
                  <a:lnTo>
                    <a:pt x="267" y="493"/>
                  </a:lnTo>
                  <a:lnTo>
                    <a:pt x="260" y="493"/>
                  </a:lnTo>
                  <a:lnTo>
                    <a:pt x="256" y="492"/>
                  </a:lnTo>
                  <a:lnTo>
                    <a:pt x="251" y="492"/>
                  </a:lnTo>
                  <a:lnTo>
                    <a:pt x="248" y="495"/>
                  </a:lnTo>
                  <a:lnTo>
                    <a:pt x="243" y="497"/>
                  </a:lnTo>
                  <a:lnTo>
                    <a:pt x="238" y="500"/>
                  </a:lnTo>
                  <a:lnTo>
                    <a:pt x="232" y="503"/>
                  </a:lnTo>
                  <a:lnTo>
                    <a:pt x="228" y="505"/>
                  </a:lnTo>
                  <a:lnTo>
                    <a:pt x="224" y="508"/>
                  </a:lnTo>
                  <a:lnTo>
                    <a:pt x="214" y="511"/>
                  </a:lnTo>
                  <a:lnTo>
                    <a:pt x="209" y="512"/>
                  </a:lnTo>
                  <a:lnTo>
                    <a:pt x="205" y="514"/>
                  </a:lnTo>
                  <a:lnTo>
                    <a:pt x="198" y="515"/>
                  </a:lnTo>
                  <a:lnTo>
                    <a:pt x="193" y="515"/>
                  </a:lnTo>
                  <a:lnTo>
                    <a:pt x="188" y="516"/>
                  </a:lnTo>
                  <a:lnTo>
                    <a:pt x="183" y="516"/>
                  </a:lnTo>
                  <a:lnTo>
                    <a:pt x="178" y="516"/>
                  </a:lnTo>
                  <a:lnTo>
                    <a:pt x="172" y="516"/>
                  </a:lnTo>
                  <a:lnTo>
                    <a:pt x="167" y="516"/>
                  </a:lnTo>
                  <a:lnTo>
                    <a:pt x="154" y="516"/>
                  </a:lnTo>
                  <a:lnTo>
                    <a:pt x="141" y="516"/>
                  </a:lnTo>
                  <a:lnTo>
                    <a:pt x="128" y="515"/>
                  </a:lnTo>
                  <a:lnTo>
                    <a:pt x="122" y="514"/>
                  </a:lnTo>
                  <a:lnTo>
                    <a:pt x="116" y="513"/>
                  </a:lnTo>
                  <a:lnTo>
                    <a:pt x="110" y="512"/>
                  </a:lnTo>
                  <a:lnTo>
                    <a:pt x="103" y="511"/>
                  </a:lnTo>
                  <a:lnTo>
                    <a:pt x="98" y="509"/>
                  </a:lnTo>
                  <a:lnTo>
                    <a:pt x="92" y="508"/>
                  </a:lnTo>
                  <a:lnTo>
                    <a:pt x="87" y="505"/>
                  </a:lnTo>
                  <a:lnTo>
                    <a:pt x="83" y="503"/>
                  </a:lnTo>
                  <a:lnTo>
                    <a:pt x="78" y="501"/>
                  </a:lnTo>
                  <a:lnTo>
                    <a:pt x="74" y="499"/>
                  </a:lnTo>
                  <a:lnTo>
                    <a:pt x="70" y="496"/>
                  </a:lnTo>
                  <a:lnTo>
                    <a:pt x="69" y="495"/>
                  </a:lnTo>
                  <a:lnTo>
                    <a:pt x="67" y="493"/>
                  </a:lnTo>
                  <a:lnTo>
                    <a:pt x="66" y="492"/>
                  </a:lnTo>
                  <a:lnTo>
                    <a:pt x="64" y="490"/>
                  </a:lnTo>
                  <a:lnTo>
                    <a:pt x="63" y="489"/>
                  </a:lnTo>
                  <a:lnTo>
                    <a:pt x="63" y="487"/>
                  </a:lnTo>
                  <a:lnTo>
                    <a:pt x="61" y="484"/>
                  </a:lnTo>
                  <a:lnTo>
                    <a:pt x="61" y="481"/>
                  </a:lnTo>
                  <a:lnTo>
                    <a:pt x="60" y="479"/>
                  </a:lnTo>
                  <a:lnTo>
                    <a:pt x="60" y="477"/>
                  </a:lnTo>
                  <a:lnTo>
                    <a:pt x="61" y="475"/>
                  </a:lnTo>
                  <a:lnTo>
                    <a:pt x="61" y="473"/>
                  </a:lnTo>
                  <a:lnTo>
                    <a:pt x="61" y="471"/>
                  </a:lnTo>
                  <a:lnTo>
                    <a:pt x="61" y="470"/>
                  </a:lnTo>
                  <a:lnTo>
                    <a:pt x="61" y="467"/>
                  </a:lnTo>
                  <a:lnTo>
                    <a:pt x="62" y="465"/>
                  </a:lnTo>
                  <a:lnTo>
                    <a:pt x="63" y="462"/>
                  </a:lnTo>
                  <a:lnTo>
                    <a:pt x="63" y="460"/>
                  </a:lnTo>
                  <a:lnTo>
                    <a:pt x="65" y="456"/>
                  </a:lnTo>
                  <a:lnTo>
                    <a:pt x="66" y="454"/>
                  </a:lnTo>
                  <a:lnTo>
                    <a:pt x="67" y="453"/>
                  </a:lnTo>
                  <a:lnTo>
                    <a:pt x="69" y="450"/>
                  </a:lnTo>
                  <a:lnTo>
                    <a:pt x="71" y="449"/>
                  </a:lnTo>
                  <a:lnTo>
                    <a:pt x="73" y="448"/>
                  </a:lnTo>
                  <a:lnTo>
                    <a:pt x="74" y="446"/>
                  </a:lnTo>
                  <a:lnTo>
                    <a:pt x="78" y="446"/>
                  </a:lnTo>
                  <a:lnTo>
                    <a:pt x="80" y="444"/>
                  </a:lnTo>
                  <a:lnTo>
                    <a:pt x="83" y="443"/>
                  </a:lnTo>
                  <a:lnTo>
                    <a:pt x="86" y="442"/>
                  </a:lnTo>
                  <a:lnTo>
                    <a:pt x="89" y="441"/>
                  </a:lnTo>
                  <a:lnTo>
                    <a:pt x="92" y="440"/>
                  </a:lnTo>
                  <a:lnTo>
                    <a:pt x="95" y="440"/>
                  </a:lnTo>
                  <a:lnTo>
                    <a:pt x="99" y="439"/>
                  </a:lnTo>
                  <a:lnTo>
                    <a:pt x="103" y="439"/>
                  </a:lnTo>
                  <a:lnTo>
                    <a:pt x="105" y="439"/>
                  </a:lnTo>
                  <a:lnTo>
                    <a:pt x="105" y="439"/>
                  </a:lnTo>
                  <a:lnTo>
                    <a:pt x="106" y="438"/>
                  </a:lnTo>
                  <a:lnTo>
                    <a:pt x="106" y="438"/>
                  </a:lnTo>
                  <a:lnTo>
                    <a:pt x="105" y="437"/>
                  </a:lnTo>
                  <a:lnTo>
                    <a:pt x="102" y="436"/>
                  </a:lnTo>
                  <a:lnTo>
                    <a:pt x="96" y="430"/>
                  </a:lnTo>
                  <a:lnTo>
                    <a:pt x="93" y="427"/>
                  </a:lnTo>
                  <a:lnTo>
                    <a:pt x="89" y="423"/>
                  </a:lnTo>
                  <a:lnTo>
                    <a:pt x="84" y="419"/>
                  </a:lnTo>
                  <a:lnTo>
                    <a:pt x="80" y="414"/>
                  </a:lnTo>
                  <a:lnTo>
                    <a:pt x="74" y="407"/>
                  </a:lnTo>
                  <a:lnTo>
                    <a:pt x="72" y="403"/>
                  </a:lnTo>
                  <a:lnTo>
                    <a:pt x="69" y="400"/>
                  </a:lnTo>
                  <a:lnTo>
                    <a:pt x="67" y="396"/>
                  </a:lnTo>
                  <a:lnTo>
                    <a:pt x="65" y="392"/>
                  </a:lnTo>
                  <a:lnTo>
                    <a:pt x="62" y="388"/>
                  </a:lnTo>
                  <a:lnTo>
                    <a:pt x="60" y="382"/>
                  </a:lnTo>
                  <a:lnTo>
                    <a:pt x="58" y="378"/>
                  </a:lnTo>
                  <a:lnTo>
                    <a:pt x="56" y="372"/>
                  </a:lnTo>
                  <a:lnTo>
                    <a:pt x="55" y="368"/>
                  </a:lnTo>
                  <a:lnTo>
                    <a:pt x="53" y="361"/>
                  </a:lnTo>
                  <a:lnTo>
                    <a:pt x="53" y="361"/>
                  </a:lnTo>
                  <a:lnTo>
                    <a:pt x="53" y="361"/>
                  </a:lnTo>
                  <a:lnTo>
                    <a:pt x="52" y="361"/>
                  </a:lnTo>
                  <a:lnTo>
                    <a:pt x="52" y="361"/>
                  </a:lnTo>
                  <a:lnTo>
                    <a:pt x="51" y="361"/>
                  </a:lnTo>
                  <a:lnTo>
                    <a:pt x="50" y="361"/>
                  </a:lnTo>
                  <a:lnTo>
                    <a:pt x="50" y="362"/>
                  </a:lnTo>
                  <a:lnTo>
                    <a:pt x="50" y="364"/>
                  </a:lnTo>
                  <a:lnTo>
                    <a:pt x="49" y="365"/>
                  </a:lnTo>
                  <a:lnTo>
                    <a:pt x="48" y="367"/>
                  </a:lnTo>
                  <a:lnTo>
                    <a:pt x="45" y="371"/>
                  </a:lnTo>
                  <a:lnTo>
                    <a:pt x="44" y="374"/>
                  </a:lnTo>
                  <a:lnTo>
                    <a:pt x="42" y="376"/>
                  </a:lnTo>
                  <a:lnTo>
                    <a:pt x="39" y="379"/>
                  </a:lnTo>
                  <a:lnTo>
                    <a:pt x="37" y="382"/>
                  </a:lnTo>
                  <a:lnTo>
                    <a:pt x="34" y="386"/>
                  </a:lnTo>
                  <a:lnTo>
                    <a:pt x="31" y="389"/>
                  </a:lnTo>
                  <a:lnTo>
                    <a:pt x="28" y="391"/>
                  </a:lnTo>
                  <a:lnTo>
                    <a:pt x="25" y="393"/>
                  </a:lnTo>
                  <a:lnTo>
                    <a:pt x="22" y="395"/>
                  </a:lnTo>
                  <a:lnTo>
                    <a:pt x="18" y="397"/>
                  </a:lnTo>
                  <a:lnTo>
                    <a:pt x="14" y="398"/>
                  </a:lnTo>
                  <a:lnTo>
                    <a:pt x="10" y="398"/>
                  </a:lnTo>
                  <a:lnTo>
                    <a:pt x="10" y="398"/>
                  </a:lnTo>
                  <a:lnTo>
                    <a:pt x="9" y="398"/>
                  </a:lnTo>
                  <a:lnTo>
                    <a:pt x="8" y="398"/>
                  </a:lnTo>
                  <a:lnTo>
                    <a:pt x="8" y="396"/>
                  </a:lnTo>
                  <a:lnTo>
                    <a:pt x="7" y="395"/>
                  </a:lnTo>
                  <a:lnTo>
                    <a:pt x="5" y="392"/>
                  </a:lnTo>
                  <a:lnTo>
                    <a:pt x="4" y="390"/>
                  </a:lnTo>
                  <a:lnTo>
                    <a:pt x="3" y="387"/>
                  </a:lnTo>
                  <a:lnTo>
                    <a:pt x="3" y="384"/>
                  </a:lnTo>
                  <a:lnTo>
                    <a:pt x="2" y="381"/>
                  </a:lnTo>
                  <a:lnTo>
                    <a:pt x="1" y="374"/>
                  </a:lnTo>
                  <a:lnTo>
                    <a:pt x="0" y="370"/>
                  </a:lnTo>
                  <a:lnTo>
                    <a:pt x="0" y="367"/>
                  </a:lnTo>
                  <a:lnTo>
                    <a:pt x="0" y="357"/>
                  </a:lnTo>
                  <a:lnTo>
                    <a:pt x="1" y="348"/>
                  </a:lnTo>
                  <a:lnTo>
                    <a:pt x="2" y="343"/>
                  </a:lnTo>
                  <a:lnTo>
                    <a:pt x="3" y="338"/>
                  </a:lnTo>
                  <a:lnTo>
                    <a:pt x="3" y="332"/>
                  </a:lnTo>
                  <a:lnTo>
                    <a:pt x="5" y="327"/>
                  </a:lnTo>
                  <a:lnTo>
                    <a:pt x="6" y="322"/>
                  </a:lnTo>
                  <a:lnTo>
                    <a:pt x="8" y="316"/>
                  </a:lnTo>
                  <a:lnTo>
                    <a:pt x="10" y="311"/>
                  </a:lnTo>
                  <a:lnTo>
                    <a:pt x="12" y="304"/>
                  </a:lnTo>
                  <a:lnTo>
                    <a:pt x="15" y="299"/>
                  </a:lnTo>
                  <a:lnTo>
                    <a:pt x="18" y="293"/>
                  </a:lnTo>
                  <a:lnTo>
                    <a:pt x="22" y="287"/>
                  </a:lnTo>
                  <a:lnTo>
                    <a:pt x="26" y="281"/>
                  </a:lnTo>
                  <a:lnTo>
                    <a:pt x="30" y="275"/>
                  </a:lnTo>
                  <a:lnTo>
                    <a:pt x="34" y="269"/>
                  </a:lnTo>
                  <a:lnTo>
                    <a:pt x="37" y="265"/>
                  </a:lnTo>
                  <a:lnTo>
                    <a:pt x="42" y="260"/>
                  </a:lnTo>
                  <a:lnTo>
                    <a:pt x="46" y="254"/>
                  </a:lnTo>
                  <a:lnTo>
                    <a:pt x="49" y="252"/>
                  </a:lnTo>
                  <a:lnTo>
                    <a:pt x="52" y="250"/>
                  </a:lnTo>
                  <a:lnTo>
                    <a:pt x="56" y="246"/>
                  </a:lnTo>
                  <a:lnTo>
                    <a:pt x="59" y="243"/>
                  </a:lnTo>
                  <a:lnTo>
                    <a:pt x="66" y="238"/>
                  </a:lnTo>
                  <a:lnTo>
                    <a:pt x="70" y="233"/>
                  </a:lnTo>
                  <a:lnTo>
                    <a:pt x="72" y="232"/>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grpSp>
        <p:nvGrpSpPr>
          <p:cNvPr id="115" name="组合 114"/>
          <p:cNvGrpSpPr/>
          <p:nvPr/>
        </p:nvGrpSpPr>
        <p:grpSpPr>
          <a:xfrm>
            <a:off x="5388568" y="2027144"/>
            <a:ext cx="1476676" cy="1476676"/>
            <a:chOff x="3593635" y="1352550"/>
            <a:chExt cx="1476676" cy="1476676"/>
          </a:xfrm>
        </p:grpSpPr>
        <p:sp>
          <p:nvSpPr>
            <p:cNvPr id="116" name="Oval 5"/>
            <p:cNvSpPr/>
            <p:nvPr/>
          </p:nvSpPr>
          <p:spPr bwMode="gray">
            <a:xfrm>
              <a:off x="3593635" y="1352550"/>
              <a:ext cx="1476676" cy="1476676"/>
            </a:xfrm>
            <a:prstGeom prst="ellipse">
              <a:avLst/>
            </a:pr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nvGrpSpPr>
            <p:cNvPr id="117" name="组合 116"/>
            <p:cNvGrpSpPr/>
            <p:nvPr/>
          </p:nvGrpSpPr>
          <p:grpSpPr>
            <a:xfrm>
              <a:off x="3922293" y="1730344"/>
              <a:ext cx="862901" cy="816426"/>
              <a:chOff x="4760915" y="138333"/>
              <a:chExt cx="801339" cy="758179"/>
            </a:xfrm>
            <a:solidFill>
              <a:sysClr val="window" lastClr="FFFFFF"/>
            </a:solidFill>
          </p:grpSpPr>
          <p:sp>
            <p:nvSpPr>
              <p:cNvPr id="118" name="Freeform 6"/>
              <p:cNvSpPr>
                <a:spLocks/>
              </p:cNvSpPr>
              <p:nvPr/>
            </p:nvSpPr>
            <p:spPr bwMode="auto">
              <a:xfrm>
                <a:off x="4760915" y="218898"/>
                <a:ext cx="431601" cy="433040"/>
              </a:xfrm>
              <a:custGeom>
                <a:avLst/>
                <a:gdLst>
                  <a:gd name="T0" fmla="*/ 145 w 289"/>
                  <a:gd name="T1" fmla="*/ 0 h 289"/>
                  <a:gd name="T2" fmla="*/ 0 w 289"/>
                  <a:gd name="T3" fmla="*/ 145 h 289"/>
                  <a:gd name="T4" fmla="*/ 16 w 289"/>
                  <a:gd name="T5" fmla="*/ 210 h 289"/>
                  <a:gd name="T6" fmla="*/ 33 w 289"/>
                  <a:gd name="T7" fmla="*/ 216 h 289"/>
                  <a:gd name="T8" fmla="*/ 39 w 289"/>
                  <a:gd name="T9" fmla="*/ 199 h 289"/>
                  <a:gd name="T10" fmla="*/ 26 w 289"/>
                  <a:gd name="T11" fmla="*/ 145 h 289"/>
                  <a:gd name="T12" fmla="*/ 145 w 289"/>
                  <a:gd name="T13" fmla="*/ 26 h 289"/>
                  <a:gd name="T14" fmla="*/ 263 w 289"/>
                  <a:gd name="T15" fmla="*/ 145 h 289"/>
                  <a:gd name="T16" fmla="*/ 145 w 289"/>
                  <a:gd name="T17" fmla="*/ 263 h 289"/>
                  <a:gd name="T18" fmla="*/ 118 w 289"/>
                  <a:gd name="T19" fmla="*/ 260 h 289"/>
                  <a:gd name="T20" fmla="*/ 103 w 289"/>
                  <a:gd name="T21" fmla="*/ 270 h 289"/>
                  <a:gd name="T22" fmla="*/ 112 w 289"/>
                  <a:gd name="T23" fmla="*/ 285 h 289"/>
                  <a:gd name="T24" fmla="*/ 145 w 289"/>
                  <a:gd name="T25" fmla="*/ 289 h 289"/>
                  <a:gd name="T26" fmla="*/ 289 w 289"/>
                  <a:gd name="T27" fmla="*/ 145 h 289"/>
                  <a:gd name="T28" fmla="*/ 145 w 289"/>
                  <a:gd name="T29"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9" h="289">
                    <a:moveTo>
                      <a:pt x="145" y="0"/>
                    </a:moveTo>
                    <a:cubicBezTo>
                      <a:pt x="65" y="0"/>
                      <a:pt x="0" y="65"/>
                      <a:pt x="0" y="145"/>
                    </a:cubicBezTo>
                    <a:cubicBezTo>
                      <a:pt x="0" y="167"/>
                      <a:pt x="6" y="190"/>
                      <a:pt x="16" y="210"/>
                    </a:cubicBezTo>
                    <a:cubicBezTo>
                      <a:pt x="19" y="217"/>
                      <a:pt x="27" y="219"/>
                      <a:pt x="33" y="216"/>
                    </a:cubicBezTo>
                    <a:cubicBezTo>
                      <a:pt x="40" y="213"/>
                      <a:pt x="42" y="205"/>
                      <a:pt x="39" y="199"/>
                    </a:cubicBezTo>
                    <a:cubicBezTo>
                      <a:pt x="30" y="182"/>
                      <a:pt x="26" y="163"/>
                      <a:pt x="26" y="145"/>
                    </a:cubicBezTo>
                    <a:cubicBezTo>
                      <a:pt x="26" y="79"/>
                      <a:pt x="79" y="26"/>
                      <a:pt x="145" y="26"/>
                    </a:cubicBezTo>
                    <a:cubicBezTo>
                      <a:pt x="210" y="26"/>
                      <a:pt x="263" y="79"/>
                      <a:pt x="263" y="145"/>
                    </a:cubicBezTo>
                    <a:cubicBezTo>
                      <a:pt x="263" y="210"/>
                      <a:pt x="210" y="263"/>
                      <a:pt x="145" y="263"/>
                    </a:cubicBezTo>
                    <a:cubicBezTo>
                      <a:pt x="136" y="263"/>
                      <a:pt x="127" y="262"/>
                      <a:pt x="118" y="260"/>
                    </a:cubicBezTo>
                    <a:cubicBezTo>
                      <a:pt x="111" y="258"/>
                      <a:pt x="104" y="263"/>
                      <a:pt x="103" y="270"/>
                    </a:cubicBezTo>
                    <a:cubicBezTo>
                      <a:pt x="101" y="277"/>
                      <a:pt x="105" y="283"/>
                      <a:pt x="112" y="285"/>
                    </a:cubicBezTo>
                    <a:cubicBezTo>
                      <a:pt x="123" y="287"/>
                      <a:pt x="134" y="289"/>
                      <a:pt x="145" y="289"/>
                    </a:cubicBezTo>
                    <a:cubicBezTo>
                      <a:pt x="224" y="289"/>
                      <a:pt x="289" y="224"/>
                      <a:pt x="289" y="145"/>
                    </a:cubicBezTo>
                    <a:cubicBezTo>
                      <a:pt x="289" y="65"/>
                      <a:pt x="224" y="0"/>
                      <a:pt x="14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19" name="Freeform 7"/>
              <p:cNvSpPr>
                <a:spLocks/>
              </p:cNvSpPr>
              <p:nvPr/>
            </p:nvSpPr>
            <p:spPr bwMode="auto">
              <a:xfrm>
                <a:off x="4769547" y="359888"/>
                <a:ext cx="281979" cy="536624"/>
              </a:xfrm>
              <a:custGeom>
                <a:avLst/>
                <a:gdLst>
                  <a:gd name="T0" fmla="*/ 113 w 189"/>
                  <a:gd name="T1" fmla="*/ 87 h 358"/>
                  <a:gd name="T2" fmla="*/ 141 w 189"/>
                  <a:gd name="T3" fmla="*/ 96 h 358"/>
                  <a:gd name="T4" fmla="*/ 189 w 189"/>
                  <a:gd name="T5" fmla="*/ 48 h 358"/>
                  <a:gd name="T6" fmla="*/ 141 w 189"/>
                  <a:gd name="T7" fmla="*/ 0 h 358"/>
                  <a:gd name="T8" fmla="*/ 93 w 189"/>
                  <a:gd name="T9" fmla="*/ 48 h 358"/>
                  <a:gd name="T10" fmla="*/ 97 w 189"/>
                  <a:gd name="T11" fmla="*/ 67 h 358"/>
                  <a:gd name="T12" fmla="*/ 64 w 189"/>
                  <a:gd name="T13" fmla="*/ 108 h 358"/>
                  <a:gd name="T14" fmla="*/ 9 w 189"/>
                  <a:gd name="T15" fmla="*/ 342 h 358"/>
                  <a:gd name="T16" fmla="*/ 22 w 189"/>
                  <a:gd name="T17" fmla="*/ 358 h 358"/>
                  <a:gd name="T18" fmla="*/ 23 w 189"/>
                  <a:gd name="T19" fmla="*/ 358 h 358"/>
                  <a:gd name="T20" fmla="*/ 35 w 189"/>
                  <a:gd name="T21" fmla="*/ 340 h 358"/>
                  <a:gd name="T22" fmla="*/ 85 w 189"/>
                  <a:gd name="T23" fmla="*/ 125 h 358"/>
                  <a:gd name="T24" fmla="*/ 113 w 189"/>
                  <a:gd name="T25" fmla="*/ 8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9" h="358">
                    <a:moveTo>
                      <a:pt x="113" y="87"/>
                    </a:moveTo>
                    <a:cubicBezTo>
                      <a:pt x="121" y="92"/>
                      <a:pt x="131" y="96"/>
                      <a:pt x="141" y="96"/>
                    </a:cubicBezTo>
                    <a:cubicBezTo>
                      <a:pt x="167" y="96"/>
                      <a:pt x="189" y="74"/>
                      <a:pt x="189" y="48"/>
                    </a:cubicBezTo>
                    <a:cubicBezTo>
                      <a:pt x="189" y="21"/>
                      <a:pt x="167" y="0"/>
                      <a:pt x="141" y="0"/>
                    </a:cubicBezTo>
                    <a:cubicBezTo>
                      <a:pt x="114" y="0"/>
                      <a:pt x="93" y="21"/>
                      <a:pt x="93" y="48"/>
                    </a:cubicBezTo>
                    <a:cubicBezTo>
                      <a:pt x="93" y="55"/>
                      <a:pt x="94" y="61"/>
                      <a:pt x="97" y="67"/>
                    </a:cubicBezTo>
                    <a:cubicBezTo>
                      <a:pt x="87" y="78"/>
                      <a:pt x="75" y="91"/>
                      <a:pt x="64" y="108"/>
                    </a:cubicBezTo>
                    <a:cubicBezTo>
                      <a:pt x="34" y="153"/>
                      <a:pt x="0" y="234"/>
                      <a:pt x="9" y="342"/>
                    </a:cubicBezTo>
                    <a:cubicBezTo>
                      <a:pt x="10" y="349"/>
                      <a:pt x="15" y="358"/>
                      <a:pt x="22" y="358"/>
                    </a:cubicBezTo>
                    <a:cubicBezTo>
                      <a:pt x="23" y="358"/>
                      <a:pt x="23" y="358"/>
                      <a:pt x="23" y="358"/>
                    </a:cubicBezTo>
                    <a:cubicBezTo>
                      <a:pt x="30" y="358"/>
                      <a:pt x="36" y="347"/>
                      <a:pt x="35" y="340"/>
                    </a:cubicBezTo>
                    <a:cubicBezTo>
                      <a:pt x="28" y="259"/>
                      <a:pt x="45" y="186"/>
                      <a:pt x="85" y="125"/>
                    </a:cubicBezTo>
                    <a:cubicBezTo>
                      <a:pt x="95" y="111"/>
                      <a:pt x="104" y="97"/>
                      <a:pt x="113"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20" name="Freeform 8"/>
              <p:cNvSpPr>
                <a:spLocks/>
              </p:cNvSpPr>
              <p:nvPr/>
            </p:nvSpPr>
            <p:spPr bwMode="auto">
              <a:xfrm>
                <a:off x="5234237" y="138333"/>
                <a:ext cx="277664" cy="261838"/>
              </a:xfrm>
              <a:custGeom>
                <a:avLst/>
                <a:gdLst>
                  <a:gd name="T0" fmla="*/ 96 w 187"/>
                  <a:gd name="T1" fmla="*/ 160 h 175"/>
                  <a:gd name="T2" fmla="*/ 65 w 187"/>
                  <a:gd name="T3" fmla="*/ 154 h 175"/>
                  <a:gd name="T4" fmla="*/ 33 w 187"/>
                  <a:gd name="T5" fmla="*/ 64 h 175"/>
                  <a:gd name="T6" fmla="*/ 122 w 187"/>
                  <a:gd name="T7" fmla="*/ 32 h 175"/>
                  <a:gd name="T8" fmla="*/ 154 w 187"/>
                  <a:gd name="T9" fmla="*/ 122 h 175"/>
                  <a:gd name="T10" fmla="*/ 146 w 187"/>
                  <a:gd name="T11" fmla="*/ 135 h 175"/>
                  <a:gd name="T12" fmla="*/ 147 w 187"/>
                  <a:gd name="T13" fmla="*/ 145 h 175"/>
                  <a:gd name="T14" fmla="*/ 158 w 187"/>
                  <a:gd name="T15" fmla="*/ 144 h 175"/>
                  <a:gd name="T16" fmla="*/ 167 w 187"/>
                  <a:gd name="T17" fmla="*/ 128 h 175"/>
                  <a:gd name="T18" fmla="*/ 129 w 187"/>
                  <a:gd name="T19" fmla="*/ 19 h 175"/>
                  <a:gd name="T20" fmla="*/ 20 w 187"/>
                  <a:gd name="T21" fmla="*/ 58 h 175"/>
                  <a:gd name="T22" fmla="*/ 58 w 187"/>
                  <a:gd name="T23" fmla="*/ 167 h 175"/>
                  <a:gd name="T24" fmla="*/ 96 w 187"/>
                  <a:gd name="T25" fmla="*/ 175 h 175"/>
                  <a:gd name="T26" fmla="*/ 103 w 187"/>
                  <a:gd name="T27" fmla="*/ 167 h 175"/>
                  <a:gd name="T28" fmla="*/ 96 w 187"/>
                  <a:gd name="T29" fmla="*/ 16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7" h="175">
                    <a:moveTo>
                      <a:pt x="96" y="160"/>
                    </a:moveTo>
                    <a:cubicBezTo>
                      <a:pt x="85" y="161"/>
                      <a:pt x="74" y="158"/>
                      <a:pt x="65" y="154"/>
                    </a:cubicBezTo>
                    <a:cubicBezTo>
                      <a:pt x="31" y="138"/>
                      <a:pt x="17" y="98"/>
                      <a:pt x="33" y="64"/>
                    </a:cubicBezTo>
                    <a:cubicBezTo>
                      <a:pt x="49" y="31"/>
                      <a:pt x="89" y="16"/>
                      <a:pt x="122" y="32"/>
                    </a:cubicBezTo>
                    <a:cubicBezTo>
                      <a:pt x="156" y="48"/>
                      <a:pt x="170" y="88"/>
                      <a:pt x="154" y="122"/>
                    </a:cubicBezTo>
                    <a:cubicBezTo>
                      <a:pt x="152" y="126"/>
                      <a:pt x="149" y="131"/>
                      <a:pt x="146" y="135"/>
                    </a:cubicBezTo>
                    <a:cubicBezTo>
                      <a:pt x="144" y="138"/>
                      <a:pt x="144" y="143"/>
                      <a:pt x="147" y="145"/>
                    </a:cubicBezTo>
                    <a:cubicBezTo>
                      <a:pt x="151" y="148"/>
                      <a:pt x="155" y="147"/>
                      <a:pt x="158" y="144"/>
                    </a:cubicBezTo>
                    <a:cubicBezTo>
                      <a:pt x="161" y="139"/>
                      <a:pt x="165" y="134"/>
                      <a:pt x="167" y="128"/>
                    </a:cubicBezTo>
                    <a:cubicBezTo>
                      <a:pt x="187" y="87"/>
                      <a:pt x="170" y="38"/>
                      <a:pt x="129" y="19"/>
                    </a:cubicBezTo>
                    <a:cubicBezTo>
                      <a:pt x="88" y="0"/>
                      <a:pt x="39" y="17"/>
                      <a:pt x="20" y="58"/>
                    </a:cubicBezTo>
                    <a:cubicBezTo>
                      <a:pt x="0" y="99"/>
                      <a:pt x="18" y="148"/>
                      <a:pt x="58" y="167"/>
                    </a:cubicBezTo>
                    <a:cubicBezTo>
                      <a:pt x="70" y="173"/>
                      <a:pt x="83" y="175"/>
                      <a:pt x="96" y="175"/>
                    </a:cubicBezTo>
                    <a:cubicBezTo>
                      <a:pt x="100" y="175"/>
                      <a:pt x="103" y="171"/>
                      <a:pt x="103" y="167"/>
                    </a:cubicBezTo>
                    <a:cubicBezTo>
                      <a:pt x="103" y="163"/>
                      <a:pt x="100" y="160"/>
                      <a:pt x="96"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21" name="Freeform 9"/>
              <p:cNvSpPr>
                <a:spLocks/>
              </p:cNvSpPr>
              <p:nvPr/>
            </p:nvSpPr>
            <p:spPr bwMode="auto">
              <a:xfrm>
                <a:off x="5326312" y="227530"/>
                <a:ext cx="235942" cy="256083"/>
              </a:xfrm>
              <a:custGeom>
                <a:avLst/>
                <a:gdLst>
                  <a:gd name="T0" fmla="*/ 152 w 158"/>
                  <a:gd name="T1" fmla="*/ 156 h 171"/>
                  <a:gd name="T2" fmla="*/ 56 w 158"/>
                  <a:gd name="T3" fmla="*/ 78 h 171"/>
                  <a:gd name="T4" fmla="*/ 44 w 158"/>
                  <a:gd name="T5" fmla="*/ 55 h 171"/>
                  <a:gd name="T6" fmla="*/ 55 w 158"/>
                  <a:gd name="T7" fmla="*/ 43 h 171"/>
                  <a:gd name="T8" fmla="*/ 42 w 158"/>
                  <a:gd name="T9" fmla="*/ 7 h 171"/>
                  <a:gd name="T10" fmla="*/ 6 w 158"/>
                  <a:gd name="T11" fmla="*/ 20 h 171"/>
                  <a:gd name="T12" fmla="*/ 19 w 158"/>
                  <a:gd name="T13" fmla="*/ 56 h 171"/>
                  <a:gd name="T14" fmla="*/ 30 w 158"/>
                  <a:gd name="T15" fmla="*/ 58 h 171"/>
                  <a:gd name="T16" fmla="*/ 43 w 158"/>
                  <a:gd name="T17" fmla="*/ 85 h 171"/>
                  <a:gd name="T18" fmla="*/ 147 w 158"/>
                  <a:gd name="T19" fmla="*/ 169 h 171"/>
                  <a:gd name="T20" fmla="*/ 157 w 158"/>
                  <a:gd name="T21" fmla="*/ 166 h 171"/>
                  <a:gd name="T22" fmla="*/ 157 w 158"/>
                  <a:gd name="T23" fmla="*/ 165 h 171"/>
                  <a:gd name="T24" fmla="*/ 152 w 158"/>
                  <a:gd name="T25" fmla="*/ 156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171">
                    <a:moveTo>
                      <a:pt x="152" y="156"/>
                    </a:moveTo>
                    <a:cubicBezTo>
                      <a:pt x="109" y="140"/>
                      <a:pt x="77" y="114"/>
                      <a:pt x="56" y="78"/>
                    </a:cubicBezTo>
                    <a:cubicBezTo>
                      <a:pt x="51" y="70"/>
                      <a:pt x="47" y="62"/>
                      <a:pt x="44" y="55"/>
                    </a:cubicBezTo>
                    <a:cubicBezTo>
                      <a:pt x="49" y="52"/>
                      <a:pt x="53" y="48"/>
                      <a:pt x="55" y="43"/>
                    </a:cubicBezTo>
                    <a:cubicBezTo>
                      <a:pt x="61" y="29"/>
                      <a:pt x="56" y="13"/>
                      <a:pt x="42" y="7"/>
                    </a:cubicBezTo>
                    <a:cubicBezTo>
                      <a:pt x="29" y="0"/>
                      <a:pt x="13" y="6"/>
                      <a:pt x="6" y="20"/>
                    </a:cubicBezTo>
                    <a:cubicBezTo>
                      <a:pt x="0" y="33"/>
                      <a:pt x="5" y="49"/>
                      <a:pt x="19" y="56"/>
                    </a:cubicBezTo>
                    <a:cubicBezTo>
                      <a:pt x="23" y="57"/>
                      <a:pt x="26" y="58"/>
                      <a:pt x="30" y="58"/>
                    </a:cubicBezTo>
                    <a:cubicBezTo>
                      <a:pt x="33" y="66"/>
                      <a:pt x="37" y="75"/>
                      <a:pt x="43" y="85"/>
                    </a:cubicBezTo>
                    <a:cubicBezTo>
                      <a:pt x="58" y="112"/>
                      <a:pt x="89" y="148"/>
                      <a:pt x="147" y="169"/>
                    </a:cubicBezTo>
                    <a:cubicBezTo>
                      <a:pt x="151" y="171"/>
                      <a:pt x="155" y="169"/>
                      <a:pt x="157" y="166"/>
                    </a:cubicBezTo>
                    <a:cubicBezTo>
                      <a:pt x="157" y="165"/>
                      <a:pt x="157" y="165"/>
                      <a:pt x="157" y="165"/>
                    </a:cubicBezTo>
                    <a:cubicBezTo>
                      <a:pt x="158" y="161"/>
                      <a:pt x="156" y="157"/>
                      <a:pt x="152"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grpSp>
      <p:grpSp>
        <p:nvGrpSpPr>
          <p:cNvPr id="122" name="组合 121"/>
          <p:cNvGrpSpPr/>
          <p:nvPr/>
        </p:nvGrpSpPr>
        <p:grpSpPr>
          <a:xfrm>
            <a:off x="2645368" y="2027144"/>
            <a:ext cx="1476676" cy="1476676"/>
            <a:chOff x="850435" y="1352550"/>
            <a:chExt cx="1476676" cy="1476676"/>
          </a:xfrm>
        </p:grpSpPr>
        <p:sp>
          <p:nvSpPr>
            <p:cNvPr id="123" name="Oval 3"/>
            <p:cNvSpPr/>
            <p:nvPr/>
          </p:nvSpPr>
          <p:spPr bwMode="gray">
            <a:xfrm>
              <a:off x="850435" y="1352550"/>
              <a:ext cx="1476676" cy="1476676"/>
            </a:xfrm>
            <a:prstGeom prst="ellipse">
              <a:avLst/>
            </a:prstGeom>
            <a:solidFill>
              <a:srgbClr val="92D050"/>
            </a:solidFill>
            <a:ln w="57150" cap="flat" cmpd="sng" algn="ctr">
              <a:gradFill>
                <a:gsLst>
                  <a:gs pos="0">
                    <a:sysClr val="window" lastClr="FFFFFF"/>
                  </a:gs>
                  <a:gs pos="100000">
                    <a:sysClr val="window" lastClr="FFFFFF">
                      <a:lumMod val="85000"/>
                    </a:sysClr>
                  </a:gs>
                </a:gsLst>
                <a:lin ang="5400000" scaled="0"/>
              </a:gradFill>
              <a:prstDash val="solid"/>
            </a:ln>
            <a:effectLst>
              <a:outerShdw blurRad="228600" dist="114300" dir="6840000" sx="99000" sy="99000" algn="tl" rotWithShape="0">
                <a:prstClr val="black">
                  <a:alpha val="40000"/>
                </a:prstClr>
              </a:outerShdw>
            </a:effectLst>
          </p:spPr>
          <p:txBody>
            <a:bodyPr wrap="none" lIns="0" rIns="0" rtlCol="0" anchor="ctr"/>
            <a:lstStyle/>
            <a:p>
              <a:pPr marL="0" marR="0" lvl="0" indent="0" algn="ctr" defTabSz="914400" eaLnBrk="1" fontAlgn="base" latinLnBrk="0" hangingPunct="1">
                <a:lnSpc>
                  <a:spcPts val="1320"/>
                </a:lnSpc>
                <a:spcBef>
                  <a:spcPct val="0"/>
                </a:spcBef>
                <a:spcAft>
                  <a:spcPct val="0"/>
                </a:spcAft>
                <a:buClrTx/>
                <a:buSzTx/>
                <a:buFontTx/>
                <a:buNone/>
                <a:tabLst/>
                <a:defRPr/>
              </a:pPr>
              <a:endParaRPr kumimoji="0" lang="en-US" sz="12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Gotham Light"/>
              </a:endParaRPr>
            </a:p>
          </p:txBody>
        </p:sp>
        <p:grpSp>
          <p:nvGrpSpPr>
            <p:cNvPr id="124" name="组合 123"/>
            <p:cNvGrpSpPr/>
            <p:nvPr/>
          </p:nvGrpSpPr>
          <p:grpSpPr>
            <a:xfrm>
              <a:off x="1081042" y="1652204"/>
              <a:ext cx="1058101" cy="821072"/>
              <a:chOff x="2623051" y="138333"/>
              <a:chExt cx="982613" cy="762495"/>
            </a:xfrm>
            <a:solidFill>
              <a:sysClr val="window" lastClr="FFFFFF"/>
            </a:solidFill>
          </p:grpSpPr>
          <p:sp>
            <p:nvSpPr>
              <p:cNvPr id="125" name="Freeform 12"/>
              <p:cNvSpPr>
                <a:spLocks noEditPoints="1"/>
              </p:cNvSpPr>
              <p:nvPr/>
            </p:nvSpPr>
            <p:spPr bwMode="auto">
              <a:xfrm>
                <a:off x="2623051" y="223214"/>
                <a:ext cx="847377" cy="677614"/>
              </a:xfrm>
              <a:custGeom>
                <a:avLst/>
                <a:gdLst>
                  <a:gd name="T0" fmla="*/ 467 w 568"/>
                  <a:gd name="T1" fmla="*/ 190 h 452"/>
                  <a:gd name="T2" fmla="*/ 455 w 568"/>
                  <a:gd name="T3" fmla="*/ 172 h 452"/>
                  <a:gd name="T4" fmla="*/ 450 w 568"/>
                  <a:gd name="T5" fmla="*/ 104 h 452"/>
                  <a:gd name="T6" fmla="*/ 329 w 568"/>
                  <a:gd name="T7" fmla="*/ 109 h 452"/>
                  <a:gd name="T8" fmla="*/ 310 w 568"/>
                  <a:gd name="T9" fmla="*/ 79 h 452"/>
                  <a:gd name="T10" fmla="*/ 213 w 568"/>
                  <a:gd name="T11" fmla="*/ 29 h 452"/>
                  <a:gd name="T12" fmla="*/ 51 w 568"/>
                  <a:gd name="T13" fmla="*/ 163 h 452"/>
                  <a:gd name="T14" fmla="*/ 6 w 568"/>
                  <a:gd name="T15" fmla="*/ 286 h 452"/>
                  <a:gd name="T16" fmla="*/ 242 w 568"/>
                  <a:gd name="T17" fmla="*/ 444 h 452"/>
                  <a:gd name="T18" fmla="*/ 526 w 568"/>
                  <a:gd name="T19" fmla="*/ 319 h 452"/>
                  <a:gd name="T20" fmla="*/ 467 w 568"/>
                  <a:gd name="T21" fmla="*/ 190 h 452"/>
                  <a:gd name="T22" fmla="*/ 250 w 568"/>
                  <a:gd name="T23" fmla="*/ 411 h 452"/>
                  <a:gd name="T24" fmla="*/ 66 w 568"/>
                  <a:gd name="T25" fmla="*/ 296 h 452"/>
                  <a:gd name="T26" fmla="*/ 250 w 568"/>
                  <a:gd name="T27" fmla="*/ 169 h 452"/>
                  <a:gd name="T28" fmla="*/ 435 w 568"/>
                  <a:gd name="T29" fmla="*/ 274 h 452"/>
                  <a:gd name="T30" fmla="*/ 250 w 568"/>
                  <a:gd name="T31" fmla="*/ 41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68" h="452">
                    <a:moveTo>
                      <a:pt x="467" y="190"/>
                    </a:moveTo>
                    <a:cubicBezTo>
                      <a:pt x="443" y="185"/>
                      <a:pt x="455" y="172"/>
                      <a:pt x="455" y="172"/>
                    </a:cubicBezTo>
                    <a:cubicBezTo>
                      <a:pt x="455" y="172"/>
                      <a:pt x="478" y="133"/>
                      <a:pt x="450" y="104"/>
                    </a:cubicBezTo>
                    <a:cubicBezTo>
                      <a:pt x="415" y="69"/>
                      <a:pt x="329" y="109"/>
                      <a:pt x="329" y="109"/>
                    </a:cubicBezTo>
                    <a:cubicBezTo>
                      <a:pt x="297" y="119"/>
                      <a:pt x="305" y="104"/>
                      <a:pt x="310" y="79"/>
                    </a:cubicBezTo>
                    <a:cubicBezTo>
                      <a:pt x="310" y="50"/>
                      <a:pt x="300" y="0"/>
                      <a:pt x="213" y="29"/>
                    </a:cubicBezTo>
                    <a:cubicBezTo>
                      <a:pt x="126" y="59"/>
                      <a:pt x="51" y="163"/>
                      <a:pt x="51" y="163"/>
                    </a:cubicBezTo>
                    <a:cubicBezTo>
                      <a:pt x="0" y="232"/>
                      <a:pt x="6" y="286"/>
                      <a:pt x="6" y="286"/>
                    </a:cubicBezTo>
                    <a:cubicBezTo>
                      <a:pt x="19" y="404"/>
                      <a:pt x="145" y="436"/>
                      <a:pt x="242" y="444"/>
                    </a:cubicBezTo>
                    <a:cubicBezTo>
                      <a:pt x="345" y="452"/>
                      <a:pt x="484" y="409"/>
                      <a:pt x="526" y="319"/>
                    </a:cubicBezTo>
                    <a:cubicBezTo>
                      <a:pt x="568" y="230"/>
                      <a:pt x="491" y="195"/>
                      <a:pt x="467" y="190"/>
                    </a:cubicBezTo>
                    <a:close/>
                    <a:moveTo>
                      <a:pt x="250" y="411"/>
                    </a:moveTo>
                    <a:cubicBezTo>
                      <a:pt x="148" y="415"/>
                      <a:pt x="66" y="364"/>
                      <a:pt x="66" y="296"/>
                    </a:cubicBezTo>
                    <a:cubicBezTo>
                      <a:pt x="66" y="228"/>
                      <a:pt x="148" y="174"/>
                      <a:pt x="250" y="169"/>
                    </a:cubicBezTo>
                    <a:cubicBezTo>
                      <a:pt x="352" y="164"/>
                      <a:pt x="435" y="206"/>
                      <a:pt x="435" y="274"/>
                    </a:cubicBezTo>
                    <a:cubicBezTo>
                      <a:pt x="435" y="342"/>
                      <a:pt x="352" y="406"/>
                      <a:pt x="250" y="4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26" name="Freeform 13"/>
              <p:cNvSpPr>
                <a:spLocks noEditPoints="1"/>
              </p:cNvSpPr>
              <p:nvPr/>
            </p:nvSpPr>
            <p:spPr bwMode="auto">
              <a:xfrm>
                <a:off x="2811518" y="526774"/>
                <a:ext cx="335210" cy="296366"/>
              </a:xfrm>
              <a:custGeom>
                <a:avLst/>
                <a:gdLst>
                  <a:gd name="T0" fmla="*/ 103 w 224"/>
                  <a:gd name="T1" fmla="*/ 12 h 198"/>
                  <a:gd name="T2" fmla="*/ 12 w 224"/>
                  <a:gd name="T3" fmla="*/ 120 h 198"/>
                  <a:gd name="T4" fmla="*/ 40 w 224"/>
                  <a:gd name="T5" fmla="*/ 166 h 198"/>
                  <a:gd name="T6" fmla="*/ 193 w 224"/>
                  <a:gd name="T7" fmla="*/ 138 h 198"/>
                  <a:gd name="T8" fmla="*/ 103 w 224"/>
                  <a:gd name="T9" fmla="*/ 12 h 198"/>
                  <a:gd name="T10" fmla="*/ 77 w 224"/>
                  <a:gd name="T11" fmla="*/ 147 h 198"/>
                  <a:gd name="T12" fmla="*/ 42 w 224"/>
                  <a:gd name="T13" fmla="*/ 122 h 198"/>
                  <a:gd name="T14" fmla="*/ 75 w 224"/>
                  <a:gd name="T15" fmla="*/ 87 h 198"/>
                  <a:gd name="T16" fmla="*/ 111 w 224"/>
                  <a:gd name="T17" fmla="*/ 114 h 198"/>
                  <a:gd name="T18" fmla="*/ 77 w 224"/>
                  <a:gd name="T19" fmla="*/ 147 h 198"/>
                  <a:gd name="T20" fmla="*/ 137 w 224"/>
                  <a:gd name="T21" fmla="*/ 95 h 198"/>
                  <a:gd name="T22" fmla="*/ 119 w 224"/>
                  <a:gd name="T23" fmla="*/ 93 h 198"/>
                  <a:gd name="T24" fmla="*/ 124 w 224"/>
                  <a:gd name="T25" fmla="*/ 74 h 198"/>
                  <a:gd name="T26" fmla="*/ 143 w 224"/>
                  <a:gd name="T27" fmla="*/ 76 h 198"/>
                  <a:gd name="T28" fmla="*/ 137 w 224"/>
                  <a:gd name="T29" fmla="*/ 95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98">
                    <a:moveTo>
                      <a:pt x="103" y="12"/>
                    </a:moveTo>
                    <a:cubicBezTo>
                      <a:pt x="0" y="24"/>
                      <a:pt x="12" y="120"/>
                      <a:pt x="12" y="120"/>
                    </a:cubicBezTo>
                    <a:cubicBezTo>
                      <a:pt x="12" y="120"/>
                      <a:pt x="11" y="150"/>
                      <a:pt x="40" y="166"/>
                    </a:cubicBezTo>
                    <a:cubicBezTo>
                      <a:pt x="100" y="198"/>
                      <a:pt x="161" y="179"/>
                      <a:pt x="193" y="138"/>
                    </a:cubicBezTo>
                    <a:cubicBezTo>
                      <a:pt x="224" y="98"/>
                      <a:pt x="205" y="0"/>
                      <a:pt x="103" y="12"/>
                    </a:cubicBezTo>
                    <a:close/>
                    <a:moveTo>
                      <a:pt x="77" y="147"/>
                    </a:moveTo>
                    <a:cubicBezTo>
                      <a:pt x="58" y="149"/>
                      <a:pt x="42" y="138"/>
                      <a:pt x="42" y="122"/>
                    </a:cubicBezTo>
                    <a:cubicBezTo>
                      <a:pt x="42" y="106"/>
                      <a:pt x="56" y="89"/>
                      <a:pt x="75" y="87"/>
                    </a:cubicBezTo>
                    <a:cubicBezTo>
                      <a:pt x="97" y="85"/>
                      <a:pt x="111" y="98"/>
                      <a:pt x="111" y="114"/>
                    </a:cubicBezTo>
                    <a:cubicBezTo>
                      <a:pt x="111" y="130"/>
                      <a:pt x="96" y="144"/>
                      <a:pt x="77" y="147"/>
                    </a:cubicBezTo>
                    <a:close/>
                    <a:moveTo>
                      <a:pt x="137" y="95"/>
                    </a:moveTo>
                    <a:cubicBezTo>
                      <a:pt x="131" y="100"/>
                      <a:pt x="123" y="99"/>
                      <a:pt x="119" y="93"/>
                    </a:cubicBezTo>
                    <a:cubicBezTo>
                      <a:pt x="116" y="88"/>
                      <a:pt x="117" y="79"/>
                      <a:pt x="124" y="74"/>
                    </a:cubicBezTo>
                    <a:cubicBezTo>
                      <a:pt x="131" y="68"/>
                      <a:pt x="139" y="70"/>
                      <a:pt x="143" y="76"/>
                    </a:cubicBezTo>
                    <a:cubicBezTo>
                      <a:pt x="146" y="81"/>
                      <a:pt x="144" y="90"/>
                      <a:pt x="137"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27" name="Freeform 14"/>
              <p:cNvSpPr>
                <a:spLocks/>
              </p:cNvSpPr>
              <p:nvPr/>
            </p:nvSpPr>
            <p:spPr bwMode="auto">
              <a:xfrm>
                <a:off x="3256066" y="253426"/>
                <a:ext cx="181272" cy="191344"/>
              </a:xfrm>
              <a:custGeom>
                <a:avLst/>
                <a:gdLst>
                  <a:gd name="T0" fmla="*/ 92 w 121"/>
                  <a:gd name="T1" fmla="*/ 128 h 128"/>
                  <a:gd name="T2" fmla="*/ 109 w 121"/>
                  <a:gd name="T3" fmla="*/ 114 h 128"/>
                  <a:gd name="T4" fmla="*/ 109 w 121"/>
                  <a:gd name="T5" fmla="*/ 112 h 128"/>
                  <a:gd name="T6" fmla="*/ 17 w 121"/>
                  <a:gd name="T7" fmla="*/ 19 h 128"/>
                  <a:gd name="T8" fmla="*/ 0 w 121"/>
                  <a:gd name="T9" fmla="*/ 36 h 128"/>
                  <a:gd name="T10" fmla="*/ 17 w 121"/>
                  <a:gd name="T11" fmla="*/ 53 h 128"/>
                  <a:gd name="T12" fmla="*/ 75 w 121"/>
                  <a:gd name="T13" fmla="*/ 111 h 128"/>
                  <a:gd name="T14" fmla="*/ 92 w 121"/>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1" h="128">
                    <a:moveTo>
                      <a:pt x="92" y="128"/>
                    </a:moveTo>
                    <a:cubicBezTo>
                      <a:pt x="100" y="128"/>
                      <a:pt x="107" y="122"/>
                      <a:pt x="109" y="114"/>
                    </a:cubicBezTo>
                    <a:cubicBezTo>
                      <a:pt x="109" y="113"/>
                      <a:pt x="109" y="113"/>
                      <a:pt x="109" y="112"/>
                    </a:cubicBezTo>
                    <a:cubicBezTo>
                      <a:pt x="121" y="0"/>
                      <a:pt x="17" y="19"/>
                      <a:pt x="17" y="19"/>
                    </a:cubicBezTo>
                    <a:cubicBezTo>
                      <a:pt x="7" y="19"/>
                      <a:pt x="0" y="27"/>
                      <a:pt x="0" y="36"/>
                    </a:cubicBezTo>
                    <a:cubicBezTo>
                      <a:pt x="0" y="45"/>
                      <a:pt x="7" y="53"/>
                      <a:pt x="17" y="53"/>
                    </a:cubicBezTo>
                    <a:cubicBezTo>
                      <a:pt x="92" y="36"/>
                      <a:pt x="75" y="111"/>
                      <a:pt x="75" y="111"/>
                    </a:cubicBezTo>
                    <a:cubicBezTo>
                      <a:pt x="75" y="121"/>
                      <a:pt x="83" y="128"/>
                      <a:pt x="92"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sp>
            <p:nvSpPr>
              <p:cNvPr id="128" name="Freeform 15"/>
              <p:cNvSpPr>
                <a:spLocks/>
              </p:cNvSpPr>
              <p:nvPr/>
            </p:nvSpPr>
            <p:spPr bwMode="auto">
              <a:xfrm>
                <a:off x="3218661" y="138333"/>
                <a:ext cx="387003" cy="359667"/>
              </a:xfrm>
              <a:custGeom>
                <a:avLst/>
                <a:gdLst>
                  <a:gd name="T0" fmla="*/ 105 w 259"/>
                  <a:gd name="T1" fmla="*/ 9 h 240"/>
                  <a:gd name="T2" fmla="*/ 21 w 259"/>
                  <a:gd name="T3" fmla="*/ 9 h 240"/>
                  <a:gd name="T4" fmla="*/ 19 w 259"/>
                  <a:gd name="T5" fmla="*/ 10 h 240"/>
                  <a:gd name="T6" fmla="*/ 18 w 259"/>
                  <a:gd name="T7" fmla="*/ 11 h 240"/>
                  <a:gd name="T8" fmla="*/ 0 w 259"/>
                  <a:gd name="T9" fmla="*/ 35 h 240"/>
                  <a:gd name="T10" fmla="*/ 25 w 259"/>
                  <a:gd name="T11" fmla="*/ 59 h 240"/>
                  <a:gd name="T12" fmla="*/ 47 w 259"/>
                  <a:gd name="T13" fmla="*/ 54 h 240"/>
                  <a:gd name="T14" fmla="*/ 168 w 259"/>
                  <a:gd name="T15" fmla="*/ 114 h 240"/>
                  <a:gd name="T16" fmla="*/ 176 w 259"/>
                  <a:gd name="T17" fmla="*/ 195 h 240"/>
                  <a:gd name="T18" fmla="*/ 171 w 259"/>
                  <a:gd name="T19" fmla="*/ 218 h 240"/>
                  <a:gd name="T20" fmla="*/ 195 w 259"/>
                  <a:gd name="T21" fmla="*/ 240 h 240"/>
                  <a:gd name="T22" fmla="*/ 219 w 259"/>
                  <a:gd name="T23" fmla="*/ 220 h 240"/>
                  <a:gd name="T24" fmla="*/ 219 w 259"/>
                  <a:gd name="T25" fmla="*/ 220 h 240"/>
                  <a:gd name="T26" fmla="*/ 105 w 259"/>
                  <a:gd name="T27" fmla="*/ 9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40">
                    <a:moveTo>
                      <a:pt x="105" y="9"/>
                    </a:moveTo>
                    <a:cubicBezTo>
                      <a:pt x="69" y="0"/>
                      <a:pt x="31" y="7"/>
                      <a:pt x="21" y="9"/>
                    </a:cubicBezTo>
                    <a:cubicBezTo>
                      <a:pt x="20" y="9"/>
                      <a:pt x="19" y="10"/>
                      <a:pt x="19" y="10"/>
                    </a:cubicBezTo>
                    <a:cubicBezTo>
                      <a:pt x="18" y="10"/>
                      <a:pt x="18" y="11"/>
                      <a:pt x="18" y="11"/>
                    </a:cubicBezTo>
                    <a:cubicBezTo>
                      <a:pt x="8" y="14"/>
                      <a:pt x="0" y="23"/>
                      <a:pt x="0" y="35"/>
                    </a:cubicBezTo>
                    <a:cubicBezTo>
                      <a:pt x="0" y="48"/>
                      <a:pt x="11" y="59"/>
                      <a:pt x="25" y="59"/>
                    </a:cubicBezTo>
                    <a:cubicBezTo>
                      <a:pt x="25" y="59"/>
                      <a:pt x="38" y="57"/>
                      <a:pt x="47" y="54"/>
                    </a:cubicBezTo>
                    <a:cubicBezTo>
                      <a:pt x="56" y="50"/>
                      <a:pt x="131" y="51"/>
                      <a:pt x="168" y="114"/>
                    </a:cubicBezTo>
                    <a:cubicBezTo>
                      <a:pt x="188" y="159"/>
                      <a:pt x="177" y="190"/>
                      <a:pt x="176" y="195"/>
                    </a:cubicBezTo>
                    <a:cubicBezTo>
                      <a:pt x="176" y="195"/>
                      <a:pt x="171" y="207"/>
                      <a:pt x="171" y="218"/>
                    </a:cubicBezTo>
                    <a:cubicBezTo>
                      <a:pt x="171" y="232"/>
                      <a:pt x="182" y="240"/>
                      <a:pt x="195" y="240"/>
                    </a:cubicBezTo>
                    <a:cubicBezTo>
                      <a:pt x="206" y="240"/>
                      <a:pt x="216" y="239"/>
                      <a:pt x="219" y="220"/>
                    </a:cubicBezTo>
                    <a:cubicBezTo>
                      <a:pt x="219" y="220"/>
                      <a:pt x="219" y="220"/>
                      <a:pt x="219" y="220"/>
                    </a:cubicBezTo>
                    <a:cubicBezTo>
                      <a:pt x="259" y="86"/>
                      <a:pt x="170" y="24"/>
                      <a:pt x="105"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gency FB" panose="020B0503020202020204" pitchFamily="34" charset="0"/>
                  <a:ea typeface="宋体" panose="02010600030101010101" pitchFamily="2" charset="-122"/>
                  <a:cs typeface="+mn-cs"/>
                </a:endParaRPr>
              </a:p>
            </p:txBody>
          </p:sp>
        </p:grpSp>
      </p:grpSp>
      <p:grpSp>
        <p:nvGrpSpPr>
          <p:cNvPr id="129" name="组合 128"/>
          <p:cNvGrpSpPr/>
          <p:nvPr/>
        </p:nvGrpSpPr>
        <p:grpSpPr>
          <a:xfrm>
            <a:off x="3833549" y="2932439"/>
            <a:ext cx="791128" cy="753262"/>
            <a:chOff x="2243309" y="2112361"/>
            <a:chExt cx="997900" cy="950136"/>
          </a:xfrm>
        </p:grpSpPr>
        <p:grpSp>
          <p:nvGrpSpPr>
            <p:cNvPr id="130" name="组合 12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3" name="椭圆 1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31" name="TextBox 44"/>
            <p:cNvSpPr txBox="1"/>
            <p:nvPr/>
          </p:nvSpPr>
          <p:spPr>
            <a:xfrm>
              <a:off x="2243309" y="2350348"/>
              <a:ext cx="997900" cy="465861"/>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400" b="1" i="0" u="none" strike="noStrike" kern="0" cap="none" spc="0" normalizeH="0" baseline="0" noProof="0" dirty="0" smtClean="0">
                  <a:ln>
                    <a:noFill/>
                  </a:ln>
                  <a:solidFill>
                    <a:srgbClr val="7AB005"/>
                  </a:solidFill>
                  <a:effectLst/>
                  <a:uLnTx/>
                  <a:uFillTx/>
                  <a:latin typeface="Agency FB" panose="020B0503020202020204" pitchFamily="34" charset="0"/>
                </a:rPr>
                <a:t>80</a:t>
              </a:r>
              <a:r>
                <a:rPr kumimoji="0" lang="zh-CN" altLang="en-US" sz="1600" b="1" i="0" u="none" strike="noStrike" kern="0" cap="none" spc="0" normalizeH="0" baseline="0" noProof="0" dirty="0" smtClean="0">
                  <a:ln>
                    <a:noFill/>
                  </a:ln>
                  <a:solidFill>
                    <a:srgbClr val="7AB005"/>
                  </a:solidFill>
                  <a:effectLst/>
                  <a:uLnTx/>
                  <a:uFillTx/>
                  <a:latin typeface="微软雅黑" panose="020B0503020204020204" pitchFamily="34" charset="-122"/>
                  <a:ea typeface="微软雅黑" panose="020B0503020204020204" pitchFamily="34" charset="-122"/>
                </a:rPr>
                <a:t>万</a:t>
              </a:r>
            </a:p>
          </p:txBody>
        </p:sp>
      </p:grpSp>
      <p:grpSp>
        <p:nvGrpSpPr>
          <p:cNvPr id="134" name="组合 133"/>
          <p:cNvGrpSpPr/>
          <p:nvPr/>
        </p:nvGrpSpPr>
        <p:grpSpPr>
          <a:xfrm>
            <a:off x="6383148" y="2932439"/>
            <a:ext cx="791128" cy="753262"/>
            <a:chOff x="2243309" y="2112361"/>
            <a:chExt cx="997900" cy="950136"/>
          </a:xfrm>
        </p:grpSpPr>
        <p:grpSp>
          <p:nvGrpSpPr>
            <p:cNvPr id="135" name="组合 134"/>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8" name="椭圆 13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36" name="TextBox 54"/>
            <p:cNvSpPr txBox="1"/>
            <p:nvPr/>
          </p:nvSpPr>
          <p:spPr>
            <a:xfrm>
              <a:off x="2243309" y="2350348"/>
              <a:ext cx="997900" cy="465861"/>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400" b="1" i="0" u="none" strike="noStrike" kern="0" cap="none" spc="0" normalizeH="0" baseline="0" noProof="0" dirty="0" smtClean="0">
                  <a:ln>
                    <a:noFill/>
                  </a:ln>
                  <a:solidFill>
                    <a:srgbClr val="7AB005"/>
                  </a:solidFill>
                  <a:effectLst/>
                  <a:uLnTx/>
                  <a:uFillTx/>
                  <a:latin typeface="Agency FB" panose="020B0503020202020204" pitchFamily="34" charset="0"/>
                </a:rPr>
                <a:t>60</a:t>
              </a:r>
              <a:r>
                <a:rPr kumimoji="0" lang="zh-CN" altLang="en-US" sz="1600" b="1" i="0" u="none" strike="noStrike" kern="0" cap="none" spc="0" normalizeH="0" baseline="0" noProof="0" dirty="0" smtClean="0">
                  <a:ln>
                    <a:noFill/>
                  </a:ln>
                  <a:solidFill>
                    <a:srgbClr val="7AB005"/>
                  </a:solidFill>
                  <a:effectLst/>
                  <a:uLnTx/>
                  <a:uFillTx/>
                  <a:latin typeface="微软雅黑" panose="020B0503020204020204" pitchFamily="34" charset="-122"/>
                  <a:ea typeface="微软雅黑" panose="020B0503020204020204" pitchFamily="34" charset="-122"/>
                </a:rPr>
                <a:t>万</a:t>
              </a:r>
            </a:p>
          </p:txBody>
        </p:sp>
      </p:grpSp>
      <p:grpSp>
        <p:nvGrpSpPr>
          <p:cNvPr id="139" name="组合 138"/>
          <p:cNvGrpSpPr/>
          <p:nvPr/>
        </p:nvGrpSpPr>
        <p:grpSpPr>
          <a:xfrm>
            <a:off x="9279044" y="2932439"/>
            <a:ext cx="791128" cy="753262"/>
            <a:chOff x="2243309" y="2112361"/>
            <a:chExt cx="997900" cy="950136"/>
          </a:xfrm>
        </p:grpSpPr>
        <p:grpSp>
          <p:nvGrpSpPr>
            <p:cNvPr id="140" name="组合 139"/>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3" name="椭圆 14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600" b="1"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41" name="TextBox 59"/>
            <p:cNvSpPr txBox="1"/>
            <p:nvPr/>
          </p:nvSpPr>
          <p:spPr>
            <a:xfrm>
              <a:off x="2243309" y="2350348"/>
              <a:ext cx="997900" cy="465861"/>
            </a:xfrm>
            <a:prstGeom prst="rect">
              <a:avLst/>
            </a:prstGeom>
            <a:noFill/>
          </p:spPr>
          <p:txBody>
            <a:bodyPr wrap="square" lIns="0" tIns="0" rIns="0" bIns="0" rtlCol="0">
              <a:sp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400" b="1" i="0" u="none" strike="noStrike" kern="0" cap="none" spc="0" normalizeH="0" baseline="0" noProof="0" dirty="0" smtClean="0">
                  <a:ln>
                    <a:noFill/>
                  </a:ln>
                  <a:solidFill>
                    <a:srgbClr val="7AB005"/>
                  </a:solidFill>
                  <a:effectLst/>
                  <a:uLnTx/>
                  <a:uFillTx/>
                  <a:latin typeface="Agency FB" panose="020B0503020202020204" pitchFamily="34" charset="0"/>
                </a:rPr>
                <a:t>50</a:t>
              </a:r>
              <a:r>
                <a:rPr kumimoji="0" lang="zh-CN" altLang="en-US" sz="1600" b="1" i="0" u="none" strike="noStrike" kern="0" cap="none" spc="0" normalizeH="0" baseline="0" noProof="0" dirty="0" smtClean="0">
                  <a:ln>
                    <a:noFill/>
                  </a:ln>
                  <a:solidFill>
                    <a:srgbClr val="7AB005"/>
                  </a:solidFill>
                  <a:effectLst/>
                  <a:uLnTx/>
                  <a:uFillTx/>
                  <a:latin typeface="微软雅黑" panose="020B0503020204020204" pitchFamily="34" charset="-122"/>
                  <a:ea typeface="微软雅黑" panose="020B0503020204020204" pitchFamily="34" charset="-122"/>
                </a:rPr>
                <a:t>万</a:t>
              </a:r>
            </a:p>
          </p:txBody>
        </p:sp>
      </p:grpSp>
    </p:spTree>
    <p:extLst>
      <p:ext uri="{BB962C8B-B14F-4D97-AF65-F5344CB8AC3E}">
        <p14:creationId xmlns:p14="http://schemas.microsoft.com/office/powerpoint/2010/main" val="1405327568"/>
      </p:ext>
    </p:extLst>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left)">
                                      <p:cBhvr>
                                        <p:cTn id="11" dur="500"/>
                                        <p:tgtEl>
                                          <p:spTgt spid="5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22"/>
                                        </p:tgtEl>
                                        <p:attrNameLst>
                                          <p:attrName>style.visibility</p:attrName>
                                        </p:attrNameLst>
                                      </p:cBhvr>
                                      <p:to>
                                        <p:strVal val="visible"/>
                                      </p:to>
                                    </p:set>
                                    <p:animEffect transition="in" filter="fade">
                                      <p:cBhvr>
                                        <p:cTn id="15" dur="750"/>
                                        <p:tgtEl>
                                          <p:spTgt spid="122"/>
                                        </p:tgtEl>
                                      </p:cBhvr>
                                    </p:animEffect>
                                    <p:anim calcmode="lin" valueType="num">
                                      <p:cBhvr>
                                        <p:cTn id="16" dur="750" fill="hold"/>
                                        <p:tgtEl>
                                          <p:spTgt spid="122"/>
                                        </p:tgtEl>
                                        <p:attrNameLst>
                                          <p:attrName>ppt_x</p:attrName>
                                        </p:attrNameLst>
                                      </p:cBhvr>
                                      <p:tavLst>
                                        <p:tav tm="0">
                                          <p:val>
                                            <p:strVal val="#ppt_x"/>
                                          </p:val>
                                        </p:tav>
                                        <p:tav tm="100000">
                                          <p:val>
                                            <p:strVal val="#ppt_x"/>
                                          </p:val>
                                        </p:tav>
                                      </p:tavLst>
                                    </p:anim>
                                    <p:anim calcmode="lin" valueType="num">
                                      <p:cBhvr>
                                        <p:cTn id="17" dur="750" fill="hold"/>
                                        <p:tgtEl>
                                          <p:spTgt spid="122"/>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53" presetClass="entr" presetSubtype="16" fill="hold" nodeType="afterEffect">
                                  <p:stCondLst>
                                    <p:cond delay="0"/>
                                  </p:stCondLst>
                                  <p:childTnLst>
                                    <p:set>
                                      <p:cBhvr>
                                        <p:cTn id="20" dur="1" fill="hold">
                                          <p:stCondLst>
                                            <p:cond delay="0"/>
                                          </p:stCondLst>
                                        </p:cTn>
                                        <p:tgtEl>
                                          <p:spTgt spid="129"/>
                                        </p:tgtEl>
                                        <p:attrNameLst>
                                          <p:attrName>style.visibility</p:attrName>
                                        </p:attrNameLst>
                                      </p:cBhvr>
                                      <p:to>
                                        <p:strVal val="visible"/>
                                      </p:to>
                                    </p:set>
                                    <p:anim calcmode="lin" valueType="num">
                                      <p:cBhvr>
                                        <p:cTn id="21" dur="500" fill="hold"/>
                                        <p:tgtEl>
                                          <p:spTgt spid="129"/>
                                        </p:tgtEl>
                                        <p:attrNameLst>
                                          <p:attrName>ppt_w</p:attrName>
                                        </p:attrNameLst>
                                      </p:cBhvr>
                                      <p:tavLst>
                                        <p:tav tm="0">
                                          <p:val>
                                            <p:fltVal val="0"/>
                                          </p:val>
                                        </p:tav>
                                        <p:tav tm="100000">
                                          <p:val>
                                            <p:strVal val="#ppt_w"/>
                                          </p:val>
                                        </p:tav>
                                      </p:tavLst>
                                    </p:anim>
                                    <p:anim calcmode="lin" valueType="num">
                                      <p:cBhvr>
                                        <p:cTn id="22" dur="500" fill="hold"/>
                                        <p:tgtEl>
                                          <p:spTgt spid="129"/>
                                        </p:tgtEl>
                                        <p:attrNameLst>
                                          <p:attrName>ppt_h</p:attrName>
                                        </p:attrNameLst>
                                      </p:cBhvr>
                                      <p:tavLst>
                                        <p:tav tm="0">
                                          <p:val>
                                            <p:fltVal val="0"/>
                                          </p:val>
                                        </p:tav>
                                        <p:tav tm="100000">
                                          <p:val>
                                            <p:strVal val="#ppt_h"/>
                                          </p:val>
                                        </p:tav>
                                      </p:tavLst>
                                    </p:anim>
                                    <p:animEffect transition="in" filter="fade">
                                      <p:cBhvr>
                                        <p:cTn id="23" dur="500"/>
                                        <p:tgtEl>
                                          <p:spTgt spid="129"/>
                                        </p:tgtEl>
                                      </p:cBhvr>
                                    </p:animEffect>
                                  </p:childTnLst>
                                </p:cTn>
                              </p:par>
                            </p:childTnLst>
                          </p:cTn>
                        </p:par>
                        <p:par>
                          <p:cTn id="24" fill="hold">
                            <p:stCondLst>
                              <p:cond delay="2250"/>
                            </p:stCondLst>
                            <p:childTnLst>
                              <p:par>
                                <p:cTn id="25" presetID="42" presetClass="entr" presetSubtype="0" fill="hold" nodeType="afterEffect">
                                  <p:stCondLst>
                                    <p:cond delay="0"/>
                                  </p:stCondLst>
                                  <p:childTnLst>
                                    <p:set>
                                      <p:cBhvr>
                                        <p:cTn id="26" dur="1" fill="hold">
                                          <p:stCondLst>
                                            <p:cond delay="0"/>
                                          </p:stCondLst>
                                        </p:cTn>
                                        <p:tgtEl>
                                          <p:spTgt spid="115"/>
                                        </p:tgtEl>
                                        <p:attrNameLst>
                                          <p:attrName>style.visibility</p:attrName>
                                        </p:attrNameLst>
                                      </p:cBhvr>
                                      <p:to>
                                        <p:strVal val="visible"/>
                                      </p:to>
                                    </p:set>
                                    <p:animEffect transition="in" filter="fade">
                                      <p:cBhvr>
                                        <p:cTn id="27" dur="750"/>
                                        <p:tgtEl>
                                          <p:spTgt spid="115"/>
                                        </p:tgtEl>
                                      </p:cBhvr>
                                    </p:animEffect>
                                    <p:anim calcmode="lin" valueType="num">
                                      <p:cBhvr>
                                        <p:cTn id="28" dur="750" fill="hold"/>
                                        <p:tgtEl>
                                          <p:spTgt spid="115"/>
                                        </p:tgtEl>
                                        <p:attrNameLst>
                                          <p:attrName>ppt_x</p:attrName>
                                        </p:attrNameLst>
                                      </p:cBhvr>
                                      <p:tavLst>
                                        <p:tav tm="0">
                                          <p:val>
                                            <p:strVal val="#ppt_x"/>
                                          </p:val>
                                        </p:tav>
                                        <p:tav tm="100000">
                                          <p:val>
                                            <p:strVal val="#ppt_x"/>
                                          </p:val>
                                        </p:tav>
                                      </p:tavLst>
                                    </p:anim>
                                    <p:anim calcmode="lin" valueType="num">
                                      <p:cBhvr>
                                        <p:cTn id="29" dur="750" fill="hold"/>
                                        <p:tgtEl>
                                          <p:spTgt spid="11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134"/>
                                        </p:tgtEl>
                                        <p:attrNameLst>
                                          <p:attrName>style.visibility</p:attrName>
                                        </p:attrNameLst>
                                      </p:cBhvr>
                                      <p:to>
                                        <p:strVal val="visible"/>
                                      </p:to>
                                    </p:set>
                                    <p:anim calcmode="lin" valueType="num">
                                      <p:cBhvr>
                                        <p:cTn id="33" dur="500" fill="hold"/>
                                        <p:tgtEl>
                                          <p:spTgt spid="134"/>
                                        </p:tgtEl>
                                        <p:attrNameLst>
                                          <p:attrName>ppt_w</p:attrName>
                                        </p:attrNameLst>
                                      </p:cBhvr>
                                      <p:tavLst>
                                        <p:tav tm="0">
                                          <p:val>
                                            <p:fltVal val="0"/>
                                          </p:val>
                                        </p:tav>
                                        <p:tav tm="100000">
                                          <p:val>
                                            <p:strVal val="#ppt_w"/>
                                          </p:val>
                                        </p:tav>
                                      </p:tavLst>
                                    </p:anim>
                                    <p:anim calcmode="lin" valueType="num">
                                      <p:cBhvr>
                                        <p:cTn id="34" dur="500" fill="hold"/>
                                        <p:tgtEl>
                                          <p:spTgt spid="134"/>
                                        </p:tgtEl>
                                        <p:attrNameLst>
                                          <p:attrName>ppt_h</p:attrName>
                                        </p:attrNameLst>
                                      </p:cBhvr>
                                      <p:tavLst>
                                        <p:tav tm="0">
                                          <p:val>
                                            <p:fltVal val="0"/>
                                          </p:val>
                                        </p:tav>
                                        <p:tav tm="100000">
                                          <p:val>
                                            <p:strVal val="#ppt_h"/>
                                          </p:val>
                                        </p:tav>
                                      </p:tavLst>
                                    </p:anim>
                                    <p:animEffect transition="in" filter="fade">
                                      <p:cBhvr>
                                        <p:cTn id="35" dur="500"/>
                                        <p:tgtEl>
                                          <p:spTgt spid="134"/>
                                        </p:tgtEl>
                                      </p:cBhvr>
                                    </p:animEffect>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fade">
                                      <p:cBhvr>
                                        <p:cTn id="39" dur="750"/>
                                        <p:tgtEl>
                                          <p:spTgt spid="112"/>
                                        </p:tgtEl>
                                      </p:cBhvr>
                                    </p:animEffect>
                                    <p:anim calcmode="lin" valueType="num">
                                      <p:cBhvr>
                                        <p:cTn id="40" dur="750" fill="hold"/>
                                        <p:tgtEl>
                                          <p:spTgt spid="112"/>
                                        </p:tgtEl>
                                        <p:attrNameLst>
                                          <p:attrName>ppt_x</p:attrName>
                                        </p:attrNameLst>
                                      </p:cBhvr>
                                      <p:tavLst>
                                        <p:tav tm="0">
                                          <p:val>
                                            <p:strVal val="#ppt_x"/>
                                          </p:val>
                                        </p:tav>
                                        <p:tav tm="100000">
                                          <p:val>
                                            <p:strVal val="#ppt_x"/>
                                          </p:val>
                                        </p:tav>
                                      </p:tavLst>
                                    </p:anim>
                                    <p:anim calcmode="lin" valueType="num">
                                      <p:cBhvr>
                                        <p:cTn id="41" dur="750" fill="hold"/>
                                        <p:tgtEl>
                                          <p:spTgt spid="112"/>
                                        </p:tgtEl>
                                        <p:attrNameLst>
                                          <p:attrName>ppt_y</p:attrName>
                                        </p:attrNameLst>
                                      </p:cBhvr>
                                      <p:tavLst>
                                        <p:tav tm="0">
                                          <p:val>
                                            <p:strVal val="#ppt_y+.1"/>
                                          </p:val>
                                        </p:tav>
                                        <p:tav tm="100000">
                                          <p:val>
                                            <p:strVal val="#ppt_y"/>
                                          </p:val>
                                        </p:tav>
                                      </p:tavLst>
                                    </p:anim>
                                  </p:childTnLst>
                                </p:cTn>
                              </p:par>
                            </p:childTnLst>
                          </p:cTn>
                        </p:par>
                        <p:par>
                          <p:cTn id="42" fill="hold">
                            <p:stCondLst>
                              <p:cond delay="4250"/>
                            </p:stCondLst>
                            <p:childTnLst>
                              <p:par>
                                <p:cTn id="43" presetID="53" presetClass="entr" presetSubtype="16" fill="hold" nodeType="afterEffect">
                                  <p:stCondLst>
                                    <p:cond delay="0"/>
                                  </p:stCondLst>
                                  <p:childTnLst>
                                    <p:set>
                                      <p:cBhvr>
                                        <p:cTn id="44" dur="1" fill="hold">
                                          <p:stCondLst>
                                            <p:cond delay="0"/>
                                          </p:stCondLst>
                                        </p:cTn>
                                        <p:tgtEl>
                                          <p:spTgt spid="139"/>
                                        </p:tgtEl>
                                        <p:attrNameLst>
                                          <p:attrName>style.visibility</p:attrName>
                                        </p:attrNameLst>
                                      </p:cBhvr>
                                      <p:to>
                                        <p:strVal val="visible"/>
                                      </p:to>
                                    </p:set>
                                    <p:anim calcmode="lin" valueType="num">
                                      <p:cBhvr>
                                        <p:cTn id="45" dur="500" fill="hold"/>
                                        <p:tgtEl>
                                          <p:spTgt spid="139"/>
                                        </p:tgtEl>
                                        <p:attrNameLst>
                                          <p:attrName>ppt_w</p:attrName>
                                        </p:attrNameLst>
                                      </p:cBhvr>
                                      <p:tavLst>
                                        <p:tav tm="0">
                                          <p:val>
                                            <p:fltVal val="0"/>
                                          </p:val>
                                        </p:tav>
                                        <p:tav tm="100000">
                                          <p:val>
                                            <p:strVal val="#ppt_w"/>
                                          </p:val>
                                        </p:tav>
                                      </p:tavLst>
                                    </p:anim>
                                    <p:anim calcmode="lin" valueType="num">
                                      <p:cBhvr>
                                        <p:cTn id="46" dur="500" fill="hold"/>
                                        <p:tgtEl>
                                          <p:spTgt spid="139"/>
                                        </p:tgtEl>
                                        <p:attrNameLst>
                                          <p:attrName>ppt_h</p:attrName>
                                        </p:attrNameLst>
                                      </p:cBhvr>
                                      <p:tavLst>
                                        <p:tav tm="0">
                                          <p:val>
                                            <p:fltVal val="0"/>
                                          </p:val>
                                        </p:tav>
                                        <p:tav tm="100000">
                                          <p:val>
                                            <p:strVal val="#ppt_h"/>
                                          </p:val>
                                        </p:tav>
                                      </p:tavLst>
                                    </p:anim>
                                    <p:animEffect transition="in" filter="fade">
                                      <p:cBhvr>
                                        <p:cTn id="47" dur="500"/>
                                        <p:tgtEl>
                                          <p:spTgt spid="139"/>
                                        </p:tgtEl>
                                      </p:cBhvr>
                                    </p:animEffect>
                                  </p:childTnLst>
                                </p:cTn>
                              </p:par>
                            </p:childTnLst>
                          </p:cTn>
                        </p:par>
                        <p:par>
                          <p:cTn id="48" fill="hold">
                            <p:stCondLst>
                              <p:cond delay="4750"/>
                            </p:stCondLst>
                            <p:childTnLst>
                              <p:par>
                                <p:cTn id="49" presetID="2" presetClass="entr" presetSubtype="4" decel="50000" fill="hold" nodeType="after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ppt_x"/>
                                          </p:val>
                                        </p:tav>
                                        <p:tav tm="100000">
                                          <p:val>
                                            <p:strVal val="#ppt_x"/>
                                          </p:val>
                                        </p:tav>
                                      </p:tavLst>
                                    </p:anim>
                                    <p:anim calcmode="lin" valueType="num">
                                      <p:cBhvr additive="base">
                                        <p:cTn id="52" dur="500" fill="hold"/>
                                        <p:tgtEl>
                                          <p:spTgt spid="102"/>
                                        </p:tgtEl>
                                        <p:attrNameLst>
                                          <p:attrName>ppt_y</p:attrName>
                                        </p:attrNameLst>
                                      </p:cBhvr>
                                      <p:tavLst>
                                        <p:tav tm="0">
                                          <p:val>
                                            <p:strVal val="1+#ppt_h/2"/>
                                          </p:val>
                                        </p:tav>
                                        <p:tav tm="100000">
                                          <p:val>
                                            <p:strVal val="#ppt_y"/>
                                          </p:val>
                                        </p:tav>
                                      </p:tavLst>
                                    </p:anim>
                                  </p:childTnLst>
                                </p:cTn>
                              </p:par>
                            </p:childTnLst>
                          </p:cTn>
                        </p:par>
                        <p:par>
                          <p:cTn id="53" fill="hold">
                            <p:stCondLst>
                              <p:cond delay="5250"/>
                            </p:stCondLst>
                            <p:childTnLst>
                              <p:par>
                                <p:cTn id="54" presetID="2" presetClass="entr" presetSubtype="4" decel="50000" fill="hold" nodeType="afterEffect">
                                  <p:stCondLst>
                                    <p:cond delay="0"/>
                                  </p:stCondLst>
                                  <p:childTnLst>
                                    <p:set>
                                      <p:cBhvr>
                                        <p:cTn id="55" dur="1" fill="hold">
                                          <p:stCondLst>
                                            <p:cond delay="0"/>
                                          </p:stCondLst>
                                        </p:cTn>
                                        <p:tgtEl>
                                          <p:spTgt spid="105"/>
                                        </p:tgtEl>
                                        <p:attrNameLst>
                                          <p:attrName>style.visibility</p:attrName>
                                        </p:attrNameLst>
                                      </p:cBhvr>
                                      <p:to>
                                        <p:strVal val="visible"/>
                                      </p:to>
                                    </p:set>
                                    <p:anim calcmode="lin" valueType="num">
                                      <p:cBhvr additive="base">
                                        <p:cTn id="56" dur="500" fill="hold"/>
                                        <p:tgtEl>
                                          <p:spTgt spid="105"/>
                                        </p:tgtEl>
                                        <p:attrNameLst>
                                          <p:attrName>ppt_x</p:attrName>
                                        </p:attrNameLst>
                                      </p:cBhvr>
                                      <p:tavLst>
                                        <p:tav tm="0">
                                          <p:val>
                                            <p:strVal val="#ppt_x"/>
                                          </p:val>
                                        </p:tav>
                                        <p:tav tm="100000">
                                          <p:val>
                                            <p:strVal val="#ppt_x"/>
                                          </p:val>
                                        </p:tav>
                                      </p:tavLst>
                                    </p:anim>
                                    <p:anim calcmode="lin" valueType="num">
                                      <p:cBhvr additive="base">
                                        <p:cTn id="57" dur="500" fill="hold"/>
                                        <p:tgtEl>
                                          <p:spTgt spid="105"/>
                                        </p:tgtEl>
                                        <p:attrNameLst>
                                          <p:attrName>ppt_y</p:attrName>
                                        </p:attrNameLst>
                                      </p:cBhvr>
                                      <p:tavLst>
                                        <p:tav tm="0">
                                          <p:val>
                                            <p:strVal val="1+#ppt_h/2"/>
                                          </p:val>
                                        </p:tav>
                                        <p:tav tm="100000">
                                          <p:val>
                                            <p:strVal val="#ppt_y"/>
                                          </p:val>
                                        </p:tav>
                                      </p:tavLst>
                                    </p:anim>
                                  </p:childTnLst>
                                </p:cTn>
                              </p:par>
                            </p:childTnLst>
                          </p:cTn>
                        </p:par>
                        <p:par>
                          <p:cTn id="58" fill="hold">
                            <p:stCondLst>
                              <p:cond delay="5750"/>
                            </p:stCondLst>
                            <p:childTnLst>
                              <p:par>
                                <p:cTn id="59" presetID="2" presetClass="entr" presetSubtype="4" decel="50000" fill="hold" nodeType="afterEffect">
                                  <p:stCondLst>
                                    <p:cond delay="0"/>
                                  </p:stCondLst>
                                  <p:childTnLst>
                                    <p:set>
                                      <p:cBhvr>
                                        <p:cTn id="60" dur="1" fill="hold">
                                          <p:stCondLst>
                                            <p:cond delay="0"/>
                                          </p:stCondLst>
                                        </p:cTn>
                                        <p:tgtEl>
                                          <p:spTgt spid="108"/>
                                        </p:tgtEl>
                                        <p:attrNameLst>
                                          <p:attrName>style.visibility</p:attrName>
                                        </p:attrNameLst>
                                      </p:cBhvr>
                                      <p:to>
                                        <p:strVal val="visible"/>
                                      </p:to>
                                    </p:set>
                                    <p:anim calcmode="lin" valueType="num">
                                      <p:cBhvr additive="base">
                                        <p:cTn id="61" dur="500" fill="hold"/>
                                        <p:tgtEl>
                                          <p:spTgt spid="108"/>
                                        </p:tgtEl>
                                        <p:attrNameLst>
                                          <p:attrName>ppt_x</p:attrName>
                                        </p:attrNameLst>
                                      </p:cBhvr>
                                      <p:tavLst>
                                        <p:tav tm="0">
                                          <p:val>
                                            <p:strVal val="#ppt_x"/>
                                          </p:val>
                                        </p:tav>
                                        <p:tav tm="100000">
                                          <p:val>
                                            <p:strVal val="#ppt_x"/>
                                          </p:val>
                                        </p:tav>
                                      </p:tavLst>
                                    </p:anim>
                                    <p:anim calcmode="lin" valueType="num">
                                      <p:cBhvr additive="base">
                                        <p:cTn id="62" dur="500" fill="hold"/>
                                        <p:tgtEl>
                                          <p:spTgt spid="108"/>
                                        </p:tgtEl>
                                        <p:attrNameLst>
                                          <p:attrName>ppt_y</p:attrName>
                                        </p:attrNameLst>
                                      </p:cBhvr>
                                      <p:tavLst>
                                        <p:tav tm="0">
                                          <p:val>
                                            <p:strVal val="1+#ppt_h/2"/>
                                          </p:val>
                                        </p:tav>
                                        <p:tav tm="100000">
                                          <p:val>
                                            <p:strVal val="#ppt_y"/>
                                          </p:val>
                                        </p:tav>
                                      </p:tavLst>
                                    </p:anim>
                                  </p:childTnLst>
                                </p:cTn>
                              </p:par>
                            </p:childTnLst>
                          </p:cTn>
                        </p:par>
                        <p:par>
                          <p:cTn id="63" fill="hold">
                            <p:stCondLst>
                              <p:cond delay="6250"/>
                            </p:stCondLst>
                            <p:childTnLst>
                              <p:par>
                                <p:cTn id="64" presetID="2" presetClass="entr" presetSubtype="4" decel="50000" fill="hold" grpId="0" nodeType="afterEffect">
                                  <p:stCondLst>
                                    <p:cond delay="0"/>
                                  </p:stCondLst>
                                  <p:childTnLst>
                                    <p:set>
                                      <p:cBhvr>
                                        <p:cTn id="65" dur="1" fill="hold">
                                          <p:stCondLst>
                                            <p:cond delay="0"/>
                                          </p:stCondLst>
                                        </p:cTn>
                                        <p:tgtEl>
                                          <p:spTgt spid="111"/>
                                        </p:tgtEl>
                                        <p:attrNameLst>
                                          <p:attrName>style.visibility</p:attrName>
                                        </p:attrNameLst>
                                      </p:cBhvr>
                                      <p:to>
                                        <p:strVal val="visible"/>
                                      </p:to>
                                    </p:set>
                                    <p:anim calcmode="lin" valueType="num">
                                      <p:cBhvr additive="base">
                                        <p:cTn id="66" dur="500" fill="hold"/>
                                        <p:tgtEl>
                                          <p:spTgt spid="111"/>
                                        </p:tgtEl>
                                        <p:attrNameLst>
                                          <p:attrName>ppt_x</p:attrName>
                                        </p:attrNameLst>
                                      </p:cBhvr>
                                      <p:tavLst>
                                        <p:tav tm="0">
                                          <p:val>
                                            <p:strVal val="#ppt_x"/>
                                          </p:val>
                                        </p:tav>
                                        <p:tav tm="100000">
                                          <p:val>
                                            <p:strVal val="#ppt_x"/>
                                          </p:val>
                                        </p:tav>
                                      </p:tavLst>
                                    </p:anim>
                                    <p:anim calcmode="lin" valueType="num">
                                      <p:cBhvr additive="base">
                                        <p:cTn id="67" dur="500" fill="hold"/>
                                        <p:tgtEl>
                                          <p:spTgt spid="1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723594" y="0"/>
            <a:ext cx="3468406" cy="6858000"/>
          </a:xfrm>
          <a:prstGeom prst="rect">
            <a:avLst/>
          </a:prstGeom>
          <a:solidFill>
            <a:srgbClr val="7AB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01"/>
            <a:ext cx="8666336" cy="5872936"/>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86560" y="1401834"/>
            <a:ext cx="2307319" cy="2407954"/>
          </a:xfrm>
          <a:prstGeom prst="rect">
            <a:avLst/>
          </a:prstGeom>
        </p:spPr>
      </p:pic>
      <p:sp>
        <p:nvSpPr>
          <p:cNvPr id="11" name="矩形 10"/>
          <p:cNvSpPr/>
          <p:nvPr/>
        </p:nvSpPr>
        <p:spPr>
          <a:xfrm>
            <a:off x="8966427" y="4695709"/>
            <a:ext cx="2982740" cy="400110"/>
          </a:xfrm>
          <a:prstGeom prst="rect">
            <a:avLst/>
          </a:prstGeom>
        </p:spPr>
        <p:txBody>
          <a:bodyPr wrap="none">
            <a:spAutoFit/>
          </a:bodyPr>
          <a:lstStyle/>
          <a:p>
            <a:r>
              <a:rPr lang="en-US" altLang="zh-CN" sz="2000" dirty="0" smtClean="0">
                <a:solidFill>
                  <a:schemeClr val="bg1"/>
                </a:solidFill>
                <a:latin typeface="arial" panose="020B0604020202020204" pitchFamily="34" charset="0"/>
              </a:rPr>
              <a:t>Thank You For Watching</a:t>
            </a:r>
            <a:endParaRPr lang="zh-CN" altLang="en-US" sz="2000" dirty="0">
              <a:solidFill>
                <a:schemeClr val="bg1"/>
              </a:solidFill>
            </a:endParaRPr>
          </a:p>
        </p:txBody>
      </p:sp>
      <p:sp>
        <p:nvSpPr>
          <p:cNvPr id="10" name="矩形 9"/>
          <p:cNvSpPr/>
          <p:nvPr/>
        </p:nvSpPr>
        <p:spPr>
          <a:xfrm>
            <a:off x="8869536" y="3868032"/>
            <a:ext cx="3322464" cy="769433"/>
          </a:xfrm>
          <a:prstGeom prst="rect">
            <a:avLst/>
          </a:prstGeom>
        </p:spPr>
        <p:txBody>
          <a:bodyPr wrap="square" lIns="91432" tIns="45716" rIns="91432" bIns="45716" anchor="t">
            <a:spAutoFit/>
          </a:bodyPr>
          <a:lstStyle/>
          <a:p>
            <a:pPr algn="ctr" fontAlgn="ctr"/>
            <a:r>
              <a:rPr lang="zh-CN" altLang="en-US" sz="4400" b="1" spc="800" dirty="0">
                <a:solidFill>
                  <a:schemeClr val="bg1"/>
                </a:solidFill>
                <a:latin typeface="微软雅黑" pitchFamily="34" charset="-122"/>
                <a:ea typeface="微软雅黑" pitchFamily="34" charset="-122"/>
              </a:rPr>
              <a:t>谢谢观看</a:t>
            </a:r>
          </a:p>
        </p:txBody>
      </p:sp>
    </p:spTree>
    <p:extLst>
      <p:ext uri="{BB962C8B-B14F-4D97-AF65-F5344CB8AC3E}">
        <p14:creationId xmlns:p14="http://schemas.microsoft.com/office/powerpoint/2010/main" val="3318628642"/>
      </p:ext>
    </p:extLst>
  </p:cSld>
  <p:clrMapOvr>
    <a:masterClrMapping/>
  </p:clrMapOvr>
  <p:transition spd="slow" advClick="0"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 presetClass="entr" presetSubtype="8" fill="hold" nodeType="afterEffect" p14:presetBounceEnd="60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60000">
                                          <p:cBhvr additive="base">
                                            <p:cTn id="15" dur="500" fill="hold"/>
                                            <p:tgtEl>
                                              <p:spTgt spid="15"/>
                                            </p:tgtEl>
                                            <p:attrNameLst>
                                              <p:attrName>ppt_x</p:attrName>
                                            </p:attrNameLst>
                                          </p:cBhvr>
                                          <p:tavLst>
                                            <p:tav tm="0">
                                              <p:val>
                                                <p:strVal val="0-#ppt_w/2"/>
                                              </p:val>
                                            </p:tav>
                                            <p:tav tm="100000">
                                              <p:val>
                                                <p:strVal val="#ppt_x"/>
                                              </p:val>
                                            </p:tav>
                                          </p:tavLst>
                                        </p:anim>
                                        <p:anim calcmode="lin" valueType="num" p14:bounceEnd="60000">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0-#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淡雅教师说课公开课ppt模板"/>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797979"/>
      </a:dk2>
      <a:lt2>
        <a:srgbClr val="43B4E3"/>
      </a:lt2>
      <a:accent1>
        <a:srgbClr val="0070C0"/>
      </a:accent1>
      <a:accent2>
        <a:srgbClr val="CECECE"/>
      </a:accent2>
      <a:accent3>
        <a:srgbClr val="329FD1"/>
      </a:accent3>
      <a:accent4>
        <a:srgbClr val="CECECE"/>
      </a:accent4>
      <a:accent5>
        <a:srgbClr val="0070C0"/>
      </a:accent5>
      <a:accent6>
        <a:srgbClr val="CECECE"/>
      </a:accent6>
      <a:hlink>
        <a:srgbClr val="169EBE"/>
      </a:hlink>
      <a:folHlink>
        <a:srgbClr val="0070C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TotalTime>
  <Words>1730</Words>
  <Application>Microsoft Office PowerPoint</Application>
  <PresentationFormat>自定义</PresentationFormat>
  <Paragraphs>256</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清新淡雅教师说课公开课ppt模板</dc:title>
  <dc:creator>User</dc:creator>
  <cp:lastModifiedBy>Sky123.Org</cp:lastModifiedBy>
  <cp:revision>41</cp:revision>
  <dcterms:created xsi:type="dcterms:W3CDTF">2016-11-25T06:52:07Z</dcterms:created>
  <dcterms:modified xsi:type="dcterms:W3CDTF">2018-01-30T03:26:40Z</dcterms:modified>
</cp:coreProperties>
</file>