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4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5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7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0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1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2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.xml" ContentType="application/vnd.openxmlformats-officedocument.themeOverr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2.xml" ContentType="application/vnd.openxmlformats-officedocument.themeOverr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19.xml" ContentType="application/vnd.openxmlformats-officedocument.presentationml.notesSlide+xml"/>
  <Override PartName="/ppt/theme/themeOverride4.xml" ContentType="application/vnd.openxmlformats-officedocument.themeOverr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5.xml" ContentType="application/vnd.openxmlformats-officedocument.themeOverride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23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763" r:id="rId18"/>
    <p:sldId id="762" r:id="rId19"/>
    <p:sldId id="274" r:id="rId20"/>
    <p:sldId id="273" r:id="rId21"/>
    <p:sldId id="644" r:id="rId22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D3E9"/>
    <a:srgbClr val="91C8F1"/>
    <a:srgbClr val="026278"/>
    <a:srgbClr val="AFCFDE"/>
    <a:srgbClr val="F2AC18"/>
    <a:srgbClr val="13637E"/>
    <a:srgbClr val="E3AB16"/>
    <a:srgbClr val="CFE6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85" autoAdjust="0"/>
    <p:restoredTop sz="94660"/>
  </p:normalViewPr>
  <p:slideViewPr>
    <p:cSldViewPr>
      <p:cViewPr varScale="1">
        <p:scale>
          <a:sx n="76" d="100"/>
          <a:sy n="76" d="100"/>
        </p:scale>
        <p:origin x="90" y="82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8" d="100"/>
        <a:sy n="1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52D-4689-8A99-E90BEAD152D5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52D-4689-8A99-E90BEAD152D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52D-4689-8A99-E90BEAD152D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52D-4689-8A99-E90BEAD152D5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52D-4689-8A99-E90BEAD152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C4A-4D2D-BFFA-A66F982DA91F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C4A-4D2D-BFFA-A66F982DA91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C4A-4D2D-BFFA-A66F982DA91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C4A-4D2D-BFFA-A66F982DA91F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C4A-4D2D-BFFA-A66F982DA9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36ECA17-1B18-49DD-959D-6CEC4749EA07}" type="datetimeFigureOut">
              <a:rPr lang="zh-CN" altLang="en-US"/>
              <a:pPr>
                <a:defRPr/>
              </a:pPr>
              <a:t>2018-07-02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15F15D8-A345-4F1E-90A2-800C1719C95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29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227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518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446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607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413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964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209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9309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987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1136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231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4913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4311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5096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4564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1106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5069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B1757-8956-4EB9-A61B-2BB94BC071D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6229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7132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F15D8-A345-4F1E-90A2-800C1719C959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1252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B1757-8956-4EB9-A61B-2BB94BC071D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145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2939-8134-402E-AFB5-8A784947F78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22429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133E8-6D5A-41BF-B5E5-EE6772FA227A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9045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93EB9-59A0-4B9C-9CEF-41A84796BC4C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71816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526720" y="1870363"/>
            <a:ext cx="3470564" cy="3470564"/>
          </a:xfrm>
          <a:custGeom>
            <a:avLst/>
            <a:gdLst>
              <a:gd name="connsiteX0" fmla="*/ 1735282 w 3470564"/>
              <a:gd name="connsiteY0" fmla="*/ 0 h 3470564"/>
              <a:gd name="connsiteX1" fmla="*/ 3470564 w 3470564"/>
              <a:gd name="connsiteY1" fmla="*/ 1735282 h 3470564"/>
              <a:gd name="connsiteX2" fmla="*/ 1735282 w 3470564"/>
              <a:gd name="connsiteY2" fmla="*/ 3470564 h 3470564"/>
              <a:gd name="connsiteX3" fmla="*/ 0 w 3470564"/>
              <a:gd name="connsiteY3" fmla="*/ 1735282 h 3470564"/>
              <a:gd name="connsiteX4" fmla="*/ 1735282 w 3470564"/>
              <a:gd name="connsiteY4" fmla="*/ 0 h 3470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0564" h="3470564">
                <a:moveTo>
                  <a:pt x="1735282" y="0"/>
                </a:moveTo>
                <a:cubicBezTo>
                  <a:pt x="2693652" y="0"/>
                  <a:pt x="3470564" y="776912"/>
                  <a:pt x="3470564" y="1735282"/>
                </a:cubicBezTo>
                <a:cubicBezTo>
                  <a:pt x="3470564" y="2693652"/>
                  <a:pt x="2693652" y="3470564"/>
                  <a:pt x="1735282" y="3470564"/>
                </a:cubicBezTo>
                <a:cubicBezTo>
                  <a:pt x="776912" y="3470564"/>
                  <a:pt x="0" y="2693652"/>
                  <a:pt x="0" y="1735282"/>
                </a:cubicBezTo>
                <a:cubicBezTo>
                  <a:pt x="0" y="776912"/>
                  <a:pt x="776912" y="0"/>
                  <a:pt x="17352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895333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Screen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7429500" y="1081372"/>
            <a:ext cx="4762499" cy="5776628"/>
          </a:xfrm>
          <a:custGeom>
            <a:avLst/>
            <a:gdLst>
              <a:gd name="connsiteX0" fmla="*/ 0 w 2507226"/>
              <a:gd name="connsiteY0" fmla="*/ 0 h 3170903"/>
              <a:gd name="connsiteX1" fmla="*/ 2507226 w 2507226"/>
              <a:gd name="connsiteY1" fmla="*/ 0 h 3170903"/>
              <a:gd name="connsiteX2" fmla="*/ 2507226 w 2507226"/>
              <a:gd name="connsiteY2" fmla="*/ 3170903 h 3170903"/>
              <a:gd name="connsiteX3" fmla="*/ 0 w 2507226"/>
              <a:gd name="connsiteY3" fmla="*/ 3170903 h 317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7226" h="3170903">
                <a:moveTo>
                  <a:pt x="0" y="0"/>
                </a:moveTo>
                <a:lnTo>
                  <a:pt x="2507226" y="0"/>
                </a:lnTo>
                <a:lnTo>
                  <a:pt x="2507226" y="3170903"/>
                </a:lnTo>
                <a:lnTo>
                  <a:pt x="0" y="31709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725166"/>
      </p:ext>
    </p:extLst>
  </p:cSld>
  <p:clrMapOvr>
    <a:masterClrMapping/>
  </p:clrMapOvr>
  <p:transition spd="slow">
    <p:wipe/>
  </p:transition>
  <p:extLst mod="1"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65852-1DBA-433A-8F2A-1812D51F95AF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53973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8" r:id="rId3"/>
    <p:sldLayoutId id="2147483763" r:id="rId4"/>
    <p:sldLayoutId id="214748376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10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5.jpe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image" Target="../media/image16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2" Type="http://schemas.openxmlformats.org/officeDocument/2006/relationships/tags" Target="../tags/tag41.xml"/><Relationship Id="rId1" Type="http://schemas.openxmlformats.org/officeDocument/2006/relationships/themeOverride" Target="../theme/themeOverride1.xml"/><Relationship Id="rId6" Type="http://schemas.openxmlformats.org/officeDocument/2006/relationships/tags" Target="../tags/tag45.xml"/><Relationship Id="rId11" Type="http://schemas.openxmlformats.org/officeDocument/2006/relationships/image" Target="../media/image1.png"/><Relationship Id="rId5" Type="http://schemas.openxmlformats.org/officeDocument/2006/relationships/tags" Target="../tags/tag44.xml"/><Relationship Id="rId10" Type="http://schemas.openxmlformats.org/officeDocument/2006/relationships/image" Target="../media/image16.png"/><Relationship Id="rId4" Type="http://schemas.openxmlformats.org/officeDocument/2006/relationships/tags" Target="../tags/tag43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tags" Target="../tags/tag58.xml"/><Relationship Id="rId18" Type="http://schemas.openxmlformats.org/officeDocument/2006/relationships/tags" Target="../tags/tag63.xml"/><Relationship Id="rId26" Type="http://schemas.openxmlformats.org/officeDocument/2006/relationships/tags" Target="../tags/tag71.xml"/><Relationship Id="rId21" Type="http://schemas.openxmlformats.org/officeDocument/2006/relationships/tags" Target="../tags/tag66.xml"/><Relationship Id="rId34" Type="http://schemas.openxmlformats.org/officeDocument/2006/relationships/slideLayout" Target="../slideLayouts/slideLayout4.xml"/><Relationship Id="rId7" Type="http://schemas.openxmlformats.org/officeDocument/2006/relationships/tags" Target="../tags/tag52.xml"/><Relationship Id="rId12" Type="http://schemas.openxmlformats.org/officeDocument/2006/relationships/tags" Target="../tags/tag57.xml"/><Relationship Id="rId17" Type="http://schemas.openxmlformats.org/officeDocument/2006/relationships/tags" Target="../tags/tag62.xml"/><Relationship Id="rId25" Type="http://schemas.openxmlformats.org/officeDocument/2006/relationships/tags" Target="../tags/tag70.xml"/><Relationship Id="rId33" Type="http://schemas.openxmlformats.org/officeDocument/2006/relationships/tags" Target="../tags/tag78.xml"/><Relationship Id="rId38" Type="http://schemas.openxmlformats.org/officeDocument/2006/relationships/chart" Target="../charts/chart2.xml"/><Relationship Id="rId2" Type="http://schemas.openxmlformats.org/officeDocument/2006/relationships/tags" Target="../tags/tag47.xml"/><Relationship Id="rId16" Type="http://schemas.openxmlformats.org/officeDocument/2006/relationships/tags" Target="../tags/tag61.xml"/><Relationship Id="rId20" Type="http://schemas.openxmlformats.org/officeDocument/2006/relationships/tags" Target="../tags/tag65.xml"/><Relationship Id="rId29" Type="http://schemas.openxmlformats.org/officeDocument/2006/relationships/tags" Target="../tags/tag74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24" Type="http://schemas.openxmlformats.org/officeDocument/2006/relationships/tags" Target="../tags/tag69.xml"/><Relationship Id="rId32" Type="http://schemas.openxmlformats.org/officeDocument/2006/relationships/tags" Target="../tags/tag77.xml"/><Relationship Id="rId37" Type="http://schemas.openxmlformats.org/officeDocument/2006/relationships/chart" Target="../charts/chart1.xml"/><Relationship Id="rId5" Type="http://schemas.openxmlformats.org/officeDocument/2006/relationships/tags" Target="../tags/tag50.xml"/><Relationship Id="rId15" Type="http://schemas.openxmlformats.org/officeDocument/2006/relationships/tags" Target="../tags/tag60.xml"/><Relationship Id="rId23" Type="http://schemas.openxmlformats.org/officeDocument/2006/relationships/tags" Target="../tags/tag68.xml"/><Relationship Id="rId28" Type="http://schemas.openxmlformats.org/officeDocument/2006/relationships/tags" Target="../tags/tag73.xml"/><Relationship Id="rId36" Type="http://schemas.openxmlformats.org/officeDocument/2006/relationships/image" Target="../media/image16.png"/><Relationship Id="rId10" Type="http://schemas.openxmlformats.org/officeDocument/2006/relationships/tags" Target="../tags/tag55.xml"/><Relationship Id="rId19" Type="http://schemas.openxmlformats.org/officeDocument/2006/relationships/tags" Target="../tags/tag64.xml"/><Relationship Id="rId31" Type="http://schemas.openxmlformats.org/officeDocument/2006/relationships/tags" Target="../tags/tag76.xml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tags" Target="../tags/tag59.xml"/><Relationship Id="rId22" Type="http://schemas.openxmlformats.org/officeDocument/2006/relationships/tags" Target="../tags/tag67.xml"/><Relationship Id="rId27" Type="http://schemas.openxmlformats.org/officeDocument/2006/relationships/tags" Target="../tags/tag72.xml"/><Relationship Id="rId30" Type="http://schemas.openxmlformats.org/officeDocument/2006/relationships/tags" Target="../tags/tag75.xml"/><Relationship Id="rId35" Type="http://schemas.openxmlformats.org/officeDocument/2006/relationships/notesSlide" Target="../notesSlides/notesSlide18.xml"/><Relationship Id="rId8" Type="http://schemas.openxmlformats.org/officeDocument/2006/relationships/tags" Target="../tags/tag53.xml"/><Relationship Id="rId3" Type="http://schemas.openxmlformats.org/officeDocument/2006/relationships/tags" Target="../tags/tag4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tags" Target="../tags/tag90.xml"/><Relationship Id="rId18" Type="http://schemas.openxmlformats.org/officeDocument/2006/relationships/tags" Target="../tags/tag95.xml"/><Relationship Id="rId3" Type="http://schemas.openxmlformats.org/officeDocument/2006/relationships/tags" Target="../tags/tag80.xml"/><Relationship Id="rId21" Type="http://schemas.openxmlformats.org/officeDocument/2006/relationships/tags" Target="../tags/tag98.xml"/><Relationship Id="rId7" Type="http://schemas.openxmlformats.org/officeDocument/2006/relationships/tags" Target="../tags/tag84.xml"/><Relationship Id="rId12" Type="http://schemas.openxmlformats.org/officeDocument/2006/relationships/tags" Target="../tags/tag89.xml"/><Relationship Id="rId17" Type="http://schemas.openxmlformats.org/officeDocument/2006/relationships/tags" Target="../tags/tag94.xml"/><Relationship Id="rId25" Type="http://schemas.openxmlformats.org/officeDocument/2006/relationships/image" Target="../media/image16.png"/><Relationship Id="rId2" Type="http://schemas.openxmlformats.org/officeDocument/2006/relationships/tags" Target="../tags/tag79.xml"/><Relationship Id="rId16" Type="http://schemas.openxmlformats.org/officeDocument/2006/relationships/tags" Target="../tags/tag93.xml"/><Relationship Id="rId20" Type="http://schemas.openxmlformats.org/officeDocument/2006/relationships/tags" Target="../tags/tag97.xml"/><Relationship Id="rId1" Type="http://schemas.openxmlformats.org/officeDocument/2006/relationships/themeOverride" Target="../theme/themeOverride3.xml"/><Relationship Id="rId6" Type="http://schemas.openxmlformats.org/officeDocument/2006/relationships/tags" Target="../tags/tag83.xml"/><Relationship Id="rId11" Type="http://schemas.openxmlformats.org/officeDocument/2006/relationships/tags" Target="../tags/tag88.xml"/><Relationship Id="rId24" Type="http://schemas.openxmlformats.org/officeDocument/2006/relationships/notesSlide" Target="../notesSlides/notesSlide19.xml"/><Relationship Id="rId5" Type="http://schemas.openxmlformats.org/officeDocument/2006/relationships/tags" Target="../tags/tag82.xml"/><Relationship Id="rId15" Type="http://schemas.openxmlformats.org/officeDocument/2006/relationships/tags" Target="../tags/tag92.xml"/><Relationship Id="rId23" Type="http://schemas.openxmlformats.org/officeDocument/2006/relationships/slideLayout" Target="../slideLayouts/slideLayout3.xml"/><Relationship Id="rId10" Type="http://schemas.openxmlformats.org/officeDocument/2006/relationships/tags" Target="../tags/tag87.xml"/><Relationship Id="rId19" Type="http://schemas.openxmlformats.org/officeDocument/2006/relationships/tags" Target="../tags/tag96.xml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tags" Target="../tags/tag91.xml"/><Relationship Id="rId22" Type="http://schemas.openxmlformats.org/officeDocument/2006/relationships/tags" Target="../tags/tag99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tags" Target="../tags/tag111.xml"/><Relationship Id="rId18" Type="http://schemas.openxmlformats.org/officeDocument/2006/relationships/tags" Target="../tags/tag116.xml"/><Relationship Id="rId26" Type="http://schemas.openxmlformats.org/officeDocument/2006/relationships/tags" Target="../tags/tag124.xml"/><Relationship Id="rId39" Type="http://schemas.openxmlformats.org/officeDocument/2006/relationships/tags" Target="../tags/tag137.xml"/><Relationship Id="rId21" Type="http://schemas.openxmlformats.org/officeDocument/2006/relationships/tags" Target="../tags/tag119.xml"/><Relationship Id="rId34" Type="http://schemas.openxmlformats.org/officeDocument/2006/relationships/tags" Target="../tags/tag132.xml"/><Relationship Id="rId42" Type="http://schemas.openxmlformats.org/officeDocument/2006/relationships/tags" Target="../tags/tag140.xml"/><Relationship Id="rId47" Type="http://schemas.openxmlformats.org/officeDocument/2006/relationships/tags" Target="../tags/tag145.xml"/><Relationship Id="rId50" Type="http://schemas.openxmlformats.org/officeDocument/2006/relationships/tags" Target="../tags/tag148.xml"/><Relationship Id="rId55" Type="http://schemas.openxmlformats.org/officeDocument/2006/relationships/tags" Target="../tags/tag153.xml"/><Relationship Id="rId63" Type="http://schemas.openxmlformats.org/officeDocument/2006/relationships/notesSlide" Target="../notesSlides/notesSlide20.xml"/><Relationship Id="rId7" Type="http://schemas.openxmlformats.org/officeDocument/2006/relationships/tags" Target="../tags/tag105.xml"/><Relationship Id="rId2" Type="http://schemas.openxmlformats.org/officeDocument/2006/relationships/tags" Target="../tags/tag100.xml"/><Relationship Id="rId16" Type="http://schemas.openxmlformats.org/officeDocument/2006/relationships/tags" Target="../tags/tag114.xml"/><Relationship Id="rId29" Type="http://schemas.openxmlformats.org/officeDocument/2006/relationships/tags" Target="../tags/tag127.xml"/><Relationship Id="rId11" Type="http://schemas.openxmlformats.org/officeDocument/2006/relationships/tags" Target="../tags/tag109.xml"/><Relationship Id="rId24" Type="http://schemas.openxmlformats.org/officeDocument/2006/relationships/tags" Target="../tags/tag122.xml"/><Relationship Id="rId32" Type="http://schemas.openxmlformats.org/officeDocument/2006/relationships/tags" Target="../tags/tag130.xml"/><Relationship Id="rId37" Type="http://schemas.openxmlformats.org/officeDocument/2006/relationships/tags" Target="../tags/tag135.xml"/><Relationship Id="rId40" Type="http://schemas.openxmlformats.org/officeDocument/2006/relationships/tags" Target="../tags/tag138.xml"/><Relationship Id="rId45" Type="http://schemas.openxmlformats.org/officeDocument/2006/relationships/tags" Target="../tags/tag143.xml"/><Relationship Id="rId53" Type="http://schemas.openxmlformats.org/officeDocument/2006/relationships/tags" Target="../tags/tag151.xml"/><Relationship Id="rId58" Type="http://schemas.openxmlformats.org/officeDocument/2006/relationships/tags" Target="../tags/tag156.xml"/><Relationship Id="rId5" Type="http://schemas.openxmlformats.org/officeDocument/2006/relationships/tags" Target="../tags/tag103.xml"/><Relationship Id="rId61" Type="http://schemas.openxmlformats.org/officeDocument/2006/relationships/tags" Target="../tags/tag159.xml"/><Relationship Id="rId19" Type="http://schemas.openxmlformats.org/officeDocument/2006/relationships/tags" Target="../tags/tag117.xml"/><Relationship Id="rId14" Type="http://schemas.openxmlformats.org/officeDocument/2006/relationships/tags" Target="../tags/tag112.xml"/><Relationship Id="rId22" Type="http://schemas.openxmlformats.org/officeDocument/2006/relationships/tags" Target="../tags/tag120.xml"/><Relationship Id="rId27" Type="http://schemas.openxmlformats.org/officeDocument/2006/relationships/tags" Target="../tags/tag125.xml"/><Relationship Id="rId30" Type="http://schemas.openxmlformats.org/officeDocument/2006/relationships/tags" Target="../tags/tag128.xml"/><Relationship Id="rId35" Type="http://schemas.openxmlformats.org/officeDocument/2006/relationships/tags" Target="../tags/tag133.xml"/><Relationship Id="rId43" Type="http://schemas.openxmlformats.org/officeDocument/2006/relationships/tags" Target="../tags/tag141.xml"/><Relationship Id="rId48" Type="http://schemas.openxmlformats.org/officeDocument/2006/relationships/tags" Target="../tags/tag146.xml"/><Relationship Id="rId56" Type="http://schemas.openxmlformats.org/officeDocument/2006/relationships/tags" Target="../tags/tag154.xml"/><Relationship Id="rId64" Type="http://schemas.openxmlformats.org/officeDocument/2006/relationships/image" Target="../media/image16.png"/><Relationship Id="rId8" Type="http://schemas.openxmlformats.org/officeDocument/2006/relationships/tags" Target="../tags/tag106.xml"/><Relationship Id="rId51" Type="http://schemas.openxmlformats.org/officeDocument/2006/relationships/tags" Target="../tags/tag149.xml"/><Relationship Id="rId3" Type="http://schemas.openxmlformats.org/officeDocument/2006/relationships/tags" Target="../tags/tag101.xml"/><Relationship Id="rId12" Type="http://schemas.openxmlformats.org/officeDocument/2006/relationships/tags" Target="../tags/tag110.xml"/><Relationship Id="rId17" Type="http://schemas.openxmlformats.org/officeDocument/2006/relationships/tags" Target="../tags/tag115.xml"/><Relationship Id="rId25" Type="http://schemas.openxmlformats.org/officeDocument/2006/relationships/tags" Target="../tags/tag123.xml"/><Relationship Id="rId33" Type="http://schemas.openxmlformats.org/officeDocument/2006/relationships/tags" Target="../tags/tag131.xml"/><Relationship Id="rId38" Type="http://schemas.openxmlformats.org/officeDocument/2006/relationships/tags" Target="../tags/tag136.xml"/><Relationship Id="rId46" Type="http://schemas.openxmlformats.org/officeDocument/2006/relationships/tags" Target="../tags/tag144.xml"/><Relationship Id="rId59" Type="http://schemas.openxmlformats.org/officeDocument/2006/relationships/tags" Target="../tags/tag157.xml"/><Relationship Id="rId20" Type="http://schemas.openxmlformats.org/officeDocument/2006/relationships/tags" Target="../tags/tag118.xml"/><Relationship Id="rId41" Type="http://schemas.openxmlformats.org/officeDocument/2006/relationships/tags" Target="../tags/tag139.xml"/><Relationship Id="rId54" Type="http://schemas.openxmlformats.org/officeDocument/2006/relationships/tags" Target="../tags/tag152.xml"/><Relationship Id="rId6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Relationship Id="rId6" Type="http://schemas.openxmlformats.org/officeDocument/2006/relationships/tags" Target="../tags/tag104.xml"/><Relationship Id="rId15" Type="http://schemas.openxmlformats.org/officeDocument/2006/relationships/tags" Target="../tags/tag113.xml"/><Relationship Id="rId23" Type="http://schemas.openxmlformats.org/officeDocument/2006/relationships/tags" Target="../tags/tag121.xml"/><Relationship Id="rId28" Type="http://schemas.openxmlformats.org/officeDocument/2006/relationships/tags" Target="../tags/tag126.xml"/><Relationship Id="rId36" Type="http://schemas.openxmlformats.org/officeDocument/2006/relationships/tags" Target="../tags/tag134.xml"/><Relationship Id="rId49" Type="http://schemas.openxmlformats.org/officeDocument/2006/relationships/tags" Target="../tags/tag147.xml"/><Relationship Id="rId57" Type="http://schemas.openxmlformats.org/officeDocument/2006/relationships/tags" Target="../tags/tag155.xml"/><Relationship Id="rId10" Type="http://schemas.openxmlformats.org/officeDocument/2006/relationships/tags" Target="../tags/tag108.xml"/><Relationship Id="rId31" Type="http://schemas.openxmlformats.org/officeDocument/2006/relationships/tags" Target="../tags/tag129.xml"/><Relationship Id="rId44" Type="http://schemas.openxmlformats.org/officeDocument/2006/relationships/tags" Target="../tags/tag142.xml"/><Relationship Id="rId52" Type="http://schemas.openxmlformats.org/officeDocument/2006/relationships/tags" Target="../tags/tag150.xml"/><Relationship Id="rId60" Type="http://schemas.openxmlformats.org/officeDocument/2006/relationships/tags" Target="../tags/tag158.xml"/><Relationship Id="rId4" Type="http://schemas.openxmlformats.org/officeDocument/2006/relationships/tags" Target="../tags/tag102.xml"/><Relationship Id="rId9" Type="http://schemas.openxmlformats.org/officeDocument/2006/relationships/tags" Target="../tags/tag10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161.xml"/><Relationship Id="rId7" Type="http://schemas.openxmlformats.org/officeDocument/2006/relationships/notesSlide" Target="../notesSlides/notesSlide21.xml"/><Relationship Id="rId2" Type="http://schemas.openxmlformats.org/officeDocument/2006/relationships/tags" Target="../tags/tag160.xml"/><Relationship Id="rId1" Type="http://schemas.openxmlformats.org/officeDocument/2006/relationships/themeOverride" Target="../theme/themeOverride5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A-图片 4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A-矩形 7">
            <a:extLst>
              <a:ext uri="{FF2B5EF4-FFF2-40B4-BE49-F238E27FC236}">
                <a16:creationId xmlns:a16="http://schemas.microsoft.com/office/drawing/2014/main" xmlns="" id="{3F4AA48D-028C-4ECB-8A3F-D138AC7D647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548680"/>
            <a:ext cx="12192000" cy="1800200"/>
          </a:xfrm>
          <a:prstGeom prst="rect">
            <a:avLst/>
          </a:prstGeom>
          <a:solidFill>
            <a:srgbClr val="CFE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文本框 3">
            <a:extLst>
              <a:ext uri="{FF2B5EF4-FFF2-40B4-BE49-F238E27FC236}">
                <a16:creationId xmlns:a16="http://schemas.microsoft.com/office/drawing/2014/main" xmlns="" id="{03F7DD1E-376A-4B5F-B86E-2D96D0ED086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372939" y="62068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>
                <a:solidFill>
                  <a:schemeClr val="bg2">
                    <a:lumMod val="50000"/>
                  </a:schemeClr>
                </a:solidFill>
                <a:latin typeface="+mn-ea"/>
                <a:ea typeface="+mn-ea"/>
              </a:rPr>
              <a:t>亲亲我的宝贝</a:t>
            </a:r>
            <a:r>
              <a:rPr lang="en-US" altLang="zh-CN" b="1" dirty="0">
                <a:solidFill>
                  <a:schemeClr val="bg2">
                    <a:lumMod val="50000"/>
                  </a:schemeClr>
                </a:solidFill>
                <a:latin typeface="+mn-ea"/>
                <a:ea typeface="+mn-ea"/>
              </a:rPr>
              <a:t>·</a:t>
            </a:r>
            <a:r>
              <a:rPr lang="zh-CN" altLang="en-US" b="1" dirty="0">
                <a:solidFill>
                  <a:schemeClr val="bg2">
                    <a:lumMod val="50000"/>
                  </a:schemeClr>
                </a:solidFill>
                <a:latin typeface="+mn-ea"/>
                <a:ea typeface="+mn-ea"/>
              </a:rPr>
              <a:t>绘本故事会系列</a:t>
            </a:r>
          </a:p>
        </p:txBody>
      </p:sp>
      <p:sp>
        <p:nvSpPr>
          <p:cNvPr id="5" name="PA-矩形 4">
            <a:extLst>
              <a:ext uri="{FF2B5EF4-FFF2-40B4-BE49-F238E27FC236}">
                <a16:creationId xmlns:a16="http://schemas.microsoft.com/office/drawing/2014/main" xmlns="" id="{EE471AB6-E823-4ED9-85F0-658D1AA81C1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11424" y="1148249"/>
            <a:ext cx="9892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5400" dirty="0">
                <a:solidFill>
                  <a:srgbClr val="C00000"/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《</a:t>
            </a:r>
            <a:r>
              <a:rPr lang="zh-CN" altLang="en-US" sz="5400" dirty="0">
                <a:solidFill>
                  <a:srgbClr val="C00000"/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走进生命花园</a:t>
            </a:r>
            <a:r>
              <a:rPr lang="en-US" altLang="zh-CN" sz="5400" dirty="0">
                <a:solidFill>
                  <a:srgbClr val="C00000"/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》</a:t>
            </a:r>
            <a:r>
              <a:rPr lang="zh-CN" altLang="en-US" sz="5400" dirty="0">
                <a:solidFill>
                  <a:srgbClr val="C00000"/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绘本故事</a:t>
            </a:r>
            <a:endParaRPr lang="en-US" altLang="zh-CN" sz="5400" dirty="0">
              <a:solidFill>
                <a:srgbClr val="C00000"/>
              </a:solidFill>
              <a:latin typeface="方正剪纸简体" panose="03000509000000000000" pitchFamily="65" charset="-122"/>
              <a:ea typeface="方正剪纸简体" panose="03000509000000000000" pitchFamily="65" charset="-122"/>
            </a:endParaRPr>
          </a:p>
        </p:txBody>
      </p:sp>
      <p:sp>
        <p:nvSpPr>
          <p:cNvPr id="7" name="PA-矩形: 圆角 6">
            <a:extLst>
              <a:ext uri="{FF2B5EF4-FFF2-40B4-BE49-F238E27FC236}">
                <a16:creationId xmlns:a16="http://schemas.microsoft.com/office/drawing/2014/main" xmlns="" id="{A851FEF6-BF65-4BE9-9B89-9060FD02DA1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040216" y="2527163"/>
            <a:ext cx="3312368" cy="57606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PA-文本框 8">
            <a:extLst>
              <a:ext uri="{FF2B5EF4-FFF2-40B4-BE49-F238E27FC236}">
                <a16:creationId xmlns:a16="http://schemas.microsoft.com/office/drawing/2014/main" xmlns="" id="{695850AC-972C-4BB1-B385-3A4981FDEEF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616280" y="2630529"/>
            <a:ext cx="1317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演讲者：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5" grpId="0"/>
      <p:bldP spid="7" grpId="0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A-图片 4" descr="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" t="-141" r="233" b="-14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7E18DE0D-3B87-4533-8258-BDD46D792B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38168" y="-99392"/>
            <a:ext cx="12230168" cy="6957392"/>
          </a:xfrm>
          <a:prstGeom prst="rect">
            <a:avLst/>
          </a:prstGeom>
          <a:solidFill>
            <a:schemeClr val="accent5">
              <a:lumMod val="20000"/>
              <a:lumOff val="80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434" name="PA-图片 4" descr="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8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740" t="33355" r="10458" b="19202"/>
          <a:stretch/>
        </p:blipFill>
        <p:spPr bwMode="auto">
          <a:xfrm>
            <a:off x="7680176" y="1268760"/>
            <a:ext cx="3456384" cy="4147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A-矩形 2">
            <a:extLst>
              <a:ext uri="{FF2B5EF4-FFF2-40B4-BE49-F238E27FC236}">
                <a16:creationId xmlns:a16="http://schemas.microsoft.com/office/drawing/2014/main" xmlns="" id="{5597A556-94F6-4847-B2D3-65B4340F402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59823" y="2159080"/>
            <a:ext cx="45292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dirty="0">
                <a:solidFill>
                  <a:schemeClr val="bg2">
                    <a:lumMod val="50000"/>
                  </a:schemeClr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走进生命花园</a:t>
            </a:r>
            <a:endParaRPr lang="zh-CN" altLang="en-US" sz="4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PA-矩形 3">
            <a:extLst>
              <a:ext uri="{FF2B5EF4-FFF2-40B4-BE49-F238E27FC236}">
                <a16:creationId xmlns:a16="http://schemas.microsoft.com/office/drawing/2014/main" xmlns="" id="{F69AB668-D16C-4262-86D1-618B8A5CCB2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59823" y="3023176"/>
            <a:ext cx="4621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绘本作者：提利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·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勒南 文／奥立维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·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塔列克 图</a:t>
            </a:r>
            <a:endParaRPr lang="zh-CN" altLang="en-US" dirty="0"/>
          </a:p>
        </p:txBody>
      </p:sp>
      <p:sp>
        <p:nvSpPr>
          <p:cNvPr id="6" name="PA-文本框 5">
            <a:extLst>
              <a:ext uri="{FF2B5EF4-FFF2-40B4-BE49-F238E27FC236}">
                <a16:creationId xmlns:a16="http://schemas.microsoft.com/office/drawing/2014/main" xmlns="" id="{95BBA49D-7334-4186-976E-9F2C9E00ED1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55440" y="4293096"/>
            <a:ext cx="4824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孩子坐在他的岛上，一边看着这个世界，一边思考。渐渐他看到了世界上的各种事和人，体会到生命和人生的意义，最终他做出了一个勇敢的决定</a:t>
            </a:r>
            <a:r>
              <a:rPr lang="en-US" altLang="zh-CN" dirty="0"/>
              <a:t>...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6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A-图片 4" descr="4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12" t="2143" r="1512" b="214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E03FBCCA-40B5-4E9B-A08C-11644E3F07B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55440" y="1196752"/>
            <a:ext cx="6336704" cy="707886"/>
          </a:xfrm>
          <a:prstGeom prst="rect">
            <a:avLst/>
          </a:prstGeom>
          <a:solidFill>
            <a:srgbClr val="CFE6F8"/>
          </a:solidFill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孩子坐在他的岛上，</a:t>
            </a:r>
            <a:endParaRPr lang="en-US" altLang="zh-CN" sz="2000" dirty="0">
              <a:solidFill>
                <a:schemeClr val="bg2">
                  <a:lumMod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一边看着这个世界，一边思考。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2279576" y="2298137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模板：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www.1ppt.com/moban/                  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素材：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背景：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www.1ppt.com/beijing/                   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图表：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下载：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www.1ppt.com/xiazai/                     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教程： 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www.1ppt.com/ziliao/               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www.1ppt.com/fanwen/     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www.1ppt.com/shiti/                 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www.1ppt.com/jiaoan/       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论坛：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www.1ppt.cn                                     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语文课件：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www.1ppt.com/kejian/yuwen/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数学课件：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www.1ppt.com/kejian/shuxue/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英语课件：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www.1ppt.com/kejian/yingyu/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美术课件：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www.1ppt.com/kejian/meishu/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科学课件：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www.1ppt.com/kejian/kexue/ 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物理课件：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www.1ppt.com/kejian/wuli/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化学课件：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www.1ppt.com/kejian/huaxue/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生物课件：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www.1ppt.com/kejian/shengwu/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地理课件：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www.1ppt.com/kejian/dili/      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历史课件：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www.1ppt.com/kejian/lishi/        </a:t>
            </a:r>
          </a:p>
        </p:txBody>
      </p:sp>
      <p:pic>
        <p:nvPicPr>
          <p:cNvPr id="20482" name="PA-图片 4" descr="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13" t="1870" r="1213" b="1870"/>
          <a:stretch/>
        </p:blipFill>
        <p:spPr bwMode="auto">
          <a:xfrm>
            <a:off x="0" y="14798"/>
            <a:ext cx="12192000" cy="684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9A14D5E4-1A39-4309-8908-3B63C854031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112224" y="3284984"/>
            <a:ext cx="3600400" cy="17005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/>
              <a:t>孩子看到了战争，他想，应该画出军人的制服和长枪，应该把长枪画成小鸟栖息的树枝和牧羊人的笛子。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A-图片 4" descr="6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0929A1D3-48C7-4023-9C45-36DF96D1089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719736" y="4509120"/>
            <a:ext cx="4176464" cy="1285032"/>
          </a:xfrm>
          <a:prstGeom prst="rect">
            <a:avLst/>
          </a:prstGeom>
          <a:solidFill>
            <a:srgbClr val="E3AB16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/>
              <a:t>孩子看到了饥荒，他想，应该用绳索抓住云朵</a:t>
            </a:r>
            <a:r>
              <a:rPr lang="en-US" altLang="zh-CN" b="1" dirty="0"/>
              <a:t>,</a:t>
            </a:r>
            <a:r>
              <a:rPr lang="zh-CN" altLang="en-US" b="1" dirty="0"/>
              <a:t>让雨水灌溉沙漠</a:t>
            </a:r>
            <a:r>
              <a:rPr lang="en-US" altLang="zh-CN" b="1" dirty="0"/>
              <a:t>,</a:t>
            </a:r>
            <a:r>
              <a:rPr lang="zh-CN" altLang="en-US" b="1" dirty="0"/>
              <a:t>应该挖掘流着水和牛奶的河流。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A-图片 4" descr="7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2" y="-1"/>
            <a:ext cx="12190298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67C0CABD-5FAA-4E47-824F-E04CD969FAF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832304" y="4005064"/>
            <a:ext cx="3024336" cy="1700530"/>
          </a:xfrm>
          <a:prstGeom prst="rect">
            <a:avLst/>
          </a:prstGeom>
          <a:solidFill>
            <a:srgbClr val="13637E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</a:rPr>
              <a:t>孩子看到了忧伤。他想。应该学习加、减、乘、除，应该学习和别人分享金钱、面包、空气和土地。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A-图片 4" descr="8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5674"/>
            <a:ext cx="12248857" cy="685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4EDA2BAD-1AED-4038-951C-1EBAC4262D3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624392" y="836711"/>
            <a:ext cx="2232248" cy="2308324"/>
          </a:xfrm>
          <a:prstGeom prst="rect">
            <a:avLst/>
          </a:prstGeom>
          <a:solidFill>
            <a:srgbClr val="F2AC18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孩子看到了有权利的人，他们贪心、自私、喜欢命令别人，他想，应该让他们睁开眼睛，或者请他们离开。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/>
            </a:r>
            <a:br>
              <a:rPr lang="zh-CN" altLang="en-US" b="1" dirty="0">
                <a:solidFill>
                  <a:schemeClr val="bg1"/>
                </a:solidFill>
              </a:rPr>
            </a:b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A-图片 4" descr="9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2" y="0"/>
            <a:ext cx="1219007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9E90931C-058C-4144-8C33-A48553D005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464152" y="1916832"/>
            <a:ext cx="2448272" cy="1700530"/>
          </a:xfrm>
          <a:prstGeom prst="rect">
            <a:avLst/>
          </a:prstGeom>
          <a:solidFill>
            <a:srgbClr val="026278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孩子看到了海洋。他想，应该把海洋清洗干净。然后坐在大海前面，自由地梦想。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A-图片 4" descr="10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2"/>
          <a:stretch/>
        </p:blipFill>
        <p:spPr bwMode="auto">
          <a:xfrm>
            <a:off x="0" y="4228"/>
            <a:ext cx="12256990" cy="6853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B4C20EB7-8DD9-4B87-95AC-45FC41F9502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544272" y="332656"/>
            <a:ext cx="3384376" cy="1477328"/>
          </a:xfrm>
          <a:prstGeom prst="rect">
            <a:avLst/>
          </a:prstGeom>
          <a:solidFill>
            <a:srgbClr val="AFCFDE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10000"/>
                  </a:schemeClr>
                </a:solidFill>
              </a:rPr>
              <a:t>孩子看到了森林，他想，应该在森林里尽情地散步、探险，应该写下那些被遗忘的童话，然后躺在柔软的草地上，静静倾听。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A-图片 4" descr="1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6688" y="0"/>
            <a:ext cx="1225963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AD1D8A28-6FCB-44F6-A7B6-146BF951AC7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23392" y="4365104"/>
            <a:ext cx="2232248" cy="203132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孩子看到了眼泪，他想，应该学习拥抱，学习不要害怕亲吻，应该学习说“我爱你”，即使没有人对你说这三个字。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A-图片 4" descr="1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650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19A180E7-FBFA-401A-AC5E-436DD755108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688288" y="1196752"/>
            <a:ext cx="3024336" cy="1477328"/>
          </a:xfrm>
          <a:prstGeom prst="rect">
            <a:avLst/>
          </a:prstGeom>
          <a:solidFill>
            <a:srgbClr val="026278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孩子抬起头来，他看到月亮上面插着一面旗子，他想，真是不礼貌的行为啊，应该拿掉旗子，然后跟月亮说“对不起”。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A-图片 4" descr="1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242" y="-670"/>
            <a:ext cx="12266301" cy="685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62774F20-7566-4519-AA5F-361AE3B6C4F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07368" y="764704"/>
            <a:ext cx="2736304" cy="1289777"/>
          </a:xfrm>
          <a:prstGeom prst="rect">
            <a:avLst/>
          </a:prstGeom>
          <a:solidFill>
            <a:srgbClr val="91C8F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这是最后一次，孩子在他的岛上看着这个世界，然后，他决定</a:t>
            </a:r>
            <a:r>
              <a:rPr lang="en-US" altLang="zh-CN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……</a:t>
            </a:r>
            <a:endParaRPr lang="zh-CN" altLang="en-US" b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A-图片 4" descr="14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963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817D47F5-7B8A-4D19-BE76-1C095CE084D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624392" y="5445224"/>
            <a:ext cx="2160240" cy="461665"/>
          </a:xfrm>
          <a:prstGeom prst="rect">
            <a:avLst/>
          </a:prstGeom>
          <a:solidFill>
            <a:srgbClr val="AFD3E9"/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……</a:t>
            </a:r>
            <a:r>
              <a:rPr lang="zh-CN" altLang="en-US" sz="2400" b="1" dirty="0"/>
              <a:t>出生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A-图片 5" descr="15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3472" y="1022350"/>
            <a:ext cx="9144000" cy="481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A-图片 4" descr="4">
            <a:extLst>
              <a:ext uri="{FF2B5EF4-FFF2-40B4-BE49-F238E27FC236}">
                <a16:creationId xmlns:a16="http://schemas.microsoft.com/office/drawing/2014/main" xmlns="" id="{8C34760D-092F-4488-9181-9D0745406630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437" t="2143" r="1512" b="2143"/>
          <a:stretch/>
        </p:blipFill>
        <p:spPr bwMode="auto">
          <a:xfrm>
            <a:off x="6528048" y="0"/>
            <a:ext cx="566395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A-矩形 4">
            <a:extLst>
              <a:ext uri="{FF2B5EF4-FFF2-40B4-BE49-F238E27FC236}">
                <a16:creationId xmlns:a16="http://schemas.microsoft.com/office/drawing/2014/main" xmlns="" id="{B94E34F2-79B1-48A2-B162-E7E88CFF22D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32412" y="2020131"/>
            <a:ext cx="453268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8800" dirty="0">
                <a:solidFill>
                  <a:schemeClr val="bg2">
                    <a:lumMod val="50000"/>
                  </a:schemeClr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读后感</a:t>
            </a:r>
            <a:endParaRPr lang="en-US" altLang="zh-CN" sz="8800" dirty="0">
              <a:solidFill>
                <a:schemeClr val="bg2">
                  <a:lumMod val="50000"/>
                </a:schemeClr>
              </a:solidFill>
              <a:latin typeface="方正剪纸简体" panose="03000509000000000000" pitchFamily="65" charset="-122"/>
              <a:ea typeface="方正剪纸简体" panose="03000509000000000000" pitchFamily="65" charset="-122"/>
            </a:endParaRPr>
          </a:p>
        </p:txBody>
      </p:sp>
      <p:sp>
        <p:nvSpPr>
          <p:cNvPr id="6" name="PA-矩形 5">
            <a:extLst>
              <a:ext uri="{FF2B5EF4-FFF2-40B4-BE49-F238E27FC236}">
                <a16:creationId xmlns:a16="http://schemas.microsoft.com/office/drawing/2014/main" xmlns="" id="{777BE954-5997-4215-BEC7-CB7616BF203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59823" y="4210426"/>
            <a:ext cx="4621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绘本作者：提利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·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勒南 文／奥立维</a:t>
            </a:r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·</a:t>
            </a:r>
            <a:r>
              <a:rPr lang="zh-CN" altLang="en-US" dirty="0">
                <a:solidFill>
                  <a:srgbClr val="333333"/>
                </a:solidFill>
                <a:latin typeface="arial" panose="020B0604020202020204" pitchFamily="34" charset="0"/>
              </a:rPr>
              <a:t>塔列克 图</a:t>
            </a:r>
            <a:endParaRPr lang="zh-CN" altLang="en-US" dirty="0"/>
          </a:p>
        </p:txBody>
      </p:sp>
      <p:sp>
        <p:nvSpPr>
          <p:cNvPr id="53" name="PA-矩形 52">
            <a:extLst>
              <a:ext uri="{FF2B5EF4-FFF2-40B4-BE49-F238E27FC236}">
                <a16:creationId xmlns:a16="http://schemas.microsoft.com/office/drawing/2014/main" xmlns="" id="{CBFE43A9-51D5-45D2-A732-2D34411F6A3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898982" y="3602367"/>
            <a:ext cx="266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   ——《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走进生命花园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》</a:t>
            </a:r>
          </a:p>
        </p:txBody>
      </p:sp>
    </p:spTree>
    <p:extLst>
      <p:ext uri="{BB962C8B-B14F-4D97-AF65-F5344CB8AC3E}">
        <p14:creationId xmlns:p14="http://schemas.microsoft.com/office/powerpoint/2010/main" val="322751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/>
      <p:bldP spid="5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-图片 4" descr="4">
            <a:extLst>
              <a:ext uri="{FF2B5EF4-FFF2-40B4-BE49-F238E27FC236}">
                <a16:creationId xmlns:a16="http://schemas.microsoft.com/office/drawing/2014/main" xmlns="" id="{A659C024-ED85-4142-95BD-A51F0900177E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12" t="2143" r="1512" b="214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A-矩形 5">
            <a:extLst>
              <a:ext uri="{FF2B5EF4-FFF2-40B4-BE49-F238E27FC236}">
                <a16:creationId xmlns:a16="http://schemas.microsoft.com/office/drawing/2014/main" xmlns="" id="{B82AE2C7-BBFE-45CA-84E7-DBAB7E57E25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10564" y="829584"/>
            <a:ext cx="11161240" cy="5544617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506D8EC5-9E7C-4D8D-907A-C43C0D54CB0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39416" y="1591434"/>
            <a:ext cx="2772048" cy="117724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832">
              <a:lnSpc>
                <a:spcPct val="120000"/>
              </a:lnSpc>
              <a:defRPr/>
            </a:pPr>
            <a:r>
              <a:rPr lang="zh-CN" altLang="en-US" sz="1600" b="1" kern="0" dirty="0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请在此处输入您的标题</a:t>
            </a:r>
            <a:endParaRPr lang="en-US" altLang="zh-CN" sz="1600" b="1" kern="0" dirty="0">
              <a:solidFill>
                <a:schemeClr val="accent4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342832">
              <a:lnSpc>
                <a:spcPct val="120000"/>
              </a:lnSpc>
              <a:defRPr/>
            </a:pPr>
            <a:endParaRPr lang="en-US" altLang="zh-CN" sz="1600" b="1" kern="0" dirty="0">
              <a:solidFill>
                <a:schemeClr val="accent4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342832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defTabSz="342832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3" name="PA-矩形 2">
            <a:extLst>
              <a:ext uri="{FF2B5EF4-FFF2-40B4-BE49-F238E27FC236}">
                <a16:creationId xmlns:a16="http://schemas.microsoft.com/office/drawing/2014/main" xmlns="" id="{07530C51-E534-45E2-BDE0-5B17E263F58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39416" y="3050277"/>
            <a:ext cx="2772048" cy="117724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832">
              <a:lnSpc>
                <a:spcPct val="120000"/>
              </a:lnSpc>
              <a:defRPr/>
            </a:pPr>
            <a:r>
              <a:rPr lang="zh-CN" altLang="en-US" sz="1600" b="1" kern="0" dirty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请在此处输入您的标题</a:t>
            </a:r>
            <a:endParaRPr lang="en-US" altLang="zh-CN" sz="1600" b="1" kern="0" dirty="0">
              <a:solidFill>
                <a:schemeClr val="accent5"/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342832">
              <a:lnSpc>
                <a:spcPct val="120000"/>
              </a:lnSpc>
              <a:defRPr/>
            </a:pPr>
            <a:endParaRPr lang="en-US" altLang="zh-CN" sz="1600" b="1" kern="0" dirty="0">
              <a:solidFill>
                <a:schemeClr val="accent5"/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342832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defTabSz="342832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4" name="PA-矩形 3">
            <a:extLst>
              <a:ext uri="{FF2B5EF4-FFF2-40B4-BE49-F238E27FC236}">
                <a16:creationId xmlns:a16="http://schemas.microsoft.com/office/drawing/2014/main" xmlns="" id="{BFECC9DF-0687-4FDF-8A57-2FA2DD5E2B9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39416" y="4509120"/>
            <a:ext cx="2772048" cy="117724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832">
              <a:lnSpc>
                <a:spcPct val="120000"/>
              </a:lnSpc>
              <a:defRPr/>
            </a:pPr>
            <a:r>
              <a:rPr lang="zh-CN" altLang="en-US" sz="1600" b="1" kern="0" dirty="0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请在此处输入您的标题</a:t>
            </a:r>
            <a:endParaRPr lang="en-US" altLang="zh-CN" sz="1600" b="1" kern="0" dirty="0">
              <a:solidFill>
                <a:schemeClr val="accent4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342832">
              <a:lnSpc>
                <a:spcPct val="120000"/>
              </a:lnSpc>
              <a:defRPr/>
            </a:pPr>
            <a:endParaRPr lang="en-US" altLang="zh-CN" sz="1600" b="1" kern="0" dirty="0">
              <a:solidFill>
                <a:schemeClr val="accent4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342832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defTabSz="342832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pic>
        <p:nvPicPr>
          <p:cNvPr id="7" name="PA-图片 4">
            <a:extLst>
              <a:ext uri="{FF2B5EF4-FFF2-40B4-BE49-F238E27FC236}">
                <a16:creationId xmlns:a16="http://schemas.microsoft.com/office/drawing/2014/main" xmlns="" id="{434EF352-308F-4E94-A5D5-0313466832C8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9816" y="1591434"/>
            <a:ext cx="6819123" cy="3835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0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2" grpId="0"/>
      <p:bldP spid="3" grpId="0"/>
      <p:bldP spid="4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PA-组合 2">
            <a:extLst>
              <a:ext uri="{FF2B5EF4-FFF2-40B4-BE49-F238E27FC236}">
                <a16:creationId xmlns:a16="http://schemas.microsoft.com/office/drawing/2014/main" xmlns="" id="{0696B11A-F2D9-4F88-ACF6-9768105DB74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3" name="PA-图片 4" descr="4">
              <a:extLst>
                <a:ext uri="{FF2B5EF4-FFF2-40B4-BE49-F238E27FC236}">
                  <a16:creationId xmlns:a16="http://schemas.microsoft.com/office/drawing/2014/main" xmlns="" id="{EAD249C6-8DEB-4B78-B668-72D2FF7B1B6E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32"/>
              </p:custDataLst>
            </p:nvPr>
          </p:nvPicPr>
          <p:blipFill rotWithShape="1">
            <a:blip r:embed="rId3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12" t="2143" r="1512" b="2143"/>
            <a:stretch/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PA-矩形 33">
              <a:extLst>
                <a:ext uri="{FF2B5EF4-FFF2-40B4-BE49-F238E27FC236}">
                  <a16:creationId xmlns:a16="http://schemas.microsoft.com/office/drawing/2014/main" xmlns="" id="{238C36F9-01D3-4F07-ACE7-A7B04D5E0CCE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263352" y="265713"/>
              <a:ext cx="11665296" cy="6451869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3" name="PA-椭圆 102"/>
          <p:cNvSpPr/>
          <p:nvPr>
            <p:custDataLst>
              <p:tags r:id="rId3"/>
            </p:custDataLst>
          </p:nvPr>
        </p:nvSpPr>
        <p:spPr>
          <a:xfrm>
            <a:off x="3506846" y="1398230"/>
            <a:ext cx="5178305" cy="5178305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PA-椭圆 101"/>
          <p:cNvSpPr/>
          <p:nvPr>
            <p:custDataLst>
              <p:tags r:id="rId4"/>
            </p:custDataLst>
          </p:nvPr>
        </p:nvSpPr>
        <p:spPr>
          <a:xfrm>
            <a:off x="4311269" y="2202653"/>
            <a:ext cx="3569461" cy="35694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PA-文本框 87"/>
          <p:cNvSpPr txBox="1"/>
          <p:nvPr>
            <p:custDataLst>
              <p:tags r:id="rId5"/>
            </p:custDataLst>
          </p:nvPr>
        </p:nvSpPr>
        <p:spPr>
          <a:xfrm>
            <a:off x="1104909" y="6379029"/>
            <a:ext cx="2311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" name="PA-椭圆 1"/>
          <p:cNvSpPr/>
          <p:nvPr>
            <p:custDataLst>
              <p:tags r:id="rId6"/>
            </p:custDataLst>
          </p:nvPr>
        </p:nvSpPr>
        <p:spPr>
          <a:xfrm>
            <a:off x="5361482" y="3252866"/>
            <a:ext cx="1469036" cy="146903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PA-椭圆 103"/>
          <p:cNvSpPr/>
          <p:nvPr>
            <p:custDataLst>
              <p:tags r:id="rId7"/>
            </p:custDataLst>
          </p:nvPr>
        </p:nvSpPr>
        <p:spPr>
          <a:xfrm>
            <a:off x="6622707" y="4461074"/>
            <a:ext cx="1678448" cy="1678448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PA-椭圆 119"/>
          <p:cNvSpPr/>
          <p:nvPr>
            <p:custDataLst>
              <p:tags r:id="rId8"/>
            </p:custDataLst>
          </p:nvPr>
        </p:nvSpPr>
        <p:spPr>
          <a:xfrm>
            <a:off x="2991776" y="1272288"/>
            <a:ext cx="1678448" cy="1678448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PA-椭圆 120"/>
          <p:cNvSpPr/>
          <p:nvPr>
            <p:custDataLst>
              <p:tags r:id="rId9"/>
            </p:custDataLst>
          </p:nvPr>
        </p:nvSpPr>
        <p:spPr>
          <a:xfrm>
            <a:off x="2546307" y="4503241"/>
            <a:ext cx="1678448" cy="1678448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PA-椭圆 121"/>
          <p:cNvSpPr/>
          <p:nvPr>
            <p:custDataLst>
              <p:tags r:id="rId10"/>
            </p:custDataLst>
          </p:nvPr>
        </p:nvSpPr>
        <p:spPr>
          <a:xfrm>
            <a:off x="8578869" y="1655135"/>
            <a:ext cx="1678448" cy="1678448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PA-文本框 122"/>
          <p:cNvSpPr txBox="1"/>
          <p:nvPr>
            <p:custDataLst>
              <p:tags r:id="rId11"/>
            </p:custDataLst>
          </p:nvPr>
        </p:nvSpPr>
        <p:spPr>
          <a:xfrm>
            <a:off x="3315071" y="1654234"/>
            <a:ext cx="1026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Keyword</a:t>
            </a:r>
          </a:p>
        </p:txBody>
      </p:sp>
      <p:sp>
        <p:nvSpPr>
          <p:cNvPr id="124" name="PA-文本框 123"/>
          <p:cNvSpPr txBox="1"/>
          <p:nvPr>
            <p:custDataLst>
              <p:tags r:id="rId12"/>
            </p:custDataLst>
          </p:nvPr>
        </p:nvSpPr>
        <p:spPr>
          <a:xfrm>
            <a:off x="3118054" y="2023566"/>
            <a:ext cx="1485851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consec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5" name="PA-文本框 124"/>
          <p:cNvSpPr txBox="1"/>
          <p:nvPr>
            <p:custDataLst>
              <p:tags r:id="rId13"/>
            </p:custDataLst>
          </p:nvPr>
        </p:nvSpPr>
        <p:spPr>
          <a:xfrm>
            <a:off x="2857862" y="4821474"/>
            <a:ext cx="1026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Keyword</a:t>
            </a:r>
          </a:p>
        </p:txBody>
      </p:sp>
      <p:sp>
        <p:nvSpPr>
          <p:cNvPr id="126" name="PA-文本框 125"/>
          <p:cNvSpPr txBox="1"/>
          <p:nvPr>
            <p:custDataLst>
              <p:tags r:id="rId14"/>
            </p:custDataLst>
          </p:nvPr>
        </p:nvSpPr>
        <p:spPr>
          <a:xfrm>
            <a:off x="2660845" y="5190806"/>
            <a:ext cx="1485851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consec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7" name="PA-文本框 126"/>
          <p:cNvSpPr txBox="1"/>
          <p:nvPr>
            <p:custDataLst>
              <p:tags r:id="rId15"/>
            </p:custDataLst>
          </p:nvPr>
        </p:nvSpPr>
        <p:spPr>
          <a:xfrm>
            <a:off x="6941066" y="4826253"/>
            <a:ext cx="1026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Keyword</a:t>
            </a:r>
          </a:p>
        </p:txBody>
      </p:sp>
      <p:sp>
        <p:nvSpPr>
          <p:cNvPr id="128" name="PA-文本框 127"/>
          <p:cNvSpPr txBox="1"/>
          <p:nvPr>
            <p:custDataLst>
              <p:tags r:id="rId16"/>
            </p:custDataLst>
          </p:nvPr>
        </p:nvSpPr>
        <p:spPr>
          <a:xfrm>
            <a:off x="6744049" y="5195585"/>
            <a:ext cx="1485851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consec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9" name="PA-文本框 128"/>
          <p:cNvSpPr txBox="1"/>
          <p:nvPr>
            <p:custDataLst>
              <p:tags r:id="rId17"/>
            </p:custDataLst>
          </p:nvPr>
        </p:nvSpPr>
        <p:spPr>
          <a:xfrm>
            <a:off x="8870201" y="1952466"/>
            <a:ext cx="1026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Keyword</a:t>
            </a:r>
          </a:p>
        </p:txBody>
      </p:sp>
      <p:sp>
        <p:nvSpPr>
          <p:cNvPr id="130" name="PA-文本框 129"/>
          <p:cNvSpPr txBox="1"/>
          <p:nvPr>
            <p:custDataLst>
              <p:tags r:id="rId18"/>
            </p:custDataLst>
          </p:nvPr>
        </p:nvSpPr>
        <p:spPr>
          <a:xfrm>
            <a:off x="8673184" y="2321798"/>
            <a:ext cx="1485851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consec</a:t>
            </a:r>
            <a:endParaRPr lang="en-US" sz="1200" dirty="0">
              <a:solidFill>
                <a:schemeClr val="bg1"/>
              </a:solidFill>
            </a:endParaRPr>
          </a:p>
        </p:txBody>
      </p:sp>
      <p:graphicFrame>
        <p:nvGraphicFramePr>
          <p:cNvPr id="131" name="PA-Chart 130"/>
          <p:cNvGraphicFramePr/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1714544225"/>
              </p:ext>
            </p:extLst>
          </p:nvPr>
        </p:nvGraphicFramePr>
        <p:xfrm>
          <a:off x="374032" y="2320238"/>
          <a:ext cx="2435907" cy="1655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7"/>
          </a:graphicData>
        </a:graphic>
      </p:graphicFrame>
      <p:sp>
        <p:nvSpPr>
          <p:cNvPr id="132" name="PA-文本框 131"/>
          <p:cNvSpPr txBox="1"/>
          <p:nvPr>
            <p:custDataLst>
              <p:tags r:id="rId20"/>
            </p:custDataLst>
          </p:nvPr>
        </p:nvSpPr>
        <p:spPr>
          <a:xfrm>
            <a:off x="837744" y="2916561"/>
            <a:ext cx="1537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4.6%</a:t>
            </a:r>
          </a:p>
        </p:txBody>
      </p:sp>
      <p:sp>
        <p:nvSpPr>
          <p:cNvPr id="133" name="PA-矩形 132"/>
          <p:cNvSpPr/>
          <p:nvPr>
            <p:custDataLst>
              <p:tags r:id="rId21"/>
            </p:custDataLst>
          </p:nvPr>
        </p:nvSpPr>
        <p:spPr>
          <a:xfrm>
            <a:off x="635174" y="3863754"/>
            <a:ext cx="19421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conse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conse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34" name="PA-Chart 133"/>
          <p:cNvGraphicFramePr/>
          <p:nvPr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263302017"/>
              </p:ext>
            </p:extLst>
          </p:nvPr>
        </p:nvGraphicFramePr>
        <p:xfrm>
          <a:off x="9159283" y="3765483"/>
          <a:ext cx="2435907" cy="1655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8"/>
          </a:graphicData>
        </a:graphic>
      </p:graphicFrame>
      <p:sp>
        <p:nvSpPr>
          <p:cNvPr id="135" name="PA-文本框 134"/>
          <p:cNvSpPr txBox="1"/>
          <p:nvPr>
            <p:custDataLst>
              <p:tags r:id="rId23"/>
            </p:custDataLst>
          </p:nvPr>
        </p:nvSpPr>
        <p:spPr>
          <a:xfrm>
            <a:off x="9622995" y="4361806"/>
            <a:ext cx="1537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4.6%</a:t>
            </a:r>
          </a:p>
        </p:txBody>
      </p:sp>
      <p:sp>
        <p:nvSpPr>
          <p:cNvPr id="136" name="PA-矩形 135"/>
          <p:cNvSpPr/>
          <p:nvPr>
            <p:custDataLst>
              <p:tags r:id="rId24"/>
            </p:custDataLst>
          </p:nvPr>
        </p:nvSpPr>
        <p:spPr>
          <a:xfrm>
            <a:off x="9420425" y="5308999"/>
            <a:ext cx="19421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conse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a typeface="Adobe Fan Heiti Std B" panose="020B0700000000000000" pitchFamily="34" charset="-128"/>
              </a:rPr>
              <a:t>conse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7" name="PA-文本框 136"/>
          <p:cNvSpPr txBox="1"/>
          <p:nvPr>
            <p:custDataLst>
              <p:tags r:id="rId25"/>
            </p:custDataLst>
          </p:nvPr>
        </p:nvSpPr>
        <p:spPr>
          <a:xfrm>
            <a:off x="5504938" y="3661316"/>
            <a:ext cx="11821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MAIN </a:t>
            </a:r>
          </a:p>
          <a:p>
            <a:pPr algn="ctr"/>
            <a:r>
              <a:rPr lang="en-US" b="1" dirty="0">
                <a:solidFill>
                  <a:schemeClr val="accent2"/>
                </a:solidFill>
              </a:rPr>
              <a:t>KEYWORD</a:t>
            </a:r>
          </a:p>
        </p:txBody>
      </p:sp>
      <p:sp>
        <p:nvSpPr>
          <p:cNvPr id="42" name="PA-椭圆 41"/>
          <p:cNvSpPr/>
          <p:nvPr>
            <p:custDataLst>
              <p:tags r:id="rId26"/>
            </p:custDataLst>
          </p:nvPr>
        </p:nvSpPr>
        <p:spPr>
          <a:xfrm>
            <a:off x="10545754" y="3162716"/>
            <a:ext cx="386817" cy="386817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PA-椭圆 42"/>
          <p:cNvSpPr/>
          <p:nvPr>
            <p:custDataLst>
              <p:tags r:id="rId27"/>
            </p:custDataLst>
          </p:nvPr>
        </p:nvSpPr>
        <p:spPr>
          <a:xfrm>
            <a:off x="8876926" y="4761650"/>
            <a:ext cx="386817" cy="386817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PA-椭圆 43"/>
          <p:cNvSpPr/>
          <p:nvPr>
            <p:custDataLst>
              <p:tags r:id="rId28"/>
            </p:custDataLst>
          </p:nvPr>
        </p:nvSpPr>
        <p:spPr>
          <a:xfrm>
            <a:off x="1543081" y="4812731"/>
            <a:ext cx="386817" cy="386817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A-椭圆 44"/>
          <p:cNvSpPr/>
          <p:nvPr>
            <p:custDataLst>
              <p:tags r:id="rId29"/>
            </p:custDataLst>
          </p:nvPr>
        </p:nvSpPr>
        <p:spPr>
          <a:xfrm>
            <a:off x="2010679" y="1690657"/>
            <a:ext cx="386817" cy="386817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PA-椭圆 45"/>
          <p:cNvSpPr/>
          <p:nvPr>
            <p:custDataLst>
              <p:tags r:id="rId30"/>
            </p:custDataLst>
          </p:nvPr>
        </p:nvSpPr>
        <p:spPr>
          <a:xfrm>
            <a:off x="2689555" y="3340171"/>
            <a:ext cx="386817" cy="386817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PA-椭圆 46"/>
          <p:cNvSpPr/>
          <p:nvPr>
            <p:custDataLst>
              <p:tags r:id="rId31"/>
            </p:custDataLst>
          </p:nvPr>
        </p:nvSpPr>
        <p:spPr>
          <a:xfrm>
            <a:off x="8036491" y="1434679"/>
            <a:ext cx="386817" cy="386817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18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 autoUpdateAnimBg="0"/>
      <p:bldP spid="102" grpId="0" animBg="1"/>
      <p:bldP spid="88" grpId="0"/>
      <p:bldP spid="2" grpId="0" animBg="1" autoUpdateAnimBg="0"/>
      <p:bldP spid="104" grpId="0" animBg="1"/>
      <p:bldP spid="120" grpId="0" animBg="1"/>
      <p:bldP spid="121" grpId="0" animBg="1" autoUpdateAnimBg="0"/>
      <p:bldP spid="122" grpId="0" animBg="1"/>
      <p:bldP spid="123" grpId="0"/>
      <p:bldP spid="124" grpId="0" animBg="1" autoUpdateAnimBg="0"/>
      <p:bldP spid="125" grpId="0"/>
      <p:bldP spid="126" grpId="0"/>
      <p:bldP spid="127" grpId="0" animBg="1" autoUpdateAnimBg="0"/>
      <p:bldP spid="128" grpId="0"/>
      <p:bldP spid="129" grpId="0"/>
      <p:bldP spid="130" grpId="0" animBg="1" autoUpdateAnimBg="0"/>
      <p:bldGraphic spid="131" grpId="0">
        <p:bldAsOne/>
      </p:bldGraphic>
      <p:bldP spid="132" grpId="0"/>
      <p:bldP spid="133" grpId="0" animBg="1" autoUpdateAnimBg="0"/>
      <p:bldGraphic spid="134" grpId="0">
        <p:bldAsOne/>
      </p:bldGraphic>
      <p:bldP spid="135" grpId="0"/>
      <p:bldP spid="136" grpId="0" animBg="1" autoUpdateAnimBg="0"/>
      <p:bldP spid="137" grpId="0"/>
      <p:bldP spid="42" grpId="0" animBg="1"/>
      <p:bldP spid="43" grpId="0" animBg="1" autoUpdateAnimBg="0"/>
      <p:bldP spid="44" grpId="0" animBg="1"/>
      <p:bldP spid="45" grpId="0" animBg="1"/>
      <p:bldP spid="46" grpId="0" animBg="1" autoUpdateAnimBg="0"/>
      <p:bldP spid="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A-图片 4" descr="4">
            <a:extLst>
              <a:ext uri="{FF2B5EF4-FFF2-40B4-BE49-F238E27FC236}">
                <a16:creationId xmlns:a16="http://schemas.microsoft.com/office/drawing/2014/main" xmlns="" id="{EBD3DF85-9B35-4021-99B6-F5E9D8F764AA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12" t="2143" r="1512" b="214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PA-矩形 29">
            <a:extLst>
              <a:ext uri="{FF2B5EF4-FFF2-40B4-BE49-F238E27FC236}">
                <a16:creationId xmlns:a16="http://schemas.microsoft.com/office/drawing/2014/main" xmlns="" id="{014957FF-0245-467C-AA5A-B538E9585E7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10564" y="829584"/>
            <a:ext cx="11161240" cy="5544617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PA-组合 30">
            <a:extLst>
              <a:ext uri="{FF2B5EF4-FFF2-40B4-BE49-F238E27FC236}">
                <a16:creationId xmlns:a16="http://schemas.microsoft.com/office/drawing/2014/main" xmlns="" id="{55D6DBC1-FE1E-44E1-B93F-B511DA3BE90D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911424" y="1650623"/>
            <a:ext cx="10089518" cy="4304552"/>
            <a:chOff x="1767122" y="1819326"/>
            <a:chExt cx="8152650" cy="347821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5107161B-6A70-4DE3-83A3-2DB7165A9C48}"/>
                </a:ext>
              </a:extLst>
            </p:cNvPr>
            <p:cNvGrpSpPr/>
            <p:nvPr/>
          </p:nvGrpSpPr>
          <p:grpSpPr>
            <a:xfrm>
              <a:off x="5137240" y="2389448"/>
              <a:ext cx="1402458" cy="2908092"/>
              <a:chOff x="3837662" y="1596318"/>
              <a:chExt cx="1402458" cy="2908092"/>
            </a:xfrm>
          </p:grpSpPr>
          <p:grpSp>
            <p:nvGrpSpPr>
              <p:cNvPr id="5" name="îšļide">
                <a:extLst>
                  <a:ext uri="{FF2B5EF4-FFF2-40B4-BE49-F238E27FC236}">
                    <a16:creationId xmlns:a16="http://schemas.microsoft.com/office/drawing/2014/main" xmlns="" id="{9FB80B4D-B6DB-41A8-80BE-7515606E44D7}"/>
                  </a:ext>
                </a:extLst>
              </p:cNvPr>
              <p:cNvGrpSpPr/>
              <p:nvPr/>
            </p:nvGrpSpPr>
            <p:grpSpPr>
              <a:xfrm>
                <a:off x="4211079" y="2734944"/>
                <a:ext cx="656424" cy="1769466"/>
                <a:chOff x="5588618" y="3680520"/>
                <a:chExt cx="988675" cy="1941036"/>
              </a:xfrm>
              <a:solidFill>
                <a:schemeClr val="accent5"/>
              </a:solidFill>
            </p:grpSpPr>
            <p:cxnSp>
              <p:nvCxnSpPr>
                <p:cNvPr id="10" name="PA-直接连接符 119">
                  <a:extLst>
                    <a:ext uri="{FF2B5EF4-FFF2-40B4-BE49-F238E27FC236}">
                      <a16:creationId xmlns:a16="http://schemas.microsoft.com/office/drawing/2014/main" xmlns="" id="{47883AAF-87C6-4E23-8B98-79515B3FA49F}"/>
                    </a:ext>
                  </a:extLst>
                </p:cNvPr>
                <p:cNvCxnSpPr/>
                <p:nvPr>
                  <p:custDataLst>
                    <p:tags r:id="rId18"/>
                  </p:custDataLst>
                </p:nvPr>
              </p:nvCxnSpPr>
              <p:spPr>
                <a:xfrm>
                  <a:off x="5616754" y="3786455"/>
                  <a:ext cx="4375" cy="1220057"/>
                </a:xfrm>
                <a:prstGeom prst="line">
                  <a:avLst/>
                </a:prstGeom>
                <a:grpFill/>
                <a:ln w="635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PA-直接连接符 120">
                  <a:extLst>
                    <a:ext uri="{FF2B5EF4-FFF2-40B4-BE49-F238E27FC236}">
                      <a16:creationId xmlns:a16="http://schemas.microsoft.com/office/drawing/2014/main" xmlns="" id="{0DA3D348-DE87-4397-AA9D-8C334AD54006}"/>
                    </a:ext>
                  </a:extLst>
                </p:cNvPr>
                <p:cNvCxnSpPr/>
                <p:nvPr>
                  <p:custDataLst>
                    <p:tags r:id="rId19"/>
                  </p:custDataLst>
                </p:nvPr>
              </p:nvCxnSpPr>
              <p:spPr>
                <a:xfrm>
                  <a:off x="6525816" y="3783820"/>
                  <a:ext cx="4375" cy="1220057"/>
                </a:xfrm>
                <a:prstGeom prst="line">
                  <a:avLst/>
                </a:prstGeom>
                <a:grpFill/>
                <a:ln w="635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PA-直接连接符 121">
                  <a:extLst>
                    <a:ext uri="{FF2B5EF4-FFF2-40B4-BE49-F238E27FC236}">
                      <a16:creationId xmlns:a16="http://schemas.microsoft.com/office/drawing/2014/main" xmlns="" id="{72977B17-D54E-4B2A-92C1-A50DDA589BE8}"/>
                    </a:ext>
                  </a:extLst>
                </p:cNvPr>
                <p:cNvCxnSpPr/>
                <p:nvPr>
                  <p:custDataLst>
                    <p:tags r:id="rId20"/>
                  </p:custDataLst>
                </p:nvPr>
              </p:nvCxnSpPr>
              <p:spPr>
                <a:xfrm>
                  <a:off x="5833054" y="3682011"/>
                  <a:ext cx="4375" cy="1220057"/>
                </a:xfrm>
                <a:prstGeom prst="line">
                  <a:avLst/>
                </a:prstGeom>
                <a:grpFill/>
                <a:ln w="635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PA-直接连接符 122">
                  <a:extLst>
                    <a:ext uri="{FF2B5EF4-FFF2-40B4-BE49-F238E27FC236}">
                      <a16:creationId xmlns:a16="http://schemas.microsoft.com/office/drawing/2014/main" xmlns="" id="{152BD56C-0A0B-4657-BF97-5F7124B34229}"/>
                    </a:ext>
                  </a:extLst>
                </p:cNvPr>
                <p:cNvCxnSpPr/>
                <p:nvPr>
                  <p:custDataLst>
                    <p:tags r:id="rId21"/>
                  </p:custDataLst>
                </p:nvPr>
              </p:nvCxnSpPr>
              <p:spPr>
                <a:xfrm>
                  <a:off x="6328716" y="3680520"/>
                  <a:ext cx="4375" cy="1220057"/>
                </a:xfrm>
                <a:prstGeom prst="line">
                  <a:avLst/>
                </a:prstGeom>
                <a:grpFill/>
                <a:ln w="635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PA-išļiḍe">
                  <a:extLst>
                    <a:ext uri="{FF2B5EF4-FFF2-40B4-BE49-F238E27FC236}">
                      <a16:creationId xmlns:a16="http://schemas.microsoft.com/office/drawing/2014/main" xmlns="" id="{59D72C11-8717-44E9-A031-1A2D1F55E59C}"/>
                    </a:ext>
                  </a:extLst>
                </p:cNvPr>
                <p:cNvSpPr>
                  <a:spLocks noChangeAspect="1"/>
                </p:cNvSpPr>
                <p:nvPr>
                  <p:custDataLst>
                    <p:tags r:id="rId22"/>
                  </p:custDataLst>
                </p:nvPr>
              </p:nvSpPr>
              <p:spPr bwMode="auto">
                <a:xfrm>
                  <a:off x="5588618" y="4770963"/>
                  <a:ext cx="988675" cy="850593"/>
                </a:xfrm>
                <a:custGeom>
                  <a:avLst/>
                  <a:gdLst>
                    <a:gd name="T0" fmla="*/ 2 w 226"/>
                    <a:gd name="T1" fmla="*/ 61 h 195"/>
                    <a:gd name="T2" fmla="*/ 56 w 226"/>
                    <a:gd name="T3" fmla="*/ 128 h 195"/>
                    <a:gd name="T4" fmla="*/ 56 w 226"/>
                    <a:gd name="T5" fmla="*/ 128 h 195"/>
                    <a:gd name="T6" fmla="*/ 108 w 226"/>
                    <a:gd name="T7" fmla="*/ 192 h 195"/>
                    <a:gd name="T8" fmla="*/ 113 w 226"/>
                    <a:gd name="T9" fmla="*/ 195 h 195"/>
                    <a:gd name="T10" fmla="*/ 119 w 226"/>
                    <a:gd name="T11" fmla="*/ 192 h 195"/>
                    <a:gd name="T12" fmla="*/ 171 w 226"/>
                    <a:gd name="T13" fmla="*/ 128 h 195"/>
                    <a:gd name="T14" fmla="*/ 171 w 226"/>
                    <a:gd name="T15" fmla="*/ 128 h 195"/>
                    <a:gd name="T16" fmla="*/ 224 w 226"/>
                    <a:gd name="T17" fmla="*/ 61 h 195"/>
                    <a:gd name="T18" fmla="*/ 225 w 226"/>
                    <a:gd name="T19" fmla="*/ 54 h 195"/>
                    <a:gd name="T20" fmla="*/ 219 w 226"/>
                    <a:gd name="T21" fmla="*/ 49 h 195"/>
                    <a:gd name="T22" fmla="*/ 178 w 226"/>
                    <a:gd name="T23" fmla="*/ 7 h 195"/>
                    <a:gd name="T24" fmla="*/ 177 w 226"/>
                    <a:gd name="T25" fmla="*/ 5 h 195"/>
                    <a:gd name="T26" fmla="*/ 169 w 226"/>
                    <a:gd name="T27" fmla="*/ 1 h 195"/>
                    <a:gd name="T28" fmla="*/ 166 w 226"/>
                    <a:gd name="T29" fmla="*/ 2 h 195"/>
                    <a:gd name="T30" fmla="*/ 163 w 226"/>
                    <a:gd name="T31" fmla="*/ 7 h 195"/>
                    <a:gd name="T32" fmla="*/ 113 w 226"/>
                    <a:gd name="T33" fmla="*/ 50 h 195"/>
                    <a:gd name="T34" fmla="*/ 64 w 226"/>
                    <a:gd name="T35" fmla="*/ 7 h 195"/>
                    <a:gd name="T36" fmla="*/ 56 w 226"/>
                    <a:gd name="T37" fmla="*/ 1 h 195"/>
                    <a:gd name="T38" fmla="*/ 56 w 226"/>
                    <a:gd name="T39" fmla="*/ 1 h 195"/>
                    <a:gd name="T40" fmla="*/ 53 w 226"/>
                    <a:gd name="T41" fmla="*/ 2 h 195"/>
                    <a:gd name="T42" fmla="*/ 50 w 226"/>
                    <a:gd name="T43" fmla="*/ 5 h 195"/>
                    <a:gd name="T44" fmla="*/ 49 w 226"/>
                    <a:gd name="T45" fmla="*/ 7 h 195"/>
                    <a:gd name="T46" fmla="*/ 7 w 226"/>
                    <a:gd name="T47" fmla="*/ 49 h 195"/>
                    <a:gd name="T48" fmla="*/ 1 w 226"/>
                    <a:gd name="T49" fmla="*/ 54 h 195"/>
                    <a:gd name="T50" fmla="*/ 2 w 226"/>
                    <a:gd name="T51" fmla="*/ 61 h 195"/>
                    <a:gd name="T52" fmla="*/ 75 w 226"/>
                    <a:gd name="T53" fmla="*/ 128 h 195"/>
                    <a:gd name="T54" fmla="*/ 152 w 226"/>
                    <a:gd name="T55" fmla="*/ 128 h 195"/>
                    <a:gd name="T56" fmla="*/ 113 w 226"/>
                    <a:gd name="T57" fmla="*/ 175 h 195"/>
                    <a:gd name="T58" fmla="*/ 75 w 226"/>
                    <a:gd name="T59" fmla="*/ 128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6" h="195">
                      <a:moveTo>
                        <a:pt x="2" y="61"/>
                      </a:move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108" y="192"/>
                        <a:pt x="108" y="192"/>
                        <a:pt x="108" y="192"/>
                      </a:cubicBezTo>
                      <a:cubicBezTo>
                        <a:pt x="109" y="194"/>
                        <a:pt x="111" y="195"/>
                        <a:pt x="113" y="195"/>
                      </a:cubicBezTo>
                      <a:cubicBezTo>
                        <a:pt x="116" y="195"/>
                        <a:pt x="118" y="194"/>
                        <a:pt x="119" y="192"/>
                      </a:cubicBezTo>
                      <a:cubicBezTo>
                        <a:pt x="171" y="128"/>
                        <a:pt x="171" y="128"/>
                        <a:pt x="171" y="128"/>
                      </a:cubicBezTo>
                      <a:cubicBezTo>
                        <a:pt x="171" y="128"/>
                        <a:pt x="171" y="128"/>
                        <a:pt x="171" y="128"/>
                      </a:cubicBezTo>
                      <a:cubicBezTo>
                        <a:pt x="224" y="61"/>
                        <a:pt x="224" y="61"/>
                        <a:pt x="224" y="61"/>
                      </a:cubicBezTo>
                      <a:cubicBezTo>
                        <a:pt x="226" y="59"/>
                        <a:pt x="226" y="56"/>
                        <a:pt x="225" y="54"/>
                      </a:cubicBezTo>
                      <a:cubicBezTo>
                        <a:pt x="224" y="51"/>
                        <a:pt x="222" y="50"/>
                        <a:pt x="219" y="49"/>
                      </a:cubicBezTo>
                      <a:cubicBezTo>
                        <a:pt x="198" y="46"/>
                        <a:pt x="180" y="29"/>
                        <a:pt x="178" y="7"/>
                      </a:cubicBezTo>
                      <a:cubicBezTo>
                        <a:pt x="178" y="6"/>
                        <a:pt x="177" y="5"/>
                        <a:pt x="177" y="5"/>
                      </a:cubicBezTo>
                      <a:cubicBezTo>
                        <a:pt x="175" y="2"/>
                        <a:pt x="172" y="0"/>
                        <a:pt x="169" y="1"/>
                      </a:cubicBezTo>
                      <a:cubicBezTo>
                        <a:pt x="168" y="1"/>
                        <a:pt x="167" y="1"/>
                        <a:pt x="166" y="2"/>
                      </a:cubicBezTo>
                      <a:cubicBezTo>
                        <a:pt x="164" y="3"/>
                        <a:pt x="163" y="5"/>
                        <a:pt x="163" y="7"/>
                      </a:cubicBezTo>
                      <a:cubicBezTo>
                        <a:pt x="160" y="31"/>
                        <a:pt x="138" y="50"/>
                        <a:pt x="113" y="50"/>
                      </a:cubicBezTo>
                      <a:cubicBezTo>
                        <a:pt x="88" y="50"/>
                        <a:pt x="67" y="31"/>
                        <a:pt x="64" y="7"/>
                      </a:cubicBezTo>
                      <a:cubicBezTo>
                        <a:pt x="63" y="3"/>
                        <a:pt x="60" y="1"/>
                        <a:pt x="56" y="1"/>
                      </a:cubicBezTo>
                      <a:cubicBezTo>
                        <a:pt x="56" y="1"/>
                        <a:pt x="56" y="1"/>
                        <a:pt x="56" y="1"/>
                      </a:cubicBezTo>
                      <a:cubicBezTo>
                        <a:pt x="55" y="1"/>
                        <a:pt x="54" y="1"/>
                        <a:pt x="53" y="2"/>
                      </a:cubicBezTo>
                      <a:cubicBezTo>
                        <a:pt x="51" y="2"/>
                        <a:pt x="50" y="3"/>
                        <a:pt x="50" y="5"/>
                      </a:cubicBezTo>
                      <a:cubicBezTo>
                        <a:pt x="49" y="5"/>
                        <a:pt x="49" y="6"/>
                        <a:pt x="49" y="7"/>
                      </a:cubicBezTo>
                      <a:cubicBezTo>
                        <a:pt x="46" y="29"/>
                        <a:pt x="29" y="46"/>
                        <a:pt x="7" y="49"/>
                      </a:cubicBezTo>
                      <a:cubicBezTo>
                        <a:pt x="4" y="50"/>
                        <a:pt x="2" y="51"/>
                        <a:pt x="1" y="54"/>
                      </a:cubicBezTo>
                      <a:cubicBezTo>
                        <a:pt x="0" y="56"/>
                        <a:pt x="1" y="59"/>
                        <a:pt x="2" y="61"/>
                      </a:cubicBezTo>
                      <a:close/>
                      <a:moveTo>
                        <a:pt x="75" y="128"/>
                      </a:moveTo>
                      <a:cubicBezTo>
                        <a:pt x="101" y="123"/>
                        <a:pt x="126" y="123"/>
                        <a:pt x="152" y="128"/>
                      </a:cubicBezTo>
                      <a:cubicBezTo>
                        <a:pt x="113" y="175"/>
                        <a:pt x="113" y="175"/>
                        <a:pt x="113" y="175"/>
                      </a:cubicBezTo>
                      <a:lnTo>
                        <a:pt x="75" y="128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xmlns="" id="{9AEA2BB2-9B67-47A4-963F-DEF1CBBEA67C}"/>
                  </a:ext>
                </a:extLst>
              </p:cNvPr>
              <p:cNvGrpSpPr/>
              <p:nvPr/>
            </p:nvGrpSpPr>
            <p:grpSpPr>
              <a:xfrm>
                <a:off x="3837662" y="1596318"/>
                <a:ext cx="1402458" cy="1409833"/>
                <a:chOff x="3837662" y="1596318"/>
                <a:chExt cx="1402458" cy="1409833"/>
              </a:xfrm>
            </p:grpSpPr>
            <p:sp>
              <p:nvSpPr>
                <p:cNvPr id="7" name="PA-îs1íḍé">
                  <a:extLst>
                    <a:ext uri="{FF2B5EF4-FFF2-40B4-BE49-F238E27FC236}">
                      <a16:creationId xmlns:a16="http://schemas.microsoft.com/office/drawing/2014/main" xmlns="" id="{0E3C9826-DEE9-429F-8D11-4D19D63325B9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3837662" y="1596318"/>
                  <a:ext cx="1402458" cy="1409833"/>
                </a:xfrm>
                <a:custGeom>
                  <a:avLst/>
                  <a:gdLst>
                    <a:gd name="connsiteX0" fmla="*/ 0 w 1952015"/>
                    <a:gd name="connsiteY0" fmla="*/ 976008 h 1952015"/>
                    <a:gd name="connsiteX1" fmla="*/ 976008 w 1952015"/>
                    <a:gd name="connsiteY1" fmla="*/ 0 h 1952015"/>
                    <a:gd name="connsiteX2" fmla="*/ 1952016 w 1952015"/>
                    <a:gd name="connsiteY2" fmla="*/ 976008 h 1952015"/>
                    <a:gd name="connsiteX3" fmla="*/ 976008 w 1952015"/>
                    <a:gd name="connsiteY3" fmla="*/ 1952016 h 1952015"/>
                    <a:gd name="connsiteX4" fmla="*/ 0 w 1952015"/>
                    <a:gd name="connsiteY4" fmla="*/ 976008 h 1952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52015" h="1952015">
                      <a:moveTo>
                        <a:pt x="0" y="976008"/>
                      </a:moveTo>
                      <a:cubicBezTo>
                        <a:pt x="0" y="436974"/>
                        <a:pt x="436974" y="0"/>
                        <a:pt x="976008" y="0"/>
                      </a:cubicBezTo>
                      <a:cubicBezTo>
                        <a:pt x="1515042" y="0"/>
                        <a:pt x="1952016" y="436974"/>
                        <a:pt x="1952016" y="976008"/>
                      </a:cubicBezTo>
                      <a:cubicBezTo>
                        <a:pt x="1952016" y="1515042"/>
                        <a:pt x="1515042" y="1952016"/>
                        <a:pt x="976008" y="1952016"/>
                      </a:cubicBezTo>
                      <a:cubicBezTo>
                        <a:pt x="436974" y="1952016"/>
                        <a:pt x="0" y="1515042"/>
                        <a:pt x="0" y="97600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" name="PA-ïṣ1ïdê">
                  <a:extLst>
                    <a:ext uri="{FF2B5EF4-FFF2-40B4-BE49-F238E27FC236}">
                      <a16:creationId xmlns:a16="http://schemas.microsoft.com/office/drawing/2014/main" xmlns="" id="{B200FE87-17C9-4DEF-B210-7E873FDEE112}"/>
                    </a:ext>
                  </a:extLst>
                </p:cNvPr>
                <p:cNvSpPr>
                  <a:spLocks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4318883" y="1995686"/>
                  <a:ext cx="426633" cy="426633"/>
                </a:xfrm>
                <a:custGeom>
                  <a:avLst/>
                  <a:gdLst>
                    <a:gd name="T0" fmla="*/ 390 w 403"/>
                    <a:gd name="T1" fmla="*/ 150 h 404"/>
                    <a:gd name="T2" fmla="*/ 241 w 403"/>
                    <a:gd name="T3" fmla="*/ 110 h 404"/>
                    <a:gd name="T4" fmla="*/ 215 w 403"/>
                    <a:gd name="T5" fmla="*/ 13 h 404"/>
                    <a:gd name="T6" fmla="*/ 195 w 403"/>
                    <a:gd name="T7" fmla="*/ 2 h 404"/>
                    <a:gd name="T8" fmla="*/ 14 w 403"/>
                    <a:gd name="T9" fmla="*/ 51 h 404"/>
                    <a:gd name="T10" fmla="*/ 2 w 403"/>
                    <a:gd name="T11" fmla="*/ 70 h 404"/>
                    <a:gd name="T12" fmla="*/ 67 w 403"/>
                    <a:gd name="T13" fmla="*/ 311 h 404"/>
                    <a:gd name="T14" fmla="*/ 86 w 403"/>
                    <a:gd name="T15" fmla="*/ 322 h 404"/>
                    <a:gd name="T16" fmla="*/ 159 w 403"/>
                    <a:gd name="T17" fmla="*/ 302 h 404"/>
                    <a:gd name="T18" fmla="*/ 149 w 403"/>
                    <a:gd name="T19" fmla="*/ 339 h 404"/>
                    <a:gd name="T20" fmla="*/ 160 w 403"/>
                    <a:gd name="T21" fmla="*/ 358 h 404"/>
                    <a:gd name="T22" fmla="*/ 322 w 403"/>
                    <a:gd name="T23" fmla="*/ 401 h 404"/>
                    <a:gd name="T24" fmla="*/ 342 w 403"/>
                    <a:gd name="T25" fmla="*/ 391 h 404"/>
                    <a:gd name="T26" fmla="*/ 401 w 403"/>
                    <a:gd name="T27" fmla="*/ 169 h 404"/>
                    <a:gd name="T28" fmla="*/ 390 w 403"/>
                    <a:gd name="T29" fmla="*/ 150 h 404"/>
                    <a:gd name="T30" fmla="*/ 34 w 403"/>
                    <a:gd name="T31" fmla="*/ 75 h 404"/>
                    <a:gd name="T32" fmla="*/ 191 w 403"/>
                    <a:gd name="T33" fmla="*/ 33 h 404"/>
                    <a:gd name="T34" fmla="*/ 249 w 403"/>
                    <a:gd name="T35" fmla="*/ 249 h 404"/>
                    <a:gd name="T36" fmla="*/ 92 w 403"/>
                    <a:gd name="T37" fmla="*/ 291 h 404"/>
                    <a:gd name="T38" fmla="*/ 34 w 403"/>
                    <a:gd name="T39" fmla="*/ 75 h 404"/>
                    <a:gd name="T40" fmla="*/ 315 w 403"/>
                    <a:gd name="T41" fmla="*/ 371 h 404"/>
                    <a:gd name="T42" fmla="*/ 179 w 403"/>
                    <a:gd name="T43" fmla="*/ 334 h 404"/>
                    <a:gd name="T44" fmla="*/ 190 w 403"/>
                    <a:gd name="T45" fmla="*/ 294 h 404"/>
                    <a:gd name="T46" fmla="*/ 268 w 403"/>
                    <a:gd name="T47" fmla="*/ 273 h 404"/>
                    <a:gd name="T48" fmla="*/ 279 w 403"/>
                    <a:gd name="T49" fmla="*/ 254 h 404"/>
                    <a:gd name="T50" fmla="*/ 249 w 403"/>
                    <a:gd name="T51" fmla="*/ 142 h 404"/>
                    <a:gd name="T52" fmla="*/ 368 w 403"/>
                    <a:gd name="T53" fmla="*/ 174 h 404"/>
                    <a:gd name="T54" fmla="*/ 315 w 403"/>
                    <a:gd name="T55" fmla="*/ 371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03" h="404">
                      <a:moveTo>
                        <a:pt x="390" y="150"/>
                      </a:moveTo>
                      <a:cubicBezTo>
                        <a:pt x="241" y="110"/>
                        <a:pt x="241" y="110"/>
                        <a:pt x="241" y="110"/>
                      </a:cubicBezTo>
                      <a:cubicBezTo>
                        <a:pt x="215" y="13"/>
                        <a:pt x="215" y="13"/>
                        <a:pt x="215" y="13"/>
                      </a:cubicBezTo>
                      <a:cubicBezTo>
                        <a:pt x="213" y="5"/>
                        <a:pt x="204" y="0"/>
                        <a:pt x="195" y="2"/>
                      </a:cubicBezTo>
                      <a:cubicBezTo>
                        <a:pt x="14" y="51"/>
                        <a:pt x="14" y="51"/>
                        <a:pt x="14" y="51"/>
                      </a:cubicBezTo>
                      <a:cubicBezTo>
                        <a:pt x="5" y="53"/>
                        <a:pt x="0" y="62"/>
                        <a:pt x="2" y="70"/>
                      </a:cubicBezTo>
                      <a:cubicBezTo>
                        <a:pt x="67" y="311"/>
                        <a:pt x="67" y="311"/>
                        <a:pt x="67" y="311"/>
                      </a:cubicBezTo>
                      <a:cubicBezTo>
                        <a:pt x="69" y="319"/>
                        <a:pt x="78" y="324"/>
                        <a:pt x="86" y="322"/>
                      </a:cubicBezTo>
                      <a:cubicBezTo>
                        <a:pt x="159" y="302"/>
                        <a:pt x="159" y="302"/>
                        <a:pt x="159" y="302"/>
                      </a:cubicBezTo>
                      <a:cubicBezTo>
                        <a:pt x="149" y="339"/>
                        <a:pt x="149" y="339"/>
                        <a:pt x="149" y="339"/>
                      </a:cubicBezTo>
                      <a:cubicBezTo>
                        <a:pt x="147" y="347"/>
                        <a:pt x="152" y="356"/>
                        <a:pt x="160" y="358"/>
                      </a:cubicBezTo>
                      <a:cubicBezTo>
                        <a:pt x="322" y="401"/>
                        <a:pt x="322" y="401"/>
                        <a:pt x="322" y="401"/>
                      </a:cubicBezTo>
                      <a:cubicBezTo>
                        <a:pt x="331" y="404"/>
                        <a:pt x="340" y="399"/>
                        <a:pt x="342" y="391"/>
                      </a:cubicBezTo>
                      <a:cubicBezTo>
                        <a:pt x="401" y="169"/>
                        <a:pt x="401" y="169"/>
                        <a:pt x="401" y="169"/>
                      </a:cubicBezTo>
                      <a:cubicBezTo>
                        <a:pt x="403" y="161"/>
                        <a:pt x="398" y="152"/>
                        <a:pt x="390" y="150"/>
                      </a:cubicBezTo>
                      <a:close/>
                      <a:moveTo>
                        <a:pt x="34" y="75"/>
                      </a:moveTo>
                      <a:cubicBezTo>
                        <a:pt x="191" y="33"/>
                        <a:pt x="191" y="33"/>
                        <a:pt x="191" y="33"/>
                      </a:cubicBezTo>
                      <a:cubicBezTo>
                        <a:pt x="249" y="249"/>
                        <a:pt x="249" y="249"/>
                        <a:pt x="249" y="249"/>
                      </a:cubicBezTo>
                      <a:cubicBezTo>
                        <a:pt x="92" y="291"/>
                        <a:pt x="92" y="291"/>
                        <a:pt x="92" y="291"/>
                      </a:cubicBezTo>
                      <a:lnTo>
                        <a:pt x="34" y="75"/>
                      </a:lnTo>
                      <a:close/>
                      <a:moveTo>
                        <a:pt x="315" y="371"/>
                      </a:moveTo>
                      <a:cubicBezTo>
                        <a:pt x="179" y="334"/>
                        <a:pt x="179" y="334"/>
                        <a:pt x="179" y="334"/>
                      </a:cubicBezTo>
                      <a:cubicBezTo>
                        <a:pt x="190" y="294"/>
                        <a:pt x="190" y="294"/>
                        <a:pt x="190" y="294"/>
                      </a:cubicBezTo>
                      <a:cubicBezTo>
                        <a:pt x="268" y="273"/>
                        <a:pt x="268" y="273"/>
                        <a:pt x="268" y="273"/>
                      </a:cubicBezTo>
                      <a:cubicBezTo>
                        <a:pt x="276" y="271"/>
                        <a:pt x="282" y="262"/>
                        <a:pt x="279" y="254"/>
                      </a:cubicBezTo>
                      <a:cubicBezTo>
                        <a:pt x="249" y="142"/>
                        <a:pt x="249" y="142"/>
                        <a:pt x="249" y="142"/>
                      </a:cubicBezTo>
                      <a:cubicBezTo>
                        <a:pt x="368" y="174"/>
                        <a:pt x="368" y="174"/>
                        <a:pt x="368" y="174"/>
                      </a:cubicBezTo>
                      <a:lnTo>
                        <a:pt x="315" y="37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" name="PA-矩形 8">
                  <a:extLst>
                    <a:ext uri="{FF2B5EF4-FFF2-40B4-BE49-F238E27FC236}">
                      <a16:creationId xmlns:a16="http://schemas.microsoft.com/office/drawing/2014/main" xmlns="" id="{5A475D18-491D-4974-8D9E-D1239AFA44DA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4160735" y="2483302"/>
                  <a:ext cx="800219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1600" b="1" kern="0" dirty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关键词</a:t>
                  </a:r>
                  <a:endParaRPr lang="zh-CN" altLang="en-US" sz="16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15" name="PA-矩形 14">
              <a:extLst>
                <a:ext uri="{FF2B5EF4-FFF2-40B4-BE49-F238E27FC236}">
                  <a16:creationId xmlns:a16="http://schemas.microsoft.com/office/drawing/2014/main" xmlns="" id="{A0B1E59D-8C52-4487-A7E4-1ACB3DD06E36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767122" y="1996728"/>
              <a:ext cx="2772048" cy="88178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342832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请在此处输入您的标题</a:t>
              </a:r>
              <a:endParaRPr lang="en-US" altLang="zh-CN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 defTabSz="342832"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  <a:p>
              <a:pPr algn="r" defTabSz="342832"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16" name="PA-矩形 15">
              <a:extLst>
                <a:ext uri="{FF2B5EF4-FFF2-40B4-BE49-F238E27FC236}">
                  <a16:creationId xmlns:a16="http://schemas.microsoft.com/office/drawing/2014/main" xmlns="" id="{3832B22A-7A72-49B0-8822-194BF2378A4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7147724" y="1996728"/>
              <a:ext cx="2772048" cy="88178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342832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请在此处输入您的标题</a:t>
              </a:r>
              <a:endParaRPr lang="en-US" altLang="zh-CN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342832"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  <a:p>
              <a:pPr defTabSz="342832"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17" name="PA-矩形 16">
              <a:extLst>
                <a:ext uri="{FF2B5EF4-FFF2-40B4-BE49-F238E27FC236}">
                  <a16:creationId xmlns:a16="http://schemas.microsoft.com/office/drawing/2014/main" xmlns="" id="{AEA6BBC2-6EDD-4905-BCD4-068289570A8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2341456" y="3356992"/>
              <a:ext cx="2772048" cy="88178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342832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请在此处输入您的标题</a:t>
              </a:r>
              <a:endParaRPr lang="en-US" altLang="zh-CN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 defTabSz="342832"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  <a:p>
              <a:pPr algn="r" defTabSz="342832"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18" name="PA-矩形 17">
              <a:extLst>
                <a:ext uri="{FF2B5EF4-FFF2-40B4-BE49-F238E27FC236}">
                  <a16:creationId xmlns:a16="http://schemas.microsoft.com/office/drawing/2014/main" xmlns="" id="{B150B9B6-32AE-45AF-ABC8-BC0BF07B9EC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6528048" y="3356992"/>
              <a:ext cx="2772048" cy="88178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342832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请在此处输入您的标题</a:t>
              </a:r>
              <a:endParaRPr lang="en-US" altLang="zh-CN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defTabSz="342832"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  <a:p>
              <a:pPr defTabSz="342832"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FBCCF6E1-8D3B-4A58-B45B-DB1C9F226B74}"/>
                </a:ext>
              </a:extLst>
            </p:cNvPr>
            <p:cNvGrpSpPr/>
            <p:nvPr/>
          </p:nvGrpSpPr>
          <p:grpSpPr>
            <a:xfrm>
              <a:off x="4603357" y="1904318"/>
              <a:ext cx="1019970" cy="1025333"/>
              <a:chOff x="3303779" y="1111188"/>
              <a:chExt cx="1019970" cy="1025333"/>
            </a:xfrm>
          </p:grpSpPr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xmlns="" id="{74B58AB1-0933-41B0-A375-EAFDFF74DF0A}"/>
                  </a:ext>
                </a:extLst>
              </p:cNvPr>
              <p:cNvGrpSpPr/>
              <p:nvPr/>
            </p:nvGrpSpPr>
            <p:grpSpPr>
              <a:xfrm>
                <a:off x="3303779" y="1111188"/>
                <a:ext cx="1019970" cy="1025333"/>
                <a:chOff x="3303779" y="1111188"/>
                <a:chExt cx="1019970" cy="1025333"/>
              </a:xfrm>
            </p:grpSpPr>
            <p:sp>
              <p:nvSpPr>
                <p:cNvPr id="22" name="PA-ïṥlídê">
                  <a:extLst>
                    <a:ext uri="{FF2B5EF4-FFF2-40B4-BE49-F238E27FC236}">
                      <a16:creationId xmlns:a16="http://schemas.microsoft.com/office/drawing/2014/main" xmlns="" id="{AD4E21F9-F02D-4DD8-A9B6-F2FEABACF61D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3303779" y="1111188"/>
                  <a:ext cx="1019970" cy="1025333"/>
                </a:xfrm>
                <a:custGeom>
                  <a:avLst/>
                  <a:gdLst>
                    <a:gd name="connsiteX0" fmla="*/ 0 w 1419647"/>
                    <a:gd name="connsiteY0" fmla="*/ 709824 h 1419647"/>
                    <a:gd name="connsiteX1" fmla="*/ 709824 w 1419647"/>
                    <a:gd name="connsiteY1" fmla="*/ 0 h 1419647"/>
                    <a:gd name="connsiteX2" fmla="*/ 1419648 w 1419647"/>
                    <a:gd name="connsiteY2" fmla="*/ 709824 h 1419647"/>
                    <a:gd name="connsiteX3" fmla="*/ 709824 w 1419647"/>
                    <a:gd name="connsiteY3" fmla="*/ 1419648 h 1419647"/>
                    <a:gd name="connsiteX4" fmla="*/ 0 w 1419647"/>
                    <a:gd name="connsiteY4" fmla="*/ 709824 h 14196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9647" h="1419647">
                      <a:moveTo>
                        <a:pt x="0" y="709824"/>
                      </a:moveTo>
                      <a:cubicBezTo>
                        <a:pt x="0" y="317799"/>
                        <a:pt x="317799" y="0"/>
                        <a:pt x="709824" y="0"/>
                      </a:cubicBezTo>
                      <a:cubicBezTo>
                        <a:pt x="1101849" y="0"/>
                        <a:pt x="1419648" y="317799"/>
                        <a:pt x="1419648" y="709824"/>
                      </a:cubicBezTo>
                      <a:cubicBezTo>
                        <a:pt x="1419648" y="1101849"/>
                        <a:pt x="1101849" y="1419648"/>
                        <a:pt x="709824" y="1419648"/>
                      </a:cubicBezTo>
                      <a:cubicBezTo>
                        <a:pt x="317799" y="1419648"/>
                        <a:pt x="0" y="1101849"/>
                        <a:pt x="0" y="70982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-716791"/>
                    <a:satOff val="-17272"/>
                    <a:lumOff val="-10393"/>
                    <a:alphaOff val="0"/>
                  </a:schemeClr>
                </a:fillRef>
                <a:effectRef idx="0">
                  <a:schemeClr val="accent2">
                    <a:hueOff val="-716791"/>
                    <a:satOff val="-17272"/>
                    <a:lumOff val="-10393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PA-íşļidè">
                  <a:extLst>
                    <a:ext uri="{FF2B5EF4-FFF2-40B4-BE49-F238E27FC236}">
                      <a16:creationId xmlns:a16="http://schemas.microsoft.com/office/drawing/2014/main" xmlns="" id="{E72D4DBC-0992-4E42-8F9A-B6D57D7D13B1}"/>
                    </a:ext>
                  </a:extLst>
                </p:cNvPr>
                <p:cNvSpPr>
                  <a:spLocks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3655352" y="1203598"/>
                  <a:ext cx="328179" cy="328179"/>
                </a:xfrm>
                <a:custGeom>
                  <a:avLst/>
                  <a:gdLst>
                    <a:gd name="T0" fmla="*/ 67 w 376"/>
                    <a:gd name="T1" fmla="*/ 3 h 401"/>
                    <a:gd name="T2" fmla="*/ 62 w 376"/>
                    <a:gd name="T3" fmla="*/ 3 h 401"/>
                    <a:gd name="T4" fmla="*/ 0 w 376"/>
                    <a:gd name="T5" fmla="*/ 159 h 401"/>
                    <a:gd name="T6" fmla="*/ 65 w 376"/>
                    <a:gd name="T7" fmla="*/ 223 h 401"/>
                    <a:gd name="T8" fmla="*/ 129 w 376"/>
                    <a:gd name="T9" fmla="*/ 159 h 401"/>
                    <a:gd name="T10" fmla="*/ 67 w 376"/>
                    <a:gd name="T11" fmla="*/ 3 h 401"/>
                    <a:gd name="T12" fmla="*/ 313 w 376"/>
                    <a:gd name="T13" fmla="*/ 3 h 401"/>
                    <a:gd name="T14" fmla="*/ 309 w 376"/>
                    <a:gd name="T15" fmla="*/ 3 h 401"/>
                    <a:gd name="T16" fmla="*/ 246 w 376"/>
                    <a:gd name="T17" fmla="*/ 159 h 401"/>
                    <a:gd name="T18" fmla="*/ 311 w 376"/>
                    <a:gd name="T19" fmla="*/ 223 h 401"/>
                    <a:gd name="T20" fmla="*/ 376 w 376"/>
                    <a:gd name="T21" fmla="*/ 159 h 401"/>
                    <a:gd name="T22" fmla="*/ 313 w 376"/>
                    <a:gd name="T23" fmla="*/ 3 h 401"/>
                    <a:gd name="T24" fmla="*/ 185 w 376"/>
                    <a:gd name="T25" fmla="*/ 180 h 401"/>
                    <a:gd name="T26" fmla="*/ 123 w 376"/>
                    <a:gd name="T27" fmla="*/ 337 h 401"/>
                    <a:gd name="T28" fmla="*/ 188 w 376"/>
                    <a:gd name="T29" fmla="*/ 401 h 401"/>
                    <a:gd name="T30" fmla="*/ 253 w 376"/>
                    <a:gd name="T31" fmla="*/ 337 h 401"/>
                    <a:gd name="T32" fmla="*/ 190 w 376"/>
                    <a:gd name="T33" fmla="*/ 180 h 401"/>
                    <a:gd name="T34" fmla="*/ 185 w 376"/>
                    <a:gd name="T35" fmla="*/ 180 h 4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76" h="401">
                      <a:moveTo>
                        <a:pt x="67" y="3"/>
                      </a:moveTo>
                      <a:cubicBezTo>
                        <a:pt x="67" y="0"/>
                        <a:pt x="62" y="0"/>
                        <a:pt x="62" y="3"/>
                      </a:cubicBezTo>
                      <a:cubicBezTo>
                        <a:pt x="52" y="85"/>
                        <a:pt x="0" y="102"/>
                        <a:pt x="0" y="159"/>
                      </a:cubicBezTo>
                      <a:cubicBezTo>
                        <a:pt x="0" y="195"/>
                        <a:pt x="29" y="223"/>
                        <a:pt x="65" y="223"/>
                      </a:cubicBezTo>
                      <a:cubicBezTo>
                        <a:pt x="100" y="223"/>
                        <a:pt x="129" y="195"/>
                        <a:pt x="129" y="159"/>
                      </a:cubicBezTo>
                      <a:cubicBezTo>
                        <a:pt x="129" y="102"/>
                        <a:pt x="77" y="85"/>
                        <a:pt x="67" y="3"/>
                      </a:cubicBezTo>
                      <a:close/>
                      <a:moveTo>
                        <a:pt x="313" y="3"/>
                      </a:moveTo>
                      <a:cubicBezTo>
                        <a:pt x="313" y="0"/>
                        <a:pt x="309" y="0"/>
                        <a:pt x="309" y="3"/>
                      </a:cubicBezTo>
                      <a:cubicBezTo>
                        <a:pt x="298" y="85"/>
                        <a:pt x="246" y="102"/>
                        <a:pt x="246" y="159"/>
                      </a:cubicBezTo>
                      <a:cubicBezTo>
                        <a:pt x="246" y="195"/>
                        <a:pt x="276" y="223"/>
                        <a:pt x="311" y="223"/>
                      </a:cubicBezTo>
                      <a:cubicBezTo>
                        <a:pt x="346" y="223"/>
                        <a:pt x="376" y="195"/>
                        <a:pt x="376" y="159"/>
                      </a:cubicBezTo>
                      <a:cubicBezTo>
                        <a:pt x="376" y="102"/>
                        <a:pt x="324" y="85"/>
                        <a:pt x="313" y="3"/>
                      </a:cubicBezTo>
                      <a:close/>
                      <a:moveTo>
                        <a:pt x="185" y="180"/>
                      </a:moveTo>
                      <a:cubicBezTo>
                        <a:pt x="175" y="263"/>
                        <a:pt x="123" y="280"/>
                        <a:pt x="123" y="337"/>
                      </a:cubicBezTo>
                      <a:cubicBezTo>
                        <a:pt x="123" y="372"/>
                        <a:pt x="153" y="401"/>
                        <a:pt x="188" y="401"/>
                      </a:cubicBezTo>
                      <a:cubicBezTo>
                        <a:pt x="223" y="401"/>
                        <a:pt x="253" y="372"/>
                        <a:pt x="253" y="337"/>
                      </a:cubicBezTo>
                      <a:cubicBezTo>
                        <a:pt x="253" y="280"/>
                        <a:pt x="200" y="263"/>
                        <a:pt x="190" y="180"/>
                      </a:cubicBezTo>
                      <a:cubicBezTo>
                        <a:pt x="190" y="178"/>
                        <a:pt x="186" y="178"/>
                        <a:pt x="185" y="18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1" name="PA-矩形 20">
                <a:extLst>
                  <a:ext uri="{FF2B5EF4-FFF2-40B4-BE49-F238E27FC236}">
                    <a16:creationId xmlns:a16="http://schemas.microsoft.com/office/drawing/2014/main" xmlns="" id="{C421D837-CE13-4D51-87E1-800326132F7E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3419872" y="1635646"/>
                <a:ext cx="80021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b="1" kern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关键词</a:t>
                </a:r>
                <a:endParaRPr lang="zh-CN" altLang="en-US" sz="16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611AB709-9BE9-440E-AD19-EFB3AA5E0B1B}"/>
                </a:ext>
              </a:extLst>
            </p:cNvPr>
            <p:cNvGrpSpPr/>
            <p:nvPr/>
          </p:nvGrpSpPr>
          <p:grpSpPr>
            <a:xfrm>
              <a:off x="5984629" y="1819326"/>
              <a:ext cx="1223965" cy="1230400"/>
              <a:chOff x="4685051" y="1026196"/>
              <a:chExt cx="1223965" cy="1230400"/>
            </a:xfrm>
          </p:grpSpPr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xmlns="" id="{1B896387-606C-4D87-979A-10EFBCF1BDF1}"/>
                  </a:ext>
                </a:extLst>
              </p:cNvPr>
              <p:cNvGrpSpPr/>
              <p:nvPr/>
            </p:nvGrpSpPr>
            <p:grpSpPr>
              <a:xfrm>
                <a:off x="4685051" y="1026196"/>
                <a:ext cx="1223965" cy="1230400"/>
                <a:chOff x="4685051" y="1026196"/>
                <a:chExt cx="1223965" cy="1230400"/>
              </a:xfrm>
            </p:grpSpPr>
            <p:sp>
              <p:nvSpPr>
                <p:cNvPr id="27" name="PA-íṣḻîďé">
                  <a:extLst>
                    <a:ext uri="{FF2B5EF4-FFF2-40B4-BE49-F238E27FC236}">
                      <a16:creationId xmlns:a16="http://schemas.microsoft.com/office/drawing/2014/main" xmlns="" id="{390B847C-3999-4AC0-AC78-C4DE584647F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4685051" y="1026196"/>
                  <a:ext cx="1223965" cy="1230400"/>
                </a:xfrm>
                <a:custGeom>
                  <a:avLst/>
                  <a:gdLst>
                    <a:gd name="connsiteX0" fmla="*/ 0 w 1390964"/>
                    <a:gd name="connsiteY0" fmla="*/ 695482 h 1390964"/>
                    <a:gd name="connsiteX1" fmla="*/ 695482 w 1390964"/>
                    <a:gd name="connsiteY1" fmla="*/ 0 h 1390964"/>
                    <a:gd name="connsiteX2" fmla="*/ 1390964 w 1390964"/>
                    <a:gd name="connsiteY2" fmla="*/ 695482 h 1390964"/>
                    <a:gd name="connsiteX3" fmla="*/ 695482 w 1390964"/>
                    <a:gd name="connsiteY3" fmla="*/ 1390964 h 1390964"/>
                    <a:gd name="connsiteX4" fmla="*/ 0 w 1390964"/>
                    <a:gd name="connsiteY4" fmla="*/ 695482 h 1390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0964" h="1390964">
                      <a:moveTo>
                        <a:pt x="146973" y="842454"/>
                      </a:moveTo>
                      <a:cubicBezTo>
                        <a:pt x="65803" y="539522"/>
                        <a:pt x="245577" y="228144"/>
                        <a:pt x="548510" y="146973"/>
                      </a:cubicBezTo>
                      <a:cubicBezTo>
                        <a:pt x="851442" y="65803"/>
                        <a:pt x="1162820" y="245577"/>
                        <a:pt x="1243991" y="548510"/>
                      </a:cubicBezTo>
                      <a:cubicBezTo>
                        <a:pt x="1325161" y="851442"/>
                        <a:pt x="1145387" y="1162820"/>
                        <a:pt x="842454" y="1243991"/>
                      </a:cubicBezTo>
                      <a:cubicBezTo>
                        <a:pt x="539522" y="1325161"/>
                        <a:pt x="228144" y="1145387"/>
                        <a:pt x="146973" y="84245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-1433582"/>
                    <a:satOff val="-34544"/>
                    <a:lumOff val="-20785"/>
                    <a:alphaOff val="0"/>
                  </a:schemeClr>
                </a:fillRef>
                <a:effectRef idx="0">
                  <a:schemeClr val="accent2">
                    <a:hueOff val="-1433582"/>
                    <a:satOff val="-34544"/>
                    <a:lumOff val="-20785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PA-ïṣ1íḑe">
                  <a:extLst>
                    <a:ext uri="{FF2B5EF4-FFF2-40B4-BE49-F238E27FC236}">
                      <a16:creationId xmlns:a16="http://schemas.microsoft.com/office/drawing/2014/main" xmlns="" id="{69301852-EB48-4A20-94AC-0131F6E6A4D7}"/>
                    </a:ext>
                  </a:extLst>
                </p:cNvPr>
                <p:cNvSpPr>
                  <a:spLocks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5132943" y="1275606"/>
                  <a:ext cx="328179" cy="328179"/>
                </a:xfrm>
                <a:custGeom>
                  <a:avLst/>
                  <a:gdLst>
                    <a:gd name="T0" fmla="*/ 360 w 400"/>
                    <a:gd name="T1" fmla="*/ 184 h 400"/>
                    <a:gd name="T2" fmla="*/ 360 w 400"/>
                    <a:gd name="T3" fmla="*/ 216 h 400"/>
                    <a:gd name="T4" fmla="*/ 400 w 400"/>
                    <a:gd name="T5" fmla="*/ 200 h 400"/>
                    <a:gd name="T6" fmla="*/ 200 w 400"/>
                    <a:gd name="T7" fmla="*/ 90 h 400"/>
                    <a:gd name="T8" fmla="*/ 200 w 400"/>
                    <a:gd name="T9" fmla="*/ 310 h 400"/>
                    <a:gd name="T10" fmla="*/ 200 w 400"/>
                    <a:gd name="T11" fmla="*/ 90 h 400"/>
                    <a:gd name="T12" fmla="*/ 120 w 400"/>
                    <a:gd name="T13" fmla="*/ 200 h 400"/>
                    <a:gd name="T14" fmla="*/ 280 w 400"/>
                    <a:gd name="T15" fmla="*/ 200 h 400"/>
                    <a:gd name="T16" fmla="*/ 59 w 400"/>
                    <a:gd name="T17" fmla="*/ 200 h 400"/>
                    <a:gd name="T18" fmla="*/ 20 w 400"/>
                    <a:gd name="T19" fmla="*/ 184 h 400"/>
                    <a:gd name="T20" fmla="*/ 20 w 400"/>
                    <a:gd name="T21" fmla="*/ 216 h 400"/>
                    <a:gd name="T22" fmla="*/ 59 w 400"/>
                    <a:gd name="T23" fmla="*/ 200 h 400"/>
                    <a:gd name="T24" fmla="*/ 216 w 400"/>
                    <a:gd name="T25" fmla="*/ 40 h 400"/>
                    <a:gd name="T26" fmla="*/ 200 w 400"/>
                    <a:gd name="T27" fmla="*/ 0 h 400"/>
                    <a:gd name="T28" fmla="*/ 184 w 400"/>
                    <a:gd name="T29" fmla="*/ 40 h 400"/>
                    <a:gd name="T30" fmla="*/ 200 w 400"/>
                    <a:gd name="T31" fmla="*/ 340 h 400"/>
                    <a:gd name="T32" fmla="*/ 184 w 400"/>
                    <a:gd name="T33" fmla="*/ 380 h 400"/>
                    <a:gd name="T34" fmla="*/ 216 w 400"/>
                    <a:gd name="T35" fmla="*/ 380 h 400"/>
                    <a:gd name="T36" fmla="*/ 200 w 400"/>
                    <a:gd name="T37" fmla="*/ 340 h 400"/>
                    <a:gd name="T38" fmla="*/ 350 w 400"/>
                    <a:gd name="T39" fmla="*/ 50 h 400"/>
                    <a:gd name="T40" fmla="*/ 310 w 400"/>
                    <a:gd name="T41" fmla="*/ 67 h 400"/>
                    <a:gd name="T42" fmla="*/ 333 w 400"/>
                    <a:gd name="T43" fmla="*/ 89 h 400"/>
                    <a:gd name="T44" fmla="*/ 66 w 400"/>
                    <a:gd name="T45" fmla="*/ 311 h 400"/>
                    <a:gd name="T46" fmla="*/ 50 w 400"/>
                    <a:gd name="T47" fmla="*/ 350 h 400"/>
                    <a:gd name="T48" fmla="*/ 89 w 400"/>
                    <a:gd name="T49" fmla="*/ 333 h 400"/>
                    <a:gd name="T50" fmla="*/ 66 w 400"/>
                    <a:gd name="T51" fmla="*/ 311 h 400"/>
                    <a:gd name="T52" fmla="*/ 50 w 400"/>
                    <a:gd name="T53" fmla="*/ 50 h 400"/>
                    <a:gd name="T54" fmla="*/ 66 w 400"/>
                    <a:gd name="T55" fmla="*/ 89 h 400"/>
                    <a:gd name="T56" fmla="*/ 89 w 400"/>
                    <a:gd name="T57" fmla="*/ 67 h 400"/>
                    <a:gd name="T58" fmla="*/ 310 w 400"/>
                    <a:gd name="T59" fmla="*/ 333 h 400"/>
                    <a:gd name="T60" fmla="*/ 350 w 400"/>
                    <a:gd name="T61" fmla="*/ 350 h 400"/>
                    <a:gd name="T62" fmla="*/ 333 w 400"/>
                    <a:gd name="T63" fmla="*/ 311 h 400"/>
                    <a:gd name="T64" fmla="*/ 310 w 400"/>
                    <a:gd name="T65" fmla="*/ 333 h 4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400" h="400">
                      <a:moveTo>
                        <a:pt x="380" y="184"/>
                      </a:moveTo>
                      <a:cubicBezTo>
                        <a:pt x="376" y="184"/>
                        <a:pt x="364" y="184"/>
                        <a:pt x="360" y="184"/>
                      </a:cubicBezTo>
                      <a:cubicBezTo>
                        <a:pt x="349" y="184"/>
                        <a:pt x="340" y="191"/>
                        <a:pt x="340" y="200"/>
                      </a:cubicBezTo>
                      <a:cubicBezTo>
                        <a:pt x="340" y="209"/>
                        <a:pt x="349" y="216"/>
                        <a:pt x="360" y="216"/>
                      </a:cubicBezTo>
                      <a:cubicBezTo>
                        <a:pt x="364" y="216"/>
                        <a:pt x="376" y="216"/>
                        <a:pt x="380" y="216"/>
                      </a:cubicBezTo>
                      <a:cubicBezTo>
                        <a:pt x="391" y="216"/>
                        <a:pt x="400" y="209"/>
                        <a:pt x="400" y="200"/>
                      </a:cubicBezTo>
                      <a:cubicBezTo>
                        <a:pt x="400" y="191"/>
                        <a:pt x="391" y="184"/>
                        <a:pt x="380" y="184"/>
                      </a:cubicBezTo>
                      <a:close/>
                      <a:moveTo>
                        <a:pt x="200" y="90"/>
                      </a:moveTo>
                      <a:cubicBezTo>
                        <a:pt x="139" y="90"/>
                        <a:pt x="90" y="139"/>
                        <a:pt x="90" y="200"/>
                      </a:cubicBezTo>
                      <a:cubicBezTo>
                        <a:pt x="90" y="261"/>
                        <a:pt x="139" y="310"/>
                        <a:pt x="200" y="310"/>
                      </a:cubicBezTo>
                      <a:cubicBezTo>
                        <a:pt x="261" y="310"/>
                        <a:pt x="310" y="261"/>
                        <a:pt x="310" y="200"/>
                      </a:cubicBezTo>
                      <a:cubicBezTo>
                        <a:pt x="310" y="139"/>
                        <a:pt x="261" y="90"/>
                        <a:pt x="200" y="90"/>
                      </a:cubicBezTo>
                      <a:close/>
                      <a:moveTo>
                        <a:pt x="200" y="280"/>
                      </a:moveTo>
                      <a:cubicBezTo>
                        <a:pt x="156" y="280"/>
                        <a:pt x="120" y="244"/>
                        <a:pt x="120" y="200"/>
                      </a:cubicBezTo>
                      <a:cubicBezTo>
                        <a:pt x="120" y="156"/>
                        <a:pt x="156" y="120"/>
                        <a:pt x="200" y="120"/>
                      </a:cubicBezTo>
                      <a:cubicBezTo>
                        <a:pt x="244" y="120"/>
                        <a:pt x="280" y="156"/>
                        <a:pt x="280" y="200"/>
                      </a:cubicBezTo>
                      <a:cubicBezTo>
                        <a:pt x="280" y="244"/>
                        <a:pt x="244" y="280"/>
                        <a:pt x="200" y="280"/>
                      </a:cubicBezTo>
                      <a:close/>
                      <a:moveTo>
                        <a:pt x="59" y="200"/>
                      </a:moveTo>
                      <a:cubicBezTo>
                        <a:pt x="59" y="191"/>
                        <a:pt x="51" y="184"/>
                        <a:pt x="40" y="184"/>
                      </a:cubicBezTo>
                      <a:cubicBezTo>
                        <a:pt x="36" y="184"/>
                        <a:pt x="23" y="184"/>
                        <a:pt x="20" y="184"/>
                      </a:cubicBezTo>
                      <a:cubicBezTo>
                        <a:pt x="9" y="184"/>
                        <a:pt x="0" y="191"/>
                        <a:pt x="0" y="200"/>
                      </a:cubicBezTo>
                      <a:cubicBezTo>
                        <a:pt x="0" y="209"/>
                        <a:pt x="9" y="216"/>
                        <a:pt x="20" y="216"/>
                      </a:cubicBezTo>
                      <a:cubicBezTo>
                        <a:pt x="23" y="216"/>
                        <a:pt x="36" y="216"/>
                        <a:pt x="40" y="216"/>
                      </a:cubicBezTo>
                      <a:cubicBezTo>
                        <a:pt x="51" y="216"/>
                        <a:pt x="59" y="209"/>
                        <a:pt x="59" y="200"/>
                      </a:cubicBezTo>
                      <a:close/>
                      <a:moveTo>
                        <a:pt x="200" y="60"/>
                      </a:moveTo>
                      <a:cubicBezTo>
                        <a:pt x="209" y="60"/>
                        <a:pt x="216" y="51"/>
                        <a:pt x="216" y="40"/>
                      </a:cubicBezTo>
                      <a:cubicBezTo>
                        <a:pt x="216" y="36"/>
                        <a:pt x="216" y="24"/>
                        <a:pt x="216" y="20"/>
                      </a:cubicBezTo>
                      <a:cubicBezTo>
                        <a:pt x="216" y="9"/>
                        <a:pt x="209" y="0"/>
                        <a:pt x="200" y="0"/>
                      </a:cubicBezTo>
                      <a:cubicBezTo>
                        <a:pt x="191" y="0"/>
                        <a:pt x="184" y="9"/>
                        <a:pt x="184" y="20"/>
                      </a:cubicBezTo>
                      <a:cubicBezTo>
                        <a:pt x="184" y="24"/>
                        <a:pt x="184" y="36"/>
                        <a:pt x="184" y="40"/>
                      </a:cubicBezTo>
                      <a:cubicBezTo>
                        <a:pt x="184" y="51"/>
                        <a:pt x="191" y="60"/>
                        <a:pt x="200" y="60"/>
                      </a:cubicBezTo>
                      <a:close/>
                      <a:moveTo>
                        <a:pt x="200" y="340"/>
                      </a:moveTo>
                      <a:cubicBezTo>
                        <a:pt x="191" y="340"/>
                        <a:pt x="184" y="349"/>
                        <a:pt x="184" y="360"/>
                      </a:cubicBezTo>
                      <a:cubicBezTo>
                        <a:pt x="184" y="364"/>
                        <a:pt x="184" y="376"/>
                        <a:pt x="184" y="380"/>
                      </a:cubicBezTo>
                      <a:cubicBezTo>
                        <a:pt x="184" y="391"/>
                        <a:pt x="191" y="400"/>
                        <a:pt x="200" y="400"/>
                      </a:cubicBezTo>
                      <a:cubicBezTo>
                        <a:pt x="209" y="400"/>
                        <a:pt x="216" y="391"/>
                        <a:pt x="216" y="380"/>
                      </a:cubicBezTo>
                      <a:cubicBezTo>
                        <a:pt x="216" y="376"/>
                        <a:pt x="216" y="364"/>
                        <a:pt x="216" y="360"/>
                      </a:cubicBezTo>
                      <a:cubicBezTo>
                        <a:pt x="216" y="349"/>
                        <a:pt x="209" y="340"/>
                        <a:pt x="200" y="340"/>
                      </a:cubicBezTo>
                      <a:close/>
                      <a:moveTo>
                        <a:pt x="347" y="75"/>
                      </a:moveTo>
                      <a:cubicBezTo>
                        <a:pt x="355" y="67"/>
                        <a:pt x="356" y="56"/>
                        <a:pt x="350" y="50"/>
                      </a:cubicBezTo>
                      <a:cubicBezTo>
                        <a:pt x="344" y="44"/>
                        <a:pt x="332" y="45"/>
                        <a:pt x="324" y="53"/>
                      </a:cubicBezTo>
                      <a:cubicBezTo>
                        <a:pt x="322" y="55"/>
                        <a:pt x="313" y="64"/>
                        <a:pt x="310" y="67"/>
                      </a:cubicBezTo>
                      <a:cubicBezTo>
                        <a:pt x="303" y="74"/>
                        <a:pt x="301" y="86"/>
                        <a:pt x="308" y="92"/>
                      </a:cubicBezTo>
                      <a:cubicBezTo>
                        <a:pt x="314" y="98"/>
                        <a:pt x="325" y="97"/>
                        <a:pt x="333" y="89"/>
                      </a:cubicBezTo>
                      <a:cubicBezTo>
                        <a:pt x="335" y="87"/>
                        <a:pt x="345" y="77"/>
                        <a:pt x="347" y="75"/>
                      </a:cubicBezTo>
                      <a:close/>
                      <a:moveTo>
                        <a:pt x="66" y="311"/>
                      </a:moveTo>
                      <a:cubicBezTo>
                        <a:pt x="64" y="313"/>
                        <a:pt x="55" y="322"/>
                        <a:pt x="52" y="325"/>
                      </a:cubicBezTo>
                      <a:cubicBezTo>
                        <a:pt x="45" y="332"/>
                        <a:pt x="43" y="344"/>
                        <a:pt x="50" y="350"/>
                      </a:cubicBezTo>
                      <a:cubicBezTo>
                        <a:pt x="56" y="356"/>
                        <a:pt x="67" y="355"/>
                        <a:pt x="75" y="347"/>
                      </a:cubicBezTo>
                      <a:cubicBezTo>
                        <a:pt x="77" y="345"/>
                        <a:pt x="87" y="335"/>
                        <a:pt x="89" y="333"/>
                      </a:cubicBezTo>
                      <a:cubicBezTo>
                        <a:pt x="97" y="325"/>
                        <a:pt x="98" y="314"/>
                        <a:pt x="92" y="308"/>
                      </a:cubicBezTo>
                      <a:cubicBezTo>
                        <a:pt x="86" y="302"/>
                        <a:pt x="74" y="303"/>
                        <a:pt x="66" y="311"/>
                      </a:cubicBezTo>
                      <a:close/>
                      <a:moveTo>
                        <a:pt x="75" y="53"/>
                      </a:moveTo>
                      <a:cubicBezTo>
                        <a:pt x="67" y="45"/>
                        <a:pt x="56" y="44"/>
                        <a:pt x="50" y="50"/>
                      </a:cubicBezTo>
                      <a:cubicBezTo>
                        <a:pt x="43" y="56"/>
                        <a:pt x="45" y="67"/>
                        <a:pt x="52" y="75"/>
                      </a:cubicBezTo>
                      <a:cubicBezTo>
                        <a:pt x="55" y="77"/>
                        <a:pt x="64" y="87"/>
                        <a:pt x="66" y="89"/>
                      </a:cubicBezTo>
                      <a:cubicBezTo>
                        <a:pt x="74" y="97"/>
                        <a:pt x="86" y="98"/>
                        <a:pt x="92" y="92"/>
                      </a:cubicBezTo>
                      <a:cubicBezTo>
                        <a:pt x="98" y="86"/>
                        <a:pt x="97" y="74"/>
                        <a:pt x="89" y="67"/>
                      </a:cubicBezTo>
                      <a:cubicBezTo>
                        <a:pt x="87" y="64"/>
                        <a:pt x="77" y="55"/>
                        <a:pt x="75" y="53"/>
                      </a:cubicBezTo>
                      <a:close/>
                      <a:moveTo>
                        <a:pt x="310" y="333"/>
                      </a:moveTo>
                      <a:cubicBezTo>
                        <a:pt x="313" y="335"/>
                        <a:pt x="322" y="345"/>
                        <a:pt x="324" y="347"/>
                      </a:cubicBezTo>
                      <a:cubicBezTo>
                        <a:pt x="332" y="355"/>
                        <a:pt x="344" y="356"/>
                        <a:pt x="350" y="350"/>
                      </a:cubicBezTo>
                      <a:cubicBezTo>
                        <a:pt x="356" y="344"/>
                        <a:pt x="355" y="332"/>
                        <a:pt x="347" y="325"/>
                      </a:cubicBezTo>
                      <a:cubicBezTo>
                        <a:pt x="345" y="322"/>
                        <a:pt x="335" y="313"/>
                        <a:pt x="333" y="311"/>
                      </a:cubicBezTo>
                      <a:cubicBezTo>
                        <a:pt x="325" y="303"/>
                        <a:pt x="314" y="302"/>
                        <a:pt x="308" y="308"/>
                      </a:cubicBezTo>
                      <a:cubicBezTo>
                        <a:pt x="301" y="314"/>
                        <a:pt x="303" y="325"/>
                        <a:pt x="310" y="33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6" name="PA-矩形 25">
                <a:extLst>
                  <a:ext uri="{FF2B5EF4-FFF2-40B4-BE49-F238E27FC236}">
                    <a16:creationId xmlns:a16="http://schemas.microsoft.com/office/drawing/2014/main" xmlns="" id="{BB8DD70B-CAE7-4A79-B7A5-61E112C178BE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4921623" y="1635646"/>
                <a:ext cx="80021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b="1" kern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关键词</a:t>
                </a:r>
                <a:endParaRPr lang="zh-CN" altLang="en-US" sz="16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0288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-图片 4" descr="4">
            <a:extLst>
              <a:ext uri="{FF2B5EF4-FFF2-40B4-BE49-F238E27FC236}">
                <a16:creationId xmlns:a16="http://schemas.microsoft.com/office/drawing/2014/main" xmlns="" id="{A3708058-B933-462C-94C7-6DB7E5F00B73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6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12" t="2143" r="1512" b="214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A-矩形 4">
            <a:extLst>
              <a:ext uri="{FF2B5EF4-FFF2-40B4-BE49-F238E27FC236}">
                <a16:creationId xmlns:a16="http://schemas.microsoft.com/office/drawing/2014/main" xmlns="" id="{73E9CD31-C70E-44A3-AE11-C6D6B55E782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10564" y="829584"/>
            <a:ext cx="11161240" cy="5544617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-任意多边形 24">
            <a:extLst>
              <a:ext uri="{FF2B5EF4-FFF2-40B4-BE49-F238E27FC236}">
                <a16:creationId xmlns:a16="http://schemas.microsoft.com/office/drawing/2014/main" xmlns="" id="{8A3E580F-DEE9-4F26-B4F3-1F5B2488567E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1348057" y="4849005"/>
            <a:ext cx="2694717" cy="628088"/>
          </a:xfrm>
          <a:custGeom>
            <a:avLst/>
            <a:gdLst>
              <a:gd name="T0" fmla="*/ 5 w 1158"/>
              <a:gd name="T1" fmla="*/ 0 h 258"/>
              <a:gd name="T2" fmla="*/ 1006 w 1158"/>
              <a:gd name="T3" fmla="*/ 0 h 258"/>
              <a:gd name="T4" fmla="*/ 1158 w 1158"/>
              <a:gd name="T5" fmla="*/ 128 h 258"/>
              <a:gd name="T6" fmla="*/ 1006 w 1158"/>
              <a:gd name="T7" fmla="*/ 258 h 258"/>
              <a:gd name="T8" fmla="*/ 0 w 1158"/>
              <a:gd name="T9" fmla="*/ 258 h 258"/>
              <a:gd name="T10" fmla="*/ 0 w 1158"/>
              <a:gd name="T11" fmla="*/ 2 h 258"/>
              <a:gd name="T12" fmla="*/ 5 w 1158"/>
              <a:gd name="T13" fmla="*/ 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8" h="258">
                <a:moveTo>
                  <a:pt x="5" y="0"/>
                </a:moveTo>
                <a:lnTo>
                  <a:pt x="1006" y="0"/>
                </a:lnTo>
                <a:lnTo>
                  <a:pt x="1158" y="128"/>
                </a:lnTo>
                <a:lnTo>
                  <a:pt x="1006" y="258"/>
                </a:lnTo>
                <a:lnTo>
                  <a:pt x="0" y="258"/>
                </a:lnTo>
                <a:lnTo>
                  <a:pt x="0" y="2"/>
                </a:lnTo>
                <a:lnTo>
                  <a:pt x="5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PA-任意多边形 26">
            <a:extLst>
              <a:ext uri="{FF2B5EF4-FFF2-40B4-BE49-F238E27FC236}">
                <a16:creationId xmlns:a16="http://schemas.microsoft.com/office/drawing/2014/main" xmlns="" id="{2E1B94E2-3E83-4034-B4E8-0E1D792ADE64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1348057" y="3944073"/>
            <a:ext cx="3004130" cy="628088"/>
          </a:xfrm>
          <a:custGeom>
            <a:avLst/>
            <a:gdLst>
              <a:gd name="T0" fmla="*/ 1 w 1396"/>
              <a:gd name="T1" fmla="*/ 0 h 257"/>
              <a:gd name="T2" fmla="*/ 1243 w 1396"/>
              <a:gd name="T3" fmla="*/ 0 h 257"/>
              <a:gd name="T4" fmla="*/ 1396 w 1396"/>
              <a:gd name="T5" fmla="*/ 129 h 257"/>
              <a:gd name="T6" fmla="*/ 1243 w 1396"/>
              <a:gd name="T7" fmla="*/ 257 h 257"/>
              <a:gd name="T8" fmla="*/ 0 w 1396"/>
              <a:gd name="T9" fmla="*/ 257 h 257"/>
              <a:gd name="T10" fmla="*/ 0 w 1396"/>
              <a:gd name="T11" fmla="*/ 1 h 257"/>
              <a:gd name="T12" fmla="*/ 1 w 1396"/>
              <a:gd name="T13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96" h="257">
                <a:moveTo>
                  <a:pt x="1" y="0"/>
                </a:moveTo>
                <a:lnTo>
                  <a:pt x="1243" y="0"/>
                </a:lnTo>
                <a:lnTo>
                  <a:pt x="1396" y="129"/>
                </a:lnTo>
                <a:lnTo>
                  <a:pt x="1243" y="257"/>
                </a:lnTo>
                <a:lnTo>
                  <a:pt x="0" y="257"/>
                </a:lnTo>
                <a:lnTo>
                  <a:pt x="0" y="1"/>
                </a:lnTo>
                <a:lnTo>
                  <a:pt x="1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PA-任意多边形 27">
            <a:extLst>
              <a:ext uri="{FF2B5EF4-FFF2-40B4-BE49-F238E27FC236}">
                <a16:creationId xmlns:a16="http://schemas.microsoft.com/office/drawing/2014/main" xmlns="" id="{0F0C71B2-CE4E-46C4-B9D8-86FC7D2E0093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-1" y="3944073"/>
            <a:ext cx="1348058" cy="1425918"/>
          </a:xfrm>
          <a:custGeom>
            <a:avLst/>
            <a:gdLst>
              <a:gd name="T0" fmla="*/ 634 w 634"/>
              <a:gd name="T1" fmla="*/ 0 h 591"/>
              <a:gd name="T2" fmla="*/ 634 w 634"/>
              <a:gd name="T3" fmla="*/ 256 h 591"/>
              <a:gd name="T4" fmla="*/ 630 w 634"/>
              <a:gd name="T5" fmla="*/ 256 h 591"/>
              <a:gd name="T6" fmla="*/ 0 w 634"/>
              <a:gd name="T7" fmla="*/ 591 h 591"/>
              <a:gd name="T8" fmla="*/ 0 w 634"/>
              <a:gd name="T9" fmla="*/ 130 h 591"/>
              <a:gd name="T10" fmla="*/ 634 w 634"/>
              <a:gd name="T11" fmla="*/ 0 h 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4" h="591">
                <a:moveTo>
                  <a:pt x="634" y="0"/>
                </a:moveTo>
                <a:lnTo>
                  <a:pt x="634" y="256"/>
                </a:lnTo>
                <a:lnTo>
                  <a:pt x="630" y="256"/>
                </a:lnTo>
                <a:lnTo>
                  <a:pt x="0" y="591"/>
                </a:lnTo>
                <a:lnTo>
                  <a:pt x="0" y="130"/>
                </a:lnTo>
                <a:lnTo>
                  <a:pt x="63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shade val="30000"/>
                  <a:satMod val="115000"/>
                </a:schemeClr>
              </a:gs>
              <a:gs pos="50000">
                <a:schemeClr val="accent5">
                  <a:shade val="67500"/>
                  <a:satMod val="115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PA-任意多边形 28">
            <a:extLst>
              <a:ext uri="{FF2B5EF4-FFF2-40B4-BE49-F238E27FC236}">
                <a16:creationId xmlns:a16="http://schemas.microsoft.com/office/drawing/2014/main" xmlns="" id="{0D91C396-B557-4935-895C-CE5A1002099F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1348057" y="3039129"/>
            <a:ext cx="3504952" cy="611108"/>
          </a:xfrm>
          <a:custGeom>
            <a:avLst/>
            <a:gdLst>
              <a:gd name="T0" fmla="*/ 0 w 1635"/>
              <a:gd name="T1" fmla="*/ 0 h 257"/>
              <a:gd name="T2" fmla="*/ 1482 w 1635"/>
              <a:gd name="T3" fmla="*/ 0 h 257"/>
              <a:gd name="T4" fmla="*/ 1635 w 1635"/>
              <a:gd name="T5" fmla="*/ 128 h 257"/>
              <a:gd name="T6" fmla="*/ 1482 w 1635"/>
              <a:gd name="T7" fmla="*/ 257 h 257"/>
              <a:gd name="T8" fmla="*/ 0 w 1635"/>
              <a:gd name="T9" fmla="*/ 257 h 257"/>
              <a:gd name="T10" fmla="*/ 0 w 1635"/>
              <a:gd name="T11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35" h="257">
                <a:moveTo>
                  <a:pt x="0" y="0"/>
                </a:moveTo>
                <a:lnTo>
                  <a:pt x="1482" y="0"/>
                </a:lnTo>
                <a:lnTo>
                  <a:pt x="1635" y="128"/>
                </a:lnTo>
                <a:lnTo>
                  <a:pt x="1482" y="257"/>
                </a:lnTo>
                <a:lnTo>
                  <a:pt x="0" y="2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PA-任意多边形 29">
            <a:extLst>
              <a:ext uri="{FF2B5EF4-FFF2-40B4-BE49-F238E27FC236}">
                <a16:creationId xmlns:a16="http://schemas.microsoft.com/office/drawing/2014/main" xmlns="" id="{46A1E2E5-05BB-46B7-9C6A-5225796B9269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-1" y="2784507"/>
            <a:ext cx="1348058" cy="1120364"/>
          </a:xfrm>
          <a:custGeom>
            <a:avLst/>
            <a:gdLst>
              <a:gd name="T0" fmla="*/ 0 w 634"/>
              <a:gd name="T1" fmla="*/ 0 h 464"/>
              <a:gd name="T2" fmla="*/ 632 w 634"/>
              <a:gd name="T3" fmla="*/ 104 h 464"/>
              <a:gd name="T4" fmla="*/ 634 w 634"/>
              <a:gd name="T5" fmla="*/ 104 h 464"/>
              <a:gd name="T6" fmla="*/ 634 w 634"/>
              <a:gd name="T7" fmla="*/ 361 h 464"/>
              <a:gd name="T8" fmla="*/ 632 w 634"/>
              <a:gd name="T9" fmla="*/ 361 h 464"/>
              <a:gd name="T10" fmla="*/ 0 w 634"/>
              <a:gd name="T11" fmla="*/ 464 h 464"/>
              <a:gd name="T12" fmla="*/ 0 w 634"/>
              <a:gd name="T13" fmla="*/ 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4" h="464">
                <a:moveTo>
                  <a:pt x="0" y="0"/>
                </a:moveTo>
                <a:lnTo>
                  <a:pt x="632" y="104"/>
                </a:lnTo>
                <a:lnTo>
                  <a:pt x="634" y="104"/>
                </a:lnTo>
                <a:lnTo>
                  <a:pt x="634" y="361"/>
                </a:lnTo>
                <a:lnTo>
                  <a:pt x="632" y="361"/>
                </a:lnTo>
                <a:lnTo>
                  <a:pt x="0" y="46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PA-任意多边形 30">
            <a:extLst>
              <a:ext uri="{FF2B5EF4-FFF2-40B4-BE49-F238E27FC236}">
                <a16:creationId xmlns:a16="http://schemas.microsoft.com/office/drawing/2014/main" xmlns="" id="{F6736DAC-F68D-47AB-933D-349F26986324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1348057" y="2117216"/>
            <a:ext cx="4014218" cy="628088"/>
          </a:xfrm>
          <a:custGeom>
            <a:avLst/>
            <a:gdLst>
              <a:gd name="T0" fmla="*/ 0 w 1873"/>
              <a:gd name="T1" fmla="*/ 0 h 257"/>
              <a:gd name="T2" fmla="*/ 1719 w 1873"/>
              <a:gd name="T3" fmla="*/ 0 h 257"/>
              <a:gd name="T4" fmla="*/ 1873 w 1873"/>
              <a:gd name="T5" fmla="*/ 129 h 257"/>
              <a:gd name="T6" fmla="*/ 1719 w 1873"/>
              <a:gd name="T7" fmla="*/ 257 h 257"/>
              <a:gd name="T8" fmla="*/ 1 w 1873"/>
              <a:gd name="T9" fmla="*/ 257 h 257"/>
              <a:gd name="T10" fmla="*/ 0 w 1873"/>
              <a:gd name="T11" fmla="*/ 257 h 257"/>
              <a:gd name="T12" fmla="*/ 0 w 1873"/>
              <a:gd name="T13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73" h="257">
                <a:moveTo>
                  <a:pt x="0" y="0"/>
                </a:moveTo>
                <a:lnTo>
                  <a:pt x="1719" y="0"/>
                </a:lnTo>
                <a:lnTo>
                  <a:pt x="1873" y="129"/>
                </a:lnTo>
                <a:lnTo>
                  <a:pt x="1719" y="257"/>
                </a:lnTo>
                <a:lnTo>
                  <a:pt x="1" y="257"/>
                </a:lnTo>
                <a:lnTo>
                  <a:pt x="0" y="2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PA-任意多边形 31">
            <a:extLst>
              <a:ext uri="{FF2B5EF4-FFF2-40B4-BE49-F238E27FC236}">
                <a16:creationId xmlns:a16="http://schemas.microsoft.com/office/drawing/2014/main" xmlns="" id="{0E16B783-6CCC-4439-AB1F-B91900313B86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-1" y="1319386"/>
            <a:ext cx="1348058" cy="1425918"/>
          </a:xfrm>
          <a:custGeom>
            <a:avLst/>
            <a:gdLst>
              <a:gd name="T0" fmla="*/ 0 w 634"/>
              <a:gd name="T1" fmla="*/ 0 h 591"/>
              <a:gd name="T2" fmla="*/ 630 w 634"/>
              <a:gd name="T3" fmla="*/ 334 h 591"/>
              <a:gd name="T4" fmla="*/ 634 w 634"/>
              <a:gd name="T5" fmla="*/ 334 h 591"/>
              <a:gd name="T6" fmla="*/ 634 w 634"/>
              <a:gd name="T7" fmla="*/ 591 h 591"/>
              <a:gd name="T8" fmla="*/ 0 w 634"/>
              <a:gd name="T9" fmla="*/ 461 h 591"/>
              <a:gd name="T10" fmla="*/ 0 w 634"/>
              <a:gd name="T11" fmla="*/ 0 h 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4" h="591">
                <a:moveTo>
                  <a:pt x="0" y="0"/>
                </a:moveTo>
                <a:lnTo>
                  <a:pt x="630" y="334"/>
                </a:lnTo>
                <a:lnTo>
                  <a:pt x="634" y="334"/>
                </a:lnTo>
                <a:lnTo>
                  <a:pt x="634" y="591"/>
                </a:lnTo>
                <a:lnTo>
                  <a:pt x="0" y="46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PA-任意多边形 25">
            <a:extLst>
              <a:ext uri="{FF2B5EF4-FFF2-40B4-BE49-F238E27FC236}">
                <a16:creationId xmlns:a16="http://schemas.microsoft.com/office/drawing/2014/main" xmlns="" id="{9F7DCEAF-AECC-4A9F-8681-AF8902006B38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-1" y="4849005"/>
            <a:ext cx="1348058" cy="2003076"/>
          </a:xfrm>
          <a:custGeom>
            <a:avLst/>
            <a:gdLst>
              <a:gd name="T0" fmla="*/ 634 w 634"/>
              <a:gd name="T1" fmla="*/ 0 h 820"/>
              <a:gd name="T2" fmla="*/ 634 w 634"/>
              <a:gd name="T3" fmla="*/ 256 h 820"/>
              <a:gd name="T4" fmla="*/ 628 w 634"/>
              <a:gd name="T5" fmla="*/ 256 h 820"/>
              <a:gd name="T6" fmla="*/ 0 w 634"/>
              <a:gd name="T7" fmla="*/ 820 h 820"/>
              <a:gd name="T8" fmla="*/ 0 w 634"/>
              <a:gd name="T9" fmla="*/ 366 h 820"/>
              <a:gd name="T10" fmla="*/ 634 w 634"/>
              <a:gd name="T11" fmla="*/ 0 h 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4" h="820">
                <a:moveTo>
                  <a:pt x="634" y="0"/>
                </a:moveTo>
                <a:lnTo>
                  <a:pt x="634" y="256"/>
                </a:lnTo>
                <a:lnTo>
                  <a:pt x="628" y="256"/>
                </a:lnTo>
                <a:lnTo>
                  <a:pt x="0" y="820"/>
                </a:lnTo>
                <a:lnTo>
                  <a:pt x="0" y="366"/>
                </a:lnTo>
                <a:lnTo>
                  <a:pt x="63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4" name="PA-组合 383">
            <a:extLst>
              <a:ext uri="{FF2B5EF4-FFF2-40B4-BE49-F238E27FC236}">
                <a16:creationId xmlns:a16="http://schemas.microsoft.com/office/drawing/2014/main" xmlns="" id="{B0D6FF5E-D189-41AD-AD40-1F5A80600FCC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6385094" y="2143805"/>
            <a:ext cx="3961430" cy="705258"/>
            <a:chOff x="7687733" y="1996307"/>
            <a:chExt cx="3961430" cy="705258"/>
          </a:xfrm>
        </p:grpSpPr>
        <p:sp>
          <p:nvSpPr>
            <p:cNvPr id="15" name="PA-椭圆 384">
              <a:extLst>
                <a:ext uri="{FF2B5EF4-FFF2-40B4-BE49-F238E27FC236}">
                  <a16:creationId xmlns:a16="http://schemas.microsoft.com/office/drawing/2014/main" xmlns="" id="{7A39E07A-01A6-4157-ADEB-432B3A8B1E83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7687733" y="2145736"/>
              <a:ext cx="203200" cy="203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6" name="PA-矩形 385">
              <a:extLst>
                <a:ext uri="{FF2B5EF4-FFF2-40B4-BE49-F238E27FC236}">
                  <a16:creationId xmlns:a16="http://schemas.microsoft.com/office/drawing/2014/main" xmlns="" id="{16727657-63C0-46DF-9113-5F02F615EAE9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7953665" y="1996307"/>
              <a:ext cx="3695498" cy="7052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amet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,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conse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ctetur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adipis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cing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elit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,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sed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eius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conse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ctetur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adipis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7" name="PA-组合 386">
            <a:extLst>
              <a:ext uri="{FF2B5EF4-FFF2-40B4-BE49-F238E27FC236}">
                <a16:creationId xmlns:a16="http://schemas.microsoft.com/office/drawing/2014/main" xmlns="" id="{BD93D6A5-C54B-4022-8012-56833E439109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5989584" y="3076383"/>
            <a:ext cx="3961430" cy="705258"/>
            <a:chOff x="7687733" y="1996307"/>
            <a:chExt cx="3961430" cy="705258"/>
          </a:xfrm>
        </p:grpSpPr>
        <p:sp>
          <p:nvSpPr>
            <p:cNvPr id="18" name="PA-椭圆 387">
              <a:extLst>
                <a:ext uri="{FF2B5EF4-FFF2-40B4-BE49-F238E27FC236}">
                  <a16:creationId xmlns:a16="http://schemas.microsoft.com/office/drawing/2014/main" xmlns="" id="{774DF575-CCB6-4C1F-93CC-F18A976202B8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7687733" y="2145736"/>
              <a:ext cx="203200" cy="203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9" name="PA-矩形 388">
              <a:extLst>
                <a:ext uri="{FF2B5EF4-FFF2-40B4-BE49-F238E27FC236}">
                  <a16:creationId xmlns:a16="http://schemas.microsoft.com/office/drawing/2014/main" xmlns="" id="{EF0A8969-982D-45E5-9C58-212508CB1FF4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7953665" y="1996307"/>
              <a:ext cx="3695498" cy="7052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amet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,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conse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ctetur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adipis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cing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elit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,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sed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eius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conse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ctetur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adipis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0" name="PA-组合 389">
            <a:extLst>
              <a:ext uri="{FF2B5EF4-FFF2-40B4-BE49-F238E27FC236}">
                <a16:creationId xmlns:a16="http://schemas.microsoft.com/office/drawing/2014/main" xmlns="" id="{4F315991-FE37-47AC-9CBC-FBADDC66FD5F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5594073" y="4008961"/>
            <a:ext cx="3961430" cy="705258"/>
            <a:chOff x="7687733" y="1996307"/>
            <a:chExt cx="3961430" cy="705258"/>
          </a:xfrm>
        </p:grpSpPr>
        <p:sp>
          <p:nvSpPr>
            <p:cNvPr id="21" name="PA-椭圆 390">
              <a:extLst>
                <a:ext uri="{FF2B5EF4-FFF2-40B4-BE49-F238E27FC236}">
                  <a16:creationId xmlns:a16="http://schemas.microsoft.com/office/drawing/2014/main" xmlns="" id="{2843BF78-DF25-49A3-AA38-6F3E29D8D794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7687733" y="2145736"/>
              <a:ext cx="203200" cy="203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2" name="PA-矩形 391">
              <a:extLst>
                <a:ext uri="{FF2B5EF4-FFF2-40B4-BE49-F238E27FC236}">
                  <a16:creationId xmlns:a16="http://schemas.microsoft.com/office/drawing/2014/main" xmlns="" id="{6585E058-B8FC-447F-B22C-2AC69B5E425D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7953665" y="1996307"/>
              <a:ext cx="3695498" cy="7052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amet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,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conse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ctetur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adipis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cing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elit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,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sed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eius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conse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ctetur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adipis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3" name="PA-组合 392">
            <a:extLst>
              <a:ext uri="{FF2B5EF4-FFF2-40B4-BE49-F238E27FC236}">
                <a16:creationId xmlns:a16="http://schemas.microsoft.com/office/drawing/2014/main" xmlns="" id="{8DD2BB3A-A8BA-4BA4-9D0F-1A35B5517CED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5198562" y="4941540"/>
            <a:ext cx="3961430" cy="705258"/>
            <a:chOff x="7687733" y="1996307"/>
            <a:chExt cx="3961430" cy="705258"/>
          </a:xfrm>
        </p:grpSpPr>
        <p:sp>
          <p:nvSpPr>
            <p:cNvPr id="24" name="PA-椭圆 393">
              <a:extLst>
                <a:ext uri="{FF2B5EF4-FFF2-40B4-BE49-F238E27FC236}">
                  <a16:creationId xmlns:a16="http://schemas.microsoft.com/office/drawing/2014/main" xmlns="" id="{029FB8EF-DA6C-4462-A219-16B625D44A10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7687733" y="2145736"/>
              <a:ext cx="203200" cy="2032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5" name="PA-矩形 394">
              <a:extLst>
                <a:ext uri="{FF2B5EF4-FFF2-40B4-BE49-F238E27FC236}">
                  <a16:creationId xmlns:a16="http://schemas.microsoft.com/office/drawing/2014/main" xmlns="" id="{BADFE147-AF0F-462F-8706-AAB283F2AC22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7953665" y="1996307"/>
              <a:ext cx="3695498" cy="7052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amet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,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conse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ctetur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adipis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cing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elit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,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sed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eius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conse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ctetur</a:t>
              </a: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 </a:t>
              </a:r>
              <a:r>
                <a:rPr lang="en-US" sz="1400" dirty="0" err="1">
                  <a:solidFill>
                    <a:schemeClr val="bg1">
                      <a:lumMod val="65000"/>
                    </a:schemeClr>
                  </a:solidFill>
                  <a:ea typeface="Adobe Fan Heiti Std B" panose="020B0700000000000000" pitchFamily="34" charset="-128"/>
                </a:rPr>
                <a:t>adipis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6" name="PA-文本框 395">
            <a:extLst>
              <a:ext uri="{FF2B5EF4-FFF2-40B4-BE49-F238E27FC236}">
                <a16:creationId xmlns:a16="http://schemas.microsoft.com/office/drawing/2014/main" xmlns="" id="{22D00865-102B-4C03-A664-0A086964A140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1574891" y="5026918"/>
            <a:ext cx="1584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Comic Sans MS" panose="030F0702030302020204" pitchFamily="66" charset="0"/>
                <a:cs typeface="Calibri Light" panose="020F0302020204030204" pitchFamily="34" charset="0"/>
              </a:rPr>
              <a:t>Keyword Here</a:t>
            </a:r>
          </a:p>
        </p:txBody>
      </p:sp>
      <p:sp>
        <p:nvSpPr>
          <p:cNvPr id="27" name="PA-文本框 396">
            <a:extLst>
              <a:ext uri="{FF2B5EF4-FFF2-40B4-BE49-F238E27FC236}">
                <a16:creationId xmlns:a16="http://schemas.microsoft.com/office/drawing/2014/main" xmlns="" id="{E719FBF5-C686-4AAB-8002-E830DECA57A8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1574891" y="4105273"/>
            <a:ext cx="1584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Comic Sans MS" panose="030F0702030302020204" pitchFamily="66" charset="0"/>
                <a:cs typeface="Calibri Light" panose="020F0302020204030204" pitchFamily="34" charset="0"/>
              </a:rPr>
              <a:t>Keyword Here</a:t>
            </a:r>
          </a:p>
        </p:txBody>
      </p:sp>
      <p:sp>
        <p:nvSpPr>
          <p:cNvPr id="28" name="PA-文本框 397">
            <a:extLst>
              <a:ext uri="{FF2B5EF4-FFF2-40B4-BE49-F238E27FC236}">
                <a16:creationId xmlns:a16="http://schemas.microsoft.com/office/drawing/2014/main" xmlns="" id="{21D299B6-4823-4361-BFC8-C8382A1A379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1574891" y="3183628"/>
            <a:ext cx="1584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Comic Sans MS" panose="030F0702030302020204" pitchFamily="66" charset="0"/>
                <a:cs typeface="Calibri Light" panose="020F0302020204030204" pitchFamily="34" charset="0"/>
              </a:rPr>
              <a:t>Keyword Here</a:t>
            </a:r>
          </a:p>
        </p:txBody>
      </p:sp>
      <p:sp>
        <p:nvSpPr>
          <p:cNvPr id="29" name="PA-文本框 398">
            <a:extLst>
              <a:ext uri="{FF2B5EF4-FFF2-40B4-BE49-F238E27FC236}">
                <a16:creationId xmlns:a16="http://schemas.microsoft.com/office/drawing/2014/main" xmlns="" id="{CC7796D4-525F-42BC-BB2B-6F44325DC556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574891" y="2261983"/>
            <a:ext cx="1584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Comic Sans MS" panose="030F0702030302020204" pitchFamily="66" charset="0"/>
                <a:cs typeface="Calibri Light" panose="020F0302020204030204" pitchFamily="34" charset="0"/>
              </a:rPr>
              <a:t>Keyword Here</a:t>
            </a:r>
          </a:p>
        </p:txBody>
      </p:sp>
      <p:sp>
        <p:nvSpPr>
          <p:cNvPr id="30" name="PA-椭圆 70">
            <a:extLst>
              <a:ext uri="{FF2B5EF4-FFF2-40B4-BE49-F238E27FC236}">
                <a16:creationId xmlns:a16="http://schemas.microsoft.com/office/drawing/2014/main" xmlns="" id="{722CF69D-8A5D-450E-9D54-FC7A3383962F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4596331" y="1893449"/>
            <a:ext cx="989733" cy="989733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PA-组合 351">
            <a:extLst>
              <a:ext uri="{FF2B5EF4-FFF2-40B4-BE49-F238E27FC236}">
                <a16:creationId xmlns:a16="http://schemas.microsoft.com/office/drawing/2014/main" xmlns="" id="{F66C14E0-6443-49E3-8876-D0D4C9AB673C}"/>
              </a:ext>
            </a:extLst>
          </p:cNvPr>
          <p:cNvGrpSpPr/>
          <p:nvPr>
            <p:custDataLst>
              <p:tags r:id="rId21"/>
            </p:custDataLst>
          </p:nvPr>
        </p:nvGrpSpPr>
        <p:grpSpPr>
          <a:xfrm>
            <a:off x="4846167" y="2162807"/>
            <a:ext cx="489762" cy="475228"/>
            <a:chOff x="6450183" y="498475"/>
            <a:chExt cx="796757" cy="773113"/>
          </a:xfrm>
          <a:solidFill>
            <a:schemeClr val="accent2"/>
          </a:solidFill>
        </p:grpSpPr>
        <p:sp>
          <p:nvSpPr>
            <p:cNvPr id="32" name="PA-任意多边形 1502">
              <a:extLst>
                <a:ext uri="{FF2B5EF4-FFF2-40B4-BE49-F238E27FC236}">
                  <a16:creationId xmlns:a16="http://schemas.microsoft.com/office/drawing/2014/main" xmlns="" id="{E8607808-9FE0-488F-968D-6C196A0B045F}"/>
                </a:ext>
              </a:extLst>
            </p:cNvPr>
            <p:cNvSpPr>
              <a:spLocks/>
            </p:cNvSpPr>
            <p:nvPr>
              <p:custDataLst>
                <p:tags r:id="rId50"/>
              </p:custDataLst>
            </p:nvPr>
          </p:nvSpPr>
          <p:spPr bwMode="auto">
            <a:xfrm>
              <a:off x="6961206" y="777025"/>
              <a:ext cx="180974" cy="477838"/>
            </a:xfrm>
            <a:custGeom>
              <a:avLst/>
              <a:gdLst>
                <a:gd name="T0" fmla="*/ 91 w 114"/>
                <a:gd name="T1" fmla="*/ 0 h 301"/>
                <a:gd name="T2" fmla="*/ 92 w 114"/>
                <a:gd name="T3" fmla="*/ 0 h 301"/>
                <a:gd name="T4" fmla="*/ 93 w 114"/>
                <a:gd name="T5" fmla="*/ 1 h 301"/>
                <a:gd name="T6" fmla="*/ 93 w 114"/>
                <a:gd name="T7" fmla="*/ 2 h 301"/>
                <a:gd name="T8" fmla="*/ 114 w 114"/>
                <a:gd name="T9" fmla="*/ 227 h 301"/>
                <a:gd name="T10" fmla="*/ 113 w 114"/>
                <a:gd name="T11" fmla="*/ 230 h 301"/>
                <a:gd name="T12" fmla="*/ 54 w 114"/>
                <a:gd name="T13" fmla="*/ 299 h 301"/>
                <a:gd name="T14" fmla="*/ 53 w 114"/>
                <a:gd name="T15" fmla="*/ 299 h 301"/>
                <a:gd name="T16" fmla="*/ 53 w 114"/>
                <a:gd name="T17" fmla="*/ 301 h 301"/>
                <a:gd name="T18" fmla="*/ 51 w 114"/>
                <a:gd name="T19" fmla="*/ 301 h 301"/>
                <a:gd name="T20" fmla="*/ 50 w 114"/>
                <a:gd name="T21" fmla="*/ 299 h 301"/>
                <a:gd name="T22" fmla="*/ 50 w 114"/>
                <a:gd name="T23" fmla="*/ 298 h 301"/>
                <a:gd name="T24" fmla="*/ 0 w 114"/>
                <a:gd name="T25" fmla="*/ 96 h 301"/>
                <a:gd name="T26" fmla="*/ 0 w 114"/>
                <a:gd name="T27" fmla="*/ 95 h 301"/>
                <a:gd name="T28" fmla="*/ 2 w 114"/>
                <a:gd name="T29" fmla="*/ 94 h 301"/>
                <a:gd name="T30" fmla="*/ 89 w 114"/>
                <a:gd name="T31" fmla="*/ 1 h 301"/>
                <a:gd name="T32" fmla="*/ 91 w 114"/>
                <a:gd name="T33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4" h="301">
                  <a:moveTo>
                    <a:pt x="91" y="0"/>
                  </a:moveTo>
                  <a:lnTo>
                    <a:pt x="92" y="0"/>
                  </a:lnTo>
                  <a:lnTo>
                    <a:pt x="93" y="1"/>
                  </a:lnTo>
                  <a:lnTo>
                    <a:pt x="93" y="2"/>
                  </a:lnTo>
                  <a:lnTo>
                    <a:pt x="114" y="227"/>
                  </a:lnTo>
                  <a:lnTo>
                    <a:pt x="113" y="230"/>
                  </a:lnTo>
                  <a:lnTo>
                    <a:pt x="54" y="299"/>
                  </a:lnTo>
                  <a:lnTo>
                    <a:pt x="53" y="299"/>
                  </a:lnTo>
                  <a:lnTo>
                    <a:pt x="53" y="301"/>
                  </a:lnTo>
                  <a:lnTo>
                    <a:pt x="51" y="301"/>
                  </a:lnTo>
                  <a:lnTo>
                    <a:pt x="50" y="299"/>
                  </a:lnTo>
                  <a:lnTo>
                    <a:pt x="50" y="298"/>
                  </a:lnTo>
                  <a:lnTo>
                    <a:pt x="0" y="96"/>
                  </a:lnTo>
                  <a:lnTo>
                    <a:pt x="0" y="95"/>
                  </a:lnTo>
                  <a:lnTo>
                    <a:pt x="2" y="94"/>
                  </a:lnTo>
                  <a:lnTo>
                    <a:pt x="89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PA-任意多边形 1503">
              <a:extLst>
                <a:ext uri="{FF2B5EF4-FFF2-40B4-BE49-F238E27FC236}">
                  <a16:creationId xmlns:a16="http://schemas.microsoft.com/office/drawing/2014/main" xmlns="" id="{EA84E02B-E7B8-42F7-82DC-E76042A9AD43}"/>
                </a:ext>
              </a:extLst>
            </p:cNvPr>
            <p:cNvSpPr>
              <a:spLocks/>
            </p:cNvSpPr>
            <p:nvPr>
              <p:custDataLst>
                <p:tags r:id="rId51"/>
              </p:custDataLst>
            </p:nvPr>
          </p:nvSpPr>
          <p:spPr bwMode="auto">
            <a:xfrm>
              <a:off x="6450183" y="612144"/>
              <a:ext cx="517525" cy="192088"/>
            </a:xfrm>
            <a:custGeom>
              <a:avLst/>
              <a:gdLst>
                <a:gd name="T0" fmla="*/ 85 w 326"/>
                <a:gd name="T1" fmla="*/ 0 h 121"/>
                <a:gd name="T2" fmla="*/ 325 w 326"/>
                <a:gd name="T3" fmla="*/ 18 h 121"/>
                <a:gd name="T4" fmla="*/ 326 w 326"/>
                <a:gd name="T5" fmla="*/ 18 h 121"/>
                <a:gd name="T6" fmla="*/ 326 w 326"/>
                <a:gd name="T7" fmla="*/ 19 h 121"/>
                <a:gd name="T8" fmla="*/ 326 w 326"/>
                <a:gd name="T9" fmla="*/ 20 h 121"/>
                <a:gd name="T10" fmla="*/ 326 w 326"/>
                <a:gd name="T11" fmla="*/ 21 h 121"/>
                <a:gd name="T12" fmla="*/ 233 w 326"/>
                <a:gd name="T13" fmla="*/ 121 h 121"/>
                <a:gd name="T14" fmla="*/ 231 w 326"/>
                <a:gd name="T15" fmla="*/ 121 h 121"/>
                <a:gd name="T16" fmla="*/ 231 w 326"/>
                <a:gd name="T17" fmla="*/ 121 h 121"/>
                <a:gd name="T18" fmla="*/ 3 w 326"/>
                <a:gd name="T19" fmla="*/ 62 h 121"/>
                <a:gd name="T20" fmla="*/ 2 w 326"/>
                <a:gd name="T21" fmla="*/ 61 h 121"/>
                <a:gd name="T22" fmla="*/ 0 w 326"/>
                <a:gd name="T23" fmla="*/ 59 h 121"/>
                <a:gd name="T24" fmla="*/ 0 w 326"/>
                <a:gd name="T25" fmla="*/ 58 h 121"/>
                <a:gd name="T26" fmla="*/ 2 w 326"/>
                <a:gd name="T27" fmla="*/ 57 h 121"/>
                <a:gd name="T28" fmla="*/ 84 w 326"/>
                <a:gd name="T29" fmla="*/ 2 h 121"/>
                <a:gd name="T30" fmla="*/ 85 w 326"/>
                <a:gd name="T3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6" h="121">
                  <a:moveTo>
                    <a:pt x="85" y="0"/>
                  </a:moveTo>
                  <a:lnTo>
                    <a:pt x="325" y="18"/>
                  </a:lnTo>
                  <a:lnTo>
                    <a:pt x="326" y="18"/>
                  </a:lnTo>
                  <a:lnTo>
                    <a:pt x="326" y="19"/>
                  </a:lnTo>
                  <a:lnTo>
                    <a:pt x="326" y="20"/>
                  </a:lnTo>
                  <a:lnTo>
                    <a:pt x="326" y="21"/>
                  </a:lnTo>
                  <a:lnTo>
                    <a:pt x="233" y="121"/>
                  </a:lnTo>
                  <a:lnTo>
                    <a:pt x="231" y="121"/>
                  </a:lnTo>
                  <a:lnTo>
                    <a:pt x="231" y="121"/>
                  </a:lnTo>
                  <a:lnTo>
                    <a:pt x="3" y="62"/>
                  </a:lnTo>
                  <a:lnTo>
                    <a:pt x="2" y="61"/>
                  </a:lnTo>
                  <a:lnTo>
                    <a:pt x="0" y="59"/>
                  </a:lnTo>
                  <a:lnTo>
                    <a:pt x="0" y="58"/>
                  </a:lnTo>
                  <a:lnTo>
                    <a:pt x="2" y="57"/>
                  </a:lnTo>
                  <a:lnTo>
                    <a:pt x="84" y="2"/>
                  </a:lnTo>
                  <a:lnTo>
                    <a:pt x="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PA-任意多边形 1504">
              <a:extLst>
                <a:ext uri="{FF2B5EF4-FFF2-40B4-BE49-F238E27FC236}">
                  <a16:creationId xmlns:a16="http://schemas.microsoft.com/office/drawing/2014/main" xmlns="" id="{C4C9F4D5-3AD4-4DE5-8C86-39F723A29099}"/>
                </a:ext>
              </a:extLst>
            </p:cNvPr>
            <p:cNvSpPr>
              <a:spLocks/>
            </p:cNvSpPr>
            <p:nvPr>
              <p:custDataLst>
                <p:tags r:id="rId52"/>
              </p:custDataLst>
            </p:nvPr>
          </p:nvSpPr>
          <p:spPr bwMode="auto">
            <a:xfrm>
              <a:off x="6497639" y="498475"/>
              <a:ext cx="749301" cy="766763"/>
            </a:xfrm>
            <a:custGeom>
              <a:avLst/>
              <a:gdLst>
                <a:gd name="T0" fmla="*/ 418 w 472"/>
                <a:gd name="T1" fmla="*/ 0 h 483"/>
                <a:gd name="T2" fmla="*/ 431 w 472"/>
                <a:gd name="T3" fmla="*/ 1 h 483"/>
                <a:gd name="T4" fmla="*/ 444 w 472"/>
                <a:gd name="T5" fmla="*/ 5 h 483"/>
                <a:gd name="T6" fmla="*/ 457 w 472"/>
                <a:gd name="T7" fmla="*/ 15 h 483"/>
                <a:gd name="T8" fmla="*/ 465 w 472"/>
                <a:gd name="T9" fmla="*/ 26 h 483"/>
                <a:gd name="T10" fmla="*/ 471 w 472"/>
                <a:gd name="T11" fmla="*/ 43 h 483"/>
                <a:gd name="T12" fmla="*/ 472 w 472"/>
                <a:gd name="T13" fmla="*/ 63 h 483"/>
                <a:gd name="T14" fmla="*/ 469 w 472"/>
                <a:gd name="T15" fmla="*/ 81 h 483"/>
                <a:gd name="T16" fmla="*/ 463 w 472"/>
                <a:gd name="T17" fmla="*/ 97 h 483"/>
                <a:gd name="T18" fmla="*/ 455 w 472"/>
                <a:gd name="T19" fmla="*/ 109 h 483"/>
                <a:gd name="T20" fmla="*/ 450 w 472"/>
                <a:gd name="T21" fmla="*/ 114 h 483"/>
                <a:gd name="T22" fmla="*/ 440 w 472"/>
                <a:gd name="T23" fmla="*/ 123 h 483"/>
                <a:gd name="T24" fmla="*/ 427 w 472"/>
                <a:gd name="T25" fmla="*/ 136 h 483"/>
                <a:gd name="T26" fmla="*/ 410 w 472"/>
                <a:gd name="T27" fmla="*/ 153 h 483"/>
                <a:gd name="T28" fmla="*/ 392 w 472"/>
                <a:gd name="T29" fmla="*/ 172 h 483"/>
                <a:gd name="T30" fmla="*/ 371 w 472"/>
                <a:gd name="T31" fmla="*/ 193 h 483"/>
                <a:gd name="T32" fmla="*/ 349 w 472"/>
                <a:gd name="T33" fmla="*/ 215 h 483"/>
                <a:gd name="T34" fmla="*/ 325 w 472"/>
                <a:gd name="T35" fmla="*/ 237 h 483"/>
                <a:gd name="T36" fmla="*/ 302 w 472"/>
                <a:gd name="T37" fmla="*/ 261 h 483"/>
                <a:gd name="T38" fmla="*/ 279 w 472"/>
                <a:gd name="T39" fmla="*/ 284 h 483"/>
                <a:gd name="T40" fmla="*/ 256 w 472"/>
                <a:gd name="T41" fmla="*/ 307 h 483"/>
                <a:gd name="T42" fmla="*/ 236 w 472"/>
                <a:gd name="T43" fmla="*/ 326 h 483"/>
                <a:gd name="T44" fmla="*/ 217 w 472"/>
                <a:gd name="T45" fmla="*/ 346 h 483"/>
                <a:gd name="T46" fmla="*/ 201 w 472"/>
                <a:gd name="T47" fmla="*/ 361 h 483"/>
                <a:gd name="T48" fmla="*/ 188 w 472"/>
                <a:gd name="T49" fmla="*/ 375 h 483"/>
                <a:gd name="T50" fmla="*/ 179 w 472"/>
                <a:gd name="T51" fmla="*/ 384 h 483"/>
                <a:gd name="T52" fmla="*/ 185 w 472"/>
                <a:gd name="T53" fmla="*/ 462 h 483"/>
                <a:gd name="T54" fmla="*/ 184 w 472"/>
                <a:gd name="T55" fmla="*/ 465 h 483"/>
                <a:gd name="T56" fmla="*/ 184 w 472"/>
                <a:gd name="T57" fmla="*/ 465 h 483"/>
                <a:gd name="T58" fmla="*/ 140 w 472"/>
                <a:gd name="T59" fmla="*/ 483 h 483"/>
                <a:gd name="T60" fmla="*/ 138 w 472"/>
                <a:gd name="T61" fmla="*/ 483 h 483"/>
                <a:gd name="T62" fmla="*/ 138 w 472"/>
                <a:gd name="T63" fmla="*/ 483 h 483"/>
                <a:gd name="T64" fmla="*/ 137 w 472"/>
                <a:gd name="T65" fmla="*/ 482 h 483"/>
                <a:gd name="T66" fmla="*/ 105 w 472"/>
                <a:gd name="T67" fmla="*/ 379 h 483"/>
                <a:gd name="T68" fmla="*/ 1 w 472"/>
                <a:gd name="T69" fmla="*/ 335 h 483"/>
                <a:gd name="T70" fmla="*/ 0 w 472"/>
                <a:gd name="T71" fmla="*/ 334 h 483"/>
                <a:gd name="T72" fmla="*/ 0 w 472"/>
                <a:gd name="T73" fmla="*/ 331 h 483"/>
                <a:gd name="T74" fmla="*/ 19 w 472"/>
                <a:gd name="T75" fmla="*/ 297 h 483"/>
                <a:gd name="T76" fmla="*/ 20 w 472"/>
                <a:gd name="T77" fmla="*/ 296 h 483"/>
                <a:gd name="T78" fmla="*/ 22 w 472"/>
                <a:gd name="T79" fmla="*/ 296 h 483"/>
                <a:gd name="T80" fmla="*/ 99 w 472"/>
                <a:gd name="T81" fmla="*/ 301 h 483"/>
                <a:gd name="T82" fmla="*/ 108 w 472"/>
                <a:gd name="T83" fmla="*/ 292 h 483"/>
                <a:gd name="T84" fmla="*/ 120 w 472"/>
                <a:gd name="T85" fmla="*/ 279 h 483"/>
                <a:gd name="T86" fmla="*/ 136 w 472"/>
                <a:gd name="T87" fmla="*/ 262 h 483"/>
                <a:gd name="T88" fmla="*/ 154 w 472"/>
                <a:gd name="T89" fmla="*/ 242 h 483"/>
                <a:gd name="T90" fmla="*/ 174 w 472"/>
                <a:gd name="T91" fmla="*/ 221 h 483"/>
                <a:gd name="T92" fmla="*/ 194 w 472"/>
                <a:gd name="T93" fmla="*/ 198 h 483"/>
                <a:gd name="T94" fmla="*/ 217 w 472"/>
                <a:gd name="T95" fmla="*/ 174 h 483"/>
                <a:gd name="T96" fmla="*/ 239 w 472"/>
                <a:gd name="T97" fmla="*/ 151 h 483"/>
                <a:gd name="T98" fmla="*/ 261 w 472"/>
                <a:gd name="T99" fmla="*/ 127 h 483"/>
                <a:gd name="T100" fmla="*/ 283 w 472"/>
                <a:gd name="T101" fmla="*/ 104 h 483"/>
                <a:gd name="T102" fmla="*/ 303 w 472"/>
                <a:gd name="T103" fmla="*/ 83 h 483"/>
                <a:gd name="T104" fmla="*/ 321 w 472"/>
                <a:gd name="T105" fmla="*/ 63 h 483"/>
                <a:gd name="T106" fmla="*/ 337 w 472"/>
                <a:gd name="T107" fmla="*/ 46 h 483"/>
                <a:gd name="T108" fmla="*/ 350 w 472"/>
                <a:gd name="T109" fmla="*/ 33 h 483"/>
                <a:gd name="T110" fmla="*/ 359 w 472"/>
                <a:gd name="T111" fmla="*/ 24 h 483"/>
                <a:gd name="T112" fmla="*/ 363 w 472"/>
                <a:gd name="T113" fmla="*/ 19 h 483"/>
                <a:gd name="T114" fmla="*/ 378 w 472"/>
                <a:gd name="T115" fmla="*/ 9 h 483"/>
                <a:gd name="T116" fmla="*/ 396 w 472"/>
                <a:gd name="T117" fmla="*/ 3 h 483"/>
                <a:gd name="T118" fmla="*/ 418 w 472"/>
                <a:gd name="T119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2" h="483">
                  <a:moveTo>
                    <a:pt x="418" y="0"/>
                  </a:moveTo>
                  <a:lnTo>
                    <a:pt x="431" y="1"/>
                  </a:lnTo>
                  <a:lnTo>
                    <a:pt x="444" y="5"/>
                  </a:lnTo>
                  <a:lnTo>
                    <a:pt x="457" y="15"/>
                  </a:lnTo>
                  <a:lnTo>
                    <a:pt x="465" y="26"/>
                  </a:lnTo>
                  <a:lnTo>
                    <a:pt x="471" y="43"/>
                  </a:lnTo>
                  <a:lnTo>
                    <a:pt x="472" y="63"/>
                  </a:lnTo>
                  <a:lnTo>
                    <a:pt x="469" y="81"/>
                  </a:lnTo>
                  <a:lnTo>
                    <a:pt x="463" y="97"/>
                  </a:lnTo>
                  <a:lnTo>
                    <a:pt x="455" y="109"/>
                  </a:lnTo>
                  <a:lnTo>
                    <a:pt x="450" y="114"/>
                  </a:lnTo>
                  <a:lnTo>
                    <a:pt x="440" y="123"/>
                  </a:lnTo>
                  <a:lnTo>
                    <a:pt x="427" y="136"/>
                  </a:lnTo>
                  <a:lnTo>
                    <a:pt x="410" y="153"/>
                  </a:lnTo>
                  <a:lnTo>
                    <a:pt x="392" y="172"/>
                  </a:lnTo>
                  <a:lnTo>
                    <a:pt x="371" y="193"/>
                  </a:lnTo>
                  <a:lnTo>
                    <a:pt x="349" y="215"/>
                  </a:lnTo>
                  <a:lnTo>
                    <a:pt x="325" y="237"/>
                  </a:lnTo>
                  <a:lnTo>
                    <a:pt x="302" y="261"/>
                  </a:lnTo>
                  <a:lnTo>
                    <a:pt x="279" y="284"/>
                  </a:lnTo>
                  <a:lnTo>
                    <a:pt x="256" y="307"/>
                  </a:lnTo>
                  <a:lnTo>
                    <a:pt x="236" y="326"/>
                  </a:lnTo>
                  <a:lnTo>
                    <a:pt x="217" y="346"/>
                  </a:lnTo>
                  <a:lnTo>
                    <a:pt x="201" y="361"/>
                  </a:lnTo>
                  <a:lnTo>
                    <a:pt x="188" y="375"/>
                  </a:lnTo>
                  <a:lnTo>
                    <a:pt x="179" y="384"/>
                  </a:lnTo>
                  <a:lnTo>
                    <a:pt x="185" y="462"/>
                  </a:lnTo>
                  <a:lnTo>
                    <a:pt x="184" y="465"/>
                  </a:lnTo>
                  <a:lnTo>
                    <a:pt x="184" y="465"/>
                  </a:lnTo>
                  <a:lnTo>
                    <a:pt x="140" y="483"/>
                  </a:lnTo>
                  <a:lnTo>
                    <a:pt x="138" y="483"/>
                  </a:lnTo>
                  <a:lnTo>
                    <a:pt x="138" y="483"/>
                  </a:lnTo>
                  <a:lnTo>
                    <a:pt x="137" y="482"/>
                  </a:lnTo>
                  <a:lnTo>
                    <a:pt x="105" y="379"/>
                  </a:lnTo>
                  <a:lnTo>
                    <a:pt x="1" y="335"/>
                  </a:lnTo>
                  <a:lnTo>
                    <a:pt x="0" y="334"/>
                  </a:lnTo>
                  <a:lnTo>
                    <a:pt x="0" y="331"/>
                  </a:lnTo>
                  <a:lnTo>
                    <a:pt x="19" y="297"/>
                  </a:lnTo>
                  <a:lnTo>
                    <a:pt x="20" y="296"/>
                  </a:lnTo>
                  <a:lnTo>
                    <a:pt x="22" y="296"/>
                  </a:lnTo>
                  <a:lnTo>
                    <a:pt x="99" y="301"/>
                  </a:lnTo>
                  <a:lnTo>
                    <a:pt x="108" y="292"/>
                  </a:lnTo>
                  <a:lnTo>
                    <a:pt x="120" y="279"/>
                  </a:lnTo>
                  <a:lnTo>
                    <a:pt x="136" y="262"/>
                  </a:lnTo>
                  <a:lnTo>
                    <a:pt x="154" y="242"/>
                  </a:lnTo>
                  <a:lnTo>
                    <a:pt x="174" y="221"/>
                  </a:lnTo>
                  <a:lnTo>
                    <a:pt x="194" y="198"/>
                  </a:lnTo>
                  <a:lnTo>
                    <a:pt x="217" y="174"/>
                  </a:lnTo>
                  <a:lnTo>
                    <a:pt x="239" y="151"/>
                  </a:lnTo>
                  <a:lnTo>
                    <a:pt x="261" y="127"/>
                  </a:lnTo>
                  <a:lnTo>
                    <a:pt x="283" y="104"/>
                  </a:lnTo>
                  <a:lnTo>
                    <a:pt x="303" y="83"/>
                  </a:lnTo>
                  <a:lnTo>
                    <a:pt x="321" y="63"/>
                  </a:lnTo>
                  <a:lnTo>
                    <a:pt x="337" y="46"/>
                  </a:lnTo>
                  <a:lnTo>
                    <a:pt x="350" y="33"/>
                  </a:lnTo>
                  <a:lnTo>
                    <a:pt x="359" y="24"/>
                  </a:lnTo>
                  <a:lnTo>
                    <a:pt x="363" y="19"/>
                  </a:lnTo>
                  <a:lnTo>
                    <a:pt x="378" y="9"/>
                  </a:lnTo>
                  <a:lnTo>
                    <a:pt x="396" y="3"/>
                  </a:lnTo>
                  <a:lnTo>
                    <a:pt x="4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PA-任意多边形 1505">
              <a:extLst>
                <a:ext uri="{FF2B5EF4-FFF2-40B4-BE49-F238E27FC236}">
                  <a16:creationId xmlns:a16="http://schemas.microsoft.com/office/drawing/2014/main" xmlns="" id="{BFE7E618-2884-4CA2-AC50-FC2A995D1F9E}"/>
                </a:ext>
              </a:extLst>
            </p:cNvPr>
            <p:cNvSpPr>
              <a:spLocks/>
            </p:cNvSpPr>
            <p:nvPr>
              <p:custDataLst>
                <p:tags r:id="rId53"/>
              </p:custDataLst>
            </p:nvPr>
          </p:nvSpPr>
          <p:spPr bwMode="auto">
            <a:xfrm>
              <a:off x="6488113" y="1016000"/>
              <a:ext cx="239713" cy="255588"/>
            </a:xfrm>
            <a:custGeom>
              <a:avLst/>
              <a:gdLst>
                <a:gd name="T0" fmla="*/ 9 w 151"/>
                <a:gd name="T1" fmla="*/ 0 h 161"/>
                <a:gd name="T2" fmla="*/ 11 w 151"/>
                <a:gd name="T3" fmla="*/ 0 h 161"/>
                <a:gd name="T4" fmla="*/ 115 w 151"/>
                <a:gd name="T5" fmla="*/ 42 h 161"/>
                <a:gd name="T6" fmla="*/ 115 w 151"/>
                <a:gd name="T7" fmla="*/ 42 h 161"/>
                <a:gd name="T8" fmla="*/ 117 w 151"/>
                <a:gd name="T9" fmla="*/ 43 h 161"/>
                <a:gd name="T10" fmla="*/ 151 w 151"/>
                <a:gd name="T11" fmla="*/ 153 h 161"/>
                <a:gd name="T12" fmla="*/ 151 w 151"/>
                <a:gd name="T13" fmla="*/ 155 h 161"/>
                <a:gd name="T14" fmla="*/ 149 w 151"/>
                <a:gd name="T15" fmla="*/ 156 h 161"/>
                <a:gd name="T16" fmla="*/ 138 w 151"/>
                <a:gd name="T17" fmla="*/ 161 h 161"/>
                <a:gd name="T18" fmla="*/ 136 w 151"/>
                <a:gd name="T19" fmla="*/ 161 h 161"/>
                <a:gd name="T20" fmla="*/ 135 w 151"/>
                <a:gd name="T21" fmla="*/ 161 h 161"/>
                <a:gd name="T22" fmla="*/ 134 w 151"/>
                <a:gd name="T23" fmla="*/ 159 h 161"/>
                <a:gd name="T24" fmla="*/ 102 w 151"/>
                <a:gd name="T25" fmla="*/ 56 h 161"/>
                <a:gd name="T26" fmla="*/ 2 w 151"/>
                <a:gd name="T27" fmla="*/ 16 h 161"/>
                <a:gd name="T28" fmla="*/ 2 w 151"/>
                <a:gd name="T29" fmla="*/ 16 h 161"/>
                <a:gd name="T30" fmla="*/ 0 w 151"/>
                <a:gd name="T31" fmla="*/ 15 h 161"/>
                <a:gd name="T32" fmla="*/ 0 w 151"/>
                <a:gd name="T33" fmla="*/ 13 h 161"/>
                <a:gd name="T34" fmla="*/ 0 w 151"/>
                <a:gd name="T35" fmla="*/ 12 h 161"/>
                <a:gd name="T36" fmla="*/ 8 w 151"/>
                <a:gd name="T37" fmla="*/ 1 h 161"/>
                <a:gd name="T38" fmla="*/ 9 w 151"/>
                <a:gd name="T3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1" h="161">
                  <a:moveTo>
                    <a:pt x="9" y="0"/>
                  </a:moveTo>
                  <a:lnTo>
                    <a:pt x="11" y="0"/>
                  </a:lnTo>
                  <a:lnTo>
                    <a:pt x="115" y="42"/>
                  </a:lnTo>
                  <a:lnTo>
                    <a:pt x="115" y="42"/>
                  </a:lnTo>
                  <a:lnTo>
                    <a:pt x="117" y="43"/>
                  </a:lnTo>
                  <a:lnTo>
                    <a:pt x="151" y="153"/>
                  </a:lnTo>
                  <a:lnTo>
                    <a:pt x="151" y="155"/>
                  </a:lnTo>
                  <a:lnTo>
                    <a:pt x="149" y="156"/>
                  </a:lnTo>
                  <a:lnTo>
                    <a:pt x="138" y="161"/>
                  </a:lnTo>
                  <a:lnTo>
                    <a:pt x="136" y="161"/>
                  </a:lnTo>
                  <a:lnTo>
                    <a:pt x="135" y="161"/>
                  </a:lnTo>
                  <a:lnTo>
                    <a:pt x="134" y="159"/>
                  </a:lnTo>
                  <a:lnTo>
                    <a:pt x="102" y="5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8" y="1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" name="PA-椭圆 71">
            <a:extLst>
              <a:ext uri="{FF2B5EF4-FFF2-40B4-BE49-F238E27FC236}">
                <a16:creationId xmlns:a16="http://schemas.microsoft.com/office/drawing/2014/main" xmlns="" id="{0E9AA50A-F2BA-4C68-94B6-315DC279E6AE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4244278" y="2828378"/>
            <a:ext cx="989733" cy="989733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A-矩形 380">
            <a:extLst>
              <a:ext uri="{FF2B5EF4-FFF2-40B4-BE49-F238E27FC236}">
                <a16:creationId xmlns:a16="http://schemas.microsoft.com/office/drawing/2014/main" xmlns="" id="{EFC63C00-B5B2-4C1C-8536-9661D4B12B58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4683218" y="3169025"/>
            <a:ext cx="212437" cy="373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PA-任意多边形 1506">
            <a:extLst>
              <a:ext uri="{FF2B5EF4-FFF2-40B4-BE49-F238E27FC236}">
                <a16:creationId xmlns:a16="http://schemas.microsoft.com/office/drawing/2014/main" xmlns="" id="{D9E7F7B0-7428-4E0F-8A85-4016FDC264B2}"/>
              </a:ext>
            </a:extLst>
          </p:cNvPr>
          <p:cNvSpPr>
            <a:spLocks/>
          </p:cNvSpPr>
          <p:nvPr>
            <p:custDataLst>
              <p:tags r:id="rId24"/>
            </p:custDataLst>
          </p:nvPr>
        </p:nvSpPr>
        <p:spPr bwMode="auto">
          <a:xfrm>
            <a:off x="4705135" y="3093588"/>
            <a:ext cx="138557" cy="187646"/>
          </a:xfrm>
          <a:custGeom>
            <a:avLst/>
            <a:gdLst>
              <a:gd name="T0" fmla="*/ 88 w 175"/>
              <a:gd name="T1" fmla="*/ 0 h 237"/>
              <a:gd name="T2" fmla="*/ 115 w 175"/>
              <a:gd name="T3" fmla="*/ 1 h 237"/>
              <a:gd name="T4" fmla="*/ 137 w 175"/>
              <a:gd name="T5" fmla="*/ 6 h 237"/>
              <a:gd name="T6" fmla="*/ 153 w 175"/>
              <a:gd name="T7" fmla="*/ 11 h 237"/>
              <a:gd name="T8" fmla="*/ 165 w 175"/>
              <a:gd name="T9" fmla="*/ 17 h 237"/>
              <a:gd name="T10" fmla="*/ 171 w 175"/>
              <a:gd name="T11" fmla="*/ 22 h 237"/>
              <a:gd name="T12" fmla="*/ 174 w 175"/>
              <a:gd name="T13" fmla="*/ 23 h 237"/>
              <a:gd name="T14" fmla="*/ 175 w 175"/>
              <a:gd name="T15" fmla="*/ 26 h 237"/>
              <a:gd name="T16" fmla="*/ 175 w 175"/>
              <a:gd name="T17" fmla="*/ 27 h 237"/>
              <a:gd name="T18" fmla="*/ 175 w 175"/>
              <a:gd name="T19" fmla="*/ 231 h 237"/>
              <a:gd name="T20" fmla="*/ 175 w 175"/>
              <a:gd name="T21" fmla="*/ 234 h 237"/>
              <a:gd name="T22" fmla="*/ 173 w 175"/>
              <a:gd name="T23" fmla="*/ 237 h 237"/>
              <a:gd name="T24" fmla="*/ 170 w 175"/>
              <a:gd name="T25" fmla="*/ 237 h 237"/>
              <a:gd name="T26" fmla="*/ 5 w 175"/>
              <a:gd name="T27" fmla="*/ 237 h 237"/>
              <a:gd name="T28" fmla="*/ 3 w 175"/>
              <a:gd name="T29" fmla="*/ 237 h 237"/>
              <a:gd name="T30" fmla="*/ 0 w 175"/>
              <a:gd name="T31" fmla="*/ 234 h 237"/>
              <a:gd name="T32" fmla="*/ 0 w 175"/>
              <a:gd name="T33" fmla="*/ 231 h 237"/>
              <a:gd name="T34" fmla="*/ 0 w 175"/>
              <a:gd name="T35" fmla="*/ 27 h 237"/>
              <a:gd name="T36" fmla="*/ 0 w 175"/>
              <a:gd name="T37" fmla="*/ 26 h 237"/>
              <a:gd name="T38" fmla="*/ 1 w 175"/>
              <a:gd name="T39" fmla="*/ 23 h 237"/>
              <a:gd name="T40" fmla="*/ 4 w 175"/>
              <a:gd name="T41" fmla="*/ 22 h 237"/>
              <a:gd name="T42" fmla="*/ 11 w 175"/>
              <a:gd name="T43" fmla="*/ 17 h 237"/>
              <a:gd name="T44" fmla="*/ 22 w 175"/>
              <a:gd name="T45" fmla="*/ 11 h 237"/>
              <a:gd name="T46" fmla="*/ 38 w 175"/>
              <a:gd name="T47" fmla="*/ 6 h 237"/>
              <a:gd name="T48" fmla="*/ 60 w 175"/>
              <a:gd name="T49" fmla="*/ 1 h 237"/>
              <a:gd name="T50" fmla="*/ 88 w 175"/>
              <a:gd name="T51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75" h="237">
                <a:moveTo>
                  <a:pt x="88" y="0"/>
                </a:moveTo>
                <a:lnTo>
                  <a:pt x="115" y="1"/>
                </a:lnTo>
                <a:lnTo>
                  <a:pt x="137" y="6"/>
                </a:lnTo>
                <a:lnTo>
                  <a:pt x="153" y="11"/>
                </a:lnTo>
                <a:lnTo>
                  <a:pt x="165" y="17"/>
                </a:lnTo>
                <a:lnTo>
                  <a:pt x="171" y="22"/>
                </a:lnTo>
                <a:lnTo>
                  <a:pt x="174" y="23"/>
                </a:lnTo>
                <a:lnTo>
                  <a:pt x="175" y="26"/>
                </a:lnTo>
                <a:lnTo>
                  <a:pt x="175" y="27"/>
                </a:lnTo>
                <a:lnTo>
                  <a:pt x="175" y="231"/>
                </a:lnTo>
                <a:lnTo>
                  <a:pt x="175" y="234"/>
                </a:lnTo>
                <a:lnTo>
                  <a:pt x="173" y="237"/>
                </a:lnTo>
                <a:lnTo>
                  <a:pt x="170" y="237"/>
                </a:lnTo>
                <a:lnTo>
                  <a:pt x="5" y="237"/>
                </a:lnTo>
                <a:lnTo>
                  <a:pt x="3" y="237"/>
                </a:lnTo>
                <a:lnTo>
                  <a:pt x="0" y="234"/>
                </a:lnTo>
                <a:lnTo>
                  <a:pt x="0" y="231"/>
                </a:lnTo>
                <a:lnTo>
                  <a:pt x="0" y="27"/>
                </a:lnTo>
                <a:lnTo>
                  <a:pt x="0" y="26"/>
                </a:lnTo>
                <a:lnTo>
                  <a:pt x="1" y="23"/>
                </a:lnTo>
                <a:lnTo>
                  <a:pt x="4" y="22"/>
                </a:lnTo>
                <a:lnTo>
                  <a:pt x="11" y="17"/>
                </a:lnTo>
                <a:lnTo>
                  <a:pt x="22" y="11"/>
                </a:lnTo>
                <a:lnTo>
                  <a:pt x="38" y="6"/>
                </a:lnTo>
                <a:lnTo>
                  <a:pt x="60" y="1"/>
                </a:lnTo>
                <a:lnTo>
                  <a:pt x="88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PA-任意多边形 1507">
            <a:extLst>
              <a:ext uri="{FF2B5EF4-FFF2-40B4-BE49-F238E27FC236}">
                <a16:creationId xmlns:a16="http://schemas.microsoft.com/office/drawing/2014/main" xmlns="" id="{6EB6F477-0011-4CCA-BEA8-76035D112065}"/>
              </a:ext>
            </a:extLst>
          </p:cNvPr>
          <p:cNvSpPr>
            <a:spLocks/>
          </p:cNvSpPr>
          <p:nvPr>
            <p:custDataLst>
              <p:tags r:id="rId25"/>
            </p:custDataLst>
          </p:nvPr>
        </p:nvSpPr>
        <p:spPr bwMode="auto">
          <a:xfrm>
            <a:off x="4671882" y="3335073"/>
            <a:ext cx="36421" cy="36420"/>
          </a:xfrm>
          <a:custGeom>
            <a:avLst/>
            <a:gdLst>
              <a:gd name="T0" fmla="*/ 22 w 46"/>
              <a:gd name="T1" fmla="*/ 0 h 46"/>
              <a:gd name="T2" fmla="*/ 36 w 46"/>
              <a:gd name="T3" fmla="*/ 2 h 46"/>
              <a:gd name="T4" fmla="*/ 43 w 46"/>
              <a:gd name="T5" fmla="*/ 10 h 46"/>
              <a:gd name="T6" fmla="*/ 46 w 46"/>
              <a:gd name="T7" fmla="*/ 23 h 46"/>
              <a:gd name="T8" fmla="*/ 43 w 46"/>
              <a:gd name="T9" fmla="*/ 35 h 46"/>
              <a:gd name="T10" fmla="*/ 36 w 46"/>
              <a:gd name="T11" fmla="*/ 43 h 46"/>
              <a:gd name="T12" fmla="*/ 22 w 46"/>
              <a:gd name="T13" fmla="*/ 46 h 46"/>
              <a:gd name="T14" fmla="*/ 11 w 46"/>
              <a:gd name="T15" fmla="*/ 43 h 46"/>
              <a:gd name="T16" fmla="*/ 3 w 46"/>
              <a:gd name="T17" fmla="*/ 35 h 46"/>
              <a:gd name="T18" fmla="*/ 0 w 46"/>
              <a:gd name="T19" fmla="*/ 23 h 46"/>
              <a:gd name="T20" fmla="*/ 3 w 46"/>
              <a:gd name="T21" fmla="*/ 10 h 46"/>
              <a:gd name="T22" fmla="*/ 11 w 46"/>
              <a:gd name="T23" fmla="*/ 2 h 46"/>
              <a:gd name="T24" fmla="*/ 22 w 46"/>
              <a:gd name="T25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6" h="46">
                <a:moveTo>
                  <a:pt x="22" y="0"/>
                </a:moveTo>
                <a:lnTo>
                  <a:pt x="36" y="2"/>
                </a:lnTo>
                <a:lnTo>
                  <a:pt x="43" y="10"/>
                </a:lnTo>
                <a:lnTo>
                  <a:pt x="46" y="23"/>
                </a:lnTo>
                <a:lnTo>
                  <a:pt x="43" y="35"/>
                </a:lnTo>
                <a:lnTo>
                  <a:pt x="36" y="43"/>
                </a:lnTo>
                <a:lnTo>
                  <a:pt x="22" y="46"/>
                </a:lnTo>
                <a:lnTo>
                  <a:pt x="11" y="43"/>
                </a:lnTo>
                <a:lnTo>
                  <a:pt x="3" y="35"/>
                </a:lnTo>
                <a:lnTo>
                  <a:pt x="0" y="23"/>
                </a:lnTo>
                <a:lnTo>
                  <a:pt x="3" y="10"/>
                </a:lnTo>
                <a:lnTo>
                  <a:pt x="11" y="2"/>
                </a:lnTo>
                <a:lnTo>
                  <a:pt x="22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PA-任意多边形 1508">
            <a:extLst>
              <a:ext uri="{FF2B5EF4-FFF2-40B4-BE49-F238E27FC236}">
                <a16:creationId xmlns:a16="http://schemas.microsoft.com/office/drawing/2014/main" xmlns="" id="{24E1419C-588E-4D5F-9367-EF90B47361E5}"/>
              </a:ext>
            </a:extLst>
          </p:cNvPr>
          <p:cNvSpPr>
            <a:spLocks/>
          </p:cNvSpPr>
          <p:nvPr>
            <p:custDataLst>
              <p:tags r:id="rId26"/>
            </p:custDataLst>
          </p:nvPr>
        </p:nvSpPr>
        <p:spPr bwMode="auto">
          <a:xfrm>
            <a:off x="4843692" y="3335073"/>
            <a:ext cx="36421" cy="36420"/>
          </a:xfrm>
          <a:custGeom>
            <a:avLst/>
            <a:gdLst>
              <a:gd name="T0" fmla="*/ 23 w 46"/>
              <a:gd name="T1" fmla="*/ 0 h 46"/>
              <a:gd name="T2" fmla="*/ 34 w 46"/>
              <a:gd name="T3" fmla="*/ 2 h 46"/>
              <a:gd name="T4" fmla="*/ 44 w 46"/>
              <a:gd name="T5" fmla="*/ 10 h 46"/>
              <a:gd name="T6" fmla="*/ 46 w 46"/>
              <a:gd name="T7" fmla="*/ 23 h 46"/>
              <a:gd name="T8" fmla="*/ 44 w 46"/>
              <a:gd name="T9" fmla="*/ 35 h 46"/>
              <a:gd name="T10" fmla="*/ 34 w 46"/>
              <a:gd name="T11" fmla="*/ 43 h 46"/>
              <a:gd name="T12" fmla="*/ 23 w 46"/>
              <a:gd name="T13" fmla="*/ 46 h 46"/>
              <a:gd name="T14" fmla="*/ 11 w 46"/>
              <a:gd name="T15" fmla="*/ 43 h 46"/>
              <a:gd name="T16" fmla="*/ 3 w 46"/>
              <a:gd name="T17" fmla="*/ 35 h 46"/>
              <a:gd name="T18" fmla="*/ 0 w 46"/>
              <a:gd name="T19" fmla="*/ 23 h 46"/>
              <a:gd name="T20" fmla="*/ 3 w 46"/>
              <a:gd name="T21" fmla="*/ 10 h 46"/>
              <a:gd name="T22" fmla="*/ 11 w 46"/>
              <a:gd name="T23" fmla="*/ 2 h 46"/>
              <a:gd name="T24" fmla="*/ 23 w 46"/>
              <a:gd name="T25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6" h="46">
                <a:moveTo>
                  <a:pt x="23" y="0"/>
                </a:moveTo>
                <a:lnTo>
                  <a:pt x="34" y="2"/>
                </a:lnTo>
                <a:lnTo>
                  <a:pt x="44" y="10"/>
                </a:lnTo>
                <a:lnTo>
                  <a:pt x="46" y="23"/>
                </a:lnTo>
                <a:lnTo>
                  <a:pt x="44" y="35"/>
                </a:lnTo>
                <a:lnTo>
                  <a:pt x="34" y="43"/>
                </a:lnTo>
                <a:lnTo>
                  <a:pt x="23" y="46"/>
                </a:lnTo>
                <a:lnTo>
                  <a:pt x="11" y="43"/>
                </a:lnTo>
                <a:lnTo>
                  <a:pt x="3" y="35"/>
                </a:lnTo>
                <a:lnTo>
                  <a:pt x="0" y="23"/>
                </a:lnTo>
                <a:lnTo>
                  <a:pt x="3" y="10"/>
                </a:lnTo>
                <a:lnTo>
                  <a:pt x="11" y="2"/>
                </a:lnTo>
                <a:lnTo>
                  <a:pt x="23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PA-任意多边形 1509">
            <a:extLst>
              <a:ext uri="{FF2B5EF4-FFF2-40B4-BE49-F238E27FC236}">
                <a16:creationId xmlns:a16="http://schemas.microsoft.com/office/drawing/2014/main" xmlns="" id="{64396B74-3DA4-4675-A590-48CF0A5F304E}"/>
              </a:ext>
            </a:extLst>
          </p:cNvPr>
          <p:cNvSpPr>
            <a:spLocks noEditPoints="1"/>
          </p:cNvSpPr>
          <p:nvPr>
            <p:custDataLst>
              <p:tags r:id="rId27"/>
            </p:custDataLst>
          </p:nvPr>
        </p:nvSpPr>
        <p:spPr bwMode="auto">
          <a:xfrm>
            <a:off x="4646545" y="3113382"/>
            <a:ext cx="256528" cy="280280"/>
          </a:xfrm>
          <a:custGeom>
            <a:avLst/>
            <a:gdLst>
              <a:gd name="T0" fmla="*/ 259 w 324"/>
              <a:gd name="T1" fmla="*/ 272 h 354"/>
              <a:gd name="T2" fmla="*/ 242 w 324"/>
              <a:gd name="T3" fmla="*/ 289 h 354"/>
              <a:gd name="T4" fmla="*/ 242 w 324"/>
              <a:gd name="T5" fmla="*/ 316 h 354"/>
              <a:gd name="T6" fmla="*/ 259 w 324"/>
              <a:gd name="T7" fmla="*/ 333 h 354"/>
              <a:gd name="T8" fmla="*/ 285 w 324"/>
              <a:gd name="T9" fmla="*/ 333 h 354"/>
              <a:gd name="T10" fmla="*/ 303 w 324"/>
              <a:gd name="T11" fmla="*/ 316 h 354"/>
              <a:gd name="T12" fmla="*/ 303 w 324"/>
              <a:gd name="T13" fmla="*/ 289 h 354"/>
              <a:gd name="T14" fmla="*/ 285 w 324"/>
              <a:gd name="T15" fmla="*/ 272 h 354"/>
              <a:gd name="T16" fmla="*/ 54 w 324"/>
              <a:gd name="T17" fmla="*/ 269 h 354"/>
              <a:gd name="T18" fmla="*/ 31 w 324"/>
              <a:gd name="T19" fmla="*/ 278 h 354"/>
              <a:gd name="T20" fmla="*/ 22 w 324"/>
              <a:gd name="T21" fmla="*/ 303 h 354"/>
              <a:gd name="T22" fmla="*/ 31 w 324"/>
              <a:gd name="T23" fmla="*/ 327 h 354"/>
              <a:gd name="T24" fmla="*/ 54 w 324"/>
              <a:gd name="T25" fmla="*/ 336 h 354"/>
              <a:gd name="T26" fmla="*/ 79 w 324"/>
              <a:gd name="T27" fmla="*/ 327 h 354"/>
              <a:gd name="T28" fmla="*/ 88 w 324"/>
              <a:gd name="T29" fmla="*/ 303 h 354"/>
              <a:gd name="T30" fmla="*/ 79 w 324"/>
              <a:gd name="T31" fmla="*/ 278 h 354"/>
              <a:gd name="T32" fmla="*/ 54 w 324"/>
              <a:gd name="T33" fmla="*/ 269 h 354"/>
              <a:gd name="T34" fmla="*/ 277 w 324"/>
              <a:gd name="T35" fmla="*/ 1 h 354"/>
              <a:gd name="T36" fmla="*/ 282 w 324"/>
              <a:gd name="T37" fmla="*/ 5 h 354"/>
              <a:gd name="T38" fmla="*/ 295 w 324"/>
              <a:gd name="T39" fmla="*/ 20 h 354"/>
              <a:gd name="T40" fmla="*/ 311 w 324"/>
              <a:gd name="T41" fmla="*/ 45 h 354"/>
              <a:gd name="T42" fmla="*/ 323 w 324"/>
              <a:gd name="T43" fmla="*/ 74 h 354"/>
              <a:gd name="T44" fmla="*/ 324 w 324"/>
              <a:gd name="T45" fmla="*/ 346 h 354"/>
              <a:gd name="T46" fmla="*/ 323 w 324"/>
              <a:gd name="T47" fmla="*/ 352 h 354"/>
              <a:gd name="T48" fmla="*/ 316 w 324"/>
              <a:gd name="T49" fmla="*/ 354 h 354"/>
              <a:gd name="T50" fmla="*/ 3 w 324"/>
              <a:gd name="T51" fmla="*/ 354 h 354"/>
              <a:gd name="T52" fmla="*/ 0 w 324"/>
              <a:gd name="T53" fmla="*/ 349 h 354"/>
              <a:gd name="T54" fmla="*/ 0 w 324"/>
              <a:gd name="T55" fmla="*/ 90 h 354"/>
              <a:gd name="T56" fmla="*/ 6 w 324"/>
              <a:gd name="T57" fmla="*/ 61 h 354"/>
              <a:gd name="T58" fmla="*/ 22 w 324"/>
              <a:gd name="T59" fmla="*/ 34 h 354"/>
              <a:gd name="T60" fmla="*/ 36 w 324"/>
              <a:gd name="T61" fmla="*/ 13 h 354"/>
              <a:gd name="T62" fmla="*/ 45 w 324"/>
              <a:gd name="T63" fmla="*/ 2 h 354"/>
              <a:gd name="T64" fmla="*/ 51 w 324"/>
              <a:gd name="T65" fmla="*/ 0 h 354"/>
              <a:gd name="T66" fmla="*/ 56 w 324"/>
              <a:gd name="T67" fmla="*/ 2 h 354"/>
              <a:gd name="T68" fmla="*/ 58 w 324"/>
              <a:gd name="T69" fmla="*/ 7 h 354"/>
              <a:gd name="T70" fmla="*/ 266 w 324"/>
              <a:gd name="T71" fmla="*/ 227 h 354"/>
              <a:gd name="T72" fmla="*/ 266 w 324"/>
              <a:gd name="T73" fmla="*/ 5 h 354"/>
              <a:gd name="T74" fmla="*/ 272 w 324"/>
              <a:gd name="T75" fmla="*/ 1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24" h="354">
                <a:moveTo>
                  <a:pt x="272" y="269"/>
                </a:moveTo>
                <a:lnTo>
                  <a:pt x="259" y="272"/>
                </a:lnTo>
                <a:lnTo>
                  <a:pt x="248" y="278"/>
                </a:lnTo>
                <a:lnTo>
                  <a:pt x="242" y="289"/>
                </a:lnTo>
                <a:lnTo>
                  <a:pt x="239" y="303"/>
                </a:lnTo>
                <a:lnTo>
                  <a:pt x="242" y="316"/>
                </a:lnTo>
                <a:lnTo>
                  <a:pt x="248" y="327"/>
                </a:lnTo>
                <a:lnTo>
                  <a:pt x="259" y="333"/>
                </a:lnTo>
                <a:lnTo>
                  <a:pt x="272" y="336"/>
                </a:lnTo>
                <a:lnTo>
                  <a:pt x="285" y="333"/>
                </a:lnTo>
                <a:lnTo>
                  <a:pt x="297" y="327"/>
                </a:lnTo>
                <a:lnTo>
                  <a:pt x="303" y="316"/>
                </a:lnTo>
                <a:lnTo>
                  <a:pt x="306" y="303"/>
                </a:lnTo>
                <a:lnTo>
                  <a:pt x="303" y="289"/>
                </a:lnTo>
                <a:lnTo>
                  <a:pt x="297" y="278"/>
                </a:lnTo>
                <a:lnTo>
                  <a:pt x="285" y="272"/>
                </a:lnTo>
                <a:lnTo>
                  <a:pt x="272" y="269"/>
                </a:lnTo>
                <a:close/>
                <a:moveTo>
                  <a:pt x="54" y="269"/>
                </a:moveTo>
                <a:lnTo>
                  <a:pt x="41" y="272"/>
                </a:lnTo>
                <a:lnTo>
                  <a:pt x="31" y="278"/>
                </a:lnTo>
                <a:lnTo>
                  <a:pt x="24" y="289"/>
                </a:lnTo>
                <a:lnTo>
                  <a:pt x="22" y="303"/>
                </a:lnTo>
                <a:lnTo>
                  <a:pt x="24" y="316"/>
                </a:lnTo>
                <a:lnTo>
                  <a:pt x="31" y="327"/>
                </a:lnTo>
                <a:lnTo>
                  <a:pt x="41" y="333"/>
                </a:lnTo>
                <a:lnTo>
                  <a:pt x="54" y="336"/>
                </a:lnTo>
                <a:lnTo>
                  <a:pt x="68" y="333"/>
                </a:lnTo>
                <a:lnTo>
                  <a:pt x="79" y="327"/>
                </a:lnTo>
                <a:lnTo>
                  <a:pt x="86" y="316"/>
                </a:lnTo>
                <a:lnTo>
                  <a:pt x="88" y="303"/>
                </a:lnTo>
                <a:lnTo>
                  <a:pt x="86" y="289"/>
                </a:lnTo>
                <a:lnTo>
                  <a:pt x="79" y="278"/>
                </a:lnTo>
                <a:lnTo>
                  <a:pt x="68" y="272"/>
                </a:lnTo>
                <a:lnTo>
                  <a:pt x="54" y="269"/>
                </a:lnTo>
                <a:close/>
                <a:moveTo>
                  <a:pt x="274" y="0"/>
                </a:moveTo>
                <a:lnTo>
                  <a:pt x="277" y="1"/>
                </a:lnTo>
                <a:lnTo>
                  <a:pt x="280" y="2"/>
                </a:lnTo>
                <a:lnTo>
                  <a:pt x="282" y="5"/>
                </a:lnTo>
                <a:lnTo>
                  <a:pt x="287" y="11"/>
                </a:lnTo>
                <a:lnTo>
                  <a:pt x="295" y="20"/>
                </a:lnTo>
                <a:lnTo>
                  <a:pt x="303" y="32"/>
                </a:lnTo>
                <a:lnTo>
                  <a:pt x="311" y="45"/>
                </a:lnTo>
                <a:lnTo>
                  <a:pt x="317" y="60"/>
                </a:lnTo>
                <a:lnTo>
                  <a:pt x="323" y="74"/>
                </a:lnTo>
                <a:lnTo>
                  <a:pt x="324" y="89"/>
                </a:lnTo>
                <a:lnTo>
                  <a:pt x="324" y="346"/>
                </a:lnTo>
                <a:lnTo>
                  <a:pt x="324" y="349"/>
                </a:lnTo>
                <a:lnTo>
                  <a:pt x="323" y="352"/>
                </a:lnTo>
                <a:lnTo>
                  <a:pt x="320" y="354"/>
                </a:lnTo>
                <a:lnTo>
                  <a:pt x="316" y="354"/>
                </a:lnTo>
                <a:lnTo>
                  <a:pt x="7" y="354"/>
                </a:lnTo>
                <a:lnTo>
                  <a:pt x="3" y="354"/>
                </a:lnTo>
                <a:lnTo>
                  <a:pt x="1" y="352"/>
                </a:lnTo>
                <a:lnTo>
                  <a:pt x="0" y="349"/>
                </a:lnTo>
                <a:lnTo>
                  <a:pt x="0" y="346"/>
                </a:lnTo>
                <a:lnTo>
                  <a:pt x="0" y="90"/>
                </a:lnTo>
                <a:lnTo>
                  <a:pt x="1" y="75"/>
                </a:lnTo>
                <a:lnTo>
                  <a:pt x="6" y="61"/>
                </a:lnTo>
                <a:lnTo>
                  <a:pt x="13" y="47"/>
                </a:lnTo>
                <a:lnTo>
                  <a:pt x="22" y="34"/>
                </a:lnTo>
                <a:lnTo>
                  <a:pt x="30" y="22"/>
                </a:lnTo>
                <a:lnTo>
                  <a:pt x="36" y="13"/>
                </a:lnTo>
                <a:lnTo>
                  <a:pt x="43" y="5"/>
                </a:lnTo>
                <a:lnTo>
                  <a:pt x="45" y="2"/>
                </a:lnTo>
                <a:lnTo>
                  <a:pt x="47" y="1"/>
                </a:lnTo>
                <a:lnTo>
                  <a:pt x="51" y="0"/>
                </a:lnTo>
                <a:lnTo>
                  <a:pt x="53" y="1"/>
                </a:lnTo>
                <a:lnTo>
                  <a:pt x="56" y="2"/>
                </a:lnTo>
                <a:lnTo>
                  <a:pt x="57" y="5"/>
                </a:lnTo>
                <a:lnTo>
                  <a:pt x="58" y="7"/>
                </a:lnTo>
                <a:lnTo>
                  <a:pt x="58" y="227"/>
                </a:lnTo>
                <a:lnTo>
                  <a:pt x="266" y="227"/>
                </a:lnTo>
                <a:lnTo>
                  <a:pt x="266" y="7"/>
                </a:lnTo>
                <a:lnTo>
                  <a:pt x="266" y="5"/>
                </a:lnTo>
                <a:lnTo>
                  <a:pt x="269" y="2"/>
                </a:lnTo>
                <a:lnTo>
                  <a:pt x="272" y="1"/>
                </a:lnTo>
                <a:lnTo>
                  <a:pt x="274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PA-任意多边形 1510">
            <a:extLst>
              <a:ext uri="{FF2B5EF4-FFF2-40B4-BE49-F238E27FC236}">
                <a16:creationId xmlns:a16="http://schemas.microsoft.com/office/drawing/2014/main" xmlns="" id="{DAB9548E-443F-49CA-835A-1228D6BF4006}"/>
              </a:ext>
            </a:extLst>
          </p:cNvPr>
          <p:cNvSpPr>
            <a:spLocks/>
          </p:cNvSpPr>
          <p:nvPr>
            <p:custDataLst>
              <p:tags r:id="rId28"/>
            </p:custDataLst>
          </p:nvPr>
        </p:nvSpPr>
        <p:spPr bwMode="auto">
          <a:xfrm>
            <a:off x="4638628" y="3405538"/>
            <a:ext cx="272363" cy="25336"/>
          </a:xfrm>
          <a:custGeom>
            <a:avLst/>
            <a:gdLst>
              <a:gd name="T0" fmla="*/ 11 w 344"/>
              <a:gd name="T1" fmla="*/ 0 h 32"/>
              <a:gd name="T2" fmla="*/ 334 w 344"/>
              <a:gd name="T3" fmla="*/ 0 h 32"/>
              <a:gd name="T4" fmla="*/ 344 w 344"/>
              <a:gd name="T5" fmla="*/ 32 h 32"/>
              <a:gd name="T6" fmla="*/ 0 w 344"/>
              <a:gd name="T7" fmla="*/ 32 h 32"/>
              <a:gd name="T8" fmla="*/ 11 w 344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4" h="32">
                <a:moveTo>
                  <a:pt x="11" y="0"/>
                </a:moveTo>
                <a:lnTo>
                  <a:pt x="334" y="0"/>
                </a:lnTo>
                <a:lnTo>
                  <a:pt x="344" y="32"/>
                </a:lnTo>
                <a:lnTo>
                  <a:pt x="0" y="32"/>
                </a:lnTo>
                <a:lnTo>
                  <a:pt x="11" y="0"/>
                </a:lnTo>
                <a:close/>
              </a:path>
            </a:pathLst>
          </a:custGeom>
          <a:solidFill>
            <a:schemeClr val="accent4"/>
          </a:solidFill>
          <a:ln w="0">
            <a:solidFill>
              <a:schemeClr val="accent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PA-Line 1511">
            <a:extLst>
              <a:ext uri="{FF2B5EF4-FFF2-40B4-BE49-F238E27FC236}">
                <a16:creationId xmlns:a16="http://schemas.microsoft.com/office/drawing/2014/main" xmlns="" id="{11955708-3BDC-4690-9316-9E626B25268F}"/>
              </a:ext>
            </a:extLst>
          </p:cNvPr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 flipH="1">
            <a:off x="4638628" y="3430874"/>
            <a:ext cx="272363" cy="0"/>
          </a:xfrm>
          <a:prstGeom prst="line">
            <a:avLst/>
          </a:prstGeom>
          <a:noFill/>
          <a:ln w="12700">
            <a:solidFill>
              <a:schemeClr val="accent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PA-Line 1512">
            <a:extLst>
              <a:ext uri="{FF2B5EF4-FFF2-40B4-BE49-F238E27FC236}">
                <a16:creationId xmlns:a16="http://schemas.microsoft.com/office/drawing/2014/main" xmlns="" id="{07B572D1-70C2-416D-98CB-21D703E83847}"/>
              </a:ext>
            </a:extLst>
          </p:cNvPr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 flipV="1">
            <a:off x="4638628" y="3405538"/>
            <a:ext cx="8710" cy="25336"/>
          </a:xfrm>
          <a:prstGeom prst="line">
            <a:avLst/>
          </a:prstGeom>
          <a:noFill/>
          <a:ln w="12700">
            <a:solidFill>
              <a:schemeClr val="accent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PA-Line 1513">
            <a:extLst>
              <a:ext uri="{FF2B5EF4-FFF2-40B4-BE49-F238E27FC236}">
                <a16:creationId xmlns:a16="http://schemas.microsoft.com/office/drawing/2014/main" xmlns="" id="{893560C1-6634-46BC-8943-7F151C15C149}"/>
              </a:ext>
            </a:extLst>
          </p:cNvPr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>
            <a:off x="4647338" y="3405538"/>
            <a:ext cx="255736" cy="0"/>
          </a:xfrm>
          <a:prstGeom prst="line">
            <a:avLst/>
          </a:prstGeom>
          <a:noFill/>
          <a:ln w="12700">
            <a:solidFill>
              <a:schemeClr val="accent4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PA-Line 1514">
            <a:extLst>
              <a:ext uri="{FF2B5EF4-FFF2-40B4-BE49-F238E27FC236}">
                <a16:creationId xmlns:a16="http://schemas.microsoft.com/office/drawing/2014/main" xmlns="" id="{05F78EA4-E5ED-41C2-A2C9-F345E45F4532}"/>
              </a:ext>
            </a:extLst>
          </p:cNvPr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>
            <a:off x="4903073" y="3405538"/>
            <a:ext cx="7917" cy="25336"/>
          </a:xfrm>
          <a:prstGeom prst="line">
            <a:avLst/>
          </a:prstGeom>
          <a:noFill/>
          <a:ln w="12700">
            <a:solidFill>
              <a:schemeClr val="accent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PA-任意多边形 1515">
            <a:extLst>
              <a:ext uri="{FF2B5EF4-FFF2-40B4-BE49-F238E27FC236}">
                <a16:creationId xmlns:a16="http://schemas.microsoft.com/office/drawing/2014/main" xmlns="" id="{B4E16C5E-AC8A-4F56-8A46-D9D53B6A09E3}"/>
              </a:ext>
            </a:extLst>
          </p:cNvPr>
          <p:cNvSpPr>
            <a:spLocks noEditPoints="1"/>
          </p:cNvSpPr>
          <p:nvPr>
            <p:custDataLst>
              <p:tags r:id="rId33"/>
            </p:custDataLst>
          </p:nvPr>
        </p:nvSpPr>
        <p:spPr bwMode="auto">
          <a:xfrm>
            <a:off x="4641795" y="3444334"/>
            <a:ext cx="273946" cy="157559"/>
          </a:xfrm>
          <a:custGeom>
            <a:avLst/>
            <a:gdLst>
              <a:gd name="T0" fmla="*/ 38 w 346"/>
              <a:gd name="T1" fmla="*/ 126 h 199"/>
              <a:gd name="T2" fmla="*/ 28 w 346"/>
              <a:gd name="T3" fmla="*/ 163 h 199"/>
              <a:gd name="T4" fmla="*/ 318 w 346"/>
              <a:gd name="T5" fmla="*/ 163 h 199"/>
              <a:gd name="T6" fmla="*/ 308 w 346"/>
              <a:gd name="T7" fmla="*/ 126 h 199"/>
              <a:gd name="T8" fmla="*/ 38 w 346"/>
              <a:gd name="T9" fmla="*/ 126 h 199"/>
              <a:gd name="T10" fmla="*/ 59 w 346"/>
              <a:gd name="T11" fmla="*/ 54 h 199"/>
              <a:gd name="T12" fmla="*/ 49 w 346"/>
              <a:gd name="T13" fmla="*/ 89 h 199"/>
              <a:gd name="T14" fmla="*/ 297 w 346"/>
              <a:gd name="T15" fmla="*/ 89 h 199"/>
              <a:gd name="T16" fmla="*/ 287 w 346"/>
              <a:gd name="T17" fmla="*/ 54 h 199"/>
              <a:gd name="T18" fmla="*/ 59 w 346"/>
              <a:gd name="T19" fmla="*/ 54 h 199"/>
              <a:gd name="T20" fmla="*/ 53 w 346"/>
              <a:gd name="T21" fmla="*/ 0 h 199"/>
              <a:gd name="T22" fmla="*/ 74 w 346"/>
              <a:gd name="T23" fmla="*/ 0 h 199"/>
              <a:gd name="T24" fmla="*/ 70 w 346"/>
              <a:gd name="T25" fmla="*/ 17 h 199"/>
              <a:gd name="T26" fmla="*/ 276 w 346"/>
              <a:gd name="T27" fmla="*/ 17 h 199"/>
              <a:gd name="T28" fmla="*/ 272 w 346"/>
              <a:gd name="T29" fmla="*/ 0 h 199"/>
              <a:gd name="T30" fmla="*/ 293 w 346"/>
              <a:gd name="T31" fmla="*/ 0 h 199"/>
              <a:gd name="T32" fmla="*/ 346 w 346"/>
              <a:gd name="T33" fmla="*/ 186 h 199"/>
              <a:gd name="T34" fmla="*/ 346 w 346"/>
              <a:gd name="T35" fmla="*/ 190 h 199"/>
              <a:gd name="T36" fmla="*/ 344 w 346"/>
              <a:gd name="T37" fmla="*/ 194 h 199"/>
              <a:gd name="T38" fmla="*/ 342 w 346"/>
              <a:gd name="T39" fmla="*/ 197 h 199"/>
              <a:gd name="T40" fmla="*/ 339 w 346"/>
              <a:gd name="T41" fmla="*/ 198 h 199"/>
              <a:gd name="T42" fmla="*/ 337 w 346"/>
              <a:gd name="T43" fmla="*/ 199 h 199"/>
              <a:gd name="T44" fmla="*/ 337 w 346"/>
              <a:gd name="T45" fmla="*/ 199 h 199"/>
              <a:gd name="T46" fmla="*/ 337 w 346"/>
              <a:gd name="T47" fmla="*/ 199 h 199"/>
              <a:gd name="T48" fmla="*/ 337 w 346"/>
              <a:gd name="T49" fmla="*/ 199 h 199"/>
              <a:gd name="T50" fmla="*/ 335 w 346"/>
              <a:gd name="T51" fmla="*/ 199 h 199"/>
              <a:gd name="T52" fmla="*/ 11 w 346"/>
              <a:gd name="T53" fmla="*/ 199 h 199"/>
              <a:gd name="T54" fmla="*/ 11 w 346"/>
              <a:gd name="T55" fmla="*/ 199 h 199"/>
              <a:gd name="T56" fmla="*/ 9 w 346"/>
              <a:gd name="T57" fmla="*/ 199 h 199"/>
              <a:gd name="T58" fmla="*/ 9 w 346"/>
              <a:gd name="T59" fmla="*/ 199 h 199"/>
              <a:gd name="T60" fmla="*/ 9 w 346"/>
              <a:gd name="T61" fmla="*/ 199 h 199"/>
              <a:gd name="T62" fmla="*/ 7 w 346"/>
              <a:gd name="T63" fmla="*/ 198 h 199"/>
              <a:gd name="T64" fmla="*/ 4 w 346"/>
              <a:gd name="T65" fmla="*/ 197 h 199"/>
              <a:gd name="T66" fmla="*/ 2 w 346"/>
              <a:gd name="T67" fmla="*/ 194 h 199"/>
              <a:gd name="T68" fmla="*/ 0 w 346"/>
              <a:gd name="T69" fmla="*/ 190 h 199"/>
              <a:gd name="T70" fmla="*/ 0 w 346"/>
              <a:gd name="T71" fmla="*/ 186 h 199"/>
              <a:gd name="T72" fmla="*/ 53 w 346"/>
              <a:gd name="T73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46" h="199">
                <a:moveTo>
                  <a:pt x="38" y="126"/>
                </a:moveTo>
                <a:lnTo>
                  <a:pt x="28" y="163"/>
                </a:lnTo>
                <a:lnTo>
                  <a:pt x="318" y="163"/>
                </a:lnTo>
                <a:lnTo>
                  <a:pt x="308" y="126"/>
                </a:lnTo>
                <a:lnTo>
                  <a:pt x="38" y="126"/>
                </a:lnTo>
                <a:close/>
                <a:moveTo>
                  <a:pt x="59" y="54"/>
                </a:moveTo>
                <a:lnTo>
                  <a:pt x="49" y="89"/>
                </a:lnTo>
                <a:lnTo>
                  <a:pt x="297" y="89"/>
                </a:lnTo>
                <a:lnTo>
                  <a:pt x="287" y="54"/>
                </a:lnTo>
                <a:lnTo>
                  <a:pt x="59" y="54"/>
                </a:lnTo>
                <a:close/>
                <a:moveTo>
                  <a:pt x="53" y="0"/>
                </a:moveTo>
                <a:lnTo>
                  <a:pt x="74" y="0"/>
                </a:lnTo>
                <a:lnTo>
                  <a:pt x="70" y="17"/>
                </a:lnTo>
                <a:lnTo>
                  <a:pt x="276" y="17"/>
                </a:lnTo>
                <a:lnTo>
                  <a:pt x="272" y="0"/>
                </a:lnTo>
                <a:lnTo>
                  <a:pt x="293" y="0"/>
                </a:lnTo>
                <a:lnTo>
                  <a:pt x="346" y="186"/>
                </a:lnTo>
                <a:lnTo>
                  <a:pt x="346" y="190"/>
                </a:lnTo>
                <a:lnTo>
                  <a:pt x="344" y="194"/>
                </a:lnTo>
                <a:lnTo>
                  <a:pt x="342" y="197"/>
                </a:lnTo>
                <a:lnTo>
                  <a:pt x="339" y="198"/>
                </a:lnTo>
                <a:lnTo>
                  <a:pt x="337" y="199"/>
                </a:lnTo>
                <a:lnTo>
                  <a:pt x="337" y="199"/>
                </a:lnTo>
                <a:lnTo>
                  <a:pt x="337" y="199"/>
                </a:lnTo>
                <a:lnTo>
                  <a:pt x="337" y="199"/>
                </a:lnTo>
                <a:lnTo>
                  <a:pt x="335" y="199"/>
                </a:lnTo>
                <a:lnTo>
                  <a:pt x="11" y="199"/>
                </a:lnTo>
                <a:lnTo>
                  <a:pt x="11" y="199"/>
                </a:lnTo>
                <a:lnTo>
                  <a:pt x="9" y="199"/>
                </a:lnTo>
                <a:lnTo>
                  <a:pt x="9" y="199"/>
                </a:lnTo>
                <a:lnTo>
                  <a:pt x="9" y="199"/>
                </a:lnTo>
                <a:lnTo>
                  <a:pt x="7" y="198"/>
                </a:lnTo>
                <a:lnTo>
                  <a:pt x="4" y="197"/>
                </a:lnTo>
                <a:lnTo>
                  <a:pt x="2" y="194"/>
                </a:lnTo>
                <a:lnTo>
                  <a:pt x="0" y="190"/>
                </a:lnTo>
                <a:lnTo>
                  <a:pt x="0" y="186"/>
                </a:lnTo>
                <a:lnTo>
                  <a:pt x="53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PA-椭圆 72">
            <a:extLst>
              <a:ext uri="{FF2B5EF4-FFF2-40B4-BE49-F238E27FC236}">
                <a16:creationId xmlns:a16="http://schemas.microsoft.com/office/drawing/2014/main" xmlns="" id="{C6320951-BBB6-41B1-B875-F5DEAC4289AD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3892225" y="3763307"/>
            <a:ext cx="989733" cy="989733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PA-椭圆 73">
            <a:extLst>
              <a:ext uri="{FF2B5EF4-FFF2-40B4-BE49-F238E27FC236}">
                <a16:creationId xmlns:a16="http://schemas.microsoft.com/office/drawing/2014/main" xmlns="" id="{F2646B3A-7A3E-464A-9654-90A3296EA8A3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3540172" y="4698237"/>
            <a:ext cx="989733" cy="989733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PA-组合 4">
            <a:extLst>
              <a:ext uri="{FF2B5EF4-FFF2-40B4-BE49-F238E27FC236}">
                <a16:creationId xmlns:a16="http://schemas.microsoft.com/office/drawing/2014/main" xmlns="" id="{632F2F8E-BF75-4A08-BE6C-FC41B5356D7E}"/>
              </a:ext>
            </a:extLst>
          </p:cNvPr>
          <p:cNvGrpSpPr/>
          <p:nvPr>
            <p:custDataLst>
              <p:tags r:id="rId36"/>
            </p:custDataLst>
          </p:nvPr>
        </p:nvGrpSpPr>
        <p:grpSpPr>
          <a:xfrm>
            <a:off x="4070789" y="4064428"/>
            <a:ext cx="664848" cy="416629"/>
            <a:chOff x="3637761" y="3944073"/>
            <a:chExt cx="1022270" cy="640609"/>
          </a:xfrm>
        </p:grpSpPr>
        <p:sp>
          <p:nvSpPr>
            <p:cNvPr id="51" name="PA-矩形 381">
              <a:extLst>
                <a:ext uri="{FF2B5EF4-FFF2-40B4-BE49-F238E27FC236}">
                  <a16:creationId xmlns:a16="http://schemas.microsoft.com/office/drawing/2014/main" xmlns="" id="{90337E26-3EEF-4185-A2A8-1DCE4F5D5303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3798925" y="3944073"/>
              <a:ext cx="357673" cy="628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2" name="Group 371">
              <a:extLst>
                <a:ext uri="{FF2B5EF4-FFF2-40B4-BE49-F238E27FC236}">
                  <a16:creationId xmlns:a16="http://schemas.microsoft.com/office/drawing/2014/main" xmlns="" id="{38EA4D83-45DC-458B-B445-381327257946}"/>
                </a:ext>
              </a:extLst>
            </p:cNvPr>
            <p:cNvGrpSpPr/>
            <p:nvPr/>
          </p:nvGrpSpPr>
          <p:grpSpPr>
            <a:xfrm>
              <a:off x="3637761" y="3949170"/>
              <a:ext cx="1022270" cy="635512"/>
              <a:chOff x="8024813" y="2352675"/>
              <a:chExt cx="952500" cy="592138"/>
            </a:xfrm>
          </p:grpSpPr>
          <p:sp>
            <p:nvSpPr>
              <p:cNvPr id="53" name="PA-任意多边形 1524">
                <a:extLst>
                  <a:ext uri="{FF2B5EF4-FFF2-40B4-BE49-F238E27FC236}">
                    <a16:creationId xmlns:a16="http://schemas.microsoft.com/office/drawing/2014/main" xmlns="" id="{2E53A887-A09F-44A6-9A2F-F04E5FA101B7}"/>
                  </a:ext>
                </a:extLst>
              </p:cNvPr>
              <p:cNvSpPr>
                <a:spLocks/>
              </p:cNvSpPr>
              <p:nvPr>
                <p:custDataLst>
                  <p:tags r:id="rId43"/>
                </p:custDataLst>
              </p:nvPr>
            </p:nvSpPr>
            <p:spPr bwMode="auto">
              <a:xfrm>
                <a:off x="8034338" y="2352675"/>
                <a:ext cx="581025" cy="376238"/>
              </a:xfrm>
              <a:custGeom>
                <a:avLst/>
                <a:gdLst>
                  <a:gd name="T0" fmla="*/ 2 w 366"/>
                  <a:gd name="T1" fmla="*/ 0 h 237"/>
                  <a:gd name="T2" fmla="*/ 363 w 366"/>
                  <a:gd name="T3" fmla="*/ 0 h 237"/>
                  <a:gd name="T4" fmla="*/ 365 w 366"/>
                  <a:gd name="T5" fmla="*/ 0 h 237"/>
                  <a:gd name="T6" fmla="*/ 366 w 366"/>
                  <a:gd name="T7" fmla="*/ 3 h 237"/>
                  <a:gd name="T8" fmla="*/ 366 w 366"/>
                  <a:gd name="T9" fmla="*/ 234 h 237"/>
                  <a:gd name="T10" fmla="*/ 365 w 366"/>
                  <a:gd name="T11" fmla="*/ 236 h 237"/>
                  <a:gd name="T12" fmla="*/ 363 w 366"/>
                  <a:gd name="T13" fmla="*/ 237 h 237"/>
                  <a:gd name="T14" fmla="*/ 2 w 366"/>
                  <a:gd name="T15" fmla="*/ 237 h 237"/>
                  <a:gd name="T16" fmla="*/ 0 w 366"/>
                  <a:gd name="T17" fmla="*/ 236 h 237"/>
                  <a:gd name="T18" fmla="*/ 0 w 366"/>
                  <a:gd name="T19" fmla="*/ 234 h 237"/>
                  <a:gd name="T20" fmla="*/ 0 w 366"/>
                  <a:gd name="T21" fmla="*/ 3 h 237"/>
                  <a:gd name="T22" fmla="*/ 0 w 366"/>
                  <a:gd name="T23" fmla="*/ 0 h 237"/>
                  <a:gd name="T24" fmla="*/ 2 w 366"/>
                  <a:gd name="T25" fmla="*/ 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6" h="237">
                    <a:moveTo>
                      <a:pt x="2" y="0"/>
                    </a:moveTo>
                    <a:lnTo>
                      <a:pt x="363" y="0"/>
                    </a:lnTo>
                    <a:lnTo>
                      <a:pt x="365" y="0"/>
                    </a:lnTo>
                    <a:lnTo>
                      <a:pt x="366" y="3"/>
                    </a:lnTo>
                    <a:lnTo>
                      <a:pt x="366" y="234"/>
                    </a:lnTo>
                    <a:lnTo>
                      <a:pt x="365" y="236"/>
                    </a:lnTo>
                    <a:lnTo>
                      <a:pt x="363" y="237"/>
                    </a:lnTo>
                    <a:lnTo>
                      <a:pt x="2" y="237"/>
                    </a:lnTo>
                    <a:lnTo>
                      <a:pt x="0" y="236"/>
                    </a:lnTo>
                    <a:lnTo>
                      <a:pt x="0" y="234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PA-任意多边形 1525">
                <a:extLst>
                  <a:ext uri="{FF2B5EF4-FFF2-40B4-BE49-F238E27FC236}">
                    <a16:creationId xmlns:a16="http://schemas.microsoft.com/office/drawing/2014/main" xmlns="" id="{8FDA82F4-C91B-4ABB-A7F2-0CCF1C70BE29}"/>
                  </a:ext>
                </a:extLst>
              </p:cNvPr>
              <p:cNvSpPr>
                <a:spLocks noEditPoints="1"/>
              </p:cNvSpPr>
              <p:nvPr>
                <p:custDataLst>
                  <p:tags r:id="rId44"/>
                </p:custDataLst>
              </p:nvPr>
            </p:nvSpPr>
            <p:spPr bwMode="auto">
              <a:xfrm>
                <a:off x="8718551" y="2763838"/>
                <a:ext cx="177800" cy="179388"/>
              </a:xfrm>
              <a:custGeom>
                <a:avLst/>
                <a:gdLst>
                  <a:gd name="T0" fmla="*/ 55 w 112"/>
                  <a:gd name="T1" fmla="*/ 30 h 113"/>
                  <a:gd name="T2" fmla="*/ 42 w 112"/>
                  <a:gd name="T3" fmla="*/ 33 h 113"/>
                  <a:gd name="T4" fmla="*/ 33 w 112"/>
                  <a:gd name="T5" fmla="*/ 43 h 113"/>
                  <a:gd name="T6" fmla="*/ 29 w 112"/>
                  <a:gd name="T7" fmla="*/ 56 h 113"/>
                  <a:gd name="T8" fmla="*/ 33 w 112"/>
                  <a:gd name="T9" fmla="*/ 69 h 113"/>
                  <a:gd name="T10" fmla="*/ 42 w 112"/>
                  <a:gd name="T11" fmla="*/ 80 h 113"/>
                  <a:gd name="T12" fmla="*/ 55 w 112"/>
                  <a:gd name="T13" fmla="*/ 83 h 113"/>
                  <a:gd name="T14" fmla="*/ 70 w 112"/>
                  <a:gd name="T15" fmla="*/ 80 h 113"/>
                  <a:gd name="T16" fmla="*/ 79 w 112"/>
                  <a:gd name="T17" fmla="*/ 69 h 113"/>
                  <a:gd name="T18" fmla="*/ 83 w 112"/>
                  <a:gd name="T19" fmla="*/ 56 h 113"/>
                  <a:gd name="T20" fmla="*/ 79 w 112"/>
                  <a:gd name="T21" fmla="*/ 43 h 113"/>
                  <a:gd name="T22" fmla="*/ 70 w 112"/>
                  <a:gd name="T23" fmla="*/ 33 h 113"/>
                  <a:gd name="T24" fmla="*/ 55 w 112"/>
                  <a:gd name="T25" fmla="*/ 30 h 113"/>
                  <a:gd name="T26" fmla="*/ 55 w 112"/>
                  <a:gd name="T27" fmla="*/ 0 h 113"/>
                  <a:gd name="T28" fmla="*/ 74 w 112"/>
                  <a:gd name="T29" fmla="*/ 4 h 113"/>
                  <a:gd name="T30" fmla="*/ 89 w 112"/>
                  <a:gd name="T31" fmla="*/ 12 h 113"/>
                  <a:gd name="T32" fmla="*/ 101 w 112"/>
                  <a:gd name="T33" fmla="*/ 24 h 113"/>
                  <a:gd name="T34" fmla="*/ 109 w 112"/>
                  <a:gd name="T35" fmla="*/ 39 h 113"/>
                  <a:gd name="T36" fmla="*/ 112 w 112"/>
                  <a:gd name="T37" fmla="*/ 56 h 113"/>
                  <a:gd name="T38" fmla="*/ 109 w 112"/>
                  <a:gd name="T39" fmla="*/ 75 h 113"/>
                  <a:gd name="T40" fmla="*/ 101 w 112"/>
                  <a:gd name="T41" fmla="*/ 89 h 113"/>
                  <a:gd name="T42" fmla="*/ 89 w 112"/>
                  <a:gd name="T43" fmla="*/ 101 h 113"/>
                  <a:gd name="T44" fmla="*/ 74 w 112"/>
                  <a:gd name="T45" fmla="*/ 110 h 113"/>
                  <a:gd name="T46" fmla="*/ 55 w 112"/>
                  <a:gd name="T47" fmla="*/ 113 h 113"/>
                  <a:gd name="T48" fmla="*/ 38 w 112"/>
                  <a:gd name="T49" fmla="*/ 110 h 113"/>
                  <a:gd name="T50" fmla="*/ 23 w 112"/>
                  <a:gd name="T51" fmla="*/ 101 h 113"/>
                  <a:gd name="T52" fmla="*/ 11 w 112"/>
                  <a:gd name="T53" fmla="*/ 89 h 113"/>
                  <a:gd name="T54" fmla="*/ 3 w 112"/>
                  <a:gd name="T55" fmla="*/ 75 h 113"/>
                  <a:gd name="T56" fmla="*/ 0 w 112"/>
                  <a:gd name="T57" fmla="*/ 56 h 113"/>
                  <a:gd name="T58" fmla="*/ 3 w 112"/>
                  <a:gd name="T59" fmla="*/ 39 h 113"/>
                  <a:gd name="T60" fmla="*/ 11 w 112"/>
                  <a:gd name="T61" fmla="*/ 24 h 113"/>
                  <a:gd name="T62" fmla="*/ 23 w 112"/>
                  <a:gd name="T63" fmla="*/ 12 h 113"/>
                  <a:gd name="T64" fmla="*/ 38 w 112"/>
                  <a:gd name="T65" fmla="*/ 4 h 113"/>
                  <a:gd name="T66" fmla="*/ 55 w 112"/>
                  <a:gd name="T6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2" h="113">
                    <a:moveTo>
                      <a:pt x="55" y="30"/>
                    </a:moveTo>
                    <a:lnTo>
                      <a:pt x="42" y="33"/>
                    </a:lnTo>
                    <a:lnTo>
                      <a:pt x="33" y="43"/>
                    </a:lnTo>
                    <a:lnTo>
                      <a:pt x="29" y="56"/>
                    </a:lnTo>
                    <a:lnTo>
                      <a:pt x="33" y="69"/>
                    </a:lnTo>
                    <a:lnTo>
                      <a:pt x="42" y="80"/>
                    </a:lnTo>
                    <a:lnTo>
                      <a:pt x="55" y="83"/>
                    </a:lnTo>
                    <a:lnTo>
                      <a:pt x="70" y="80"/>
                    </a:lnTo>
                    <a:lnTo>
                      <a:pt x="79" y="69"/>
                    </a:lnTo>
                    <a:lnTo>
                      <a:pt x="83" y="56"/>
                    </a:lnTo>
                    <a:lnTo>
                      <a:pt x="79" y="43"/>
                    </a:lnTo>
                    <a:lnTo>
                      <a:pt x="70" y="33"/>
                    </a:lnTo>
                    <a:lnTo>
                      <a:pt x="55" y="30"/>
                    </a:lnTo>
                    <a:close/>
                    <a:moveTo>
                      <a:pt x="55" y="0"/>
                    </a:moveTo>
                    <a:lnTo>
                      <a:pt x="74" y="4"/>
                    </a:lnTo>
                    <a:lnTo>
                      <a:pt x="89" y="12"/>
                    </a:lnTo>
                    <a:lnTo>
                      <a:pt x="101" y="24"/>
                    </a:lnTo>
                    <a:lnTo>
                      <a:pt x="109" y="39"/>
                    </a:lnTo>
                    <a:lnTo>
                      <a:pt x="112" y="56"/>
                    </a:lnTo>
                    <a:lnTo>
                      <a:pt x="109" y="75"/>
                    </a:lnTo>
                    <a:lnTo>
                      <a:pt x="101" y="89"/>
                    </a:lnTo>
                    <a:lnTo>
                      <a:pt x="89" y="101"/>
                    </a:lnTo>
                    <a:lnTo>
                      <a:pt x="74" y="110"/>
                    </a:lnTo>
                    <a:lnTo>
                      <a:pt x="55" y="113"/>
                    </a:lnTo>
                    <a:lnTo>
                      <a:pt x="38" y="110"/>
                    </a:lnTo>
                    <a:lnTo>
                      <a:pt x="23" y="101"/>
                    </a:lnTo>
                    <a:lnTo>
                      <a:pt x="11" y="89"/>
                    </a:lnTo>
                    <a:lnTo>
                      <a:pt x="3" y="75"/>
                    </a:lnTo>
                    <a:lnTo>
                      <a:pt x="0" y="56"/>
                    </a:lnTo>
                    <a:lnTo>
                      <a:pt x="3" y="39"/>
                    </a:lnTo>
                    <a:lnTo>
                      <a:pt x="11" y="24"/>
                    </a:lnTo>
                    <a:lnTo>
                      <a:pt x="23" y="12"/>
                    </a:lnTo>
                    <a:lnTo>
                      <a:pt x="38" y="4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PA-任意多边形 1526">
                <a:extLst>
                  <a:ext uri="{FF2B5EF4-FFF2-40B4-BE49-F238E27FC236}">
                    <a16:creationId xmlns:a16="http://schemas.microsoft.com/office/drawing/2014/main" xmlns="" id="{D1A2B214-314C-4EB1-A22F-D2553AEC3AA5}"/>
                  </a:ext>
                </a:extLst>
              </p:cNvPr>
              <p:cNvSpPr>
                <a:spLocks noEditPoints="1"/>
              </p:cNvSpPr>
              <p:nvPr>
                <p:custDataLst>
                  <p:tags r:id="rId45"/>
                </p:custDataLst>
              </p:nvPr>
            </p:nvSpPr>
            <p:spPr bwMode="auto">
              <a:xfrm>
                <a:off x="8129588" y="2768600"/>
                <a:ext cx="177800" cy="176213"/>
              </a:xfrm>
              <a:custGeom>
                <a:avLst/>
                <a:gdLst>
                  <a:gd name="T0" fmla="*/ 56 w 112"/>
                  <a:gd name="T1" fmla="*/ 29 h 111"/>
                  <a:gd name="T2" fmla="*/ 43 w 112"/>
                  <a:gd name="T3" fmla="*/ 32 h 111"/>
                  <a:gd name="T4" fmla="*/ 33 w 112"/>
                  <a:gd name="T5" fmla="*/ 42 h 111"/>
                  <a:gd name="T6" fmla="*/ 29 w 112"/>
                  <a:gd name="T7" fmla="*/ 55 h 111"/>
                  <a:gd name="T8" fmla="*/ 33 w 112"/>
                  <a:gd name="T9" fmla="*/ 69 h 111"/>
                  <a:gd name="T10" fmla="*/ 43 w 112"/>
                  <a:gd name="T11" fmla="*/ 78 h 111"/>
                  <a:gd name="T12" fmla="*/ 56 w 112"/>
                  <a:gd name="T13" fmla="*/ 82 h 111"/>
                  <a:gd name="T14" fmla="*/ 69 w 112"/>
                  <a:gd name="T15" fmla="*/ 78 h 111"/>
                  <a:gd name="T16" fmla="*/ 80 w 112"/>
                  <a:gd name="T17" fmla="*/ 69 h 111"/>
                  <a:gd name="T18" fmla="*/ 82 w 112"/>
                  <a:gd name="T19" fmla="*/ 55 h 111"/>
                  <a:gd name="T20" fmla="*/ 80 w 112"/>
                  <a:gd name="T21" fmla="*/ 42 h 111"/>
                  <a:gd name="T22" fmla="*/ 69 w 112"/>
                  <a:gd name="T23" fmla="*/ 32 h 111"/>
                  <a:gd name="T24" fmla="*/ 56 w 112"/>
                  <a:gd name="T25" fmla="*/ 29 h 111"/>
                  <a:gd name="T26" fmla="*/ 56 w 112"/>
                  <a:gd name="T27" fmla="*/ 0 h 111"/>
                  <a:gd name="T28" fmla="*/ 73 w 112"/>
                  <a:gd name="T29" fmla="*/ 2 h 111"/>
                  <a:gd name="T30" fmla="*/ 89 w 112"/>
                  <a:gd name="T31" fmla="*/ 10 h 111"/>
                  <a:gd name="T32" fmla="*/ 101 w 112"/>
                  <a:gd name="T33" fmla="*/ 22 h 111"/>
                  <a:gd name="T34" fmla="*/ 108 w 112"/>
                  <a:gd name="T35" fmla="*/ 38 h 111"/>
                  <a:gd name="T36" fmla="*/ 112 w 112"/>
                  <a:gd name="T37" fmla="*/ 55 h 111"/>
                  <a:gd name="T38" fmla="*/ 108 w 112"/>
                  <a:gd name="T39" fmla="*/ 73 h 111"/>
                  <a:gd name="T40" fmla="*/ 101 w 112"/>
                  <a:gd name="T41" fmla="*/ 89 h 111"/>
                  <a:gd name="T42" fmla="*/ 89 w 112"/>
                  <a:gd name="T43" fmla="*/ 101 h 111"/>
                  <a:gd name="T44" fmla="*/ 73 w 112"/>
                  <a:gd name="T45" fmla="*/ 108 h 111"/>
                  <a:gd name="T46" fmla="*/ 56 w 112"/>
                  <a:gd name="T47" fmla="*/ 111 h 111"/>
                  <a:gd name="T48" fmla="*/ 38 w 112"/>
                  <a:gd name="T49" fmla="*/ 108 h 111"/>
                  <a:gd name="T50" fmla="*/ 23 w 112"/>
                  <a:gd name="T51" fmla="*/ 101 h 111"/>
                  <a:gd name="T52" fmla="*/ 10 w 112"/>
                  <a:gd name="T53" fmla="*/ 89 h 111"/>
                  <a:gd name="T54" fmla="*/ 2 w 112"/>
                  <a:gd name="T55" fmla="*/ 73 h 111"/>
                  <a:gd name="T56" fmla="*/ 0 w 112"/>
                  <a:gd name="T57" fmla="*/ 55 h 111"/>
                  <a:gd name="T58" fmla="*/ 2 w 112"/>
                  <a:gd name="T59" fmla="*/ 38 h 111"/>
                  <a:gd name="T60" fmla="*/ 10 w 112"/>
                  <a:gd name="T61" fmla="*/ 22 h 111"/>
                  <a:gd name="T62" fmla="*/ 23 w 112"/>
                  <a:gd name="T63" fmla="*/ 10 h 111"/>
                  <a:gd name="T64" fmla="*/ 38 w 112"/>
                  <a:gd name="T65" fmla="*/ 2 h 111"/>
                  <a:gd name="T66" fmla="*/ 56 w 112"/>
                  <a:gd name="T67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2" h="111">
                    <a:moveTo>
                      <a:pt x="56" y="29"/>
                    </a:moveTo>
                    <a:lnTo>
                      <a:pt x="43" y="32"/>
                    </a:lnTo>
                    <a:lnTo>
                      <a:pt x="33" y="42"/>
                    </a:lnTo>
                    <a:lnTo>
                      <a:pt x="29" y="55"/>
                    </a:lnTo>
                    <a:lnTo>
                      <a:pt x="33" y="69"/>
                    </a:lnTo>
                    <a:lnTo>
                      <a:pt x="43" y="78"/>
                    </a:lnTo>
                    <a:lnTo>
                      <a:pt x="56" y="82"/>
                    </a:lnTo>
                    <a:lnTo>
                      <a:pt x="69" y="78"/>
                    </a:lnTo>
                    <a:lnTo>
                      <a:pt x="80" y="69"/>
                    </a:lnTo>
                    <a:lnTo>
                      <a:pt x="82" y="55"/>
                    </a:lnTo>
                    <a:lnTo>
                      <a:pt x="80" y="42"/>
                    </a:lnTo>
                    <a:lnTo>
                      <a:pt x="69" y="32"/>
                    </a:lnTo>
                    <a:lnTo>
                      <a:pt x="56" y="29"/>
                    </a:lnTo>
                    <a:close/>
                    <a:moveTo>
                      <a:pt x="56" y="0"/>
                    </a:moveTo>
                    <a:lnTo>
                      <a:pt x="73" y="2"/>
                    </a:lnTo>
                    <a:lnTo>
                      <a:pt x="89" y="10"/>
                    </a:lnTo>
                    <a:lnTo>
                      <a:pt x="101" y="22"/>
                    </a:lnTo>
                    <a:lnTo>
                      <a:pt x="108" y="38"/>
                    </a:lnTo>
                    <a:lnTo>
                      <a:pt x="112" y="55"/>
                    </a:lnTo>
                    <a:lnTo>
                      <a:pt x="108" y="73"/>
                    </a:lnTo>
                    <a:lnTo>
                      <a:pt x="101" y="89"/>
                    </a:lnTo>
                    <a:lnTo>
                      <a:pt x="89" y="101"/>
                    </a:lnTo>
                    <a:lnTo>
                      <a:pt x="73" y="108"/>
                    </a:lnTo>
                    <a:lnTo>
                      <a:pt x="56" y="111"/>
                    </a:lnTo>
                    <a:lnTo>
                      <a:pt x="38" y="108"/>
                    </a:lnTo>
                    <a:lnTo>
                      <a:pt x="23" y="101"/>
                    </a:lnTo>
                    <a:lnTo>
                      <a:pt x="10" y="89"/>
                    </a:lnTo>
                    <a:lnTo>
                      <a:pt x="2" y="73"/>
                    </a:lnTo>
                    <a:lnTo>
                      <a:pt x="0" y="55"/>
                    </a:lnTo>
                    <a:lnTo>
                      <a:pt x="2" y="38"/>
                    </a:lnTo>
                    <a:lnTo>
                      <a:pt x="10" y="22"/>
                    </a:lnTo>
                    <a:lnTo>
                      <a:pt x="23" y="10"/>
                    </a:lnTo>
                    <a:lnTo>
                      <a:pt x="3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PA-任意多边形 1527">
                <a:extLst>
                  <a:ext uri="{FF2B5EF4-FFF2-40B4-BE49-F238E27FC236}">
                    <a16:creationId xmlns:a16="http://schemas.microsoft.com/office/drawing/2014/main" xmlns="" id="{D508BFA6-44AC-4350-85A6-6F43B14BB636}"/>
                  </a:ext>
                </a:extLst>
              </p:cNvPr>
              <p:cNvSpPr>
                <a:spLocks/>
              </p:cNvSpPr>
              <p:nvPr>
                <p:custDataLst>
                  <p:tags r:id="rId46"/>
                </p:custDataLst>
              </p:nvPr>
            </p:nvSpPr>
            <p:spPr bwMode="auto">
              <a:xfrm>
                <a:off x="8024813" y="2751138"/>
                <a:ext cx="141288" cy="63500"/>
              </a:xfrm>
              <a:custGeom>
                <a:avLst/>
                <a:gdLst>
                  <a:gd name="T0" fmla="*/ 3 w 89"/>
                  <a:gd name="T1" fmla="*/ 0 h 40"/>
                  <a:gd name="T2" fmla="*/ 88 w 89"/>
                  <a:gd name="T3" fmla="*/ 0 h 40"/>
                  <a:gd name="T4" fmla="*/ 89 w 89"/>
                  <a:gd name="T5" fmla="*/ 0 h 40"/>
                  <a:gd name="T6" fmla="*/ 89 w 89"/>
                  <a:gd name="T7" fmla="*/ 2 h 40"/>
                  <a:gd name="T8" fmla="*/ 89 w 89"/>
                  <a:gd name="T9" fmla="*/ 3 h 40"/>
                  <a:gd name="T10" fmla="*/ 89 w 89"/>
                  <a:gd name="T11" fmla="*/ 4 h 40"/>
                  <a:gd name="T12" fmla="*/ 72 w 89"/>
                  <a:gd name="T13" fmla="*/ 19 h 40"/>
                  <a:gd name="T14" fmla="*/ 61 w 89"/>
                  <a:gd name="T15" fmla="*/ 38 h 40"/>
                  <a:gd name="T16" fmla="*/ 59 w 89"/>
                  <a:gd name="T17" fmla="*/ 40 h 40"/>
                  <a:gd name="T18" fmla="*/ 58 w 89"/>
                  <a:gd name="T19" fmla="*/ 40 h 40"/>
                  <a:gd name="T20" fmla="*/ 3 w 89"/>
                  <a:gd name="T21" fmla="*/ 40 h 40"/>
                  <a:gd name="T22" fmla="*/ 2 w 89"/>
                  <a:gd name="T23" fmla="*/ 38 h 40"/>
                  <a:gd name="T24" fmla="*/ 0 w 89"/>
                  <a:gd name="T25" fmla="*/ 37 h 40"/>
                  <a:gd name="T26" fmla="*/ 0 w 89"/>
                  <a:gd name="T27" fmla="*/ 3 h 40"/>
                  <a:gd name="T28" fmla="*/ 2 w 89"/>
                  <a:gd name="T29" fmla="*/ 0 h 40"/>
                  <a:gd name="T30" fmla="*/ 3 w 89"/>
                  <a:gd name="T3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40">
                    <a:moveTo>
                      <a:pt x="3" y="0"/>
                    </a:moveTo>
                    <a:lnTo>
                      <a:pt x="88" y="0"/>
                    </a:lnTo>
                    <a:lnTo>
                      <a:pt x="89" y="0"/>
                    </a:lnTo>
                    <a:lnTo>
                      <a:pt x="89" y="2"/>
                    </a:lnTo>
                    <a:lnTo>
                      <a:pt x="89" y="3"/>
                    </a:lnTo>
                    <a:lnTo>
                      <a:pt x="89" y="4"/>
                    </a:lnTo>
                    <a:lnTo>
                      <a:pt x="72" y="19"/>
                    </a:lnTo>
                    <a:lnTo>
                      <a:pt x="61" y="38"/>
                    </a:lnTo>
                    <a:lnTo>
                      <a:pt x="59" y="40"/>
                    </a:lnTo>
                    <a:lnTo>
                      <a:pt x="58" y="40"/>
                    </a:lnTo>
                    <a:lnTo>
                      <a:pt x="3" y="40"/>
                    </a:lnTo>
                    <a:lnTo>
                      <a:pt x="2" y="38"/>
                    </a:lnTo>
                    <a:lnTo>
                      <a:pt x="0" y="37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PA-任意多边形 1528">
                <a:extLst>
                  <a:ext uri="{FF2B5EF4-FFF2-40B4-BE49-F238E27FC236}">
                    <a16:creationId xmlns:a16="http://schemas.microsoft.com/office/drawing/2014/main" xmlns="" id="{919CF014-0C5E-48F9-8EF0-A27DD4F86583}"/>
                  </a:ext>
                </a:extLst>
              </p:cNvPr>
              <p:cNvSpPr>
                <a:spLocks/>
              </p:cNvSpPr>
              <p:nvPr>
                <p:custDataLst>
                  <p:tags r:id="rId47"/>
                </p:custDataLst>
              </p:nvPr>
            </p:nvSpPr>
            <p:spPr bwMode="auto">
              <a:xfrm>
                <a:off x="8859838" y="2751138"/>
                <a:ext cx="117475" cy="117475"/>
              </a:xfrm>
              <a:custGeom>
                <a:avLst/>
                <a:gdLst>
                  <a:gd name="T0" fmla="*/ 3 w 74"/>
                  <a:gd name="T1" fmla="*/ 0 h 74"/>
                  <a:gd name="T2" fmla="*/ 71 w 74"/>
                  <a:gd name="T3" fmla="*/ 0 h 74"/>
                  <a:gd name="T4" fmla="*/ 72 w 74"/>
                  <a:gd name="T5" fmla="*/ 0 h 74"/>
                  <a:gd name="T6" fmla="*/ 74 w 74"/>
                  <a:gd name="T7" fmla="*/ 3 h 74"/>
                  <a:gd name="T8" fmla="*/ 74 w 74"/>
                  <a:gd name="T9" fmla="*/ 71 h 74"/>
                  <a:gd name="T10" fmla="*/ 72 w 74"/>
                  <a:gd name="T11" fmla="*/ 74 h 74"/>
                  <a:gd name="T12" fmla="*/ 71 w 74"/>
                  <a:gd name="T13" fmla="*/ 74 h 74"/>
                  <a:gd name="T14" fmla="*/ 36 w 74"/>
                  <a:gd name="T15" fmla="*/ 74 h 74"/>
                  <a:gd name="T16" fmla="*/ 34 w 74"/>
                  <a:gd name="T17" fmla="*/ 74 h 74"/>
                  <a:gd name="T18" fmla="*/ 34 w 74"/>
                  <a:gd name="T19" fmla="*/ 74 h 74"/>
                  <a:gd name="T20" fmla="*/ 33 w 74"/>
                  <a:gd name="T21" fmla="*/ 72 h 74"/>
                  <a:gd name="T22" fmla="*/ 33 w 74"/>
                  <a:gd name="T23" fmla="*/ 71 h 74"/>
                  <a:gd name="T24" fmla="*/ 34 w 74"/>
                  <a:gd name="T25" fmla="*/ 67 h 74"/>
                  <a:gd name="T26" fmla="*/ 34 w 74"/>
                  <a:gd name="T27" fmla="*/ 63 h 74"/>
                  <a:gd name="T28" fmla="*/ 32 w 74"/>
                  <a:gd name="T29" fmla="*/ 45 h 74"/>
                  <a:gd name="T30" fmla="*/ 25 w 74"/>
                  <a:gd name="T31" fmla="*/ 29 h 74"/>
                  <a:gd name="T32" fmla="*/ 15 w 74"/>
                  <a:gd name="T33" fmla="*/ 16 h 74"/>
                  <a:gd name="T34" fmla="*/ 2 w 74"/>
                  <a:gd name="T35" fmla="*/ 4 h 74"/>
                  <a:gd name="T36" fmla="*/ 0 w 74"/>
                  <a:gd name="T37" fmla="*/ 3 h 74"/>
                  <a:gd name="T38" fmla="*/ 0 w 74"/>
                  <a:gd name="T39" fmla="*/ 2 h 74"/>
                  <a:gd name="T40" fmla="*/ 2 w 74"/>
                  <a:gd name="T41" fmla="*/ 0 h 74"/>
                  <a:gd name="T42" fmla="*/ 3 w 74"/>
                  <a:gd name="T43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4" h="74">
                    <a:moveTo>
                      <a:pt x="3" y="0"/>
                    </a:moveTo>
                    <a:lnTo>
                      <a:pt x="71" y="0"/>
                    </a:lnTo>
                    <a:lnTo>
                      <a:pt x="72" y="0"/>
                    </a:lnTo>
                    <a:lnTo>
                      <a:pt x="74" y="3"/>
                    </a:lnTo>
                    <a:lnTo>
                      <a:pt x="74" y="71"/>
                    </a:lnTo>
                    <a:lnTo>
                      <a:pt x="72" y="74"/>
                    </a:lnTo>
                    <a:lnTo>
                      <a:pt x="71" y="74"/>
                    </a:lnTo>
                    <a:lnTo>
                      <a:pt x="36" y="74"/>
                    </a:lnTo>
                    <a:lnTo>
                      <a:pt x="34" y="74"/>
                    </a:lnTo>
                    <a:lnTo>
                      <a:pt x="34" y="74"/>
                    </a:lnTo>
                    <a:lnTo>
                      <a:pt x="33" y="72"/>
                    </a:lnTo>
                    <a:lnTo>
                      <a:pt x="33" y="71"/>
                    </a:lnTo>
                    <a:lnTo>
                      <a:pt x="34" y="67"/>
                    </a:lnTo>
                    <a:lnTo>
                      <a:pt x="34" y="63"/>
                    </a:lnTo>
                    <a:lnTo>
                      <a:pt x="32" y="45"/>
                    </a:lnTo>
                    <a:lnTo>
                      <a:pt x="25" y="29"/>
                    </a:lnTo>
                    <a:lnTo>
                      <a:pt x="15" y="16"/>
                    </a:lnTo>
                    <a:lnTo>
                      <a:pt x="2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PA-任意多边形 1529">
                <a:extLst>
                  <a:ext uri="{FF2B5EF4-FFF2-40B4-BE49-F238E27FC236}">
                    <a16:creationId xmlns:a16="http://schemas.microsoft.com/office/drawing/2014/main" xmlns="" id="{F7C8D282-DDC6-4E64-9CAC-0CE173874A2F}"/>
                  </a:ext>
                </a:extLst>
              </p:cNvPr>
              <p:cNvSpPr>
                <a:spLocks/>
              </p:cNvSpPr>
              <p:nvPr>
                <p:custDataLst>
                  <p:tags r:id="rId48"/>
                </p:custDataLst>
              </p:nvPr>
            </p:nvSpPr>
            <p:spPr bwMode="auto">
              <a:xfrm>
                <a:off x="8272463" y="2747963"/>
                <a:ext cx="482600" cy="123825"/>
              </a:xfrm>
              <a:custGeom>
                <a:avLst/>
                <a:gdLst>
                  <a:gd name="T0" fmla="*/ 5 w 304"/>
                  <a:gd name="T1" fmla="*/ 0 h 78"/>
                  <a:gd name="T2" fmla="*/ 298 w 304"/>
                  <a:gd name="T3" fmla="*/ 0 h 78"/>
                  <a:gd name="T4" fmla="*/ 301 w 304"/>
                  <a:gd name="T5" fmla="*/ 0 h 78"/>
                  <a:gd name="T6" fmla="*/ 304 w 304"/>
                  <a:gd name="T7" fmla="*/ 2 h 78"/>
                  <a:gd name="T8" fmla="*/ 304 w 304"/>
                  <a:gd name="T9" fmla="*/ 5 h 78"/>
                  <a:gd name="T10" fmla="*/ 304 w 304"/>
                  <a:gd name="T11" fmla="*/ 7 h 78"/>
                  <a:gd name="T12" fmla="*/ 301 w 304"/>
                  <a:gd name="T13" fmla="*/ 9 h 78"/>
                  <a:gd name="T14" fmla="*/ 288 w 304"/>
                  <a:gd name="T15" fmla="*/ 19 h 78"/>
                  <a:gd name="T16" fmla="*/ 279 w 304"/>
                  <a:gd name="T17" fmla="*/ 32 h 78"/>
                  <a:gd name="T18" fmla="*/ 272 w 304"/>
                  <a:gd name="T19" fmla="*/ 48 h 78"/>
                  <a:gd name="T20" fmla="*/ 270 w 304"/>
                  <a:gd name="T21" fmla="*/ 65 h 78"/>
                  <a:gd name="T22" fmla="*/ 270 w 304"/>
                  <a:gd name="T23" fmla="*/ 69 h 78"/>
                  <a:gd name="T24" fmla="*/ 271 w 304"/>
                  <a:gd name="T25" fmla="*/ 73 h 78"/>
                  <a:gd name="T26" fmla="*/ 271 w 304"/>
                  <a:gd name="T27" fmla="*/ 74 h 78"/>
                  <a:gd name="T28" fmla="*/ 270 w 304"/>
                  <a:gd name="T29" fmla="*/ 77 h 78"/>
                  <a:gd name="T30" fmla="*/ 267 w 304"/>
                  <a:gd name="T31" fmla="*/ 78 h 78"/>
                  <a:gd name="T32" fmla="*/ 266 w 304"/>
                  <a:gd name="T33" fmla="*/ 78 h 78"/>
                  <a:gd name="T34" fmla="*/ 39 w 304"/>
                  <a:gd name="T35" fmla="*/ 78 h 78"/>
                  <a:gd name="T36" fmla="*/ 37 w 304"/>
                  <a:gd name="T37" fmla="*/ 78 h 78"/>
                  <a:gd name="T38" fmla="*/ 35 w 304"/>
                  <a:gd name="T39" fmla="*/ 77 h 78"/>
                  <a:gd name="T40" fmla="*/ 34 w 304"/>
                  <a:gd name="T41" fmla="*/ 74 h 78"/>
                  <a:gd name="T42" fmla="*/ 34 w 304"/>
                  <a:gd name="T43" fmla="*/ 73 h 78"/>
                  <a:gd name="T44" fmla="*/ 34 w 304"/>
                  <a:gd name="T45" fmla="*/ 69 h 78"/>
                  <a:gd name="T46" fmla="*/ 34 w 304"/>
                  <a:gd name="T47" fmla="*/ 65 h 78"/>
                  <a:gd name="T48" fmla="*/ 32 w 304"/>
                  <a:gd name="T49" fmla="*/ 48 h 78"/>
                  <a:gd name="T50" fmla="*/ 26 w 304"/>
                  <a:gd name="T51" fmla="*/ 32 h 78"/>
                  <a:gd name="T52" fmla="*/ 16 w 304"/>
                  <a:gd name="T53" fmla="*/ 19 h 78"/>
                  <a:gd name="T54" fmla="*/ 3 w 304"/>
                  <a:gd name="T55" fmla="*/ 9 h 78"/>
                  <a:gd name="T56" fmla="*/ 1 w 304"/>
                  <a:gd name="T57" fmla="*/ 7 h 78"/>
                  <a:gd name="T58" fmla="*/ 0 w 304"/>
                  <a:gd name="T59" fmla="*/ 5 h 78"/>
                  <a:gd name="T60" fmla="*/ 0 w 304"/>
                  <a:gd name="T61" fmla="*/ 2 h 78"/>
                  <a:gd name="T62" fmla="*/ 1 w 304"/>
                  <a:gd name="T63" fmla="*/ 1 h 78"/>
                  <a:gd name="T64" fmla="*/ 3 w 304"/>
                  <a:gd name="T65" fmla="*/ 0 h 78"/>
                  <a:gd name="T66" fmla="*/ 5 w 304"/>
                  <a:gd name="T6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4" h="78">
                    <a:moveTo>
                      <a:pt x="5" y="0"/>
                    </a:moveTo>
                    <a:lnTo>
                      <a:pt x="298" y="0"/>
                    </a:lnTo>
                    <a:lnTo>
                      <a:pt x="301" y="0"/>
                    </a:lnTo>
                    <a:lnTo>
                      <a:pt x="304" y="2"/>
                    </a:lnTo>
                    <a:lnTo>
                      <a:pt x="304" y="5"/>
                    </a:lnTo>
                    <a:lnTo>
                      <a:pt x="304" y="7"/>
                    </a:lnTo>
                    <a:lnTo>
                      <a:pt x="301" y="9"/>
                    </a:lnTo>
                    <a:lnTo>
                      <a:pt x="288" y="19"/>
                    </a:lnTo>
                    <a:lnTo>
                      <a:pt x="279" y="32"/>
                    </a:lnTo>
                    <a:lnTo>
                      <a:pt x="272" y="48"/>
                    </a:lnTo>
                    <a:lnTo>
                      <a:pt x="270" y="65"/>
                    </a:lnTo>
                    <a:lnTo>
                      <a:pt x="270" y="69"/>
                    </a:lnTo>
                    <a:lnTo>
                      <a:pt x="271" y="73"/>
                    </a:lnTo>
                    <a:lnTo>
                      <a:pt x="271" y="74"/>
                    </a:lnTo>
                    <a:lnTo>
                      <a:pt x="270" y="77"/>
                    </a:lnTo>
                    <a:lnTo>
                      <a:pt x="267" y="78"/>
                    </a:lnTo>
                    <a:lnTo>
                      <a:pt x="266" y="78"/>
                    </a:lnTo>
                    <a:lnTo>
                      <a:pt x="39" y="78"/>
                    </a:lnTo>
                    <a:lnTo>
                      <a:pt x="37" y="78"/>
                    </a:lnTo>
                    <a:lnTo>
                      <a:pt x="35" y="77"/>
                    </a:lnTo>
                    <a:lnTo>
                      <a:pt x="34" y="74"/>
                    </a:lnTo>
                    <a:lnTo>
                      <a:pt x="34" y="73"/>
                    </a:lnTo>
                    <a:lnTo>
                      <a:pt x="34" y="69"/>
                    </a:lnTo>
                    <a:lnTo>
                      <a:pt x="34" y="65"/>
                    </a:lnTo>
                    <a:lnTo>
                      <a:pt x="32" y="48"/>
                    </a:lnTo>
                    <a:lnTo>
                      <a:pt x="26" y="32"/>
                    </a:lnTo>
                    <a:lnTo>
                      <a:pt x="16" y="19"/>
                    </a:lnTo>
                    <a:lnTo>
                      <a:pt x="3" y="9"/>
                    </a:lnTo>
                    <a:lnTo>
                      <a:pt x="1" y="7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PA-任意多边形 1530">
                <a:extLst>
                  <a:ext uri="{FF2B5EF4-FFF2-40B4-BE49-F238E27FC236}">
                    <a16:creationId xmlns:a16="http://schemas.microsoft.com/office/drawing/2014/main" xmlns="" id="{518A8EE8-A85E-445A-862B-FC24D08A0000}"/>
                  </a:ext>
                </a:extLst>
              </p:cNvPr>
              <p:cNvSpPr>
                <a:spLocks noEditPoints="1"/>
              </p:cNvSpPr>
              <p:nvPr>
                <p:custDataLst>
                  <p:tags r:id="rId49"/>
                </p:custDataLst>
              </p:nvPr>
            </p:nvSpPr>
            <p:spPr bwMode="auto">
              <a:xfrm>
                <a:off x="8637588" y="2416175"/>
                <a:ext cx="339725" cy="312738"/>
              </a:xfrm>
              <a:custGeom>
                <a:avLst/>
                <a:gdLst>
                  <a:gd name="T0" fmla="*/ 44 w 214"/>
                  <a:gd name="T1" fmla="*/ 41 h 197"/>
                  <a:gd name="T2" fmla="*/ 44 w 214"/>
                  <a:gd name="T3" fmla="*/ 137 h 197"/>
                  <a:gd name="T4" fmla="*/ 168 w 214"/>
                  <a:gd name="T5" fmla="*/ 137 h 197"/>
                  <a:gd name="T6" fmla="*/ 165 w 214"/>
                  <a:gd name="T7" fmla="*/ 120 h 197"/>
                  <a:gd name="T8" fmla="*/ 161 w 214"/>
                  <a:gd name="T9" fmla="*/ 103 h 197"/>
                  <a:gd name="T10" fmla="*/ 153 w 214"/>
                  <a:gd name="T11" fmla="*/ 84 h 197"/>
                  <a:gd name="T12" fmla="*/ 146 w 214"/>
                  <a:gd name="T13" fmla="*/ 67 h 197"/>
                  <a:gd name="T14" fmla="*/ 135 w 214"/>
                  <a:gd name="T15" fmla="*/ 54 h 197"/>
                  <a:gd name="T16" fmla="*/ 126 w 214"/>
                  <a:gd name="T17" fmla="*/ 45 h 197"/>
                  <a:gd name="T18" fmla="*/ 116 w 214"/>
                  <a:gd name="T19" fmla="*/ 41 h 197"/>
                  <a:gd name="T20" fmla="*/ 44 w 214"/>
                  <a:gd name="T21" fmla="*/ 41 h 197"/>
                  <a:gd name="T22" fmla="*/ 29 w 214"/>
                  <a:gd name="T23" fmla="*/ 0 h 197"/>
                  <a:gd name="T24" fmla="*/ 126 w 214"/>
                  <a:gd name="T25" fmla="*/ 0 h 197"/>
                  <a:gd name="T26" fmla="*/ 139 w 214"/>
                  <a:gd name="T27" fmla="*/ 4 h 197"/>
                  <a:gd name="T28" fmla="*/ 153 w 214"/>
                  <a:gd name="T29" fmla="*/ 16 h 197"/>
                  <a:gd name="T30" fmla="*/ 167 w 214"/>
                  <a:gd name="T31" fmla="*/ 32 h 197"/>
                  <a:gd name="T32" fmla="*/ 178 w 214"/>
                  <a:gd name="T33" fmla="*/ 52 h 197"/>
                  <a:gd name="T34" fmla="*/ 190 w 214"/>
                  <a:gd name="T35" fmla="*/ 72 h 197"/>
                  <a:gd name="T36" fmla="*/ 199 w 214"/>
                  <a:gd name="T37" fmla="*/ 95 h 197"/>
                  <a:gd name="T38" fmla="*/ 207 w 214"/>
                  <a:gd name="T39" fmla="*/ 114 h 197"/>
                  <a:gd name="T40" fmla="*/ 212 w 214"/>
                  <a:gd name="T41" fmla="*/ 131 h 197"/>
                  <a:gd name="T42" fmla="*/ 214 w 214"/>
                  <a:gd name="T43" fmla="*/ 143 h 197"/>
                  <a:gd name="T44" fmla="*/ 214 w 214"/>
                  <a:gd name="T45" fmla="*/ 194 h 197"/>
                  <a:gd name="T46" fmla="*/ 212 w 214"/>
                  <a:gd name="T47" fmla="*/ 196 h 197"/>
                  <a:gd name="T48" fmla="*/ 211 w 214"/>
                  <a:gd name="T49" fmla="*/ 197 h 197"/>
                  <a:gd name="T50" fmla="*/ 3 w 214"/>
                  <a:gd name="T51" fmla="*/ 197 h 197"/>
                  <a:gd name="T52" fmla="*/ 2 w 214"/>
                  <a:gd name="T53" fmla="*/ 196 h 197"/>
                  <a:gd name="T54" fmla="*/ 0 w 214"/>
                  <a:gd name="T55" fmla="*/ 194 h 197"/>
                  <a:gd name="T56" fmla="*/ 0 w 214"/>
                  <a:gd name="T57" fmla="*/ 23 h 197"/>
                  <a:gd name="T58" fmla="*/ 3 w 214"/>
                  <a:gd name="T59" fmla="*/ 14 h 197"/>
                  <a:gd name="T60" fmla="*/ 8 w 214"/>
                  <a:gd name="T61" fmla="*/ 7 h 197"/>
                  <a:gd name="T62" fmla="*/ 17 w 214"/>
                  <a:gd name="T63" fmla="*/ 3 h 197"/>
                  <a:gd name="T64" fmla="*/ 29 w 214"/>
                  <a:gd name="T65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4" h="197">
                    <a:moveTo>
                      <a:pt x="44" y="41"/>
                    </a:moveTo>
                    <a:lnTo>
                      <a:pt x="44" y="137"/>
                    </a:lnTo>
                    <a:lnTo>
                      <a:pt x="168" y="137"/>
                    </a:lnTo>
                    <a:lnTo>
                      <a:pt x="165" y="120"/>
                    </a:lnTo>
                    <a:lnTo>
                      <a:pt x="161" y="103"/>
                    </a:lnTo>
                    <a:lnTo>
                      <a:pt x="153" y="84"/>
                    </a:lnTo>
                    <a:lnTo>
                      <a:pt x="146" y="67"/>
                    </a:lnTo>
                    <a:lnTo>
                      <a:pt x="135" y="54"/>
                    </a:lnTo>
                    <a:lnTo>
                      <a:pt x="126" y="45"/>
                    </a:lnTo>
                    <a:lnTo>
                      <a:pt x="116" y="41"/>
                    </a:lnTo>
                    <a:lnTo>
                      <a:pt x="44" y="41"/>
                    </a:lnTo>
                    <a:close/>
                    <a:moveTo>
                      <a:pt x="29" y="0"/>
                    </a:moveTo>
                    <a:lnTo>
                      <a:pt x="126" y="0"/>
                    </a:lnTo>
                    <a:lnTo>
                      <a:pt x="139" y="4"/>
                    </a:lnTo>
                    <a:lnTo>
                      <a:pt x="153" y="16"/>
                    </a:lnTo>
                    <a:lnTo>
                      <a:pt x="167" y="32"/>
                    </a:lnTo>
                    <a:lnTo>
                      <a:pt x="178" y="52"/>
                    </a:lnTo>
                    <a:lnTo>
                      <a:pt x="190" y="72"/>
                    </a:lnTo>
                    <a:lnTo>
                      <a:pt x="199" y="95"/>
                    </a:lnTo>
                    <a:lnTo>
                      <a:pt x="207" y="114"/>
                    </a:lnTo>
                    <a:lnTo>
                      <a:pt x="212" y="131"/>
                    </a:lnTo>
                    <a:lnTo>
                      <a:pt x="214" y="143"/>
                    </a:lnTo>
                    <a:lnTo>
                      <a:pt x="214" y="194"/>
                    </a:lnTo>
                    <a:lnTo>
                      <a:pt x="212" y="196"/>
                    </a:lnTo>
                    <a:lnTo>
                      <a:pt x="211" y="197"/>
                    </a:lnTo>
                    <a:lnTo>
                      <a:pt x="3" y="197"/>
                    </a:lnTo>
                    <a:lnTo>
                      <a:pt x="2" y="196"/>
                    </a:lnTo>
                    <a:lnTo>
                      <a:pt x="0" y="194"/>
                    </a:lnTo>
                    <a:lnTo>
                      <a:pt x="0" y="23"/>
                    </a:lnTo>
                    <a:lnTo>
                      <a:pt x="3" y="14"/>
                    </a:lnTo>
                    <a:lnTo>
                      <a:pt x="8" y="7"/>
                    </a:lnTo>
                    <a:lnTo>
                      <a:pt x="17" y="3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0" name="PA-组合 5">
            <a:extLst>
              <a:ext uri="{FF2B5EF4-FFF2-40B4-BE49-F238E27FC236}">
                <a16:creationId xmlns:a16="http://schemas.microsoft.com/office/drawing/2014/main" xmlns="" id="{CF195E1A-C664-42AA-B8AF-C6D8504356EB}"/>
              </a:ext>
            </a:extLst>
          </p:cNvPr>
          <p:cNvGrpSpPr/>
          <p:nvPr>
            <p:custDataLst>
              <p:tags r:id="rId37"/>
            </p:custDataLst>
          </p:nvPr>
        </p:nvGrpSpPr>
        <p:grpSpPr>
          <a:xfrm>
            <a:off x="3765044" y="4933806"/>
            <a:ext cx="589531" cy="486285"/>
            <a:chOff x="3359964" y="4746420"/>
            <a:chExt cx="906463" cy="747712"/>
          </a:xfrm>
        </p:grpSpPr>
        <p:sp>
          <p:nvSpPr>
            <p:cNvPr id="61" name="PA-矩形 382">
              <a:extLst>
                <a:ext uri="{FF2B5EF4-FFF2-40B4-BE49-F238E27FC236}">
                  <a16:creationId xmlns:a16="http://schemas.microsoft.com/office/drawing/2014/main" xmlns="" id="{93CC1BFF-7F83-4A0A-82EA-4710E6FDB5D5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3615709" y="4843566"/>
              <a:ext cx="357673" cy="628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2" name="Group 367">
              <a:extLst>
                <a:ext uri="{FF2B5EF4-FFF2-40B4-BE49-F238E27FC236}">
                  <a16:creationId xmlns:a16="http://schemas.microsoft.com/office/drawing/2014/main" xmlns="" id="{5F8EE428-C36C-4209-BCCE-DB338CFC9385}"/>
                </a:ext>
              </a:extLst>
            </p:cNvPr>
            <p:cNvGrpSpPr/>
            <p:nvPr/>
          </p:nvGrpSpPr>
          <p:grpSpPr>
            <a:xfrm flipH="1">
              <a:off x="3359964" y="4746420"/>
              <a:ext cx="906463" cy="747712"/>
              <a:chOff x="3271838" y="477838"/>
              <a:chExt cx="906463" cy="747712"/>
            </a:xfrm>
          </p:grpSpPr>
          <p:sp>
            <p:nvSpPr>
              <p:cNvPr id="63" name="PA-任意多边形 1516">
                <a:extLst>
                  <a:ext uri="{FF2B5EF4-FFF2-40B4-BE49-F238E27FC236}">
                    <a16:creationId xmlns:a16="http://schemas.microsoft.com/office/drawing/2014/main" xmlns="" id="{1C800667-E226-49B1-BE3F-67ED580EC9F5}"/>
                  </a:ext>
                </a:extLst>
              </p:cNvPr>
              <p:cNvSpPr>
                <a:spLocks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3529013" y="674688"/>
                <a:ext cx="531813" cy="192088"/>
              </a:xfrm>
              <a:custGeom>
                <a:avLst/>
                <a:gdLst>
                  <a:gd name="T0" fmla="*/ 3 w 335"/>
                  <a:gd name="T1" fmla="*/ 0 h 121"/>
                  <a:gd name="T2" fmla="*/ 331 w 335"/>
                  <a:gd name="T3" fmla="*/ 0 h 121"/>
                  <a:gd name="T4" fmla="*/ 332 w 335"/>
                  <a:gd name="T5" fmla="*/ 0 h 121"/>
                  <a:gd name="T6" fmla="*/ 334 w 335"/>
                  <a:gd name="T7" fmla="*/ 2 h 121"/>
                  <a:gd name="T8" fmla="*/ 335 w 335"/>
                  <a:gd name="T9" fmla="*/ 3 h 121"/>
                  <a:gd name="T10" fmla="*/ 335 w 335"/>
                  <a:gd name="T11" fmla="*/ 118 h 121"/>
                  <a:gd name="T12" fmla="*/ 334 w 335"/>
                  <a:gd name="T13" fmla="*/ 120 h 121"/>
                  <a:gd name="T14" fmla="*/ 332 w 335"/>
                  <a:gd name="T15" fmla="*/ 121 h 121"/>
                  <a:gd name="T16" fmla="*/ 331 w 335"/>
                  <a:gd name="T17" fmla="*/ 121 h 121"/>
                  <a:gd name="T18" fmla="*/ 3 w 335"/>
                  <a:gd name="T19" fmla="*/ 121 h 121"/>
                  <a:gd name="T20" fmla="*/ 1 w 335"/>
                  <a:gd name="T21" fmla="*/ 121 h 121"/>
                  <a:gd name="T22" fmla="*/ 0 w 335"/>
                  <a:gd name="T23" fmla="*/ 120 h 121"/>
                  <a:gd name="T24" fmla="*/ 0 w 335"/>
                  <a:gd name="T25" fmla="*/ 118 h 121"/>
                  <a:gd name="T26" fmla="*/ 0 w 335"/>
                  <a:gd name="T27" fmla="*/ 3 h 121"/>
                  <a:gd name="T28" fmla="*/ 0 w 335"/>
                  <a:gd name="T29" fmla="*/ 2 h 121"/>
                  <a:gd name="T30" fmla="*/ 1 w 335"/>
                  <a:gd name="T31" fmla="*/ 0 h 121"/>
                  <a:gd name="T32" fmla="*/ 3 w 335"/>
                  <a:gd name="T3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5" h="121">
                    <a:moveTo>
                      <a:pt x="3" y="0"/>
                    </a:moveTo>
                    <a:lnTo>
                      <a:pt x="331" y="0"/>
                    </a:lnTo>
                    <a:lnTo>
                      <a:pt x="332" y="0"/>
                    </a:lnTo>
                    <a:lnTo>
                      <a:pt x="334" y="2"/>
                    </a:lnTo>
                    <a:lnTo>
                      <a:pt x="335" y="3"/>
                    </a:lnTo>
                    <a:lnTo>
                      <a:pt x="335" y="118"/>
                    </a:lnTo>
                    <a:lnTo>
                      <a:pt x="334" y="120"/>
                    </a:lnTo>
                    <a:lnTo>
                      <a:pt x="332" y="121"/>
                    </a:lnTo>
                    <a:lnTo>
                      <a:pt x="331" y="121"/>
                    </a:lnTo>
                    <a:lnTo>
                      <a:pt x="3" y="121"/>
                    </a:lnTo>
                    <a:lnTo>
                      <a:pt x="1" y="121"/>
                    </a:lnTo>
                    <a:lnTo>
                      <a:pt x="0" y="120"/>
                    </a:lnTo>
                    <a:lnTo>
                      <a:pt x="0" y="118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PA-任意多边形 1517">
                <a:extLst>
                  <a:ext uri="{FF2B5EF4-FFF2-40B4-BE49-F238E27FC236}">
                    <a16:creationId xmlns:a16="http://schemas.microsoft.com/office/drawing/2014/main" xmlns="" id="{ABCC3D00-DEF6-4B72-ADB1-6AAED85FD12A}"/>
                  </a:ext>
                </a:extLst>
              </p:cNvPr>
              <p:cNvSpPr>
                <a:spLocks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3751263" y="477838"/>
                <a:ext cx="174625" cy="180975"/>
              </a:xfrm>
              <a:custGeom>
                <a:avLst/>
                <a:gdLst>
                  <a:gd name="T0" fmla="*/ 4 w 110"/>
                  <a:gd name="T1" fmla="*/ 0 h 114"/>
                  <a:gd name="T2" fmla="*/ 107 w 110"/>
                  <a:gd name="T3" fmla="*/ 0 h 114"/>
                  <a:gd name="T4" fmla="*/ 108 w 110"/>
                  <a:gd name="T5" fmla="*/ 0 h 114"/>
                  <a:gd name="T6" fmla="*/ 110 w 110"/>
                  <a:gd name="T7" fmla="*/ 1 h 114"/>
                  <a:gd name="T8" fmla="*/ 110 w 110"/>
                  <a:gd name="T9" fmla="*/ 3 h 114"/>
                  <a:gd name="T10" fmla="*/ 110 w 110"/>
                  <a:gd name="T11" fmla="*/ 111 h 114"/>
                  <a:gd name="T12" fmla="*/ 110 w 110"/>
                  <a:gd name="T13" fmla="*/ 113 h 114"/>
                  <a:gd name="T14" fmla="*/ 108 w 110"/>
                  <a:gd name="T15" fmla="*/ 114 h 114"/>
                  <a:gd name="T16" fmla="*/ 107 w 110"/>
                  <a:gd name="T17" fmla="*/ 114 h 114"/>
                  <a:gd name="T18" fmla="*/ 4 w 110"/>
                  <a:gd name="T19" fmla="*/ 114 h 114"/>
                  <a:gd name="T20" fmla="*/ 1 w 110"/>
                  <a:gd name="T21" fmla="*/ 114 h 114"/>
                  <a:gd name="T22" fmla="*/ 0 w 110"/>
                  <a:gd name="T23" fmla="*/ 113 h 114"/>
                  <a:gd name="T24" fmla="*/ 0 w 110"/>
                  <a:gd name="T25" fmla="*/ 111 h 114"/>
                  <a:gd name="T26" fmla="*/ 0 w 110"/>
                  <a:gd name="T27" fmla="*/ 3 h 114"/>
                  <a:gd name="T28" fmla="*/ 0 w 110"/>
                  <a:gd name="T29" fmla="*/ 1 h 114"/>
                  <a:gd name="T30" fmla="*/ 1 w 110"/>
                  <a:gd name="T31" fmla="*/ 0 h 114"/>
                  <a:gd name="T32" fmla="*/ 4 w 110"/>
                  <a:gd name="T3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0" h="114">
                    <a:moveTo>
                      <a:pt x="4" y="0"/>
                    </a:moveTo>
                    <a:lnTo>
                      <a:pt x="107" y="0"/>
                    </a:lnTo>
                    <a:lnTo>
                      <a:pt x="108" y="0"/>
                    </a:lnTo>
                    <a:lnTo>
                      <a:pt x="110" y="1"/>
                    </a:lnTo>
                    <a:lnTo>
                      <a:pt x="110" y="3"/>
                    </a:lnTo>
                    <a:lnTo>
                      <a:pt x="110" y="111"/>
                    </a:lnTo>
                    <a:lnTo>
                      <a:pt x="110" y="113"/>
                    </a:lnTo>
                    <a:lnTo>
                      <a:pt x="108" y="114"/>
                    </a:lnTo>
                    <a:lnTo>
                      <a:pt x="107" y="114"/>
                    </a:lnTo>
                    <a:lnTo>
                      <a:pt x="4" y="114"/>
                    </a:lnTo>
                    <a:lnTo>
                      <a:pt x="1" y="114"/>
                    </a:lnTo>
                    <a:lnTo>
                      <a:pt x="0" y="113"/>
                    </a:lnTo>
                    <a:lnTo>
                      <a:pt x="0" y="111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PA-任意多边形 1518">
                <a:extLst>
                  <a:ext uri="{FF2B5EF4-FFF2-40B4-BE49-F238E27FC236}">
                    <a16:creationId xmlns:a16="http://schemas.microsoft.com/office/drawing/2014/main" xmlns="" id="{6D4B182B-29E4-41D1-A4C8-F59E16C4D0F3}"/>
                  </a:ext>
                </a:extLst>
              </p:cNvPr>
              <p:cNvSpPr>
                <a:spLocks noEditPoints="1"/>
              </p:cNvSpPr>
              <p:nvPr>
                <p:custDataLst>
                  <p:tags r:id="rId41"/>
                </p:custDataLst>
              </p:nvPr>
            </p:nvSpPr>
            <p:spPr bwMode="auto">
              <a:xfrm>
                <a:off x="3271838" y="892175"/>
                <a:ext cx="906463" cy="333375"/>
              </a:xfrm>
              <a:custGeom>
                <a:avLst/>
                <a:gdLst>
                  <a:gd name="T0" fmla="*/ 87 w 571"/>
                  <a:gd name="T1" fmla="*/ 27 h 210"/>
                  <a:gd name="T2" fmla="*/ 74 w 571"/>
                  <a:gd name="T3" fmla="*/ 30 h 210"/>
                  <a:gd name="T4" fmla="*/ 64 w 571"/>
                  <a:gd name="T5" fmla="*/ 40 h 210"/>
                  <a:gd name="T6" fmla="*/ 61 w 571"/>
                  <a:gd name="T7" fmla="*/ 53 h 210"/>
                  <a:gd name="T8" fmla="*/ 64 w 571"/>
                  <a:gd name="T9" fmla="*/ 66 h 210"/>
                  <a:gd name="T10" fmla="*/ 74 w 571"/>
                  <a:gd name="T11" fmla="*/ 76 h 210"/>
                  <a:gd name="T12" fmla="*/ 87 w 571"/>
                  <a:gd name="T13" fmla="*/ 79 h 210"/>
                  <a:gd name="T14" fmla="*/ 100 w 571"/>
                  <a:gd name="T15" fmla="*/ 76 h 210"/>
                  <a:gd name="T16" fmla="*/ 110 w 571"/>
                  <a:gd name="T17" fmla="*/ 66 h 210"/>
                  <a:gd name="T18" fmla="*/ 113 w 571"/>
                  <a:gd name="T19" fmla="*/ 53 h 210"/>
                  <a:gd name="T20" fmla="*/ 110 w 571"/>
                  <a:gd name="T21" fmla="*/ 40 h 210"/>
                  <a:gd name="T22" fmla="*/ 100 w 571"/>
                  <a:gd name="T23" fmla="*/ 30 h 210"/>
                  <a:gd name="T24" fmla="*/ 87 w 571"/>
                  <a:gd name="T25" fmla="*/ 27 h 210"/>
                  <a:gd name="T26" fmla="*/ 11 w 571"/>
                  <a:gd name="T27" fmla="*/ 0 h 210"/>
                  <a:gd name="T28" fmla="*/ 560 w 571"/>
                  <a:gd name="T29" fmla="*/ 0 h 210"/>
                  <a:gd name="T30" fmla="*/ 564 w 571"/>
                  <a:gd name="T31" fmla="*/ 1 h 210"/>
                  <a:gd name="T32" fmla="*/ 566 w 571"/>
                  <a:gd name="T33" fmla="*/ 2 h 210"/>
                  <a:gd name="T34" fmla="*/ 569 w 571"/>
                  <a:gd name="T35" fmla="*/ 5 h 210"/>
                  <a:gd name="T36" fmla="*/ 571 w 571"/>
                  <a:gd name="T37" fmla="*/ 14 h 210"/>
                  <a:gd name="T38" fmla="*/ 570 w 571"/>
                  <a:gd name="T39" fmla="*/ 28 h 210"/>
                  <a:gd name="T40" fmla="*/ 567 w 571"/>
                  <a:gd name="T41" fmla="*/ 45 h 210"/>
                  <a:gd name="T42" fmla="*/ 561 w 571"/>
                  <a:gd name="T43" fmla="*/ 66 h 210"/>
                  <a:gd name="T44" fmla="*/ 553 w 571"/>
                  <a:gd name="T45" fmla="*/ 87 h 210"/>
                  <a:gd name="T46" fmla="*/ 545 w 571"/>
                  <a:gd name="T47" fmla="*/ 110 h 210"/>
                  <a:gd name="T48" fmla="*/ 536 w 571"/>
                  <a:gd name="T49" fmla="*/ 132 h 210"/>
                  <a:gd name="T50" fmla="*/ 527 w 571"/>
                  <a:gd name="T51" fmla="*/ 154 h 210"/>
                  <a:gd name="T52" fmla="*/ 518 w 571"/>
                  <a:gd name="T53" fmla="*/ 172 h 210"/>
                  <a:gd name="T54" fmla="*/ 511 w 571"/>
                  <a:gd name="T55" fmla="*/ 188 h 210"/>
                  <a:gd name="T56" fmla="*/ 505 w 571"/>
                  <a:gd name="T57" fmla="*/ 201 h 210"/>
                  <a:gd name="T58" fmla="*/ 502 w 571"/>
                  <a:gd name="T59" fmla="*/ 208 h 210"/>
                  <a:gd name="T60" fmla="*/ 501 w 571"/>
                  <a:gd name="T61" fmla="*/ 209 h 210"/>
                  <a:gd name="T62" fmla="*/ 498 w 571"/>
                  <a:gd name="T63" fmla="*/ 210 h 210"/>
                  <a:gd name="T64" fmla="*/ 110 w 571"/>
                  <a:gd name="T65" fmla="*/ 210 h 210"/>
                  <a:gd name="T66" fmla="*/ 107 w 571"/>
                  <a:gd name="T67" fmla="*/ 209 h 210"/>
                  <a:gd name="T68" fmla="*/ 106 w 571"/>
                  <a:gd name="T69" fmla="*/ 209 h 210"/>
                  <a:gd name="T70" fmla="*/ 102 w 571"/>
                  <a:gd name="T71" fmla="*/ 201 h 210"/>
                  <a:gd name="T72" fmla="*/ 93 w 571"/>
                  <a:gd name="T73" fmla="*/ 189 h 210"/>
                  <a:gd name="T74" fmla="*/ 82 w 571"/>
                  <a:gd name="T75" fmla="*/ 174 h 210"/>
                  <a:gd name="T76" fmla="*/ 70 w 571"/>
                  <a:gd name="T77" fmla="*/ 154 h 210"/>
                  <a:gd name="T78" fmla="*/ 57 w 571"/>
                  <a:gd name="T79" fmla="*/ 133 h 210"/>
                  <a:gd name="T80" fmla="*/ 43 w 571"/>
                  <a:gd name="T81" fmla="*/ 112 h 210"/>
                  <a:gd name="T82" fmla="*/ 30 w 571"/>
                  <a:gd name="T83" fmla="*/ 90 h 210"/>
                  <a:gd name="T84" fmla="*/ 18 w 571"/>
                  <a:gd name="T85" fmla="*/ 68 h 210"/>
                  <a:gd name="T86" fmla="*/ 9 w 571"/>
                  <a:gd name="T87" fmla="*/ 48 h 210"/>
                  <a:gd name="T88" fmla="*/ 2 w 571"/>
                  <a:gd name="T89" fmla="*/ 30 h 210"/>
                  <a:gd name="T90" fmla="*/ 0 w 571"/>
                  <a:gd name="T91" fmla="*/ 15 h 210"/>
                  <a:gd name="T92" fmla="*/ 1 w 571"/>
                  <a:gd name="T93" fmla="*/ 6 h 210"/>
                  <a:gd name="T94" fmla="*/ 2 w 571"/>
                  <a:gd name="T95" fmla="*/ 4 h 210"/>
                  <a:gd name="T96" fmla="*/ 4 w 571"/>
                  <a:gd name="T97" fmla="*/ 2 h 210"/>
                  <a:gd name="T98" fmla="*/ 8 w 571"/>
                  <a:gd name="T99" fmla="*/ 1 h 210"/>
                  <a:gd name="T100" fmla="*/ 11 w 571"/>
                  <a:gd name="T101" fmla="*/ 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71" h="210">
                    <a:moveTo>
                      <a:pt x="87" y="27"/>
                    </a:moveTo>
                    <a:lnTo>
                      <a:pt x="74" y="30"/>
                    </a:lnTo>
                    <a:lnTo>
                      <a:pt x="64" y="40"/>
                    </a:lnTo>
                    <a:lnTo>
                      <a:pt x="61" y="53"/>
                    </a:lnTo>
                    <a:lnTo>
                      <a:pt x="64" y="66"/>
                    </a:lnTo>
                    <a:lnTo>
                      <a:pt x="74" y="76"/>
                    </a:lnTo>
                    <a:lnTo>
                      <a:pt x="87" y="79"/>
                    </a:lnTo>
                    <a:lnTo>
                      <a:pt x="100" y="76"/>
                    </a:lnTo>
                    <a:lnTo>
                      <a:pt x="110" y="66"/>
                    </a:lnTo>
                    <a:lnTo>
                      <a:pt x="113" y="53"/>
                    </a:lnTo>
                    <a:lnTo>
                      <a:pt x="110" y="40"/>
                    </a:lnTo>
                    <a:lnTo>
                      <a:pt x="100" y="30"/>
                    </a:lnTo>
                    <a:lnTo>
                      <a:pt x="87" y="27"/>
                    </a:lnTo>
                    <a:close/>
                    <a:moveTo>
                      <a:pt x="11" y="0"/>
                    </a:moveTo>
                    <a:lnTo>
                      <a:pt x="560" y="0"/>
                    </a:lnTo>
                    <a:lnTo>
                      <a:pt x="564" y="1"/>
                    </a:lnTo>
                    <a:lnTo>
                      <a:pt x="566" y="2"/>
                    </a:lnTo>
                    <a:lnTo>
                      <a:pt x="569" y="5"/>
                    </a:lnTo>
                    <a:lnTo>
                      <a:pt x="571" y="14"/>
                    </a:lnTo>
                    <a:lnTo>
                      <a:pt x="570" y="28"/>
                    </a:lnTo>
                    <a:lnTo>
                      <a:pt x="567" y="45"/>
                    </a:lnTo>
                    <a:lnTo>
                      <a:pt x="561" y="66"/>
                    </a:lnTo>
                    <a:lnTo>
                      <a:pt x="553" y="87"/>
                    </a:lnTo>
                    <a:lnTo>
                      <a:pt x="545" y="110"/>
                    </a:lnTo>
                    <a:lnTo>
                      <a:pt x="536" y="132"/>
                    </a:lnTo>
                    <a:lnTo>
                      <a:pt x="527" y="154"/>
                    </a:lnTo>
                    <a:lnTo>
                      <a:pt x="518" y="172"/>
                    </a:lnTo>
                    <a:lnTo>
                      <a:pt x="511" y="188"/>
                    </a:lnTo>
                    <a:lnTo>
                      <a:pt x="505" y="201"/>
                    </a:lnTo>
                    <a:lnTo>
                      <a:pt x="502" y="208"/>
                    </a:lnTo>
                    <a:lnTo>
                      <a:pt x="501" y="209"/>
                    </a:lnTo>
                    <a:lnTo>
                      <a:pt x="498" y="210"/>
                    </a:lnTo>
                    <a:lnTo>
                      <a:pt x="110" y="210"/>
                    </a:lnTo>
                    <a:lnTo>
                      <a:pt x="107" y="209"/>
                    </a:lnTo>
                    <a:lnTo>
                      <a:pt x="106" y="209"/>
                    </a:lnTo>
                    <a:lnTo>
                      <a:pt x="102" y="201"/>
                    </a:lnTo>
                    <a:lnTo>
                      <a:pt x="93" y="189"/>
                    </a:lnTo>
                    <a:lnTo>
                      <a:pt x="82" y="174"/>
                    </a:lnTo>
                    <a:lnTo>
                      <a:pt x="70" y="154"/>
                    </a:lnTo>
                    <a:lnTo>
                      <a:pt x="57" y="133"/>
                    </a:lnTo>
                    <a:lnTo>
                      <a:pt x="43" y="112"/>
                    </a:lnTo>
                    <a:lnTo>
                      <a:pt x="30" y="90"/>
                    </a:lnTo>
                    <a:lnTo>
                      <a:pt x="18" y="68"/>
                    </a:lnTo>
                    <a:lnTo>
                      <a:pt x="9" y="48"/>
                    </a:lnTo>
                    <a:lnTo>
                      <a:pt x="2" y="30"/>
                    </a:lnTo>
                    <a:lnTo>
                      <a:pt x="0" y="15"/>
                    </a:lnTo>
                    <a:lnTo>
                      <a:pt x="1" y="6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282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nimBg="1"/>
      <p:bldP spid="7" grpId="0" animBg="1"/>
      <p:bldP spid="8" grpId="0" animBg="1" autoUpdateAnimBg="0"/>
      <p:bldP spid="9" grpId="0" animBg="1"/>
      <p:bldP spid="10" grpId="0" animBg="1"/>
      <p:bldP spid="11" grpId="0" animBg="1" autoUpdateAnimBg="0"/>
      <p:bldP spid="12" grpId="0" animBg="1"/>
      <p:bldP spid="13" grpId="0" animBg="1"/>
      <p:bldP spid="26" grpId="0"/>
      <p:bldP spid="27" grpId="0"/>
      <p:bldP spid="28" grpId="0" animBg="1" autoUpdateAnimBg="0"/>
      <p:bldP spid="29" grpId="0"/>
      <p:bldP spid="30" grpId="0" animBg="1"/>
      <p:bldP spid="36" grpId="0" animBg="1"/>
      <p:bldP spid="37" grpId="0" animBg="1"/>
      <p:bldP spid="38" grpId="0" animBg="1" autoUpdateAnimBg="0"/>
      <p:bldP spid="39" grpId="0" animBg="1"/>
      <p:bldP spid="40" grpId="0" animBg="1"/>
      <p:bldP spid="41" grpId="0" animBg="1" autoUpdateAnimBg="0"/>
      <p:bldP spid="42" grpId="0" animBg="1"/>
      <p:bldP spid="43" grpId="0" animBg="1"/>
      <p:bldP spid="44" grpId="0" animBg="1" autoUpdateAnimBg="0"/>
      <p:bldP spid="45" grpId="0" animBg="1"/>
      <p:bldP spid="46" grpId="0" animBg="1"/>
      <p:bldP spid="47" grpId="0" animBg="1" autoUpdateAnimBg="0"/>
      <p:bldP spid="48" grpId="0" animBg="1"/>
      <p:bldP spid="4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A-图片 4" descr="4">
            <a:extLst>
              <a:ext uri="{FF2B5EF4-FFF2-40B4-BE49-F238E27FC236}">
                <a16:creationId xmlns:a16="http://schemas.microsoft.com/office/drawing/2014/main" xmlns="" id="{0194EA6F-3B28-402A-B623-20DD94FF32F1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12" t="2143" r="1512" b="214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PA-矩形 58">
            <a:extLst>
              <a:ext uri="{FF2B5EF4-FFF2-40B4-BE49-F238E27FC236}">
                <a16:creationId xmlns:a16="http://schemas.microsoft.com/office/drawing/2014/main" xmlns="" id="{6A58B6A0-17B1-420F-A59E-EE6451ECB12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10564" y="829584"/>
            <a:ext cx="11161240" cy="5544617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0" name="PA-图片 4">
            <a:extLst>
              <a:ext uri="{FF2B5EF4-FFF2-40B4-BE49-F238E27FC236}">
                <a16:creationId xmlns:a16="http://schemas.microsoft.com/office/drawing/2014/main" xmlns="" id="{67ADFDB6-1989-4548-8FBC-70E72CC896FD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9816" y="1591434"/>
            <a:ext cx="6819123" cy="3835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PA-矩形 60">
            <a:extLst>
              <a:ext uri="{FF2B5EF4-FFF2-40B4-BE49-F238E27FC236}">
                <a16:creationId xmlns:a16="http://schemas.microsoft.com/office/drawing/2014/main" xmlns="" id="{CB213CA3-0507-4018-A133-70D302E66E5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77921" y="2878617"/>
            <a:ext cx="299453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8800" dirty="0">
                <a:solidFill>
                  <a:schemeClr val="bg2">
                    <a:lumMod val="50000"/>
                  </a:schemeClr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谢谢</a:t>
            </a:r>
            <a:endParaRPr lang="en-US" altLang="zh-CN" sz="8800" dirty="0">
              <a:solidFill>
                <a:schemeClr val="bg2">
                  <a:lumMod val="50000"/>
                </a:schemeClr>
              </a:solidFill>
              <a:latin typeface="方正剪纸简体" panose="03000509000000000000" pitchFamily="65" charset="-122"/>
              <a:ea typeface="方正剪纸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234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 autoUpdateAnimBg="0"/>
      <p:bldP spid="6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heme/theme1.xml><?xml version="1.0" encoding="utf-8"?>
<a:theme xmlns:a="http://schemas.openxmlformats.org/drawingml/2006/main" name="第一PPT模板网-WWW.1PPT.COM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68395"/>
    </a:dk2>
    <a:lt2>
      <a:srgbClr val="F0F0F0"/>
    </a:lt2>
    <a:accent1>
      <a:srgbClr val="005BA9"/>
    </a:accent1>
    <a:accent2>
      <a:srgbClr val="537795"/>
    </a:accent2>
    <a:accent3>
      <a:srgbClr val="365EBA"/>
    </a:accent3>
    <a:accent4>
      <a:srgbClr val="C8373D"/>
    </a:accent4>
    <a:accent5>
      <a:srgbClr val="3E5D40"/>
    </a:accent5>
    <a:accent6>
      <a:srgbClr val="8D89A3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68395"/>
    </a:dk2>
    <a:lt2>
      <a:srgbClr val="F0F0F0"/>
    </a:lt2>
    <a:accent1>
      <a:srgbClr val="005BA9"/>
    </a:accent1>
    <a:accent2>
      <a:srgbClr val="537795"/>
    </a:accent2>
    <a:accent3>
      <a:srgbClr val="365EBA"/>
    </a:accent3>
    <a:accent4>
      <a:srgbClr val="C8373D"/>
    </a:accent4>
    <a:accent5>
      <a:srgbClr val="3E5D40"/>
    </a:accent5>
    <a:accent6>
      <a:srgbClr val="8D89A3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68395"/>
    </a:dk2>
    <a:lt2>
      <a:srgbClr val="F0F0F0"/>
    </a:lt2>
    <a:accent1>
      <a:srgbClr val="005BA9"/>
    </a:accent1>
    <a:accent2>
      <a:srgbClr val="537795"/>
    </a:accent2>
    <a:accent3>
      <a:srgbClr val="365EBA"/>
    </a:accent3>
    <a:accent4>
      <a:srgbClr val="C8373D"/>
    </a:accent4>
    <a:accent5>
      <a:srgbClr val="3E5D40"/>
    </a:accent5>
    <a:accent6>
      <a:srgbClr val="8D89A3"/>
    </a:accent6>
    <a:hlink>
      <a:srgbClr val="4472C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68395"/>
    </a:dk2>
    <a:lt2>
      <a:srgbClr val="F0F0F0"/>
    </a:lt2>
    <a:accent1>
      <a:srgbClr val="005BA9"/>
    </a:accent1>
    <a:accent2>
      <a:srgbClr val="537795"/>
    </a:accent2>
    <a:accent3>
      <a:srgbClr val="365EBA"/>
    </a:accent3>
    <a:accent4>
      <a:srgbClr val="C8373D"/>
    </a:accent4>
    <a:accent5>
      <a:srgbClr val="3E5D40"/>
    </a:accent5>
    <a:accent6>
      <a:srgbClr val="8D89A3"/>
    </a:accent6>
    <a:hlink>
      <a:srgbClr val="4472C4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68395"/>
    </a:dk2>
    <a:lt2>
      <a:srgbClr val="F0F0F0"/>
    </a:lt2>
    <a:accent1>
      <a:srgbClr val="005BA9"/>
    </a:accent1>
    <a:accent2>
      <a:srgbClr val="537795"/>
    </a:accent2>
    <a:accent3>
      <a:srgbClr val="365EBA"/>
    </a:accent3>
    <a:accent4>
      <a:srgbClr val="C8373D"/>
    </a:accent4>
    <a:accent5>
      <a:srgbClr val="3E5D40"/>
    </a:accent5>
    <a:accent6>
      <a:srgbClr val="8D89A3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</TotalTime>
  <Words>774</Words>
  <Application>Microsoft Office PowerPoint</Application>
  <PresentationFormat>宽屏</PresentationFormat>
  <Paragraphs>105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Adobe Fan Heiti Std B</vt:lpstr>
      <vt:lpstr>等线</vt:lpstr>
      <vt:lpstr>等线 Light</vt:lpstr>
      <vt:lpstr>方正剪纸简体</vt:lpstr>
      <vt:lpstr>华文中宋</vt:lpstr>
      <vt:lpstr>宋体</vt:lpstr>
      <vt:lpstr>微软雅黑</vt:lpstr>
      <vt:lpstr>arial</vt:lpstr>
      <vt:lpstr>arial</vt:lpstr>
      <vt:lpstr>Calibri</vt:lpstr>
      <vt:lpstr>Calibri Light</vt:lpstr>
      <vt:lpstr>Comic Sans MS</vt:lpstr>
      <vt:lpstr>第一PPT模板网-WWW.1PPT.COM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subject>第一PPT模板网-WWW.1PPT.COM</dc:subject>
  <dc:creator>Jane</dc:creator>
  <cp:keywords>第一PPT模板网-WWW.1PPT.COM</cp:keywords>
  <cp:lastModifiedBy>MICHAEL</cp:lastModifiedBy>
  <cp:revision>11</cp:revision>
  <dcterms:created xsi:type="dcterms:W3CDTF">2010-03-30T08:13:58Z</dcterms:created>
  <dcterms:modified xsi:type="dcterms:W3CDTF">2018-07-02T02:54:24Z</dcterms:modified>
</cp:coreProperties>
</file>