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6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7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0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1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12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notesSlides/notesSlide15.xml" ContentType="application/vnd.openxmlformats-officedocument.presentationml.notesSlide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notesSlides/notesSlide16.xml" ContentType="application/vnd.openxmlformats-officedocument.presentationml.notesSlide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17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notesSlides/notesSlide20.xml" ContentType="application/vnd.openxmlformats-officedocument.presentationml.notesSlid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notesSlides/notesSlide21.xml" ContentType="application/vnd.openxmlformats-officedocument.presentationml.notesSlide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notesSlides/notesSlide22.xml" ContentType="application/vnd.openxmlformats-officedocument.presentationml.notesSlide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Impact" pitchFamily="34" charset="0"/>
      <p:regular r:id="rId28"/>
    </p:embeddedFont>
    <p:embeddedFont>
      <p:font typeface="微软雅黑" pitchFamily="34" charset="-122"/>
      <p:regular r:id="rId29"/>
      <p:bold r:id="rId30"/>
    </p:embeddedFont>
    <p:embeddedFont>
      <p:font typeface="Agency FB" pitchFamily="34" charset="0"/>
      <p:regular r:id="rId31"/>
      <p:bold r:id="rId32"/>
    </p:embeddedFont>
    <p:embeddedFont>
      <p:font typeface="等线" charset="-122"/>
      <p:regular r:id="rId33"/>
    </p:embeddedFont>
    <p:embeddedFont>
      <p:font typeface="Calibri" pitchFamily="34" charset="0"/>
      <p:regular r:id="rId34"/>
      <p:bold r:id="rId35"/>
      <p:italic r:id="rId36"/>
      <p:boldItalic r:id="rId37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29">
          <p15:clr>
            <a:srgbClr val="A4A3A4"/>
          </p15:clr>
        </p15:guide>
        <p15:guide id="2" orient="horz" pos="4190">
          <p15:clr>
            <a:srgbClr val="A4A3A4"/>
          </p15:clr>
        </p15:guide>
        <p15:guide id="3" pos="230">
          <p15:clr>
            <a:srgbClr val="A4A3A4"/>
          </p15:clr>
        </p15:guide>
        <p15:guide id="4" pos="7449">
          <p15:clr>
            <a:srgbClr val="A4A3A4"/>
          </p15:clr>
        </p15:guide>
        <p15:guide id="5" orient="horz" pos="561">
          <p15:clr>
            <a:srgbClr val="A4A3A4"/>
          </p15:clr>
        </p15:guide>
        <p15:guide id="6" orient="horz" pos="691">
          <p15:clr>
            <a:srgbClr val="A4A3A4"/>
          </p15:clr>
        </p15:guide>
        <p15:guide id="7" orient="horz" pos="4017">
          <p15:clr>
            <a:srgbClr val="A4A3A4"/>
          </p15:clr>
        </p15:guide>
        <p15:guide id="8" orient="horz" pos="388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A"/>
    <a:srgbClr val="00597B"/>
    <a:srgbClr val="FAFAFC"/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9" autoAdjust="0"/>
    <p:restoredTop sz="94618" autoAdjust="0"/>
  </p:normalViewPr>
  <p:slideViewPr>
    <p:cSldViewPr snapToGrid="0" showGuides="1">
      <p:cViewPr varScale="1">
        <p:scale>
          <a:sx n="87" d="100"/>
          <a:sy n="87" d="100"/>
        </p:scale>
        <p:origin x="-246" y="-84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0376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2126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7957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130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8491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014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934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795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7450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69645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7217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6155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8983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84933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7299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50397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6719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341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8313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38509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12701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0743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7331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3338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0862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01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 userDrawn="1"/>
        </p:nvSpPr>
        <p:spPr>
          <a:xfrm>
            <a:off x="1209303" y="356659"/>
            <a:ext cx="7863029" cy="440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35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defTabSz="685165"/>
            <a:r>
              <a:rPr lang="zh-CN" altLang="en-US" dirty="0"/>
              <a:t>请输入您的标题</a:t>
            </a:r>
          </a:p>
        </p:txBody>
      </p:sp>
      <p:cxnSp>
        <p:nvCxnSpPr>
          <p:cNvPr id="3" name="直接连接符 2"/>
          <p:cNvCxnSpPr/>
          <p:nvPr userDrawn="1"/>
        </p:nvCxnSpPr>
        <p:spPr>
          <a:xfrm flipV="1">
            <a:off x="1270838" y="872083"/>
            <a:ext cx="10479237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527435" y="331259"/>
            <a:ext cx="528000" cy="528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9402668" y="235249"/>
            <a:ext cx="2776984" cy="666786"/>
            <a:chOff x="2906158" y="354532"/>
            <a:chExt cx="2295774" cy="738481"/>
          </a:xfrm>
        </p:grpSpPr>
        <p:sp>
          <p:nvSpPr>
            <p:cNvPr id="8" name="TextBox 18"/>
            <p:cNvSpPr txBox="1"/>
            <p:nvPr/>
          </p:nvSpPr>
          <p:spPr>
            <a:xfrm>
              <a:off x="3741008" y="479884"/>
              <a:ext cx="1325774" cy="3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您的公司名称</a:t>
              </a:r>
            </a:p>
          </p:txBody>
        </p:sp>
        <p:sp>
          <p:nvSpPr>
            <p:cNvPr id="9" name="TextBox 19"/>
            <p:cNvSpPr txBox="1"/>
            <p:nvPr/>
          </p:nvSpPr>
          <p:spPr>
            <a:xfrm>
              <a:off x="3743580" y="734076"/>
              <a:ext cx="1458352" cy="25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6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8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2906158" y="354532"/>
              <a:ext cx="1063242" cy="73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spc="-200" dirty="0">
                  <a:solidFill>
                    <a:schemeClr val="accent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35" spc="-2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 userDrawn="1"/>
        </p:nvSpPr>
        <p:spPr>
          <a:xfrm>
            <a:off x="1209303" y="356659"/>
            <a:ext cx="7863029" cy="440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35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defTabSz="685165"/>
            <a:r>
              <a:rPr lang="zh-CN" altLang="en-US" dirty="0"/>
              <a:t>请输入您的标题</a:t>
            </a:r>
          </a:p>
        </p:txBody>
      </p:sp>
      <p:cxnSp>
        <p:nvCxnSpPr>
          <p:cNvPr id="3" name="直接连接符 2"/>
          <p:cNvCxnSpPr/>
          <p:nvPr userDrawn="1"/>
        </p:nvCxnSpPr>
        <p:spPr>
          <a:xfrm flipV="1">
            <a:off x="1270838" y="872083"/>
            <a:ext cx="10479237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527435" y="331259"/>
            <a:ext cx="528000" cy="528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9402668" y="235249"/>
            <a:ext cx="2776984" cy="666786"/>
            <a:chOff x="2906158" y="354532"/>
            <a:chExt cx="2295774" cy="738481"/>
          </a:xfrm>
        </p:grpSpPr>
        <p:sp>
          <p:nvSpPr>
            <p:cNvPr id="8" name="TextBox 18"/>
            <p:cNvSpPr txBox="1"/>
            <p:nvPr/>
          </p:nvSpPr>
          <p:spPr>
            <a:xfrm>
              <a:off x="3741008" y="479884"/>
              <a:ext cx="1325774" cy="3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您的公司名称</a:t>
              </a:r>
            </a:p>
          </p:txBody>
        </p:sp>
        <p:sp>
          <p:nvSpPr>
            <p:cNvPr id="9" name="TextBox 19"/>
            <p:cNvSpPr txBox="1"/>
            <p:nvPr/>
          </p:nvSpPr>
          <p:spPr>
            <a:xfrm>
              <a:off x="3743580" y="734076"/>
              <a:ext cx="1458352" cy="25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6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8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2906158" y="354532"/>
              <a:ext cx="1063242" cy="73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spc="-200" dirty="0">
                  <a:solidFill>
                    <a:schemeClr val="accent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35" spc="-2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 userDrawn="1"/>
        </p:nvSpPr>
        <p:spPr>
          <a:xfrm>
            <a:off x="1209303" y="356659"/>
            <a:ext cx="7863029" cy="440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35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defTabSz="685165"/>
            <a:r>
              <a:rPr lang="zh-CN" altLang="en-US" dirty="0"/>
              <a:t>请输入您的标题</a:t>
            </a:r>
          </a:p>
        </p:txBody>
      </p:sp>
      <p:cxnSp>
        <p:nvCxnSpPr>
          <p:cNvPr id="3" name="直接连接符 2"/>
          <p:cNvCxnSpPr/>
          <p:nvPr userDrawn="1"/>
        </p:nvCxnSpPr>
        <p:spPr>
          <a:xfrm flipV="1">
            <a:off x="1270838" y="872083"/>
            <a:ext cx="10479237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527435" y="331259"/>
            <a:ext cx="528000" cy="528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9402668" y="235249"/>
            <a:ext cx="2776984" cy="666786"/>
            <a:chOff x="2906158" y="354532"/>
            <a:chExt cx="2295774" cy="738481"/>
          </a:xfrm>
        </p:grpSpPr>
        <p:sp>
          <p:nvSpPr>
            <p:cNvPr id="8" name="TextBox 18"/>
            <p:cNvSpPr txBox="1"/>
            <p:nvPr/>
          </p:nvSpPr>
          <p:spPr>
            <a:xfrm>
              <a:off x="3741008" y="479884"/>
              <a:ext cx="1325774" cy="3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您的公司名称</a:t>
              </a:r>
            </a:p>
          </p:txBody>
        </p:sp>
        <p:sp>
          <p:nvSpPr>
            <p:cNvPr id="9" name="TextBox 19"/>
            <p:cNvSpPr txBox="1"/>
            <p:nvPr/>
          </p:nvSpPr>
          <p:spPr>
            <a:xfrm>
              <a:off x="3743580" y="734076"/>
              <a:ext cx="1458352" cy="25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6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8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2906158" y="354532"/>
              <a:ext cx="1063242" cy="73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spc="-200" dirty="0">
                  <a:solidFill>
                    <a:schemeClr val="accent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35" spc="-2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 txBox="1"/>
          <p:nvPr userDrawn="1"/>
        </p:nvSpPr>
        <p:spPr>
          <a:xfrm>
            <a:off x="1209303" y="356659"/>
            <a:ext cx="7863029" cy="440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935" b="0" i="0" kern="1200" baseline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defTabSz="685165"/>
            <a:r>
              <a:rPr lang="zh-CN" altLang="en-US" dirty="0"/>
              <a:t>请输入您的标题</a:t>
            </a:r>
          </a:p>
        </p:txBody>
      </p:sp>
      <p:cxnSp>
        <p:nvCxnSpPr>
          <p:cNvPr id="3" name="直接连接符 2"/>
          <p:cNvCxnSpPr/>
          <p:nvPr userDrawn="1"/>
        </p:nvCxnSpPr>
        <p:spPr>
          <a:xfrm flipV="1">
            <a:off x="1270838" y="872083"/>
            <a:ext cx="10479237" cy="1"/>
          </a:xfrm>
          <a:prstGeom prst="line">
            <a:avLst/>
          </a:prstGeom>
          <a:ln w="15875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 userDrawn="1"/>
        </p:nvGrpSpPr>
        <p:grpSpPr>
          <a:xfrm>
            <a:off x="527435" y="331259"/>
            <a:ext cx="528000" cy="528000"/>
            <a:chOff x="406574" y="236732"/>
            <a:chExt cx="612048" cy="593261"/>
          </a:xfrm>
        </p:grpSpPr>
        <p:sp>
          <p:nvSpPr>
            <p:cNvPr id="5" name="矩形 4"/>
            <p:cNvSpPr/>
            <p:nvPr userDrawn="1"/>
          </p:nvSpPr>
          <p:spPr>
            <a:xfrm>
              <a:off x="406574" y="236732"/>
              <a:ext cx="504000" cy="5040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  <p:sp>
          <p:nvSpPr>
            <p:cNvPr id="6" name="矩形 5"/>
            <p:cNvSpPr/>
            <p:nvPr userDrawn="1"/>
          </p:nvSpPr>
          <p:spPr>
            <a:xfrm>
              <a:off x="694606" y="512239"/>
              <a:ext cx="324016" cy="3177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/>
            </a:p>
          </p:txBody>
        </p:sp>
      </p:grpSp>
      <p:grpSp>
        <p:nvGrpSpPr>
          <p:cNvPr id="7" name="组合 6"/>
          <p:cNvGrpSpPr/>
          <p:nvPr userDrawn="1"/>
        </p:nvGrpSpPr>
        <p:grpSpPr>
          <a:xfrm>
            <a:off x="9402668" y="235249"/>
            <a:ext cx="2776984" cy="666786"/>
            <a:chOff x="2906158" y="354532"/>
            <a:chExt cx="2295774" cy="738481"/>
          </a:xfrm>
        </p:grpSpPr>
        <p:sp>
          <p:nvSpPr>
            <p:cNvPr id="8" name="TextBox 18"/>
            <p:cNvSpPr txBox="1"/>
            <p:nvPr/>
          </p:nvSpPr>
          <p:spPr>
            <a:xfrm>
              <a:off x="3741008" y="479884"/>
              <a:ext cx="1325774" cy="374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您的公司名称</a:t>
              </a:r>
            </a:p>
          </p:txBody>
        </p:sp>
        <p:sp>
          <p:nvSpPr>
            <p:cNvPr id="9" name="TextBox 19"/>
            <p:cNvSpPr txBox="1"/>
            <p:nvPr/>
          </p:nvSpPr>
          <p:spPr>
            <a:xfrm>
              <a:off x="3743580" y="734076"/>
              <a:ext cx="1458352" cy="2500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65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YOUR CONPANY NAME</a:t>
              </a:r>
              <a:endParaRPr lang="zh-CN" altLang="en-US" sz="865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2906158" y="354532"/>
              <a:ext cx="1063242" cy="7384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5" spc="-200" dirty="0">
                  <a:solidFill>
                    <a:schemeClr val="accent1"/>
                  </a:solidFill>
                  <a:latin typeface="Impact" panose="020B0806030902050204" pitchFamily="34" charset="0"/>
                  <a:cs typeface="Arial" panose="020B0604020202020204" pitchFamily="34" charset="0"/>
                </a:rPr>
                <a:t>LOGO</a:t>
              </a:r>
              <a:endParaRPr lang="zh-CN" altLang="en-US" sz="3735" spc="-2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2" Type="http://schemas.openxmlformats.org/officeDocument/2006/relationships/tags" Target="../tags/tag4.xml"/><Relationship Id="rId16" Type="http://schemas.openxmlformats.org/officeDocument/2006/relationships/notesSlide" Target="../notesSlides/notesSlide5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slideLayout" Target="../slideLayouts/slideLayout4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3" Type="http://schemas.openxmlformats.org/officeDocument/2006/relationships/tags" Target="../tags/tag19.xml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5" Type="http://schemas.openxmlformats.org/officeDocument/2006/relationships/notesSlide" Target="../notesSlides/notesSlide6.xml"/><Relationship Id="rId10" Type="http://schemas.openxmlformats.org/officeDocument/2006/relationships/tags" Target="../tags/tag26.xml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13" Type="http://schemas.openxmlformats.org/officeDocument/2006/relationships/tags" Target="../tags/tag56.xml"/><Relationship Id="rId18" Type="http://schemas.openxmlformats.org/officeDocument/2006/relationships/tags" Target="../tags/tag61.xml"/><Relationship Id="rId3" Type="http://schemas.openxmlformats.org/officeDocument/2006/relationships/tags" Target="../tags/tag46.xml"/><Relationship Id="rId21" Type="http://schemas.openxmlformats.org/officeDocument/2006/relationships/slideLayout" Target="../slideLayouts/slideLayout5.xml"/><Relationship Id="rId7" Type="http://schemas.openxmlformats.org/officeDocument/2006/relationships/tags" Target="../tags/tag50.xml"/><Relationship Id="rId12" Type="http://schemas.openxmlformats.org/officeDocument/2006/relationships/tags" Target="../tags/tag55.xml"/><Relationship Id="rId17" Type="http://schemas.openxmlformats.org/officeDocument/2006/relationships/tags" Target="../tags/tag60.xml"/><Relationship Id="rId2" Type="http://schemas.openxmlformats.org/officeDocument/2006/relationships/tags" Target="../tags/tag45.xml"/><Relationship Id="rId16" Type="http://schemas.openxmlformats.org/officeDocument/2006/relationships/tags" Target="../tags/tag59.xml"/><Relationship Id="rId20" Type="http://schemas.openxmlformats.org/officeDocument/2006/relationships/tags" Target="../tags/tag63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tags" Target="../tags/tag54.xml"/><Relationship Id="rId5" Type="http://schemas.openxmlformats.org/officeDocument/2006/relationships/tags" Target="../tags/tag48.xml"/><Relationship Id="rId15" Type="http://schemas.openxmlformats.org/officeDocument/2006/relationships/tags" Target="../tags/tag58.xml"/><Relationship Id="rId10" Type="http://schemas.openxmlformats.org/officeDocument/2006/relationships/tags" Target="../tags/tag53.xml"/><Relationship Id="rId19" Type="http://schemas.openxmlformats.org/officeDocument/2006/relationships/tags" Target="../tags/tag62.xml"/><Relationship Id="rId4" Type="http://schemas.openxmlformats.org/officeDocument/2006/relationships/tags" Target="../tags/tag47.xml"/><Relationship Id="rId9" Type="http://schemas.openxmlformats.org/officeDocument/2006/relationships/tags" Target="../tags/tag52.xml"/><Relationship Id="rId14" Type="http://schemas.openxmlformats.org/officeDocument/2006/relationships/tags" Target="../tags/tag57.xml"/><Relationship Id="rId2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3" Type="http://schemas.openxmlformats.org/officeDocument/2006/relationships/tags" Target="../tags/tag66.xml"/><Relationship Id="rId7" Type="http://schemas.openxmlformats.org/officeDocument/2006/relationships/tags" Target="../tags/tag70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73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5" Type="http://schemas.openxmlformats.org/officeDocument/2006/relationships/tags" Target="../tags/tag75.xml"/><Relationship Id="rId4" Type="http://schemas.openxmlformats.org/officeDocument/2006/relationships/tags" Target="../tags/tag7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79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13" Type="http://schemas.openxmlformats.org/officeDocument/2006/relationships/tags" Target="../tags/tag95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12" Type="http://schemas.openxmlformats.org/officeDocument/2006/relationships/tags" Target="../tags/tag94.xml"/><Relationship Id="rId17" Type="http://schemas.openxmlformats.org/officeDocument/2006/relationships/notesSlide" Target="../notesSlides/notesSlide15.xml"/><Relationship Id="rId2" Type="http://schemas.openxmlformats.org/officeDocument/2006/relationships/tags" Target="../tags/tag84.xml"/><Relationship Id="rId16" Type="http://schemas.openxmlformats.org/officeDocument/2006/relationships/slideLayout" Target="../slideLayouts/slideLayout6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tags" Target="../tags/tag93.xml"/><Relationship Id="rId5" Type="http://schemas.openxmlformats.org/officeDocument/2006/relationships/tags" Target="../tags/tag87.xml"/><Relationship Id="rId15" Type="http://schemas.openxmlformats.org/officeDocument/2006/relationships/tags" Target="../tags/tag97.xml"/><Relationship Id="rId10" Type="http://schemas.openxmlformats.org/officeDocument/2006/relationships/tags" Target="../tags/tag92.xml"/><Relationship Id="rId4" Type="http://schemas.openxmlformats.org/officeDocument/2006/relationships/tags" Target="../tags/tag86.xml"/><Relationship Id="rId9" Type="http://schemas.openxmlformats.org/officeDocument/2006/relationships/tags" Target="../tags/tag91.xml"/><Relationship Id="rId14" Type="http://schemas.openxmlformats.org/officeDocument/2006/relationships/tags" Target="../tags/tag9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00.xml"/><Relationship Id="rId7" Type="http://schemas.openxmlformats.org/officeDocument/2006/relationships/notesSlide" Target="../notesSlides/notesSlide16.xml"/><Relationship Id="rId2" Type="http://schemas.openxmlformats.org/officeDocument/2006/relationships/tags" Target="../tags/tag99.xml"/><Relationship Id="rId1" Type="http://schemas.openxmlformats.org/officeDocument/2006/relationships/tags" Target="../tags/tag98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102.xml"/><Relationship Id="rId4" Type="http://schemas.openxmlformats.org/officeDocument/2006/relationships/tags" Target="../tags/tag10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10.xml"/><Relationship Id="rId3" Type="http://schemas.openxmlformats.org/officeDocument/2006/relationships/tags" Target="../tags/tag105.xml"/><Relationship Id="rId7" Type="http://schemas.openxmlformats.org/officeDocument/2006/relationships/tags" Target="../tags/tag109.xml"/><Relationship Id="rId12" Type="http://schemas.openxmlformats.org/officeDocument/2006/relationships/notesSlide" Target="../notesSlides/notesSlide17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tags" Target="../tags/tag108.xml"/><Relationship Id="rId11" Type="http://schemas.openxmlformats.org/officeDocument/2006/relationships/slideLayout" Target="../slideLayouts/slideLayout6.xml"/><Relationship Id="rId5" Type="http://schemas.openxmlformats.org/officeDocument/2006/relationships/tags" Target="../tags/tag107.xml"/><Relationship Id="rId10" Type="http://schemas.openxmlformats.org/officeDocument/2006/relationships/tags" Target="../tags/tag112.xml"/><Relationship Id="rId4" Type="http://schemas.openxmlformats.org/officeDocument/2006/relationships/tags" Target="../tags/tag106.xml"/><Relationship Id="rId9" Type="http://schemas.openxmlformats.org/officeDocument/2006/relationships/tags" Target="../tags/tag1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15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11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124.xml"/><Relationship Id="rId13" Type="http://schemas.openxmlformats.org/officeDocument/2006/relationships/tags" Target="../tags/tag129.xml"/><Relationship Id="rId3" Type="http://schemas.openxmlformats.org/officeDocument/2006/relationships/tags" Target="../tags/tag119.xml"/><Relationship Id="rId7" Type="http://schemas.openxmlformats.org/officeDocument/2006/relationships/tags" Target="../tags/tag123.xml"/><Relationship Id="rId12" Type="http://schemas.openxmlformats.org/officeDocument/2006/relationships/tags" Target="../tags/tag128.xml"/><Relationship Id="rId17" Type="http://schemas.openxmlformats.org/officeDocument/2006/relationships/notesSlide" Target="../notesSlides/notesSlide20.xml"/><Relationship Id="rId2" Type="http://schemas.openxmlformats.org/officeDocument/2006/relationships/tags" Target="../tags/tag118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17.xml"/><Relationship Id="rId6" Type="http://schemas.openxmlformats.org/officeDocument/2006/relationships/tags" Target="../tags/tag122.xml"/><Relationship Id="rId11" Type="http://schemas.openxmlformats.org/officeDocument/2006/relationships/tags" Target="../tags/tag127.xml"/><Relationship Id="rId5" Type="http://schemas.openxmlformats.org/officeDocument/2006/relationships/tags" Target="../tags/tag121.xml"/><Relationship Id="rId15" Type="http://schemas.openxmlformats.org/officeDocument/2006/relationships/tags" Target="../tags/tag131.xml"/><Relationship Id="rId10" Type="http://schemas.openxmlformats.org/officeDocument/2006/relationships/tags" Target="../tags/tag126.xml"/><Relationship Id="rId4" Type="http://schemas.openxmlformats.org/officeDocument/2006/relationships/tags" Target="../tags/tag120.xml"/><Relationship Id="rId9" Type="http://schemas.openxmlformats.org/officeDocument/2006/relationships/tags" Target="../tags/tag125.xml"/><Relationship Id="rId14" Type="http://schemas.openxmlformats.org/officeDocument/2006/relationships/tags" Target="../tags/tag13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134.xml"/><Relationship Id="rId7" Type="http://schemas.openxmlformats.org/officeDocument/2006/relationships/notesSlide" Target="../notesSlides/notesSlide21.xml"/><Relationship Id="rId2" Type="http://schemas.openxmlformats.org/officeDocument/2006/relationships/tags" Target="../tags/tag133.xml"/><Relationship Id="rId1" Type="http://schemas.openxmlformats.org/officeDocument/2006/relationships/tags" Target="../tags/tag13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36.xml"/><Relationship Id="rId4" Type="http://schemas.openxmlformats.org/officeDocument/2006/relationships/tags" Target="../tags/tag13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13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38.xml"/><Relationship Id="rId1" Type="http://schemas.openxmlformats.org/officeDocument/2006/relationships/tags" Target="../tags/tag137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tags" Target="../tags/tag14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50.xml"/><Relationship Id="rId3" Type="http://schemas.openxmlformats.org/officeDocument/2006/relationships/tags" Target="../tags/tag145.xml"/><Relationship Id="rId7" Type="http://schemas.openxmlformats.org/officeDocument/2006/relationships/tags" Target="../tags/tag149.xml"/><Relationship Id="rId12" Type="http://schemas.openxmlformats.org/officeDocument/2006/relationships/notesSlide" Target="../notesSlides/notesSlide23.xml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tags" Target="../tags/tag148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47.xml"/><Relationship Id="rId10" Type="http://schemas.openxmlformats.org/officeDocument/2006/relationships/tags" Target="../tags/tag152.xml"/><Relationship Id="rId4" Type="http://schemas.openxmlformats.org/officeDocument/2006/relationships/tags" Target="../tags/tag146.xml"/><Relationship Id="rId9" Type="http://schemas.openxmlformats.org/officeDocument/2006/relationships/tags" Target="../tags/tag1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23495" r="8615"/>
          <a:stretch>
            <a:fillRect/>
          </a:stretch>
        </p:blipFill>
        <p:spPr>
          <a:xfrm>
            <a:off x="6108317" y="3657600"/>
            <a:ext cx="6115957" cy="37809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5169" y="0"/>
            <a:ext cx="3021981" cy="221599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rPr>
              <a:t>2019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10836" y="2038213"/>
            <a:ext cx="9629669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教育教学说课</a:t>
            </a:r>
            <a:r>
              <a:rPr lang="en-US" altLang="zh-CN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en-US" altLang="zh-CN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5531" y="3404809"/>
            <a:ext cx="5708614" cy="46166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适用于教育培训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教学设计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公开课等模板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225531" y="3277172"/>
            <a:ext cx="706178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4"/>
          <p:cNvSpPr txBox="1"/>
          <p:nvPr/>
        </p:nvSpPr>
        <p:spPr>
          <a:xfrm>
            <a:off x="225531" y="3994110"/>
            <a:ext cx="407670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讲师</a:t>
            </a:r>
            <a:r>
              <a:rPr lang="zh-CN" altLang="en-US" sz="1400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：请输入文字               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</a:t>
            </a:r>
            <a:r>
              <a: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2019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pic>
        <p:nvPicPr>
          <p:cNvPr id="9" name="开心到停不下来的歌 You Don't Know Me (feat. Brodie Barclay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445625" y="-238442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49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649"/>
                                </p:stCondLst>
                                <p:childTnLst>
                                  <p:par>
                                    <p:cTn id="12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649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49"/>
                                </p:stCondLst>
                                <p:childTnLst>
                                  <p:par>
                                    <p:cTn id="26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31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"/>
                    </p:tgtEl>
                  </p:cMediaNode>
                </p:audio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215889" y="2343853"/>
            <a:ext cx="2031305" cy="203130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8900000" scaled="1"/>
            <a:tileRect/>
          </a:gradFill>
          <a:ln w="28575">
            <a:gradFill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</a:gradFill>
          </a:ln>
          <a:effectLst>
            <a:outerShdw blurRad="444500" dist="1905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1016870" y="2944008"/>
            <a:ext cx="2429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600762" y="1214182"/>
            <a:ext cx="962601" cy="962601"/>
            <a:chOff x="803825" y="3281585"/>
            <a:chExt cx="721951" cy="721951"/>
          </a:xfrm>
        </p:grpSpPr>
        <p:sp>
          <p:nvSpPr>
            <p:cNvPr id="5" name="椭圆 4"/>
            <p:cNvSpPr/>
            <p:nvPr/>
          </p:nvSpPr>
          <p:spPr>
            <a:xfrm flipH="1">
              <a:off x="803825" y="3281585"/>
              <a:ext cx="721951" cy="7219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3800000" scaled="0"/>
              <a:tileRect/>
            </a:gradFill>
            <a:ln w="28575" cap="flat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5600000" scaled="0"/>
                <a:tileRect/>
              </a:gradFill>
              <a:prstDash val="solid"/>
              <a:miter lim="800000"/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6" name="KSO_Shape"/>
            <p:cNvSpPr/>
            <p:nvPr/>
          </p:nvSpPr>
          <p:spPr bwMode="auto">
            <a:xfrm>
              <a:off x="1064357" y="3402040"/>
              <a:ext cx="200886" cy="401771"/>
            </a:xfrm>
            <a:custGeom>
              <a:avLst/>
              <a:gdLst/>
              <a:ahLst/>
              <a:cxnLst/>
              <a:rect l="0" t="0" r="r" b="b"/>
              <a:pathLst>
                <a:path w="725488" h="1450976">
                  <a:moveTo>
                    <a:pt x="180975" y="543686"/>
                  </a:moveTo>
                  <a:lnTo>
                    <a:pt x="544513" y="543686"/>
                  </a:lnTo>
                  <a:lnTo>
                    <a:pt x="544513" y="785648"/>
                  </a:lnTo>
                  <a:lnTo>
                    <a:pt x="544248" y="794903"/>
                  </a:lnTo>
                  <a:lnTo>
                    <a:pt x="543187" y="804158"/>
                  </a:lnTo>
                  <a:lnTo>
                    <a:pt x="542392" y="813149"/>
                  </a:lnTo>
                  <a:lnTo>
                    <a:pt x="540536" y="822140"/>
                  </a:lnTo>
                  <a:lnTo>
                    <a:pt x="538679" y="830867"/>
                  </a:lnTo>
                  <a:lnTo>
                    <a:pt x="536293" y="839329"/>
                  </a:lnTo>
                  <a:lnTo>
                    <a:pt x="533111" y="847791"/>
                  </a:lnTo>
                  <a:lnTo>
                    <a:pt x="530194" y="856253"/>
                  </a:lnTo>
                  <a:lnTo>
                    <a:pt x="526482" y="864186"/>
                  </a:lnTo>
                  <a:lnTo>
                    <a:pt x="522504" y="871855"/>
                  </a:lnTo>
                  <a:lnTo>
                    <a:pt x="517997" y="879523"/>
                  </a:lnTo>
                  <a:lnTo>
                    <a:pt x="513224" y="886928"/>
                  </a:lnTo>
                  <a:lnTo>
                    <a:pt x="508186" y="893803"/>
                  </a:lnTo>
                  <a:lnTo>
                    <a:pt x="502882" y="900943"/>
                  </a:lnTo>
                  <a:lnTo>
                    <a:pt x="497049" y="907290"/>
                  </a:lnTo>
                  <a:lnTo>
                    <a:pt x="490950" y="913636"/>
                  </a:lnTo>
                  <a:lnTo>
                    <a:pt x="484851" y="919718"/>
                  </a:lnTo>
                  <a:lnTo>
                    <a:pt x="478222" y="925271"/>
                  </a:lnTo>
                  <a:lnTo>
                    <a:pt x="471328" y="930825"/>
                  </a:lnTo>
                  <a:lnTo>
                    <a:pt x="464169" y="935849"/>
                  </a:lnTo>
                  <a:lnTo>
                    <a:pt x="456744" y="940609"/>
                  </a:lnTo>
                  <a:lnTo>
                    <a:pt x="449054" y="944840"/>
                  </a:lnTo>
                  <a:lnTo>
                    <a:pt x="441630" y="949071"/>
                  </a:lnTo>
                  <a:lnTo>
                    <a:pt x="433145" y="952773"/>
                  </a:lnTo>
                  <a:lnTo>
                    <a:pt x="424925" y="955682"/>
                  </a:lnTo>
                  <a:lnTo>
                    <a:pt x="416705" y="958855"/>
                  </a:lnTo>
                  <a:lnTo>
                    <a:pt x="407954" y="961235"/>
                  </a:lnTo>
                  <a:lnTo>
                    <a:pt x="399204" y="963086"/>
                  </a:lnTo>
                  <a:lnTo>
                    <a:pt x="390188" y="964673"/>
                  </a:lnTo>
                  <a:lnTo>
                    <a:pt x="380908" y="965730"/>
                  </a:lnTo>
                  <a:lnTo>
                    <a:pt x="371892" y="966788"/>
                  </a:lnTo>
                  <a:lnTo>
                    <a:pt x="362612" y="966788"/>
                  </a:lnTo>
                  <a:lnTo>
                    <a:pt x="353331" y="966788"/>
                  </a:lnTo>
                  <a:lnTo>
                    <a:pt x="344050" y="965730"/>
                  </a:lnTo>
                  <a:lnTo>
                    <a:pt x="334770" y="964673"/>
                  </a:lnTo>
                  <a:lnTo>
                    <a:pt x="326019" y="963086"/>
                  </a:lnTo>
                  <a:lnTo>
                    <a:pt x="317269" y="961235"/>
                  </a:lnTo>
                  <a:lnTo>
                    <a:pt x="308518" y="958855"/>
                  </a:lnTo>
                  <a:lnTo>
                    <a:pt x="300033" y="955682"/>
                  </a:lnTo>
                  <a:lnTo>
                    <a:pt x="291813" y="952773"/>
                  </a:lnTo>
                  <a:lnTo>
                    <a:pt x="283858" y="949071"/>
                  </a:lnTo>
                  <a:lnTo>
                    <a:pt x="275903" y="944840"/>
                  </a:lnTo>
                  <a:lnTo>
                    <a:pt x="268214" y="940609"/>
                  </a:lnTo>
                  <a:lnTo>
                    <a:pt x="261054" y="935849"/>
                  </a:lnTo>
                  <a:lnTo>
                    <a:pt x="253895" y="930825"/>
                  </a:lnTo>
                  <a:lnTo>
                    <a:pt x="247001" y="925271"/>
                  </a:lnTo>
                  <a:lnTo>
                    <a:pt x="240372" y="919718"/>
                  </a:lnTo>
                  <a:lnTo>
                    <a:pt x="234008" y="913636"/>
                  </a:lnTo>
                  <a:lnTo>
                    <a:pt x="228174" y="907290"/>
                  </a:lnTo>
                  <a:lnTo>
                    <a:pt x="222341" y="900943"/>
                  </a:lnTo>
                  <a:lnTo>
                    <a:pt x="217037" y="893803"/>
                  </a:lnTo>
                  <a:lnTo>
                    <a:pt x="211999" y="886928"/>
                  </a:lnTo>
                  <a:lnTo>
                    <a:pt x="207226" y="879523"/>
                  </a:lnTo>
                  <a:lnTo>
                    <a:pt x="202984" y="871855"/>
                  </a:lnTo>
                  <a:lnTo>
                    <a:pt x="199006" y="864186"/>
                  </a:lnTo>
                  <a:lnTo>
                    <a:pt x="195294" y="856253"/>
                  </a:lnTo>
                  <a:lnTo>
                    <a:pt x="191847" y="847791"/>
                  </a:lnTo>
                  <a:lnTo>
                    <a:pt x="189195" y="839329"/>
                  </a:lnTo>
                  <a:lnTo>
                    <a:pt x="186809" y="830867"/>
                  </a:lnTo>
                  <a:lnTo>
                    <a:pt x="184422" y="822140"/>
                  </a:lnTo>
                  <a:lnTo>
                    <a:pt x="183097" y="813149"/>
                  </a:lnTo>
                  <a:lnTo>
                    <a:pt x="181771" y="804158"/>
                  </a:lnTo>
                  <a:lnTo>
                    <a:pt x="181240" y="794903"/>
                  </a:lnTo>
                  <a:lnTo>
                    <a:pt x="180975" y="785648"/>
                  </a:lnTo>
                  <a:lnTo>
                    <a:pt x="180975" y="543686"/>
                  </a:lnTo>
                  <a:close/>
                  <a:moveTo>
                    <a:pt x="60589" y="484188"/>
                  </a:moveTo>
                  <a:lnTo>
                    <a:pt x="66675" y="484453"/>
                  </a:lnTo>
                  <a:lnTo>
                    <a:pt x="72760" y="485510"/>
                  </a:lnTo>
                  <a:lnTo>
                    <a:pt x="78581" y="487096"/>
                  </a:lnTo>
                  <a:lnTo>
                    <a:pt x="84137" y="488947"/>
                  </a:lnTo>
                  <a:lnTo>
                    <a:pt x="89429" y="491591"/>
                  </a:lnTo>
                  <a:lnTo>
                    <a:pt x="94191" y="494499"/>
                  </a:lnTo>
                  <a:lnTo>
                    <a:pt x="99219" y="497935"/>
                  </a:lnTo>
                  <a:lnTo>
                    <a:pt x="103452" y="501901"/>
                  </a:lnTo>
                  <a:lnTo>
                    <a:pt x="107421" y="506131"/>
                  </a:lnTo>
                  <a:lnTo>
                    <a:pt x="110596" y="510889"/>
                  </a:lnTo>
                  <a:lnTo>
                    <a:pt x="113771" y="515912"/>
                  </a:lnTo>
                  <a:lnTo>
                    <a:pt x="116152" y="521200"/>
                  </a:lnTo>
                  <a:lnTo>
                    <a:pt x="118269" y="526487"/>
                  </a:lnTo>
                  <a:lnTo>
                    <a:pt x="119856" y="532303"/>
                  </a:lnTo>
                  <a:lnTo>
                    <a:pt x="120650" y="538383"/>
                  </a:lnTo>
                  <a:lnTo>
                    <a:pt x="121179" y="544464"/>
                  </a:lnTo>
                  <a:lnTo>
                    <a:pt x="121179" y="786095"/>
                  </a:lnTo>
                  <a:lnTo>
                    <a:pt x="121179" y="793233"/>
                  </a:lnTo>
                  <a:lnTo>
                    <a:pt x="121973" y="803807"/>
                  </a:lnTo>
                  <a:lnTo>
                    <a:pt x="123560" y="817554"/>
                  </a:lnTo>
                  <a:lnTo>
                    <a:pt x="124619" y="825750"/>
                  </a:lnTo>
                  <a:lnTo>
                    <a:pt x="126206" y="834209"/>
                  </a:lnTo>
                  <a:lnTo>
                    <a:pt x="128058" y="843462"/>
                  </a:lnTo>
                  <a:lnTo>
                    <a:pt x="130175" y="853244"/>
                  </a:lnTo>
                  <a:lnTo>
                    <a:pt x="132821" y="863290"/>
                  </a:lnTo>
                  <a:lnTo>
                    <a:pt x="136260" y="873600"/>
                  </a:lnTo>
                  <a:lnTo>
                    <a:pt x="139964" y="883910"/>
                  </a:lnTo>
                  <a:lnTo>
                    <a:pt x="144198" y="894485"/>
                  </a:lnTo>
                  <a:lnTo>
                    <a:pt x="149225" y="905588"/>
                  </a:lnTo>
                  <a:lnTo>
                    <a:pt x="154517" y="916163"/>
                  </a:lnTo>
                  <a:lnTo>
                    <a:pt x="160867" y="927002"/>
                  </a:lnTo>
                  <a:lnTo>
                    <a:pt x="164306" y="932289"/>
                  </a:lnTo>
                  <a:lnTo>
                    <a:pt x="167746" y="937577"/>
                  </a:lnTo>
                  <a:lnTo>
                    <a:pt x="171714" y="942864"/>
                  </a:lnTo>
                  <a:lnTo>
                    <a:pt x="175683" y="947887"/>
                  </a:lnTo>
                  <a:lnTo>
                    <a:pt x="179652" y="953174"/>
                  </a:lnTo>
                  <a:lnTo>
                    <a:pt x="184150" y="957933"/>
                  </a:lnTo>
                  <a:lnTo>
                    <a:pt x="188384" y="962956"/>
                  </a:lnTo>
                  <a:lnTo>
                    <a:pt x="193411" y="967714"/>
                  </a:lnTo>
                  <a:lnTo>
                    <a:pt x="198438" y="972209"/>
                  </a:lnTo>
                  <a:lnTo>
                    <a:pt x="203730" y="976967"/>
                  </a:lnTo>
                  <a:lnTo>
                    <a:pt x="209286" y="981197"/>
                  </a:lnTo>
                  <a:lnTo>
                    <a:pt x="214577" y="985427"/>
                  </a:lnTo>
                  <a:lnTo>
                    <a:pt x="220663" y="989657"/>
                  </a:lnTo>
                  <a:lnTo>
                    <a:pt x="226748" y="993622"/>
                  </a:lnTo>
                  <a:lnTo>
                    <a:pt x="233363" y="997323"/>
                  </a:lnTo>
                  <a:lnTo>
                    <a:pt x="239977" y="1001025"/>
                  </a:lnTo>
                  <a:lnTo>
                    <a:pt x="246857" y="1004461"/>
                  </a:lnTo>
                  <a:lnTo>
                    <a:pt x="254000" y="1007634"/>
                  </a:lnTo>
                  <a:lnTo>
                    <a:pt x="261673" y="1010542"/>
                  </a:lnTo>
                  <a:lnTo>
                    <a:pt x="269346" y="1013714"/>
                  </a:lnTo>
                  <a:lnTo>
                    <a:pt x="277019" y="1016093"/>
                  </a:lnTo>
                  <a:lnTo>
                    <a:pt x="285750" y="1018473"/>
                  </a:lnTo>
                  <a:lnTo>
                    <a:pt x="294217" y="1020852"/>
                  </a:lnTo>
                  <a:lnTo>
                    <a:pt x="302948" y="1022438"/>
                  </a:lnTo>
                  <a:lnTo>
                    <a:pt x="312209" y="1024024"/>
                  </a:lnTo>
                  <a:lnTo>
                    <a:pt x="321734" y="1025611"/>
                  </a:lnTo>
                  <a:lnTo>
                    <a:pt x="331523" y="1026404"/>
                  </a:lnTo>
                  <a:lnTo>
                    <a:pt x="341842" y="1027461"/>
                  </a:lnTo>
                  <a:lnTo>
                    <a:pt x="352161" y="1027726"/>
                  </a:lnTo>
                  <a:lnTo>
                    <a:pt x="362744" y="1027990"/>
                  </a:lnTo>
                  <a:lnTo>
                    <a:pt x="373857" y="1027726"/>
                  </a:lnTo>
                  <a:lnTo>
                    <a:pt x="384440" y="1027197"/>
                  </a:lnTo>
                  <a:lnTo>
                    <a:pt x="394759" y="1026404"/>
                  </a:lnTo>
                  <a:lnTo>
                    <a:pt x="404813" y="1025346"/>
                  </a:lnTo>
                  <a:lnTo>
                    <a:pt x="414602" y="1023760"/>
                  </a:lnTo>
                  <a:lnTo>
                    <a:pt x="424127" y="1022174"/>
                  </a:lnTo>
                  <a:lnTo>
                    <a:pt x="432859" y="1020059"/>
                  </a:lnTo>
                  <a:lnTo>
                    <a:pt x="441854" y="1017944"/>
                  </a:lnTo>
                  <a:lnTo>
                    <a:pt x="450321" y="1015565"/>
                  </a:lnTo>
                  <a:lnTo>
                    <a:pt x="458523" y="1012921"/>
                  </a:lnTo>
                  <a:lnTo>
                    <a:pt x="466196" y="1009749"/>
                  </a:lnTo>
                  <a:lnTo>
                    <a:pt x="473869" y="1006312"/>
                  </a:lnTo>
                  <a:lnTo>
                    <a:pt x="481013" y="1003140"/>
                  </a:lnTo>
                  <a:lnTo>
                    <a:pt x="488157" y="999438"/>
                  </a:lnTo>
                  <a:lnTo>
                    <a:pt x="494771" y="995473"/>
                  </a:lnTo>
                  <a:lnTo>
                    <a:pt x="501386" y="991507"/>
                  </a:lnTo>
                  <a:lnTo>
                    <a:pt x="507736" y="987278"/>
                  </a:lnTo>
                  <a:lnTo>
                    <a:pt x="513821" y="983048"/>
                  </a:lnTo>
                  <a:lnTo>
                    <a:pt x="519113" y="978289"/>
                  </a:lnTo>
                  <a:lnTo>
                    <a:pt x="524669" y="973795"/>
                  </a:lnTo>
                  <a:lnTo>
                    <a:pt x="530225" y="969036"/>
                  </a:lnTo>
                  <a:lnTo>
                    <a:pt x="534988" y="964013"/>
                  </a:lnTo>
                  <a:lnTo>
                    <a:pt x="540015" y="959255"/>
                  </a:lnTo>
                  <a:lnTo>
                    <a:pt x="544248" y="953967"/>
                  </a:lnTo>
                  <a:lnTo>
                    <a:pt x="548746" y="948944"/>
                  </a:lnTo>
                  <a:lnTo>
                    <a:pt x="552715" y="943657"/>
                  </a:lnTo>
                  <a:lnTo>
                    <a:pt x="556684" y="938105"/>
                  </a:lnTo>
                  <a:lnTo>
                    <a:pt x="560388" y="932554"/>
                  </a:lnTo>
                  <a:lnTo>
                    <a:pt x="564092" y="927266"/>
                  </a:lnTo>
                  <a:lnTo>
                    <a:pt x="567267" y="921715"/>
                  </a:lnTo>
                  <a:lnTo>
                    <a:pt x="573352" y="910876"/>
                  </a:lnTo>
                  <a:lnTo>
                    <a:pt x="578644" y="899772"/>
                  </a:lnTo>
                  <a:lnTo>
                    <a:pt x="583407" y="888404"/>
                  </a:lnTo>
                  <a:lnTo>
                    <a:pt x="587375" y="877830"/>
                  </a:lnTo>
                  <a:lnTo>
                    <a:pt x="591080" y="867255"/>
                  </a:lnTo>
                  <a:lnTo>
                    <a:pt x="594255" y="856416"/>
                  </a:lnTo>
                  <a:lnTo>
                    <a:pt x="596636" y="846899"/>
                  </a:lnTo>
                  <a:lnTo>
                    <a:pt x="598752" y="837117"/>
                  </a:lnTo>
                  <a:lnTo>
                    <a:pt x="600605" y="828129"/>
                  </a:lnTo>
                  <a:lnTo>
                    <a:pt x="601928" y="819934"/>
                  </a:lnTo>
                  <a:lnTo>
                    <a:pt x="602721" y="812267"/>
                  </a:lnTo>
                  <a:lnTo>
                    <a:pt x="604044" y="799577"/>
                  </a:lnTo>
                  <a:lnTo>
                    <a:pt x="604573" y="790853"/>
                  </a:lnTo>
                  <a:lnTo>
                    <a:pt x="604573" y="786095"/>
                  </a:lnTo>
                  <a:lnTo>
                    <a:pt x="604573" y="544464"/>
                  </a:lnTo>
                  <a:lnTo>
                    <a:pt x="604838" y="538383"/>
                  </a:lnTo>
                  <a:lnTo>
                    <a:pt x="605896" y="532303"/>
                  </a:lnTo>
                  <a:lnTo>
                    <a:pt x="607219" y="526487"/>
                  </a:lnTo>
                  <a:lnTo>
                    <a:pt x="609336" y="521200"/>
                  </a:lnTo>
                  <a:lnTo>
                    <a:pt x="611982" y="515912"/>
                  </a:lnTo>
                  <a:lnTo>
                    <a:pt x="614892" y="510889"/>
                  </a:lnTo>
                  <a:lnTo>
                    <a:pt x="618332" y="506131"/>
                  </a:lnTo>
                  <a:lnTo>
                    <a:pt x="622300" y="501901"/>
                  </a:lnTo>
                  <a:lnTo>
                    <a:pt x="626534" y="497935"/>
                  </a:lnTo>
                  <a:lnTo>
                    <a:pt x="631296" y="494499"/>
                  </a:lnTo>
                  <a:lnTo>
                    <a:pt x="636323" y="491591"/>
                  </a:lnTo>
                  <a:lnTo>
                    <a:pt x="641350" y="488947"/>
                  </a:lnTo>
                  <a:lnTo>
                    <a:pt x="646907" y="487096"/>
                  </a:lnTo>
                  <a:lnTo>
                    <a:pt x="652992" y="485510"/>
                  </a:lnTo>
                  <a:lnTo>
                    <a:pt x="658813" y="484453"/>
                  </a:lnTo>
                  <a:lnTo>
                    <a:pt x="664898" y="484188"/>
                  </a:lnTo>
                  <a:lnTo>
                    <a:pt x="671248" y="484453"/>
                  </a:lnTo>
                  <a:lnTo>
                    <a:pt x="677069" y="485510"/>
                  </a:lnTo>
                  <a:lnTo>
                    <a:pt x="682890" y="487096"/>
                  </a:lnTo>
                  <a:lnTo>
                    <a:pt x="688711" y="488947"/>
                  </a:lnTo>
                  <a:lnTo>
                    <a:pt x="694003" y="491591"/>
                  </a:lnTo>
                  <a:lnTo>
                    <a:pt x="698765" y="494499"/>
                  </a:lnTo>
                  <a:lnTo>
                    <a:pt x="703528" y="497935"/>
                  </a:lnTo>
                  <a:lnTo>
                    <a:pt x="708026" y="501901"/>
                  </a:lnTo>
                  <a:lnTo>
                    <a:pt x="711994" y="506131"/>
                  </a:lnTo>
                  <a:lnTo>
                    <a:pt x="715169" y="510889"/>
                  </a:lnTo>
                  <a:lnTo>
                    <a:pt x="718344" y="515912"/>
                  </a:lnTo>
                  <a:lnTo>
                    <a:pt x="720726" y="521200"/>
                  </a:lnTo>
                  <a:lnTo>
                    <a:pt x="722842" y="526487"/>
                  </a:lnTo>
                  <a:lnTo>
                    <a:pt x="724430" y="532303"/>
                  </a:lnTo>
                  <a:lnTo>
                    <a:pt x="725223" y="538383"/>
                  </a:lnTo>
                  <a:lnTo>
                    <a:pt x="725488" y="544464"/>
                  </a:lnTo>
                  <a:lnTo>
                    <a:pt x="725488" y="786095"/>
                  </a:lnTo>
                  <a:lnTo>
                    <a:pt x="725223" y="797462"/>
                  </a:lnTo>
                  <a:lnTo>
                    <a:pt x="724694" y="809095"/>
                  </a:lnTo>
                  <a:lnTo>
                    <a:pt x="723636" y="821255"/>
                  </a:lnTo>
                  <a:lnTo>
                    <a:pt x="722313" y="833681"/>
                  </a:lnTo>
                  <a:lnTo>
                    <a:pt x="720461" y="846370"/>
                  </a:lnTo>
                  <a:lnTo>
                    <a:pt x="718080" y="859853"/>
                  </a:lnTo>
                  <a:lnTo>
                    <a:pt x="714905" y="873336"/>
                  </a:lnTo>
                  <a:lnTo>
                    <a:pt x="711465" y="886554"/>
                  </a:lnTo>
                  <a:lnTo>
                    <a:pt x="707496" y="900830"/>
                  </a:lnTo>
                  <a:lnTo>
                    <a:pt x="702998" y="914312"/>
                  </a:lnTo>
                  <a:lnTo>
                    <a:pt x="698236" y="928324"/>
                  </a:lnTo>
                  <a:lnTo>
                    <a:pt x="692415" y="942335"/>
                  </a:lnTo>
                  <a:lnTo>
                    <a:pt x="686065" y="956347"/>
                  </a:lnTo>
                  <a:lnTo>
                    <a:pt x="679186" y="970094"/>
                  </a:lnTo>
                  <a:lnTo>
                    <a:pt x="671513" y="983841"/>
                  </a:lnTo>
                  <a:lnTo>
                    <a:pt x="663311" y="997323"/>
                  </a:lnTo>
                  <a:lnTo>
                    <a:pt x="658813" y="1003933"/>
                  </a:lnTo>
                  <a:lnTo>
                    <a:pt x="654315" y="1010542"/>
                  </a:lnTo>
                  <a:lnTo>
                    <a:pt x="649552" y="1017151"/>
                  </a:lnTo>
                  <a:lnTo>
                    <a:pt x="644525" y="1023496"/>
                  </a:lnTo>
                  <a:lnTo>
                    <a:pt x="639498" y="1029841"/>
                  </a:lnTo>
                  <a:lnTo>
                    <a:pt x="634207" y="1035921"/>
                  </a:lnTo>
                  <a:lnTo>
                    <a:pt x="628650" y="1042001"/>
                  </a:lnTo>
                  <a:lnTo>
                    <a:pt x="623094" y="1048082"/>
                  </a:lnTo>
                  <a:lnTo>
                    <a:pt x="617009" y="1054162"/>
                  </a:lnTo>
                  <a:lnTo>
                    <a:pt x="610923" y="1059978"/>
                  </a:lnTo>
                  <a:lnTo>
                    <a:pt x="604838" y="1065530"/>
                  </a:lnTo>
                  <a:lnTo>
                    <a:pt x="598488" y="1071082"/>
                  </a:lnTo>
                  <a:lnTo>
                    <a:pt x="591873" y="1076369"/>
                  </a:lnTo>
                  <a:lnTo>
                    <a:pt x="584730" y="1081656"/>
                  </a:lnTo>
                  <a:lnTo>
                    <a:pt x="577850" y="1086944"/>
                  </a:lnTo>
                  <a:lnTo>
                    <a:pt x="570442" y="1091702"/>
                  </a:lnTo>
                  <a:lnTo>
                    <a:pt x="563034" y="1096461"/>
                  </a:lnTo>
                  <a:lnTo>
                    <a:pt x="555096" y="1101219"/>
                  </a:lnTo>
                  <a:lnTo>
                    <a:pt x="547159" y="1105714"/>
                  </a:lnTo>
                  <a:lnTo>
                    <a:pt x="538957" y="1109944"/>
                  </a:lnTo>
                  <a:lnTo>
                    <a:pt x="530755" y="1113909"/>
                  </a:lnTo>
                  <a:lnTo>
                    <a:pt x="522288" y="1117875"/>
                  </a:lnTo>
                  <a:lnTo>
                    <a:pt x="513292" y="1121576"/>
                  </a:lnTo>
                  <a:lnTo>
                    <a:pt x="504296" y="1125277"/>
                  </a:lnTo>
                  <a:lnTo>
                    <a:pt x="495036" y="1128185"/>
                  </a:lnTo>
                  <a:lnTo>
                    <a:pt x="485246" y="1131357"/>
                  </a:lnTo>
                  <a:lnTo>
                    <a:pt x="475721" y="1134001"/>
                  </a:lnTo>
                  <a:lnTo>
                    <a:pt x="465932" y="1136909"/>
                  </a:lnTo>
                  <a:lnTo>
                    <a:pt x="455613" y="1139288"/>
                  </a:lnTo>
                  <a:lnTo>
                    <a:pt x="445029" y="1141139"/>
                  </a:lnTo>
                  <a:lnTo>
                    <a:pt x="434182" y="1142989"/>
                  </a:lnTo>
                  <a:lnTo>
                    <a:pt x="423069" y="1144840"/>
                  </a:lnTo>
                  <a:lnTo>
                    <a:pt x="423069" y="1329896"/>
                  </a:lnTo>
                  <a:lnTo>
                    <a:pt x="664898" y="1329896"/>
                  </a:lnTo>
                  <a:lnTo>
                    <a:pt x="671248" y="1330161"/>
                  </a:lnTo>
                  <a:lnTo>
                    <a:pt x="677069" y="1331218"/>
                  </a:lnTo>
                  <a:lnTo>
                    <a:pt x="682890" y="1332540"/>
                  </a:lnTo>
                  <a:lnTo>
                    <a:pt x="688711" y="1334919"/>
                  </a:lnTo>
                  <a:lnTo>
                    <a:pt x="694003" y="1337299"/>
                  </a:lnTo>
                  <a:lnTo>
                    <a:pt x="698765" y="1340207"/>
                  </a:lnTo>
                  <a:lnTo>
                    <a:pt x="703528" y="1343643"/>
                  </a:lnTo>
                  <a:lnTo>
                    <a:pt x="708026" y="1347609"/>
                  </a:lnTo>
                  <a:lnTo>
                    <a:pt x="711994" y="1351839"/>
                  </a:lnTo>
                  <a:lnTo>
                    <a:pt x="715169" y="1356862"/>
                  </a:lnTo>
                  <a:lnTo>
                    <a:pt x="718344" y="1361620"/>
                  </a:lnTo>
                  <a:lnTo>
                    <a:pt x="720726" y="1366908"/>
                  </a:lnTo>
                  <a:lnTo>
                    <a:pt x="722842" y="1372195"/>
                  </a:lnTo>
                  <a:lnTo>
                    <a:pt x="724430" y="1378011"/>
                  </a:lnTo>
                  <a:lnTo>
                    <a:pt x="725223" y="1384092"/>
                  </a:lnTo>
                  <a:lnTo>
                    <a:pt x="725488" y="1390172"/>
                  </a:lnTo>
                  <a:lnTo>
                    <a:pt x="725223" y="1396517"/>
                  </a:lnTo>
                  <a:lnTo>
                    <a:pt x="724430" y="1402333"/>
                  </a:lnTo>
                  <a:lnTo>
                    <a:pt x="722842" y="1408149"/>
                  </a:lnTo>
                  <a:lnTo>
                    <a:pt x="720726" y="1413965"/>
                  </a:lnTo>
                  <a:lnTo>
                    <a:pt x="718344" y="1419252"/>
                  </a:lnTo>
                  <a:lnTo>
                    <a:pt x="715169" y="1424011"/>
                  </a:lnTo>
                  <a:lnTo>
                    <a:pt x="711994" y="1429034"/>
                  </a:lnTo>
                  <a:lnTo>
                    <a:pt x="708026" y="1433264"/>
                  </a:lnTo>
                  <a:lnTo>
                    <a:pt x="703528" y="1436965"/>
                  </a:lnTo>
                  <a:lnTo>
                    <a:pt x="698765" y="1440402"/>
                  </a:lnTo>
                  <a:lnTo>
                    <a:pt x="694003" y="1443574"/>
                  </a:lnTo>
                  <a:lnTo>
                    <a:pt x="688711" y="1445953"/>
                  </a:lnTo>
                  <a:lnTo>
                    <a:pt x="682890" y="1448068"/>
                  </a:lnTo>
                  <a:lnTo>
                    <a:pt x="677069" y="1449654"/>
                  </a:lnTo>
                  <a:lnTo>
                    <a:pt x="671248" y="1450447"/>
                  </a:lnTo>
                  <a:lnTo>
                    <a:pt x="664898" y="1450976"/>
                  </a:lnTo>
                  <a:lnTo>
                    <a:pt x="60589" y="1450976"/>
                  </a:lnTo>
                  <a:lnTo>
                    <a:pt x="54239" y="1450447"/>
                  </a:lnTo>
                  <a:lnTo>
                    <a:pt x="48419" y="1449654"/>
                  </a:lnTo>
                  <a:lnTo>
                    <a:pt x="42598" y="1448068"/>
                  </a:lnTo>
                  <a:lnTo>
                    <a:pt x="37041" y="1445953"/>
                  </a:lnTo>
                  <a:lnTo>
                    <a:pt x="31750" y="1443574"/>
                  </a:lnTo>
                  <a:lnTo>
                    <a:pt x="26723" y="1440402"/>
                  </a:lnTo>
                  <a:lnTo>
                    <a:pt x="21960" y="1436965"/>
                  </a:lnTo>
                  <a:lnTo>
                    <a:pt x="17727" y="1433264"/>
                  </a:lnTo>
                  <a:lnTo>
                    <a:pt x="13758" y="1429034"/>
                  </a:lnTo>
                  <a:lnTo>
                    <a:pt x="10319" y="1424011"/>
                  </a:lnTo>
                  <a:lnTo>
                    <a:pt x="7408" y="1419252"/>
                  </a:lnTo>
                  <a:lnTo>
                    <a:pt x="5027" y="1413965"/>
                  </a:lnTo>
                  <a:lnTo>
                    <a:pt x="2646" y="1408149"/>
                  </a:lnTo>
                  <a:lnTo>
                    <a:pt x="1323" y="1402333"/>
                  </a:lnTo>
                  <a:lnTo>
                    <a:pt x="264" y="1396517"/>
                  </a:lnTo>
                  <a:lnTo>
                    <a:pt x="0" y="1390172"/>
                  </a:lnTo>
                  <a:lnTo>
                    <a:pt x="264" y="1384092"/>
                  </a:lnTo>
                  <a:lnTo>
                    <a:pt x="1323" y="1378011"/>
                  </a:lnTo>
                  <a:lnTo>
                    <a:pt x="2646" y="1372195"/>
                  </a:lnTo>
                  <a:lnTo>
                    <a:pt x="5027" y="1366908"/>
                  </a:lnTo>
                  <a:lnTo>
                    <a:pt x="7408" y="1361620"/>
                  </a:lnTo>
                  <a:lnTo>
                    <a:pt x="10319" y="1356862"/>
                  </a:lnTo>
                  <a:lnTo>
                    <a:pt x="13758" y="1351839"/>
                  </a:lnTo>
                  <a:lnTo>
                    <a:pt x="17727" y="1347609"/>
                  </a:lnTo>
                  <a:lnTo>
                    <a:pt x="21960" y="1343643"/>
                  </a:lnTo>
                  <a:lnTo>
                    <a:pt x="26723" y="1340207"/>
                  </a:lnTo>
                  <a:lnTo>
                    <a:pt x="31750" y="1337299"/>
                  </a:lnTo>
                  <a:lnTo>
                    <a:pt x="37041" y="1334919"/>
                  </a:lnTo>
                  <a:lnTo>
                    <a:pt x="42598" y="1332540"/>
                  </a:lnTo>
                  <a:lnTo>
                    <a:pt x="48419" y="1331218"/>
                  </a:lnTo>
                  <a:lnTo>
                    <a:pt x="54239" y="1330161"/>
                  </a:lnTo>
                  <a:lnTo>
                    <a:pt x="60589" y="1329896"/>
                  </a:lnTo>
                  <a:lnTo>
                    <a:pt x="302419" y="1329896"/>
                  </a:lnTo>
                  <a:lnTo>
                    <a:pt x="302419" y="1144840"/>
                  </a:lnTo>
                  <a:lnTo>
                    <a:pt x="291571" y="1142989"/>
                  </a:lnTo>
                  <a:lnTo>
                    <a:pt x="280459" y="1141139"/>
                  </a:lnTo>
                  <a:lnTo>
                    <a:pt x="270140" y="1139288"/>
                  </a:lnTo>
                  <a:lnTo>
                    <a:pt x="259821" y="1136909"/>
                  </a:lnTo>
                  <a:lnTo>
                    <a:pt x="250032" y="1134001"/>
                  </a:lnTo>
                  <a:lnTo>
                    <a:pt x="240242" y="1131357"/>
                  </a:lnTo>
                  <a:lnTo>
                    <a:pt x="230452" y="1128185"/>
                  </a:lnTo>
                  <a:lnTo>
                    <a:pt x="221457" y="1125277"/>
                  </a:lnTo>
                  <a:lnTo>
                    <a:pt x="212196" y="1121576"/>
                  </a:lnTo>
                  <a:lnTo>
                    <a:pt x="203465" y="1117875"/>
                  </a:lnTo>
                  <a:lnTo>
                    <a:pt x="194734" y="1113909"/>
                  </a:lnTo>
                  <a:lnTo>
                    <a:pt x="186532" y="1109944"/>
                  </a:lnTo>
                  <a:lnTo>
                    <a:pt x="178329" y="1105714"/>
                  </a:lnTo>
                  <a:lnTo>
                    <a:pt x="170392" y="1101219"/>
                  </a:lnTo>
                  <a:lnTo>
                    <a:pt x="162454" y="1096461"/>
                  </a:lnTo>
                  <a:lnTo>
                    <a:pt x="155310" y="1091702"/>
                  </a:lnTo>
                  <a:lnTo>
                    <a:pt x="147902" y="1086944"/>
                  </a:lnTo>
                  <a:lnTo>
                    <a:pt x="140758" y="1081656"/>
                  </a:lnTo>
                  <a:lnTo>
                    <a:pt x="133879" y="1076369"/>
                  </a:lnTo>
                  <a:lnTo>
                    <a:pt x="127264" y="1071082"/>
                  </a:lnTo>
                  <a:lnTo>
                    <a:pt x="120650" y="1065530"/>
                  </a:lnTo>
                  <a:lnTo>
                    <a:pt x="114564" y="1059978"/>
                  </a:lnTo>
                  <a:lnTo>
                    <a:pt x="108479" y="1054162"/>
                  </a:lnTo>
                  <a:lnTo>
                    <a:pt x="102394" y="1048082"/>
                  </a:lnTo>
                  <a:lnTo>
                    <a:pt x="97102" y="1042001"/>
                  </a:lnTo>
                  <a:lnTo>
                    <a:pt x="91546" y="1035921"/>
                  </a:lnTo>
                  <a:lnTo>
                    <a:pt x="85989" y="1029841"/>
                  </a:lnTo>
                  <a:lnTo>
                    <a:pt x="81227" y="1023496"/>
                  </a:lnTo>
                  <a:lnTo>
                    <a:pt x="75935" y="1017151"/>
                  </a:lnTo>
                  <a:lnTo>
                    <a:pt x="71437" y="1010542"/>
                  </a:lnTo>
                  <a:lnTo>
                    <a:pt x="66675" y="1003933"/>
                  </a:lnTo>
                  <a:lnTo>
                    <a:pt x="62177" y="997323"/>
                  </a:lnTo>
                  <a:lnTo>
                    <a:pt x="53975" y="983841"/>
                  </a:lnTo>
                  <a:lnTo>
                    <a:pt x="46302" y="970094"/>
                  </a:lnTo>
                  <a:lnTo>
                    <a:pt x="39687" y="956347"/>
                  </a:lnTo>
                  <a:lnTo>
                    <a:pt x="33337" y="942335"/>
                  </a:lnTo>
                  <a:lnTo>
                    <a:pt x="27516" y="928324"/>
                  </a:lnTo>
                  <a:lnTo>
                    <a:pt x="22489" y="914312"/>
                  </a:lnTo>
                  <a:lnTo>
                    <a:pt x="17991" y="900830"/>
                  </a:lnTo>
                  <a:lnTo>
                    <a:pt x="14023" y="886554"/>
                  </a:lnTo>
                  <a:lnTo>
                    <a:pt x="10583" y="873336"/>
                  </a:lnTo>
                  <a:lnTo>
                    <a:pt x="7673" y="859853"/>
                  </a:lnTo>
                  <a:lnTo>
                    <a:pt x="5291" y="846370"/>
                  </a:lnTo>
                  <a:lnTo>
                    <a:pt x="3439" y="833681"/>
                  </a:lnTo>
                  <a:lnTo>
                    <a:pt x="1852" y="821255"/>
                  </a:lnTo>
                  <a:lnTo>
                    <a:pt x="1058" y="809095"/>
                  </a:lnTo>
                  <a:lnTo>
                    <a:pt x="264" y="797462"/>
                  </a:lnTo>
                  <a:lnTo>
                    <a:pt x="0" y="786095"/>
                  </a:lnTo>
                  <a:lnTo>
                    <a:pt x="0" y="544464"/>
                  </a:lnTo>
                  <a:lnTo>
                    <a:pt x="264" y="538383"/>
                  </a:lnTo>
                  <a:lnTo>
                    <a:pt x="1323" y="532303"/>
                  </a:lnTo>
                  <a:lnTo>
                    <a:pt x="2646" y="526487"/>
                  </a:lnTo>
                  <a:lnTo>
                    <a:pt x="5027" y="521200"/>
                  </a:lnTo>
                  <a:lnTo>
                    <a:pt x="7408" y="515912"/>
                  </a:lnTo>
                  <a:lnTo>
                    <a:pt x="10319" y="510889"/>
                  </a:lnTo>
                  <a:lnTo>
                    <a:pt x="13758" y="506131"/>
                  </a:lnTo>
                  <a:lnTo>
                    <a:pt x="17727" y="501901"/>
                  </a:lnTo>
                  <a:lnTo>
                    <a:pt x="21960" y="497935"/>
                  </a:lnTo>
                  <a:lnTo>
                    <a:pt x="26723" y="494499"/>
                  </a:lnTo>
                  <a:lnTo>
                    <a:pt x="31750" y="491591"/>
                  </a:lnTo>
                  <a:lnTo>
                    <a:pt x="37041" y="488947"/>
                  </a:lnTo>
                  <a:lnTo>
                    <a:pt x="42598" y="487096"/>
                  </a:lnTo>
                  <a:lnTo>
                    <a:pt x="48419" y="485510"/>
                  </a:lnTo>
                  <a:lnTo>
                    <a:pt x="54239" y="484453"/>
                  </a:lnTo>
                  <a:lnTo>
                    <a:pt x="60589" y="484188"/>
                  </a:lnTo>
                  <a:close/>
                  <a:moveTo>
                    <a:pt x="362612" y="0"/>
                  </a:moveTo>
                  <a:lnTo>
                    <a:pt x="372158" y="265"/>
                  </a:lnTo>
                  <a:lnTo>
                    <a:pt x="381438" y="1058"/>
                  </a:lnTo>
                  <a:lnTo>
                    <a:pt x="390454" y="2116"/>
                  </a:lnTo>
                  <a:lnTo>
                    <a:pt x="399204" y="3967"/>
                  </a:lnTo>
                  <a:lnTo>
                    <a:pt x="408219" y="5553"/>
                  </a:lnTo>
                  <a:lnTo>
                    <a:pt x="416705" y="8198"/>
                  </a:lnTo>
                  <a:lnTo>
                    <a:pt x="424925" y="11107"/>
                  </a:lnTo>
                  <a:lnTo>
                    <a:pt x="433145" y="14280"/>
                  </a:lnTo>
                  <a:lnTo>
                    <a:pt x="441630" y="17982"/>
                  </a:lnTo>
                  <a:lnTo>
                    <a:pt x="449054" y="21949"/>
                  </a:lnTo>
                  <a:lnTo>
                    <a:pt x="456744" y="26444"/>
                  </a:lnTo>
                  <a:lnTo>
                    <a:pt x="464169" y="30939"/>
                  </a:lnTo>
                  <a:lnTo>
                    <a:pt x="471328" y="36228"/>
                  </a:lnTo>
                  <a:lnTo>
                    <a:pt x="478222" y="41253"/>
                  </a:lnTo>
                  <a:lnTo>
                    <a:pt x="484851" y="47070"/>
                  </a:lnTo>
                  <a:lnTo>
                    <a:pt x="490950" y="53152"/>
                  </a:lnTo>
                  <a:lnTo>
                    <a:pt x="497049" y="59234"/>
                  </a:lnTo>
                  <a:lnTo>
                    <a:pt x="502882" y="66110"/>
                  </a:lnTo>
                  <a:lnTo>
                    <a:pt x="508186" y="72721"/>
                  </a:lnTo>
                  <a:lnTo>
                    <a:pt x="513224" y="80125"/>
                  </a:lnTo>
                  <a:lnTo>
                    <a:pt x="517997" y="87265"/>
                  </a:lnTo>
                  <a:lnTo>
                    <a:pt x="522504" y="94934"/>
                  </a:lnTo>
                  <a:lnTo>
                    <a:pt x="526482" y="102602"/>
                  </a:lnTo>
                  <a:lnTo>
                    <a:pt x="530194" y="110800"/>
                  </a:lnTo>
                  <a:lnTo>
                    <a:pt x="533111" y="118998"/>
                  </a:lnTo>
                  <a:lnTo>
                    <a:pt x="536293" y="127195"/>
                  </a:lnTo>
                  <a:lnTo>
                    <a:pt x="538679" y="136186"/>
                  </a:lnTo>
                  <a:lnTo>
                    <a:pt x="540536" y="144648"/>
                  </a:lnTo>
                  <a:lnTo>
                    <a:pt x="542392" y="153903"/>
                  </a:lnTo>
                  <a:lnTo>
                    <a:pt x="543187" y="162630"/>
                  </a:lnTo>
                  <a:lnTo>
                    <a:pt x="544248" y="172150"/>
                  </a:lnTo>
                  <a:lnTo>
                    <a:pt x="544513" y="181141"/>
                  </a:lnTo>
                  <a:lnTo>
                    <a:pt x="544513" y="483394"/>
                  </a:lnTo>
                  <a:lnTo>
                    <a:pt x="180975" y="483394"/>
                  </a:lnTo>
                  <a:lnTo>
                    <a:pt x="180975" y="181141"/>
                  </a:lnTo>
                  <a:lnTo>
                    <a:pt x="181240" y="172150"/>
                  </a:lnTo>
                  <a:lnTo>
                    <a:pt x="181771" y="162630"/>
                  </a:lnTo>
                  <a:lnTo>
                    <a:pt x="183097" y="153903"/>
                  </a:lnTo>
                  <a:lnTo>
                    <a:pt x="184422" y="144648"/>
                  </a:lnTo>
                  <a:lnTo>
                    <a:pt x="186809" y="136186"/>
                  </a:lnTo>
                  <a:lnTo>
                    <a:pt x="189195" y="127195"/>
                  </a:lnTo>
                  <a:lnTo>
                    <a:pt x="191847" y="118998"/>
                  </a:lnTo>
                  <a:lnTo>
                    <a:pt x="195294" y="110800"/>
                  </a:lnTo>
                  <a:lnTo>
                    <a:pt x="199006" y="102602"/>
                  </a:lnTo>
                  <a:lnTo>
                    <a:pt x="202984" y="94934"/>
                  </a:lnTo>
                  <a:lnTo>
                    <a:pt x="207226" y="87265"/>
                  </a:lnTo>
                  <a:lnTo>
                    <a:pt x="211999" y="80125"/>
                  </a:lnTo>
                  <a:lnTo>
                    <a:pt x="217037" y="72721"/>
                  </a:lnTo>
                  <a:lnTo>
                    <a:pt x="222341" y="66110"/>
                  </a:lnTo>
                  <a:lnTo>
                    <a:pt x="228174" y="59234"/>
                  </a:lnTo>
                  <a:lnTo>
                    <a:pt x="234008" y="53152"/>
                  </a:lnTo>
                  <a:lnTo>
                    <a:pt x="240372" y="47070"/>
                  </a:lnTo>
                  <a:lnTo>
                    <a:pt x="247266" y="41253"/>
                  </a:lnTo>
                  <a:lnTo>
                    <a:pt x="253895" y="36228"/>
                  </a:lnTo>
                  <a:lnTo>
                    <a:pt x="261054" y="30939"/>
                  </a:lnTo>
                  <a:lnTo>
                    <a:pt x="268479" y="26444"/>
                  </a:lnTo>
                  <a:lnTo>
                    <a:pt x="275903" y="21949"/>
                  </a:lnTo>
                  <a:lnTo>
                    <a:pt x="283858" y="17982"/>
                  </a:lnTo>
                  <a:lnTo>
                    <a:pt x="291813" y="14280"/>
                  </a:lnTo>
                  <a:lnTo>
                    <a:pt x="300033" y="11107"/>
                  </a:lnTo>
                  <a:lnTo>
                    <a:pt x="308518" y="8198"/>
                  </a:lnTo>
                  <a:lnTo>
                    <a:pt x="317269" y="5553"/>
                  </a:lnTo>
                  <a:lnTo>
                    <a:pt x="326019" y="3967"/>
                  </a:lnTo>
                  <a:lnTo>
                    <a:pt x="334770" y="2116"/>
                  </a:lnTo>
                  <a:lnTo>
                    <a:pt x="344050" y="1058"/>
                  </a:lnTo>
                  <a:lnTo>
                    <a:pt x="353331" y="265"/>
                  </a:lnTo>
                  <a:lnTo>
                    <a:pt x="3626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00762" y="2601048"/>
            <a:ext cx="962601" cy="962601"/>
            <a:chOff x="2359531" y="1708888"/>
            <a:chExt cx="721951" cy="721951"/>
          </a:xfrm>
        </p:grpSpPr>
        <p:sp>
          <p:nvSpPr>
            <p:cNvPr id="8" name="椭圆 7"/>
            <p:cNvSpPr/>
            <p:nvPr/>
          </p:nvSpPr>
          <p:spPr>
            <a:xfrm flipH="1">
              <a:off x="2359531" y="1708888"/>
              <a:ext cx="721951" cy="7219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3800000" scaled="0"/>
              <a:tileRect/>
            </a:gradFill>
            <a:ln w="28575" cap="flat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5600000" scaled="0"/>
                <a:tileRect/>
              </a:gradFill>
              <a:prstDash val="solid"/>
              <a:miter lim="800000"/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2537220" y="1847278"/>
              <a:ext cx="397219" cy="409108"/>
              <a:chOff x="2537220" y="1847278"/>
              <a:chExt cx="397219" cy="409108"/>
            </a:xfrm>
            <a:solidFill>
              <a:srgbClr val="FF0000"/>
            </a:solidFill>
          </p:grpSpPr>
          <p:sp>
            <p:nvSpPr>
              <p:cNvPr id="10" name="KSO_Shape"/>
              <p:cNvSpPr/>
              <p:nvPr/>
            </p:nvSpPr>
            <p:spPr>
              <a:xfrm>
                <a:off x="2537220" y="1889815"/>
                <a:ext cx="366572" cy="366571"/>
              </a:xfrm>
              <a:prstGeom prst="pi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KSO_Shape"/>
              <p:cNvSpPr/>
              <p:nvPr/>
            </p:nvSpPr>
            <p:spPr>
              <a:xfrm rot="17344659">
                <a:off x="2567867" y="1847278"/>
                <a:ext cx="366571" cy="366572"/>
              </a:xfrm>
              <a:prstGeom prst="pie">
                <a:avLst>
                  <a:gd name="adj1" fmla="val 20720386"/>
                  <a:gd name="adj2" fmla="val 4065144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>
                  <a:contourClr>
                    <a:srgbClr val="FFFFFF"/>
                  </a:contourClr>
                </a:sp3d>
              </a:bodyPr>
              <a:lstStyle>
                <a:defPPr>
                  <a:defRPr lang="zh-CN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2400">
                  <a:solidFill>
                    <a:srgbClr val="FFFFFF"/>
                  </a:solidFill>
                </a:endParaRP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4600762" y="3987914"/>
            <a:ext cx="962601" cy="962601"/>
            <a:chOff x="4230784" y="3281585"/>
            <a:chExt cx="721951" cy="721951"/>
          </a:xfrm>
        </p:grpSpPr>
        <p:sp>
          <p:nvSpPr>
            <p:cNvPr id="13" name="椭圆 12"/>
            <p:cNvSpPr/>
            <p:nvPr/>
          </p:nvSpPr>
          <p:spPr>
            <a:xfrm flipH="1">
              <a:off x="4230784" y="3281585"/>
              <a:ext cx="721951" cy="7219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3800000" scaled="0"/>
              <a:tileRect/>
            </a:gradFill>
            <a:ln w="28575" cap="flat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5600000" scaled="0"/>
                <a:tileRect/>
              </a:gradFill>
              <a:prstDash val="solid"/>
              <a:miter lim="800000"/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4" name="KSO_Shape"/>
            <p:cNvSpPr>
              <a:spLocks noChangeArrowheads="1"/>
            </p:cNvSpPr>
            <p:nvPr/>
          </p:nvSpPr>
          <p:spPr bwMode="auto">
            <a:xfrm>
              <a:off x="4418690" y="3513603"/>
              <a:ext cx="338880" cy="282401"/>
            </a:xfrm>
            <a:custGeom>
              <a:avLst/>
              <a:gdLst/>
              <a:ahLst/>
              <a:cxnLst/>
              <a:rect l="0" t="0" r="r" b="b"/>
              <a:pathLst>
                <a:path w="1450975" h="1209675">
                  <a:moveTo>
                    <a:pt x="180975" y="182562"/>
                  </a:moveTo>
                  <a:lnTo>
                    <a:pt x="1270000" y="182562"/>
                  </a:lnTo>
                  <a:lnTo>
                    <a:pt x="1270000" y="725487"/>
                  </a:lnTo>
                  <a:lnTo>
                    <a:pt x="180975" y="725487"/>
                  </a:lnTo>
                  <a:lnTo>
                    <a:pt x="180975" y="182562"/>
                  </a:lnTo>
                  <a:close/>
                  <a:moveTo>
                    <a:pt x="120672" y="120703"/>
                  </a:moveTo>
                  <a:lnTo>
                    <a:pt x="120672" y="785892"/>
                  </a:lnTo>
                  <a:lnTo>
                    <a:pt x="1330039" y="785892"/>
                  </a:lnTo>
                  <a:lnTo>
                    <a:pt x="1330039" y="120703"/>
                  </a:lnTo>
                  <a:lnTo>
                    <a:pt x="120672" y="120703"/>
                  </a:lnTo>
                  <a:close/>
                  <a:moveTo>
                    <a:pt x="114585" y="0"/>
                  </a:moveTo>
                  <a:lnTo>
                    <a:pt x="120672" y="0"/>
                  </a:lnTo>
                  <a:lnTo>
                    <a:pt x="1330039" y="0"/>
                  </a:lnTo>
                  <a:lnTo>
                    <a:pt x="1336390" y="0"/>
                  </a:lnTo>
                  <a:lnTo>
                    <a:pt x="1342476" y="529"/>
                  </a:lnTo>
                  <a:lnTo>
                    <a:pt x="1348298" y="1059"/>
                  </a:lnTo>
                  <a:lnTo>
                    <a:pt x="1354385" y="2382"/>
                  </a:lnTo>
                  <a:lnTo>
                    <a:pt x="1360207" y="3441"/>
                  </a:lnTo>
                  <a:lnTo>
                    <a:pt x="1366028" y="5294"/>
                  </a:lnTo>
                  <a:lnTo>
                    <a:pt x="1371586" y="7147"/>
                  </a:lnTo>
                  <a:lnTo>
                    <a:pt x="1376878" y="9264"/>
                  </a:lnTo>
                  <a:lnTo>
                    <a:pt x="1382436" y="11911"/>
                  </a:lnTo>
                  <a:lnTo>
                    <a:pt x="1387728" y="14558"/>
                  </a:lnTo>
                  <a:lnTo>
                    <a:pt x="1392492" y="17205"/>
                  </a:lnTo>
                  <a:lnTo>
                    <a:pt x="1397784" y="20646"/>
                  </a:lnTo>
                  <a:lnTo>
                    <a:pt x="1402283" y="24087"/>
                  </a:lnTo>
                  <a:lnTo>
                    <a:pt x="1406782" y="27529"/>
                  </a:lnTo>
                  <a:lnTo>
                    <a:pt x="1411545" y="31234"/>
                  </a:lnTo>
                  <a:lnTo>
                    <a:pt x="1415515" y="35205"/>
                  </a:lnTo>
                  <a:lnTo>
                    <a:pt x="1419749" y="39440"/>
                  </a:lnTo>
                  <a:lnTo>
                    <a:pt x="1423454" y="44205"/>
                  </a:lnTo>
                  <a:lnTo>
                    <a:pt x="1426894" y="48705"/>
                  </a:lnTo>
                  <a:lnTo>
                    <a:pt x="1430334" y="53204"/>
                  </a:lnTo>
                  <a:lnTo>
                    <a:pt x="1433510" y="58234"/>
                  </a:lnTo>
                  <a:lnTo>
                    <a:pt x="1436420" y="63263"/>
                  </a:lnTo>
                  <a:lnTo>
                    <a:pt x="1439067" y="68557"/>
                  </a:lnTo>
                  <a:lnTo>
                    <a:pt x="1441713" y="73586"/>
                  </a:lnTo>
                  <a:lnTo>
                    <a:pt x="1443830" y="79145"/>
                  </a:lnTo>
                  <a:lnTo>
                    <a:pt x="1445683" y="84968"/>
                  </a:lnTo>
                  <a:lnTo>
                    <a:pt x="1447006" y="90792"/>
                  </a:lnTo>
                  <a:lnTo>
                    <a:pt x="1448594" y="96615"/>
                  </a:lnTo>
                  <a:lnTo>
                    <a:pt x="1449652" y="102438"/>
                  </a:lnTo>
                  <a:lnTo>
                    <a:pt x="1450446" y="108527"/>
                  </a:lnTo>
                  <a:lnTo>
                    <a:pt x="1450711" y="114615"/>
                  </a:lnTo>
                  <a:lnTo>
                    <a:pt x="1450975" y="120703"/>
                  </a:lnTo>
                  <a:lnTo>
                    <a:pt x="1450975" y="785892"/>
                  </a:lnTo>
                  <a:lnTo>
                    <a:pt x="1450711" y="792245"/>
                  </a:lnTo>
                  <a:lnTo>
                    <a:pt x="1450446" y="798333"/>
                  </a:lnTo>
                  <a:lnTo>
                    <a:pt x="1449652" y="804421"/>
                  </a:lnTo>
                  <a:lnTo>
                    <a:pt x="1448594" y="810244"/>
                  </a:lnTo>
                  <a:lnTo>
                    <a:pt x="1447006" y="816068"/>
                  </a:lnTo>
                  <a:lnTo>
                    <a:pt x="1445683" y="821891"/>
                  </a:lnTo>
                  <a:lnTo>
                    <a:pt x="1443830" y="827714"/>
                  </a:lnTo>
                  <a:lnTo>
                    <a:pt x="1441713" y="833008"/>
                  </a:lnTo>
                  <a:lnTo>
                    <a:pt x="1439067" y="838302"/>
                  </a:lnTo>
                  <a:lnTo>
                    <a:pt x="1436420" y="843596"/>
                  </a:lnTo>
                  <a:lnTo>
                    <a:pt x="1433510" y="848626"/>
                  </a:lnTo>
                  <a:lnTo>
                    <a:pt x="1430334" y="853655"/>
                  </a:lnTo>
                  <a:lnTo>
                    <a:pt x="1426894" y="858155"/>
                  </a:lnTo>
                  <a:lnTo>
                    <a:pt x="1423454" y="862655"/>
                  </a:lnTo>
                  <a:lnTo>
                    <a:pt x="1419749" y="867419"/>
                  </a:lnTo>
                  <a:lnTo>
                    <a:pt x="1415515" y="871654"/>
                  </a:lnTo>
                  <a:lnTo>
                    <a:pt x="1411545" y="875625"/>
                  </a:lnTo>
                  <a:lnTo>
                    <a:pt x="1406782" y="879331"/>
                  </a:lnTo>
                  <a:lnTo>
                    <a:pt x="1402283" y="883036"/>
                  </a:lnTo>
                  <a:lnTo>
                    <a:pt x="1397784" y="886213"/>
                  </a:lnTo>
                  <a:lnTo>
                    <a:pt x="1392492" y="889389"/>
                  </a:lnTo>
                  <a:lnTo>
                    <a:pt x="1387728" y="892301"/>
                  </a:lnTo>
                  <a:lnTo>
                    <a:pt x="1382436" y="895213"/>
                  </a:lnTo>
                  <a:lnTo>
                    <a:pt x="1376878" y="897595"/>
                  </a:lnTo>
                  <a:lnTo>
                    <a:pt x="1371586" y="899713"/>
                  </a:lnTo>
                  <a:lnTo>
                    <a:pt x="1366028" y="901565"/>
                  </a:lnTo>
                  <a:lnTo>
                    <a:pt x="1360207" y="903418"/>
                  </a:lnTo>
                  <a:lnTo>
                    <a:pt x="1354385" y="904477"/>
                  </a:lnTo>
                  <a:lnTo>
                    <a:pt x="1348298" y="905536"/>
                  </a:lnTo>
                  <a:lnTo>
                    <a:pt x="1342476" y="906330"/>
                  </a:lnTo>
                  <a:lnTo>
                    <a:pt x="1336390" y="907124"/>
                  </a:lnTo>
                  <a:lnTo>
                    <a:pt x="1330039" y="907124"/>
                  </a:lnTo>
                  <a:lnTo>
                    <a:pt x="846557" y="907124"/>
                  </a:lnTo>
                  <a:lnTo>
                    <a:pt x="846557" y="1149059"/>
                  </a:lnTo>
                  <a:lnTo>
                    <a:pt x="906893" y="1149059"/>
                  </a:lnTo>
                  <a:lnTo>
                    <a:pt x="909539" y="1149059"/>
                  </a:lnTo>
                  <a:lnTo>
                    <a:pt x="912715" y="1149588"/>
                  </a:lnTo>
                  <a:lnTo>
                    <a:pt x="916155" y="1150118"/>
                  </a:lnTo>
                  <a:lnTo>
                    <a:pt x="920918" y="1150912"/>
                  </a:lnTo>
                  <a:lnTo>
                    <a:pt x="925946" y="1152235"/>
                  </a:lnTo>
                  <a:lnTo>
                    <a:pt x="931503" y="1154088"/>
                  </a:lnTo>
                  <a:lnTo>
                    <a:pt x="937061" y="1156471"/>
                  </a:lnTo>
                  <a:lnTo>
                    <a:pt x="942883" y="1159912"/>
                  </a:lnTo>
                  <a:lnTo>
                    <a:pt x="945529" y="1161765"/>
                  </a:lnTo>
                  <a:lnTo>
                    <a:pt x="948175" y="1163882"/>
                  </a:lnTo>
                  <a:lnTo>
                    <a:pt x="950821" y="1166265"/>
                  </a:lnTo>
                  <a:lnTo>
                    <a:pt x="953468" y="1168647"/>
                  </a:lnTo>
                  <a:lnTo>
                    <a:pt x="955585" y="1171559"/>
                  </a:lnTo>
                  <a:lnTo>
                    <a:pt x="957967" y="1174470"/>
                  </a:lnTo>
                  <a:lnTo>
                    <a:pt x="959819" y="1177911"/>
                  </a:lnTo>
                  <a:lnTo>
                    <a:pt x="961671" y="1181617"/>
                  </a:lnTo>
                  <a:lnTo>
                    <a:pt x="963524" y="1185588"/>
                  </a:lnTo>
                  <a:lnTo>
                    <a:pt x="964847" y="1189558"/>
                  </a:lnTo>
                  <a:lnTo>
                    <a:pt x="965905" y="1194058"/>
                  </a:lnTo>
                  <a:lnTo>
                    <a:pt x="966699" y="1198823"/>
                  </a:lnTo>
                  <a:lnTo>
                    <a:pt x="967229" y="1204117"/>
                  </a:lnTo>
                  <a:lnTo>
                    <a:pt x="967493" y="1209675"/>
                  </a:lnTo>
                  <a:lnTo>
                    <a:pt x="483482" y="1209675"/>
                  </a:lnTo>
                  <a:lnTo>
                    <a:pt x="484011" y="1206763"/>
                  </a:lnTo>
                  <a:lnTo>
                    <a:pt x="484011" y="1204117"/>
                  </a:lnTo>
                  <a:lnTo>
                    <a:pt x="484541" y="1200146"/>
                  </a:lnTo>
                  <a:lnTo>
                    <a:pt x="485334" y="1195646"/>
                  </a:lnTo>
                  <a:lnTo>
                    <a:pt x="486922" y="1190352"/>
                  </a:lnTo>
                  <a:lnTo>
                    <a:pt x="488775" y="1184793"/>
                  </a:lnTo>
                  <a:lnTo>
                    <a:pt x="491156" y="1179499"/>
                  </a:lnTo>
                  <a:lnTo>
                    <a:pt x="494332" y="1173676"/>
                  </a:lnTo>
                  <a:lnTo>
                    <a:pt x="496449" y="1170764"/>
                  </a:lnTo>
                  <a:lnTo>
                    <a:pt x="498566" y="1168117"/>
                  </a:lnTo>
                  <a:lnTo>
                    <a:pt x="500683" y="1165735"/>
                  </a:lnTo>
                  <a:lnTo>
                    <a:pt x="503329" y="1163353"/>
                  </a:lnTo>
                  <a:lnTo>
                    <a:pt x="506240" y="1160706"/>
                  </a:lnTo>
                  <a:lnTo>
                    <a:pt x="509151" y="1158588"/>
                  </a:lnTo>
                  <a:lnTo>
                    <a:pt x="512592" y="1156471"/>
                  </a:lnTo>
                  <a:lnTo>
                    <a:pt x="516296" y="1154618"/>
                  </a:lnTo>
                  <a:lnTo>
                    <a:pt x="520001" y="1153030"/>
                  </a:lnTo>
                  <a:lnTo>
                    <a:pt x="524235" y="1151706"/>
                  </a:lnTo>
                  <a:lnTo>
                    <a:pt x="528734" y="1150383"/>
                  </a:lnTo>
                  <a:lnTo>
                    <a:pt x="533497" y="1149853"/>
                  </a:lnTo>
                  <a:lnTo>
                    <a:pt x="538525" y="1149059"/>
                  </a:lnTo>
                  <a:lnTo>
                    <a:pt x="544083" y="1149059"/>
                  </a:lnTo>
                  <a:lnTo>
                    <a:pt x="604683" y="1149059"/>
                  </a:lnTo>
                  <a:lnTo>
                    <a:pt x="604683" y="907124"/>
                  </a:lnTo>
                  <a:lnTo>
                    <a:pt x="120672" y="907124"/>
                  </a:lnTo>
                  <a:lnTo>
                    <a:pt x="114585" y="907124"/>
                  </a:lnTo>
                  <a:lnTo>
                    <a:pt x="108499" y="906330"/>
                  </a:lnTo>
                  <a:lnTo>
                    <a:pt x="102412" y="905536"/>
                  </a:lnTo>
                  <a:lnTo>
                    <a:pt x="96590" y="904477"/>
                  </a:lnTo>
                  <a:lnTo>
                    <a:pt x="90769" y="903418"/>
                  </a:lnTo>
                  <a:lnTo>
                    <a:pt x="84947" y="901565"/>
                  </a:lnTo>
                  <a:lnTo>
                    <a:pt x="79389" y="899713"/>
                  </a:lnTo>
                  <a:lnTo>
                    <a:pt x="73832" y="897595"/>
                  </a:lnTo>
                  <a:lnTo>
                    <a:pt x="68539" y="895213"/>
                  </a:lnTo>
                  <a:lnTo>
                    <a:pt x="63511" y="892301"/>
                  </a:lnTo>
                  <a:lnTo>
                    <a:pt x="58219" y="889389"/>
                  </a:lnTo>
                  <a:lnTo>
                    <a:pt x="53455" y="886213"/>
                  </a:lnTo>
                  <a:lnTo>
                    <a:pt x="48427" y="883036"/>
                  </a:lnTo>
                  <a:lnTo>
                    <a:pt x="43929" y="879331"/>
                  </a:lnTo>
                  <a:lnTo>
                    <a:pt x="39695" y="875625"/>
                  </a:lnTo>
                  <a:lnTo>
                    <a:pt x="35461" y="871654"/>
                  </a:lnTo>
                  <a:lnTo>
                    <a:pt x="31491" y="867419"/>
                  </a:lnTo>
                  <a:lnTo>
                    <a:pt x="27786" y="862655"/>
                  </a:lnTo>
                  <a:lnTo>
                    <a:pt x="24081" y="858155"/>
                  </a:lnTo>
                  <a:lnTo>
                    <a:pt x="20641" y="853655"/>
                  </a:lnTo>
                  <a:lnTo>
                    <a:pt x="17466" y="848626"/>
                  </a:lnTo>
                  <a:lnTo>
                    <a:pt x="14555" y="843596"/>
                  </a:lnTo>
                  <a:lnTo>
                    <a:pt x="11908" y="838302"/>
                  </a:lnTo>
                  <a:lnTo>
                    <a:pt x="9527" y="833008"/>
                  </a:lnTo>
                  <a:lnTo>
                    <a:pt x="7410" y="827714"/>
                  </a:lnTo>
                  <a:lnTo>
                    <a:pt x="5557" y="821891"/>
                  </a:lnTo>
                  <a:lnTo>
                    <a:pt x="3705" y="816068"/>
                  </a:lnTo>
                  <a:lnTo>
                    <a:pt x="2382" y="810244"/>
                  </a:lnTo>
                  <a:lnTo>
                    <a:pt x="1323" y="804421"/>
                  </a:lnTo>
                  <a:lnTo>
                    <a:pt x="529" y="798333"/>
                  </a:lnTo>
                  <a:lnTo>
                    <a:pt x="0" y="792245"/>
                  </a:lnTo>
                  <a:lnTo>
                    <a:pt x="0" y="785892"/>
                  </a:lnTo>
                  <a:lnTo>
                    <a:pt x="0" y="120703"/>
                  </a:lnTo>
                  <a:lnTo>
                    <a:pt x="0" y="114615"/>
                  </a:lnTo>
                  <a:lnTo>
                    <a:pt x="529" y="108527"/>
                  </a:lnTo>
                  <a:lnTo>
                    <a:pt x="1323" y="102438"/>
                  </a:lnTo>
                  <a:lnTo>
                    <a:pt x="2382" y="96615"/>
                  </a:lnTo>
                  <a:lnTo>
                    <a:pt x="3705" y="90792"/>
                  </a:lnTo>
                  <a:lnTo>
                    <a:pt x="5557" y="84968"/>
                  </a:lnTo>
                  <a:lnTo>
                    <a:pt x="7410" y="79145"/>
                  </a:lnTo>
                  <a:lnTo>
                    <a:pt x="9527" y="73586"/>
                  </a:lnTo>
                  <a:lnTo>
                    <a:pt x="11908" y="68557"/>
                  </a:lnTo>
                  <a:lnTo>
                    <a:pt x="14555" y="63263"/>
                  </a:lnTo>
                  <a:lnTo>
                    <a:pt x="17466" y="58234"/>
                  </a:lnTo>
                  <a:lnTo>
                    <a:pt x="20641" y="53204"/>
                  </a:lnTo>
                  <a:lnTo>
                    <a:pt x="24081" y="48705"/>
                  </a:lnTo>
                  <a:lnTo>
                    <a:pt x="27786" y="44205"/>
                  </a:lnTo>
                  <a:lnTo>
                    <a:pt x="31491" y="39440"/>
                  </a:lnTo>
                  <a:lnTo>
                    <a:pt x="35461" y="35205"/>
                  </a:lnTo>
                  <a:lnTo>
                    <a:pt x="39695" y="31234"/>
                  </a:lnTo>
                  <a:lnTo>
                    <a:pt x="43929" y="27529"/>
                  </a:lnTo>
                  <a:lnTo>
                    <a:pt x="48427" y="24087"/>
                  </a:lnTo>
                  <a:lnTo>
                    <a:pt x="53455" y="20646"/>
                  </a:lnTo>
                  <a:lnTo>
                    <a:pt x="58219" y="17205"/>
                  </a:lnTo>
                  <a:lnTo>
                    <a:pt x="63511" y="14558"/>
                  </a:lnTo>
                  <a:lnTo>
                    <a:pt x="68539" y="11911"/>
                  </a:lnTo>
                  <a:lnTo>
                    <a:pt x="73832" y="9264"/>
                  </a:lnTo>
                  <a:lnTo>
                    <a:pt x="79389" y="7147"/>
                  </a:lnTo>
                  <a:lnTo>
                    <a:pt x="84947" y="5294"/>
                  </a:lnTo>
                  <a:lnTo>
                    <a:pt x="90769" y="3441"/>
                  </a:lnTo>
                  <a:lnTo>
                    <a:pt x="96590" y="2382"/>
                  </a:lnTo>
                  <a:lnTo>
                    <a:pt x="102412" y="1059"/>
                  </a:lnTo>
                  <a:lnTo>
                    <a:pt x="108499" y="529"/>
                  </a:lnTo>
                  <a:lnTo>
                    <a:pt x="11458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bIns="576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00762" y="5374780"/>
            <a:ext cx="962601" cy="962601"/>
            <a:chOff x="6153588" y="1708888"/>
            <a:chExt cx="721951" cy="721951"/>
          </a:xfrm>
        </p:grpSpPr>
        <p:sp>
          <p:nvSpPr>
            <p:cNvPr id="16" name="椭圆 15"/>
            <p:cNvSpPr/>
            <p:nvPr/>
          </p:nvSpPr>
          <p:spPr>
            <a:xfrm flipH="1">
              <a:off x="6153588" y="1708888"/>
              <a:ext cx="721951" cy="721951"/>
            </a:xfrm>
            <a:prstGeom prst="ellipse">
              <a:avLst/>
            </a:prstGeom>
            <a:gradFill flip="none" rotWithShape="1">
              <a:gsLst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3800000" scaled="0"/>
              <a:tileRect/>
            </a:gradFill>
            <a:ln w="28575" cap="flat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15600000" scaled="0"/>
                <a:tileRect/>
              </a:gradFill>
              <a:prstDash val="solid"/>
              <a:miter lim="800000"/>
            </a:ln>
            <a:effectLst>
              <a:outerShdw blurRad="444500" dist="1905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400">
                <a:solidFill>
                  <a:prstClr val="black"/>
                </a:solidFill>
              </a:endParaRPr>
            </a:p>
          </p:txBody>
        </p:sp>
        <p:sp>
          <p:nvSpPr>
            <p:cNvPr id="17" name="KSO_Shape"/>
            <p:cNvSpPr/>
            <p:nvPr/>
          </p:nvSpPr>
          <p:spPr bwMode="auto">
            <a:xfrm>
              <a:off x="6361933" y="1890415"/>
              <a:ext cx="358896" cy="358896"/>
            </a:xfrm>
            <a:custGeom>
              <a:avLst/>
              <a:gdLst>
                <a:gd name="T0" fmla="*/ 366124 w 1611313"/>
                <a:gd name="T1" fmla="*/ 1610945 h 1611313"/>
                <a:gd name="T2" fmla="*/ 489434 w 1611313"/>
                <a:gd name="T3" fmla="*/ 1727064 h 1611313"/>
                <a:gd name="T4" fmla="*/ 599113 w 1611313"/>
                <a:gd name="T5" fmla="*/ 1611260 h 1611313"/>
                <a:gd name="T6" fmla="*/ 599113 w 1611313"/>
                <a:gd name="T7" fmla="*/ 1952659 h 1611313"/>
                <a:gd name="T8" fmla="*/ 366124 w 1611313"/>
                <a:gd name="T9" fmla="*/ 1952659 h 1611313"/>
                <a:gd name="T10" fmla="*/ 1027366 w 1611313"/>
                <a:gd name="T11" fmla="*/ 1324703 h 1611313"/>
                <a:gd name="T12" fmla="*/ 1156381 w 1611313"/>
                <a:gd name="T13" fmla="*/ 1446550 h 1611313"/>
                <a:gd name="T14" fmla="*/ 1252430 w 1611313"/>
                <a:gd name="T15" fmla="*/ 1537618 h 1611313"/>
                <a:gd name="T16" fmla="*/ 1260354 w 1611313"/>
                <a:gd name="T17" fmla="*/ 1529368 h 1611313"/>
                <a:gd name="T18" fmla="*/ 1260354 w 1611313"/>
                <a:gd name="T19" fmla="*/ 1952661 h 1611313"/>
                <a:gd name="T20" fmla="*/ 1027366 w 1611313"/>
                <a:gd name="T21" fmla="*/ 1952661 h 1611313"/>
                <a:gd name="T22" fmla="*/ 929733 w 1611313"/>
                <a:gd name="T23" fmla="*/ 1260353 h 1611313"/>
                <a:gd name="T24" fmla="*/ 929733 w 1611313"/>
                <a:gd name="T25" fmla="*/ 1952659 h 1611313"/>
                <a:gd name="T26" fmla="*/ 696745 w 1611313"/>
                <a:gd name="T27" fmla="*/ 1952659 h 1611313"/>
                <a:gd name="T28" fmla="*/ 696745 w 1611313"/>
                <a:gd name="T29" fmla="*/ 1507605 h 1611313"/>
                <a:gd name="T30" fmla="*/ 1590975 w 1611313"/>
                <a:gd name="T31" fmla="*/ 1180471 h 1611313"/>
                <a:gd name="T32" fmla="*/ 1590975 w 1611313"/>
                <a:gd name="T33" fmla="*/ 1952659 h 1611313"/>
                <a:gd name="T34" fmla="*/ 1357986 w 1611313"/>
                <a:gd name="T35" fmla="*/ 1952659 h 1611313"/>
                <a:gd name="T36" fmla="*/ 1357986 w 1611313"/>
                <a:gd name="T37" fmla="*/ 1427204 h 1611313"/>
                <a:gd name="T38" fmla="*/ 1846571 w 1611313"/>
                <a:gd name="T39" fmla="*/ 909762 h 1611313"/>
                <a:gd name="T40" fmla="*/ 1921595 w 1611313"/>
                <a:gd name="T41" fmla="*/ 980386 h 1611313"/>
                <a:gd name="T42" fmla="*/ 1921595 w 1611313"/>
                <a:gd name="T43" fmla="*/ 1952659 h 1611313"/>
                <a:gd name="T44" fmla="*/ 1688608 w 1611313"/>
                <a:gd name="T45" fmla="*/ 1952659 h 1611313"/>
                <a:gd name="T46" fmla="*/ 1688608 w 1611313"/>
                <a:gd name="T47" fmla="*/ 1077614 h 1611313"/>
                <a:gd name="T48" fmla="*/ 1369516 w 1611313"/>
                <a:gd name="T49" fmla="*/ 201924 h 1611313"/>
                <a:gd name="T50" fmla="*/ 1966622 w 1611313"/>
                <a:gd name="T51" fmla="*/ 256445 h 1611313"/>
                <a:gd name="T52" fmla="*/ 2048074 w 1611313"/>
                <a:gd name="T53" fmla="*/ 848901 h 1611313"/>
                <a:gd name="T54" fmla="*/ 1846503 w 1611313"/>
                <a:gd name="T55" fmla="*/ 655536 h 1611313"/>
                <a:gd name="T56" fmla="*/ 1253200 w 1611313"/>
                <a:gd name="T57" fmla="*/ 1284446 h 1611313"/>
                <a:gd name="T58" fmla="*/ 1157170 w 1611313"/>
                <a:gd name="T59" fmla="*/ 1193787 h 1611313"/>
                <a:gd name="T60" fmla="*/ 977783 w 1611313"/>
                <a:gd name="T61" fmla="*/ 1024514 h 1611313"/>
                <a:gd name="T62" fmla="*/ 944188 w 1611313"/>
                <a:gd name="T63" fmla="*/ 992815 h 1611313"/>
                <a:gd name="T64" fmla="*/ 490970 w 1611313"/>
                <a:gd name="T65" fmla="*/ 1473371 h 1611313"/>
                <a:gd name="T66" fmla="*/ 215237 w 1611313"/>
                <a:gd name="T67" fmla="*/ 1213123 h 1611313"/>
                <a:gd name="T68" fmla="*/ 668454 w 1611313"/>
                <a:gd name="T69" fmla="*/ 732565 h 1611313"/>
                <a:gd name="T70" fmla="*/ 793961 w 1611313"/>
                <a:gd name="T71" fmla="*/ 599429 h 1611313"/>
                <a:gd name="T72" fmla="*/ 919784 w 1611313"/>
                <a:gd name="T73" fmla="*/ 466293 h 1611313"/>
                <a:gd name="T74" fmla="*/ 1228796 w 1611313"/>
                <a:gd name="T75" fmla="*/ 757924 h 1611313"/>
                <a:gd name="T76" fmla="*/ 1570770 w 1611313"/>
                <a:gd name="T77" fmla="*/ 395287 h 1611313"/>
                <a:gd name="T78" fmla="*/ 0 w 1611313"/>
                <a:gd name="T79" fmla="*/ 0 h 1611313"/>
                <a:gd name="T80" fmla="*/ 96958 w 1611313"/>
                <a:gd name="T81" fmla="*/ 0 h 1611313"/>
                <a:gd name="T82" fmla="*/ 96958 w 1611313"/>
                <a:gd name="T83" fmla="*/ 2155273 h 1611313"/>
                <a:gd name="T84" fmla="*/ 2252216 w 1611313"/>
                <a:gd name="T85" fmla="*/ 2155273 h 1611313"/>
                <a:gd name="T86" fmla="*/ 2252216 w 1611313"/>
                <a:gd name="T87" fmla="*/ 2252216 h 1611313"/>
                <a:gd name="T88" fmla="*/ 96958 w 1611313"/>
                <a:gd name="T89" fmla="*/ 2252216 h 1611313"/>
                <a:gd name="T90" fmla="*/ 0 w 1611313"/>
                <a:gd name="T91" fmla="*/ 2252216 h 1611313"/>
                <a:gd name="T92" fmla="*/ 0 w 1611313"/>
                <a:gd name="T93" fmla="*/ 2155273 h 1611313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1611313" h="1611313">
                  <a:moveTo>
                    <a:pt x="261938" y="1152525"/>
                  </a:moveTo>
                  <a:lnTo>
                    <a:pt x="350158" y="1235601"/>
                  </a:lnTo>
                  <a:lnTo>
                    <a:pt x="428626" y="1152751"/>
                  </a:lnTo>
                  <a:lnTo>
                    <a:pt x="428626" y="1397000"/>
                  </a:lnTo>
                  <a:lnTo>
                    <a:pt x="261938" y="1397000"/>
                  </a:lnTo>
                  <a:lnTo>
                    <a:pt x="261938" y="1152525"/>
                  </a:lnTo>
                  <a:close/>
                  <a:moveTo>
                    <a:pt x="735013" y="947738"/>
                  </a:moveTo>
                  <a:lnTo>
                    <a:pt x="827315" y="1034912"/>
                  </a:lnTo>
                  <a:lnTo>
                    <a:pt x="896031" y="1100065"/>
                  </a:lnTo>
                  <a:lnTo>
                    <a:pt x="901701" y="1094163"/>
                  </a:lnTo>
                  <a:lnTo>
                    <a:pt x="901701" y="1397001"/>
                  </a:lnTo>
                  <a:lnTo>
                    <a:pt x="735013" y="1397001"/>
                  </a:lnTo>
                  <a:lnTo>
                    <a:pt x="735013" y="947738"/>
                  </a:lnTo>
                  <a:close/>
                  <a:moveTo>
                    <a:pt x="665163" y="901700"/>
                  </a:moveTo>
                  <a:lnTo>
                    <a:pt x="665163" y="1397000"/>
                  </a:lnTo>
                  <a:lnTo>
                    <a:pt x="498475" y="1397000"/>
                  </a:lnTo>
                  <a:lnTo>
                    <a:pt x="498475" y="1078593"/>
                  </a:lnTo>
                  <a:lnTo>
                    <a:pt x="665163" y="901700"/>
                  </a:lnTo>
                  <a:close/>
                  <a:moveTo>
                    <a:pt x="1138238" y="844550"/>
                  </a:moveTo>
                  <a:lnTo>
                    <a:pt x="1138238" y="1397000"/>
                  </a:lnTo>
                  <a:lnTo>
                    <a:pt x="971550" y="1397000"/>
                  </a:lnTo>
                  <a:lnTo>
                    <a:pt x="971550" y="1021071"/>
                  </a:lnTo>
                  <a:lnTo>
                    <a:pt x="1138238" y="844550"/>
                  </a:lnTo>
                  <a:close/>
                  <a:moveTo>
                    <a:pt x="1321101" y="650875"/>
                  </a:moveTo>
                  <a:lnTo>
                    <a:pt x="1374776" y="701402"/>
                  </a:lnTo>
                  <a:lnTo>
                    <a:pt x="1374776" y="1397000"/>
                  </a:lnTo>
                  <a:lnTo>
                    <a:pt x="1208088" y="1397000"/>
                  </a:lnTo>
                  <a:lnTo>
                    <a:pt x="1208088" y="770962"/>
                  </a:lnTo>
                  <a:lnTo>
                    <a:pt x="1321101" y="650875"/>
                  </a:lnTo>
                  <a:close/>
                  <a:moveTo>
                    <a:pt x="979799" y="144463"/>
                  </a:moveTo>
                  <a:lnTo>
                    <a:pt x="1406989" y="183470"/>
                  </a:lnTo>
                  <a:lnTo>
                    <a:pt x="1465263" y="607333"/>
                  </a:lnTo>
                  <a:lnTo>
                    <a:pt x="1321052" y="468993"/>
                  </a:lnTo>
                  <a:lnTo>
                    <a:pt x="896583" y="918937"/>
                  </a:lnTo>
                  <a:lnTo>
                    <a:pt x="827879" y="854076"/>
                  </a:lnTo>
                  <a:lnTo>
                    <a:pt x="699540" y="732972"/>
                  </a:lnTo>
                  <a:lnTo>
                    <a:pt x="675505" y="710294"/>
                  </a:lnTo>
                  <a:lnTo>
                    <a:pt x="351257" y="1054101"/>
                  </a:lnTo>
                  <a:lnTo>
                    <a:pt x="153988" y="867910"/>
                  </a:lnTo>
                  <a:lnTo>
                    <a:pt x="478235" y="524102"/>
                  </a:lnTo>
                  <a:lnTo>
                    <a:pt x="568027" y="428852"/>
                  </a:lnTo>
                  <a:lnTo>
                    <a:pt x="658045" y="333602"/>
                  </a:lnTo>
                  <a:lnTo>
                    <a:pt x="879123" y="542245"/>
                  </a:lnTo>
                  <a:lnTo>
                    <a:pt x="1123783" y="282802"/>
                  </a:lnTo>
                  <a:lnTo>
                    <a:pt x="979799" y="144463"/>
                  </a:lnTo>
                  <a:close/>
                  <a:moveTo>
                    <a:pt x="0" y="0"/>
                  </a:moveTo>
                  <a:lnTo>
                    <a:pt x="69367" y="0"/>
                  </a:lnTo>
                  <a:lnTo>
                    <a:pt x="69367" y="1541956"/>
                  </a:lnTo>
                  <a:lnTo>
                    <a:pt x="1611313" y="1541956"/>
                  </a:lnTo>
                  <a:lnTo>
                    <a:pt x="1611313" y="1611313"/>
                  </a:lnTo>
                  <a:lnTo>
                    <a:pt x="69367" y="1611313"/>
                  </a:lnTo>
                  <a:lnTo>
                    <a:pt x="0" y="1611313"/>
                  </a:lnTo>
                  <a:lnTo>
                    <a:pt x="0" y="15419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2400">
                <a:solidFill>
                  <a:srgbClr val="FFFFFF"/>
                </a:solidFill>
              </a:endParaRPr>
            </a:p>
          </p:txBody>
        </p:sp>
      </p:grpSp>
      <p:sp>
        <p:nvSpPr>
          <p:cNvPr id="18" name="矩形 17"/>
          <p:cNvSpPr/>
          <p:nvPr/>
        </p:nvSpPr>
        <p:spPr>
          <a:xfrm>
            <a:off x="7537989" y="1545515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19" name="矩形 18"/>
          <p:cNvSpPr/>
          <p:nvPr/>
        </p:nvSpPr>
        <p:spPr>
          <a:xfrm>
            <a:off x="7537988" y="2861006"/>
            <a:ext cx="23391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0" name="矩形 19"/>
          <p:cNvSpPr/>
          <p:nvPr/>
        </p:nvSpPr>
        <p:spPr>
          <a:xfrm>
            <a:off x="7537989" y="4241719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1" name="矩形 20"/>
          <p:cNvSpPr/>
          <p:nvPr/>
        </p:nvSpPr>
        <p:spPr>
          <a:xfrm>
            <a:off x="7537989" y="5652401"/>
            <a:ext cx="23391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841156" y="1543362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841156" y="2897841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841156" y="4231137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841156" y="5652401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23495" r="8615"/>
          <a:stretch>
            <a:fillRect/>
          </a:stretch>
        </p:blipFill>
        <p:spPr>
          <a:xfrm>
            <a:off x="0" y="3077029"/>
            <a:ext cx="6115957" cy="3780971"/>
          </a:xfrm>
          <a:prstGeom prst="rect">
            <a:avLst/>
          </a:prstGeom>
        </p:spPr>
      </p:pic>
      <p:sp>
        <p:nvSpPr>
          <p:cNvPr id="3" name="菱形 2"/>
          <p:cNvSpPr/>
          <p:nvPr/>
        </p:nvSpPr>
        <p:spPr>
          <a:xfrm>
            <a:off x="7389586" y="1192349"/>
            <a:ext cx="2885440" cy="2885440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7272746" y="704669"/>
            <a:ext cx="3119120" cy="311912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45395" y="1603389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62764" y="2050255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KSO_Shape"/>
          <p:cNvSpPr/>
          <p:nvPr/>
        </p:nvSpPr>
        <p:spPr bwMode="auto">
          <a:xfrm>
            <a:off x="8698379" y="2672020"/>
            <a:ext cx="267848" cy="535695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68073" y="4255856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9139773" y="42344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6968073" y="4673958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139773" y="46525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09"/>
          <p:cNvGrpSpPr/>
          <p:nvPr>
            <p:custDataLst>
              <p:tags r:id="rId1"/>
            </p:custDataLst>
          </p:nvPr>
        </p:nvGrpSpPr>
        <p:grpSpPr>
          <a:xfrm>
            <a:off x="1307468" y="1616640"/>
            <a:ext cx="9613068" cy="3463424"/>
            <a:chOff x="1307468" y="1912116"/>
            <a:chExt cx="9613068" cy="3463424"/>
          </a:xfrm>
        </p:grpSpPr>
        <p:grpSp>
          <p:nvGrpSpPr>
            <p:cNvPr id="104" name="Group 113"/>
            <p:cNvGrpSpPr/>
            <p:nvPr/>
          </p:nvGrpSpPr>
          <p:grpSpPr>
            <a:xfrm>
              <a:off x="1410010" y="1912116"/>
              <a:ext cx="2611177" cy="3463424"/>
              <a:chOff x="1193500" y="1491637"/>
              <a:chExt cx="3761195" cy="3463424"/>
            </a:xfrm>
          </p:grpSpPr>
          <p:grpSp>
            <p:nvGrpSpPr>
              <p:cNvPr id="121" name="Group 130"/>
              <p:cNvGrpSpPr/>
              <p:nvPr/>
            </p:nvGrpSpPr>
            <p:grpSpPr>
              <a:xfrm>
                <a:off x="1193500" y="1491637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28" name="TextBox 137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请输入文字请输入文字</a:t>
                  </a:r>
                  <a:endParaRPr lang="zh-CN" altLang="en-US" sz="1000" dirty="0"/>
                </a:p>
              </p:txBody>
            </p:sp>
            <p:sp>
              <p:nvSpPr>
                <p:cNvPr id="129" name="Rectangle 138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1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22" name="Group 131"/>
              <p:cNvGrpSpPr/>
              <p:nvPr/>
            </p:nvGrpSpPr>
            <p:grpSpPr>
              <a:xfrm>
                <a:off x="1193500" y="2815545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26" name="TextBox 135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请输入文字请输入文字</a:t>
                  </a:r>
                  <a:endParaRPr lang="zh-CN" altLang="en-US" sz="1000" dirty="0"/>
                </a:p>
              </p:txBody>
            </p:sp>
            <p:sp>
              <p:nvSpPr>
                <p:cNvPr id="127" name="Rectangle 136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2"/>
                      </a:solidFill>
                    </a:rPr>
                    <a:t>输入标题文本</a:t>
                  </a:r>
                </a:p>
              </p:txBody>
            </p:sp>
          </p:grpSp>
          <p:grpSp>
            <p:nvGrpSpPr>
              <p:cNvPr id="123" name="Group 132"/>
              <p:cNvGrpSpPr/>
              <p:nvPr/>
            </p:nvGrpSpPr>
            <p:grpSpPr>
              <a:xfrm>
                <a:off x="1193500" y="4139453"/>
                <a:ext cx="3761195" cy="815608"/>
                <a:chOff x="1317257" y="1824875"/>
                <a:chExt cx="3761195" cy="815608"/>
              </a:xfrm>
            </p:grpSpPr>
            <p:sp>
              <p:nvSpPr>
                <p:cNvPr id="124" name="TextBox 133"/>
                <p:cNvSpPr txBox="1"/>
                <p:nvPr/>
              </p:nvSpPr>
              <p:spPr>
                <a:xfrm>
                  <a:off x="1317257" y="2132652"/>
                  <a:ext cx="3761195" cy="50783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>
                    <a:lnSpc>
                      <a:spcPct val="120000"/>
                    </a:lnSpc>
                  </a:pPr>
                  <a:r>
                    <a:rPr lang="zh-CN" altLang="en-US" sz="1000" dirty="0"/>
                    <a:t>请替换文字内容复制你的内容到此</a:t>
                  </a:r>
                  <a:br>
                    <a:rPr lang="zh-CN" altLang="en-US" sz="1000" dirty="0"/>
                  </a:br>
                  <a:r>
                    <a:rPr lang="zh-CN" altLang="en-US" sz="1000" dirty="0" smtClean="0"/>
                    <a:t>请输入文字请输入文字</a:t>
                  </a:r>
                  <a:endParaRPr lang="zh-CN" altLang="en-US" sz="1000" dirty="0"/>
                </a:p>
              </p:txBody>
            </p:sp>
            <p:sp>
              <p:nvSpPr>
                <p:cNvPr id="125" name="Rectangle 134"/>
                <p:cNvSpPr/>
                <p:nvPr/>
              </p:nvSpPr>
              <p:spPr>
                <a:xfrm>
                  <a:off x="1317257" y="1824875"/>
                  <a:ext cx="3761195" cy="307777"/>
                </a:xfrm>
                <a:prstGeom prst="rect">
                  <a:avLst/>
                </a:prstGeom>
              </p:spPr>
              <p:txBody>
                <a:bodyPr wrap="none" lIns="0" tIns="0" rIns="0" bIns="0">
                  <a:normAutofit/>
                </a:bodyPr>
                <a:lstStyle/>
                <a:p>
                  <a:r>
                    <a:rPr lang="zh-CN" altLang="en-US" sz="1600" b="1" dirty="0">
                      <a:solidFill>
                        <a:schemeClr val="accent5"/>
                      </a:solidFill>
                    </a:rPr>
                    <a:t>输入标题文本</a:t>
                  </a:r>
                </a:p>
              </p:txBody>
            </p:sp>
          </p:grpSp>
        </p:grpSp>
        <p:grpSp>
          <p:nvGrpSpPr>
            <p:cNvPr id="105" name="Group 114"/>
            <p:cNvGrpSpPr/>
            <p:nvPr/>
          </p:nvGrpSpPr>
          <p:grpSpPr>
            <a:xfrm>
              <a:off x="8170814" y="1912116"/>
              <a:ext cx="2749722" cy="3463424"/>
              <a:chOff x="8170814" y="1912116"/>
              <a:chExt cx="2749722" cy="3463424"/>
            </a:xfrm>
          </p:grpSpPr>
          <p:grpSp>
            <p:nvGrpSpPr>
              <p:cNvPr id="109" name="Group 118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2" name="Group 121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9" name="TextBox 12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r>
                      <a:rPr lang="zh-CN" altLang="en-US" sz="1000" dirty="0" smtClean="0"/>
                      <a:t>请输入文字请输入文字</a:t>
                    </a:r>
                    <a:endParaRPr lang="zh-CN" altLang="en-US" sz="1000" dirty="0"/>
                  </a:p>
                </p:txBody>
              </p:sp>
              <p:sp>
                <p:nvSpPr>
                  <p:cNvPr id="120" name="Rectangle 12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输入标题文本</a:t>
                    </a:r>
                  </a:p>
                </p:txBody>
              </p:sp>
            </p:grpSp>
            <p:grpSp>
              <p:nvGrpSpPr>
                <p:cNvPr id="113" name="Group 122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7" name="TextBox 12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r>
                      <a:rPr lang="zh-CN" altLang="en-US" sz="1000" dirty="0" smtClean="0"/>
                      <a:t>请输入文字请输入文字</a:t>
                    </a:r>
                    <a:endParaRPr lang="zh-CN" altLang="en-US" sz="1000" dirty="0"/>
                  </a:p>
                </p:txBody>
              </p:sp>
              <p:sp>
                <p:nvSpPr>
                  <p:cNvPr id="118" name="Rectangle 12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2"/>
                        </a:solidFill>
                      </a:rPr>
                      <a:t>输入标题文本</a:t>
                    </a:r>
                  </a:p>
                </p:txBody>
              </p:sp>
            </p:grpSp>
            <p:grpSp>
              <p:nvGrpSpPr>
                <p:cNvPr id="114" name="Group 123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5" name="TextBox 12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 dirty="0"/>
                      <a:t>请替换文字内容复制你的内容到此</a:t>
                    </a:r>
                    <a:br>
                      <a:rPr lang="zh-CN" altLang="en-US" sz="1000" dirty="0"/>
                    </a:br>
                    <a:r>
                      <a:rPr lang="zh-CN" altLang="en-US" sz="1000" dirty="0" smtClean="0"/>
                      <a:t>请输入文字请输入文字</a:t>
                    </a:r>
                    <a:endParaRPr lang="zh-CN" altLang="en-US" sz="1000" dirty="0"/>
                  </a:p>
                </p:txBody>
              </p:sp>
              <p:sp>
                <p:nvSpPr>
                  <p:cNvPr id="116" name="Rectangle 125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 dirty="0">
                        <a:solidFill>
                          <a:schemeClr val="accent5"/>
                        </a:solidFill>
                      </a:rPr>
                      <a:t>输入标题文本</a:t>
                    </a:r>
                  </a:p>
                </p:txBody>
              </p:sp>
            </p:grpSp>
          </p:grpSp>
          <p:cxnSp>
            <p:nvCxnSpPr>
              <p:cNvPr id="110" name="Straight Connector 119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20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15"/>
            <p:cNvGrpSpPr/>
            <p:nvPr/>
          </p:nvGrpSpPr>
          <p:grpSpPr>
            <a:xfrm>
              <a:off x="1307468" y="2924944"/>
              <a:ext cx="2448272" cy="1338747"/>
              <a:chOff x="1307468" y="2924944"/>
              <a:chExt cx="2448272" cy="1338747"/>
            </a:xfrm>
          </p:grpSpPr>
          <p:cxnSp>
            <p:nvCxnSpPr>
              <p:cNvPr id="107" name="Straight Connector 116"/>
              <p:cNvCxnSpPr/>
              <p:nvPr/>
            </p:nvCxnSpPr>
            <p:spPr>
              <a:xfrm>
                <a:off x="1307468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17"/>
              <p:cNvCxnSpPr/>
              <p:nvPr/>
            </p:nvCxnSpPr>
            <p:spPr>
              <a:xfrm>
                <a:off x="1307468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3509465" y="1471648"/>
            <a:ext cx="4897097" cy="4422932"/>
            <a:chOff x="1680752" y="1471648"/>
            <a:chExt cx="4897097" cy="4422932"/>
          </a:xfrm>
        </p:grpSpPr>
        <p:grpSp>
          <p:nvGrpSpPr>
            <p:cNvPr id="6" name="Group 3"/>
            <p:cNvGrpSpPr>
              <a:grpSpLocks noChangeAspect="1"/>
            </p:cNvGrpSpPr>
            <p:nvPr/>
          </p:nvGrpSpPr>
          <p:grpSpPr>
            <a:xfrm>
              <a:off x="1680752" y="1471648"/>
              <a:ext cx="4897097" cy="4422932"/>
              <a:chOff x="2117725" y="293687"/>
              <a:chExt cx="5951538" cy="5375276"/>
            </a:xfrm>
          </p:grpSpPr>
          <p:grpSp>
            <p:nvGrpSpPr>
              <p:cNvPr id="37" name="Group 4"/>
              <p:cNvGrpSpPr/>
              <p:nvPr/>
            </p:nvGrpSpPr>
            <p:grpSpPr>
              <a:xfrm>
                <a:off x="2117725" y="469900"/>
                <a:ext cx="5951538" cy="5199063"/>
                <a:chOff x="2117725" y="469900"/>
                <a:chExt cx="5951538" cy="5199063"/>
              </a:xfrm>
            </p:grpSpPr>
            <p:sp>
              <p:nvSpPr>
                <p:cNvPr id="39" name="Freeform: Shape 6"/>
                <p:cNvSpPr/>
                <p:nvPr/>
              </p:nvSpPr>
              <p:spPr bwMode="auto">
                <a:xfrm>
                  <a:off x="4149725" y="2713037"/>
                  <a:ext cx="3898900" cy="2946400"/>
                </a:xfrm>
                <a:custGeom>
                  <a:avLst/>
                  <a:gdLst>
                    <a:gd name="T0" fmla="*/ 1045 w 1839"/>
                    <a:gd name="T1" fmla="*/ 1390 h 1390"/>
                    <a:gd name="T2" fmla="*/ 942 w 1839"/>
                    <a:gd name="T3" fmla="*/ 1385 h 1390"/>
                    <a:gd name="T4" fmla="*/ 575 w 1839"/>
                    <a:gd name="T5" fmla="*/ 1190 h 1390"/>
                    <a:gd name="T6" fmla="*/ 420 w 1839"/>
                    <a:gd name="T7" fmla="*/ 878 h 1390"/>
                    <a:gd name="T8" fmla="*/ 321 w 1839"/>
                    <a:gd name="T9" fmla="*/ 689 h 1390"/>
                    <a:gd name="T10" fmla="*/ 218 w 1839"/>
                    <a:gd name="T11" fmla="*/ 673 h 1390"/>
                    <a:gd name="T12" fmla="*/ 106 w 1839"/>
                    <a:gd name="T13" fmla="*/ 786 h 1390"/>
                    <a:gd name="T14" fmla="*/ 38 w 1839"/>
                    <a:gd name="T15" fmla="*/ 813 h 1390"/>
                    <a:gd name="T16" fmla="*/ 11 w 1839"/>
                    <a:gd name="T17" fmla="*/ 744 h 1390"/>
                    <a:gd name="T18" fmla="*/ 185 w 1839"/>
                    <a:gd name="T19" fmla="*/ 574 h 1390"/>
                    <a:gd name="T20" fmla="*/ 373 w 1839"/>
                    <a:gd name="T21" fmla="*/ 599 h 1390"/>
                    <a:gd name="T22" fmla="*/ 518 w 1839"/>
                    <a:gd name="T23" fmla="*/ 842 h 1390"/>
                    <a:gd name="T24" fmla="*/ 657 w 1839"/>
                    <a:gd name="T25" fmla="*/ 1126 h 1390"/>
                    <a:gd name="T26" fmla="*/ 951 w 1839"/>
                    <a:gd name="T27" fmla="*/ 1281 h 1390"/>
                    <a:gd name="T28" fmla="*/ 1462 w 1839"/>
                    <a:gd name="T29" fmla="*/ 1147 h 1390"/>
                    <a:gd name="T30" fmla="*/ 1682 w 1839"/>
                    <a:gd name="T31" fmla="*/ 774 h 1390"/>
                    <a:gd name="T32" fmla="*/ 1732 w 1839"/>
                    <a:gd name="T33" fmla="*/ 459 h 1390"/>
                    <a:gd name="T34" fmla="*/ 1732 w 1839"/>
                    <a:gd name="T35" fmla="*/ 457 h 1390"/>
                    <a:gd name="T36" fmla="*/ 1717 w 1839"/>
                    <a:gd name="T37" fmla="*/ 254 h 1390"/>
                    <a:gd name="T38" fmla="*/ 1651 w 1839"/>
                    <a:gd name="T39" fmla="*/ 105 h 1390"/>
                    <a:gd name="T40" fmla="*/ 1629 w 1839"/>
                    <a:gd name="T41" fmla="*/ 35 h 1390"/>
                    <a:gd name="T42" fmla="*/ 1700 w 1839"/>
                    <a:gd name="T43" fmla="*/ 14 h 1390"/>
                    <a:gd name="T44" fmla="*/ 1819 w 1839"/>
                    <a:gd name="T45" fmla="*/ 235 h 1390"/>
                    <a:gd name="T46" fmla="*/ 1836 w 1839"/>
                    <a:gd name="T47" fmla="*/ 464 h 1390"/>
                    <a:gd name="T48" fmla="*/ 1836 w 1839"/>
                    <a:gd name="T49" fmla="*/ 466 h 1390"/>
                    <a:gd name="T50" fmla="*/ 1782 w 1839"/>
                    <a:gd name="T51" fmla="*/ 802 h 1390"/>
                    <a:gd name="T52" fmla="*/ 1530 w 1839"/>
                    <a:gd name="T53" fmla="*/ 1226 h 1390"/>
                    <a:gd name="T54" fmla="*/ 1045 w 1839"/>
                    <a:gd name="T55" fmla="*/ 1390 h 13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39" h="1390">
                      <a:moveTo>
                        <a:pt x="1045" y="1390"/>
                      </a:moveTo>
                      <a:cubicBezTo>
                        <a:pt x="1011" y="1390"/>
                        <a:pt x="977" y="1388"/>
                        <a:pt x="942" y="1385"/>
                      </a:cubicBezTo>
                      <a:cubicBezTo>
                        <a:pt x="787" y="1371"/>
                        <a:pt x="667" y="1307"/>
                        <a:pt x="575" y="1190"/>
                      </a:cubicBezTo>
                      <a:cubicBezTo>
                        <a:pt x="499" y="1093"/>
                        <a:pt x="457" y="979"/>
                        <a:pt x="420" y="878"/>
                      </a:cubicBezTo>
                      <a:cubicBezTo>
                        <a:pt x="388" y="792"/>
                        <a:pt x="358" y="710"/>
                        <a:pt x="321" y="689"/>
                      </a:cubicBezTo>
                      <a:cubicBezTo>
                        <a:pt x="284" y="668"/>
                        <a:pt x="250" y="663"/>
                        <a:pt x="218" y="673"/>
                      </a:cubicBezTo>
                      <a:cubicBezTo>
                        <a:pt x="148" y="696"/>
                        <a:pt x="107" y="785"/>
                        <a:pt x="106" y="786"/>
                      </a:cubicBezTo>
                      <a:cubicBezTo>
                        <a:pt x="95" y="813"/>
                        <a:pt x="64" y="824"/>
                        <a:pt x="38" y="813"/>
                      </a:cubicBezTo>
                      <a:cubicBezTo>
                        <a:pt x="12" y="801"/>
                        <a:pt x="0" y="770"/>
                        <a:pt x="11" y="744"/>
                      </a:cubicBezTo>
                      <a:cubicBezTo>
                        <a:pt x="14" y="739"/>
                        <a:pt x="71" y="612"/>
                        <a:pt x="185" y="574"/>
                      </a:cubicBezTo>
                      <a:cubicBezTo>
                        <a:pt x="246" y="554"/>
                        <a:pt x="309" y="563"/>
                        <a:pt x="373" y="599"/>
                      </a:cubicBezTo>
                      <a:cubicBezTo>
                        <a:pt x="443" y="639"/>
                        <a:pt x="477" y="733"/>
                        <a:pt x="518" y="842"/>
                      </a:cubicBezTo>
                      <a:cubicBezTo>
                        <a:pt x="552" y="936"/>
                        <a:pt x="591" y="1042"/>
                        <a:pt x="657" y="1126"/>
                      </a:cubicBezTo>
                      <a:cubicBezTo>
                        <a:pt x="730" y="1219"/>
                        <a:pt x="826" y="1270"/>
                        <a:pt x="951" y="1281"/>
                      </a:cubicBezTo>
                      <a:cubicBezTo>
                        <a:pt x="1163" y="1301"/>
                        <a:pt x="1335" y="1255"/>
                        <a:pt x="1462" y="1147"/>
                      </a:cubicBezTo>
                      <a:cubicBezTo>
                        <a:pt x="1563" y="1061"/>
                        <a:pt x="1637" y="936"/>
                        <a:pt x="1682" y="774"/>
                      </a:cubicBezTo>
                      <a:cubicBezTo>
                        <a:pt x="1720" y="640"/>
                        <a:pt x="1728" y="518"/>
                        <a:pt x="1732" y="459"/>
                      </a:cubicBezTo>
                      <a:cubicBezTo>
                        <a:pt x="1732" y="457"/>
                        <a:pt x="1732" y="457"/>
                        <a:pt x="1732" y="457"/>
                      </a:cubicBezTo>
                      <a:cubicBezTo>
                        <a:pt x="1735" y="412"/>
                        <a:pt x="1731" y="330"/>
                        <a:pt x="1717" y="254"/>
                      </a:cubicBezTo>
                      <a:cubicBezTo>
                        <a:pt x="1699" y="161"/>
                        <a:pt x="1671" y="116"/>
                        <a:pt x="1651" y="105"/>
                      </a:cubicBezTo>
                      <a:cubicBezTo>
                        <a:pt x="1625" y="92"/>
                        <a:pt x="1616" y="60"/>
                        <a:pt x="1629" y="35"/>
                      </a:cubicBezTo>
                      <a:cubicBezTo>
                        <a:pt x="1643" y="10"/>
                        <a:pt x="1674" y="0"/>
                        <a:pt x="1700" y="14"/>
                      </a:cubicBezTo>
                      <a:cubicBezTo>
                        <a:pt x="1756" y="44"/>
                        <a:pt x="1796" y="118"/>
                        <a:pt x="1819" y="235"/>
                      </a:cubicBezTo>
                      <a:cubicBezTo>
                        <a:pt x="1835" y="320"/>
                        <a:pt x="1839" y="411"/>
                        <a:pt x="1836" y="464"/>
                      </a:cubicBezTo>
                      <a:cubicBezTo>
                        <a:pt x="1836" y="466"/>
                        <a:pt x="1836" y="466"/>
                        <a:pt x="1836" y="466"/>
                      </a:cubicBezTo>
                      <a:cubicBezTo>
                        <a:pt x="1831" y="528"/>
                        <a:pt x="1823" y="658"/>
                        <a:pt x="1782" y="802"/>
                      </a:cubicBezTo>
                      <a:cubicBezTo>
                        <a:pt x="1731" y="984"/>
                        <a:pt x="1646" y="1127"/>
                        <a:pt x="1530" y="1226"/>
                      </a:cubicBezTo>
                      <a:cubicBezTo>
                        <a:pt x="1403" y="1335"/>
                        <a:pt x="1240" y="1390"/>
                        <a:pt x="1045" y="1390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7"/>
                <p:cNvSpPr/>
                <p:nvPr/>
              </p:nvSpPr>
              <p:spPr bwMode="auto">
                <a:xfrm>
                  <a:off x="4254500" y="3622675"/>
                  <a:ext cx="2792413" cy="1089025"/>
                </a:xfrm>
                <a:custGeom>
                  <a:avLst/>
                  <a:gdLst>
                    <a:gd name="T0" fmla="*/ 988 w 1318"/>
                    <a:gd name="T1" fmla="*/ 514 h 514"/>
                    <a:gd name="T2" fmla="*/ 793 w 1318"/>
                    <a:gd name="T3" fmla="*/ 476 h 514"/>
                    <a:gd name="T4" fmla="*/ 611 w 1318"/>
                    <a:gd name="T5" fmla="*/ 347 h 514"/>
                    <a:gd name="T6" fmla="*/ 86 w 1318"/>
                    <a:gd name="T7" fmla="*/ 151 h 514"/>
                    <a:gd name="T8" fmla="*/ 14 w 1318"/>
                    <a:gd name="T9" fmla="*/ 133 h 514"/>
                    <a:gd name="T10" fmla="*/ 33 w 1318"/>
                    <a:gd name="T11" fmla="*/ 62 h 514"/>
                    <a:gd name="T12" fmla="*/ 390 w 1318"/>
                    <a:gd name="T13" fmla="*/ 63 h 514"/>
                    <a:gd name="T14" fmla="*/ 678 w 1318"/>
                    <a:gd name="T15" fmla="*/ 267 h 514"/>
                    <a:gd name="T16" fmla="*/ 829 w 1318"/>
                    <a:gd name="T17" fmla="*/ 378 h 514"/>
                    <a:gd name="T18" fmla="*/ 1167 w 1318"/>
                    <a:gd name="T19" fmla="*/ 344 h 514"/>
                    <a:gd name="T20" fmla="*/ 1200 w 1318"/>
                    <a:gd name="T21" fmla="*/ 274 h 514"/>
                    <a:gd name="T22" fmla="*/ 1229 w 1318"/>
                    <a:gd name="T23" fmla="*/ 206 h 514"/>
                    <a:gd name="T24" fmla="*/ 1297 w 1318"/>
                    <a:gd name="T25" fmla="*/ 235 h 514"/>
                    <a:gd name="T26" fmla="*/ 1241 w 1318"/>
                    <a:gd name="T27" fmla="*/ 416 h 514"/>
                    <a:gd name="T28" fmla="*/ 1064 w 1318"/>
                    <a:gd name="T29" fmla="*/ 507 h 514"/>
                    <a:gd name="T30" fmla="*/ 988 w 1318"/>
                    <a:gd name="T31" fmla="*/ 514 h 5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318" h="514">
                      <a:moveTo>
                        <a:pt x="988" y="514"/>
                      </a:moveTo>
                      <a:cubicBezTo>
                        <a:pt x="927" y="514"/>
                        <a:pt x="862" y="501"/>
                        <a:pt x="793" y="476"/>
                      </a:cubicBezTo>
                      <a:cubicBezTo>
                        <a:pt x="742" y="457"/>
                        <a:pt x="684" y="409"/>
                        <a:pt x="611" y="347"/>
                      </a:cubicBezTo>
                      <a:cubicBezTo>
                        <a:pt x="454" y="214"/>
                        <a:pt x="258" y="49"/>
                        <a:pt x="86" y="151"/>
                      </a:cubicBezTo>
                      <a:cubicBezTo>
                        <a:pt x="61" y="166"/>
                        <a:pt x="29" y="158"/>
                        <a:pt x="14" y="133"/>
                      </a:cubicBezTo>
                      <a:cubicBezTo>
                        <a:pt x="0" y="108"/>
                        <a:pt x="8" y="77"/>
                        <a:pt x="33" y="62"/>
                      </a:cubicBezTo>
                      <a:cubicBezTo>
                        <a:pt x="138" y="0"/>
                        <a:pt x="258" y="0"/>
                        <a:pt x="390" y="63"/>
                      </a:cubicBezTo>
                      <a:cubicBezTo>
                        <a:pt x="496" y="114"/>
                        <a:pt x="597" y="199"/>
                        <a:pt x="678" y="267"/>
                      </a:cubicBezTo>
                      <a:cubicBezTo>
                        <a:pt x="738" y="318"/>
                        <a:pt x="795" y="366"/>
                        <a:pt x="829" y="378"/>
                      </a:cubicBezTo>
                      <a:cubicBezTo>
                        <a:pt x="1037" y="455"/>
                        <a:pt x="1140" y="371"/>
                        <a:pt x="1167" y="344"/>
                      </a:cubicBezTo>
                      <a:cubicBezTo>
                        <a:pt x="1197" y="312"/>
                        <a:pt x="1204" y="283"/>
                        <a:pt x="1200" y="274"/>
                      </a:cubicBezTo>
                      <a:cubicBezTo>
                        <a:pt x="1189" y="247"/>
                        <a:pt x="1202" y="217"/>
                        <a:pt x="1229" y="206"/>
                      </a:cubicBezTo>
                      <a:cubicBezTo>
                        <a:pt x="1256" y="196"/>
                        <a:pt x="1286" y="209"/>
                        <a:pt x="1297" y="235"/>
                      </a:cubicBezTo>
                      <a:cubicBezTo>
                        <a:pt x="1318" y="289"/>
                        <a:pt x="1296" y="360"/>
                        <a:pt x="1241" y="416"/>
                      </a:cubicBezTo>
                      <a:cubicBezTo>
                        <a:pt x="1210" y="449"/>
                        <a:pt x="1154" y="491"/>
                        <a:pt x="1064" y="507"/>
                      </a:cubicBezTo>
                      <a:cubicBezTo>
                        <a:pt x="1040" y="511"/>
                        <a:pt x="1014" y="514"/>
                        <a:pt x="988" y="514"/>
                      </a:cubicBezTo>
                      <a:close/>
                    </a:path>
                  </a:pathLst>
                </a:custGeom>
                <a:solidFill>
                  <a:schemeClr val="accent6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8"/>
                <p:cNvSpPr/>
                <p:nvPr/>
              </p:nvSpPr>
              <p:spPr bwMode="auto">
                <a:xfrm>
                  <a:off x="4003675" y="1208087"/>
                  <a:ext cx="3565525" cy="2568575"/>
                </a:xfrm>
                <a:custGeom>
                  <a:avLst/>
                  <a:gdLst>
                    <a:gd name="T0" fmla="*/ 58 w 1682"/>
                    <a:gd name="T1" fmla="*/ 1212 h 1212"/>
                    <a:gd name="T2" fmla="*/ 42 w 1682"/>
                    <a:gd name="T3" fmla="*/ 1209 h 1212"/>
                    <a:gd name="T4" fmla="*/ 9 w 1682"/>
                    <a:gd name="T5" fmla="*/ 1143 h 1212"/>
                    <a:gd name="T6" fmla="*/ 583 w 1682"/>
                    <a:gd name="T7" fmla="*/ 903 h 1212"/>
                    <a:gd name="T8" fmla="*/ 1080 w 1682"/>
                    <a:gd name="T9" fmla="*/ 734 h 1212"/>
                    <a:gd name="T10" fmla="*/ 1052 w 1682"/>
                    <a:gd name="T11" fmla="*/ 626 h 1212"/>
                    <a:gd name="T12" fmla="*/ 809 w 1682"/>
                    <a:gd name="T13" fmla="*/ 478 h 1212"/>
                    <a:gd name="T14" fmla="*/ 573 w 1682"/>
                    <a:gd name="T15" fmla="*/ 314 h 1212"/>
                    <a:gd name="T16" fmla="*/ 573 w 1682"/>
                    <a:gd name="T17" fmla="*/ 186 h 1212"/>
                    <a:gd name="T18" fmla="*/ 740 w 1682"/>
                    <a:gd name="T19" fmla="*/ 62 h 1212"/>
                    <a:gd name="T20" fmla="*/ 1173 w 1682"/>
                    <a:gd name="T21" fmla="*/ 9 h 1212"/>
                    <a:gd name="T22" fmla="*/ 1647 w 1682"/>
                    <a:gd name="T23" fmla="*/ 65 h 1212"/>
                    <a:gd name="T24" fmla="*/ 1669 w 1682"/>
                    <a:gd name="T25" fmla="*/ 135 h 1212"/>
                    <a:gd name="T26" fmla="*/ 1598 w 1682"/>
                    <a:gd name="T27" fmla="*/ 157 h 1212"/>
                    <a:gd name="T28" fmla="*/ 1176 w 1682"/>
                    <a:gd name="T29" fmla="*/ 113 h 1212"/>
                    <a:gd name="T30" fmla="*/ 775 w 1682"/>
                    <a:gd name="T31" fmla="*/ 160 h 1212"/>
                    <a:gd name="T32" fmla="*/ 668 w 1682"/>
                    <a:gd name="T33" fmla="*/ 230 h 1212"/>
                    <a:gd name="T34" fmla="*/ 670 w 1682"/>
                    <a:gd name="T35" fmla="*/ 277 h 1212"/>
                    <a:gd name="T36" fmla="*/ 843 w 1682"/>
                    <a:gd name="T37" fmla="*/ 380 h 1212"/>
                    <a:gd name="T38" fmla="*/ 1139 w 1682"/>
                    <a:gd name="T39" fmla="*/ 568 h 1212"/>
                    <a:gd name="T40" fmla="*/ 1176 w 1682"/>
                    <a:gd name="T41" fmla="*/ 775 h 1212"/>
                    <a:gd name="T42" fmla="*/ 601 w 1682"/>
                    <a:gd name="T43" fmla="*/ 1006 h 1212"/>
                    <a:gd name="T44" fmla="*/ 263 w 1682"/>
                    <a:gd name="T45" fmla="*/ 1078 h 1212"/>
                    <a:gd name="T46" fmla="*/ 108 w 1682"/>
                    <a:gd name="T47" fmla="*/ 1176 h 1212"/>
                    <a:gd name="T48" fmla="*/ 58 w 1682"/>
                    <a:gd name="T49" fmla="*/ 1212 h 1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682" h="1212">
                      <a:moveTo>
                        <a:pt x="58" y="1212"/>
                      </a:moveTo>
                      <a:cubicBezTo>
                        <a:pt x="53" y="1212"/>
                        <a:pt x="47" y="1211"/>
                        <a:pt x="42" y="1209"/>
                      </a:cubicBezTo>
                      <a:cubicBezTo>
                        <a:pt x="15" y="1200"/>
                        <a:pt x="0" y="1170"/>
                        <a:pt x="9" y="1143"/>
                      </a:cubicBezTo>
                      <a:cubicBezTo>
                        <a:pt x="59" y="994"/>
                        <a:pt x="313" y="950"/>
                        <a:pt x="583" y="903"/>
                      </a:cubicBezTo>
                      <a:cubicBezTo>
                        <a:pt x="787" y="868"/>
                        <a:pt x="1042" y="823"/>
                        <a:pt x="1080" y="734"/>
                      </a:cubicBezTo>
                      <a:cubicBezTo>
                        <a:pt x="1092" y="708"/>
                        <a:pt x="1082" y="671"/>
                        <a:pt x="1052" y="626"/>
                      </a:cubicBezTo>
                      <a:cubicBezTo>
                        <a:pt x="998" y="543"/>
                        <a:pt x="902" y="510"/>
                        <a:pt x="809" y="478"/>
                      </a:cubicBezTo>
                      <a:cubicBezTo>
                        <a:pt x="711" y="445"/>
                        <a:pt x="610" y="410"/>
                        <a:pt x="573" y="314"/>
                      </a:cubicBezTo>
                      <a:cubicBezTo>
                        <a:pt x="556" y="269"/>
                        <a:pt x="556" y="225"/>
                        <a:pt x="573" y="186"/>
                      </a:cubicBezTo>
                      <a:cubicBezTo>
                        <a:pt x="605" y="117"/>
                        <a:pt x="684" y="82"/>
                        <a:pt x="740" y="62"/>
                      </a:cubicBezTo>
                      <a:cubicBezTo>
                        <a:pt x="811" y="37"/>
                        <a:pt x="993" y="14"/>
                        <a:pt x="1173" y="9"/>
                      </a:cubicBezTo>
                      <a:cubicBezTo>
                        <a:pt x="1461" y="0"/>
                        <a:pt x="1590" y="34"/>
                        <a:pt x="1647" y="65"/>
                      </a:cubicBezTo>
                      <a:cubicBezTo>
                        <a:pt x="1673" y="78"/>
                        <a:pt x="1682" y="110"/>
                        <a:pt x="1669" y="135"/>
                      </a:cubicBezTo>
                      <a:cubicBezTo>
                        <a:pt x="1655" y="161"/>
                        <a:pt x="1624" y="170"/>
                        <a:pt x="1598" y="157"/>
                      </a:cubicBezTo>
                      <a:cubicBezTo>
                        <a:pt x="1535" y="123"/>
                        <a:pt x="1377" y="107"/>
                        <a:pt x="1176" y="113"/>
                      </a:cubicBezTo>
                      <a:cubicBezTo>
                        <a:pt x="992" y="118"/>
                        <a:pt x="827" y="141"/>
                        <a:pt x="775" y="160"/>
                      </a:cubicBezTo>
                      <a:cubicBezTo>
                        <a:pt x="715" y="181"/>
                        <a:pt x="680" y="204"/>
                        <a:pt x="668" y="230"/>
                      </a:cubicBezTo>
                      <a:cubicBezTo>
                        <a:pt x="664" y="238"/>
                        <a:pt x="660" y="252"/>
                        <a:pt x="670" y="277"/>
                      </a:cubicBezTo>
                      <a:cubicBezTo>
                        <a:pt x="690" y="327"/>
                        <a:pt x="761" y="352"/>
                        <a:pt x="843" y="380"/>
                      </a:cubicBezTo>
                      <a:cubicBezTo>
                        <a:pt x="947" y="416"/>
                        <a:pt x="1065" y="457"/>
                        <a:pt x="1139" y="568"/>
                      </a:cubicBezTo>
                      <a:cubicBezTo>
                        <a:pt x="1190" y="645"/>
                        <a:pt x="1202" y="715"/>
                        <a:pt x="1176" y="775"/>
                      </a:cubicBezTo>
                      <a:cubicBezTo>
                        <a:pt x="1115" y="916"/>
                        <a:pt x="865" y="960"/>
                        <a:pt x="601" y="1006"/>
                      </a:cubicBezTo>
                      <a:cubicBezTo>
                        <a:pt x="481" y="1026"/>
                        <a:pt x="357" y="1048"/>
                        <a:pt x="263" y="1078"/>
                      </a:cubicBezTo>
                      <a:cubicBezTo>
                        <a:pt x="200" y="1098"/>
                        <a:pt x="123" y="1131"/>
                        <a:pt x="108" y="1176"/>
                      </a:cubicBezTo>
                      <a:cubicBezTo>
                        <a:pt x="100" y="1198"/>
                        <a:pt x="80" y="1212"/>
                        <a:pt x="58" y="1212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2" name="Freeform: Shape 9"/>
                <p:cNvSpPr/>
                <p:nvPr/>
              </p:nvSpPr>
              <p:spPr bwMode="auto">
                <a:xfrm>
                  <a:off x="2503488" y="712787"/>
                  <a:ext cx="1571625" cy="2428875"/>
                </a:xfrm>
                <a:custGeom>
                  <a:avLst/>
                  <a:gdLst>
                    <a:gd name="T0" fmla="*/ 406 w 742"/>
                    <a:gd name="T1" fmla="*/ 1146 h 1146"/>
                    <a:gd name="T2" fmla="*/ 355 w 742"/>
                    <a:gd name="T3" fmla="*/ 1099 h 1146"/>
                    <a:gd name="T4" fmla="*/ 387 w 742"/>
                    <a:gd name="T5" fmla="*/ 1045 h 1146"/>
                    <a:gd name="T6" fmla="*/ 366 w 742"/>
                    <a:gd name="T7" fmla="*/ 853 h 1146"/>
                    <a:gd name="T8" fmla="*/ 247 w 742"/>
                    <a:gd name="T9" fmla="*/ 732 h 1146"/>
                    <a:gd name="T10" fmla="*/ 152 w 742"/>
                    <a:gd name="T11" fmla="*/ 650 h 1146"/>
                    <a:gd name="T12" fmla="*/ 136 w 742"/>
                    <a:gd name="T13" fmla="*/ 132 h 1146"/>
                    <a:gd name="T14" fmla="*/ 442 w 742"/>
                    <a:gd name="T15" fmla="*/ 2 h 1146"/>
                    <a:gd name="T16" fmla="*/ 709 w 742"/>
                    <a:gd name="T17" fmla="*/ 65 h 1146"/>
                    <a:gd name="T18" fmla="*/ 727 w 742"/>
                    <a:gd name="T19" fmla="*/ 137 h 1146"/>
                    <a:gd name="T20" fmla="*/ 655 w 742"/>
                    <a:gd name="T21" fmla="*/ 154 h 1146"/>
                    <a:gd name="T22" fmla="*/ 444 w 742"/>
                    <a:gd name="T23" fmla="*/ 106 h 1146"/>
                    <a:gd name="T24" fmla="*/ 214 w 742"/>
                    <a:gd name="T25" fmla="*/ 201 h 1146"/>
                    <a:gd name="T26" fmla="*/ 228 w 742"/>
                    <a:gd name="T27" fmla="*/ 579 h 1146"/>
                    <a:gd name="T28" fmla="*/ 310 w 742"/>
                    <a:gd name="T29" fmla="*/ 650 h 1146"/>
                    <a:gd name="T30" fmla="*/ 459 w 742"/>
                    <a:gd name="T31" fmla="*/ 806 h 1146"/>
                    <a:gd name="T32" fmla="*/ 477 w 742"/>
                    <a:gd name="T33" fmla="*/ 1099 h 1146"/>
                    <a:gd name="T34" fmla="*/ 412 w 742"/>
                    <a:gd name="T35" fmla="*/ 1145 h 1146"/>
                    <a:gd name="T36" fmla="*/ 406 w 742"/>
                    <a:gd name="T37" fmla="*/ 1146 h 1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2" h="1146">
                      <a:moveTo>
                        <a:pt x="406" y="1146"/>
                      </a:moveTo>
                      <a:cubicBezTo>
                        <a:pt x="380" y="1146"/>
                        <a:pt x="358" y="1126"/>
                        <a:pt x="355" y="1099"/>
                      </a:cubicBezTo>
                      <a:cubicBezTo>
                        <a:pt x="352" y="1076"/>
                        <a:pt x="366" y="1054"/>
                        <a:pt x="387" y="1045"/>
                      </a:cubicBezTo>
                      <a:cubicBezTo>
                        <a:pt x="399" y="1014"/>
                        <a:pt x="393" y="906"/>
                        <a:pt x="366" y="853"/>
                      </a:cubicBezTo>
                      <a:cubicBezTo>
                        <a:pt x="342" y="805"/>
                        <a:pt x="296" y="770"/>
                        <a:pt x="247" y="732"/>
                      </a:cubicBezTo>
                      <a:cubicBezTo>
                        <a:pt x="214" y="707"/>
                        <a:pt x="181" y="681"/>
                        <a:pt x="152" y="650"/>
                      </a:cubicBezTo>
                      <a:cubicBezTo>
                        <a:pt x="35" y="525"/>
                        <a:pt x="0" y="287"/>
                        <a:pt x="136" y="132"/>
                      </a:cubicBezTo>
                      <a:cubicBezTo>
                        <a:pt x="228" y="28"/>
                        <a:pt x="353" y="4"/>
                        <a:pt x="442" y="2"/>
                      </a:cubicBezTo>
                      <a:cubicBezTo>
                        <a:pt x="539" y="0"/>
                        <a:pt x="641" y="24"/>
                        <a:pt x="709" y="65"/>
                      </a:cubicBezTo>
                      <a:cubicBezTo>
                        <a:pt x="734" y="80"/>
                        <a:pt x="742" y="112"/>
                        <a:pt x="727" y="137"/>
                      </a:cubicBezTo>
                      <a:cubicBezTo>
                        <a:pt x="712" y="161"/>
                        <a:pt x="680" y="169"/>
                        <a:pt x="655" y="154"/>
                      </a:cubicBezTo>
                      <a:cubicBezTo>
                        <a:pt x="614" y="129"/>
                        <a:pt x="532" y="104"/>
                        <a:pt x="444" y="106"/>
                      </a:cubicBezTo>
                      <a:cubicBezTo>
                        <a:pt x="376" y="107"/>
                        <a:pt x="281" y="125"/>
                        <a:pt x="214" y="201"/>
                      </a:cubicBezTo>
                      <a:cubicBezTo>
                        <a:pt x="136" y="290"/>
                        <a:pt x="123" y="467"/>
                        <a:pt x="228" y="579"/>
                      </a:cubicBezTo>
                      <a:cubicBezTo>
                        <a:pt x="251" y="604"/>
                        <a:pt x="280" y="626"/>
                        <a:pt x="310" y="650"/>
                      </a:cubicBezTo>
                      <a:cubicBezTo>
                        <a:pt x="366" y="693"/>
                        <a:pt x="424" y="737"/>
                        <a:pt x="459" y="806"/>
                      </a:cubicBezTo>
                      <a:cubicBezTo>
                        <a:pt x="492" y="872"/>
                        <a:pt x="515" y="1027"/>
                        <a:pt x="477" y="1099"/>
                      </a:cubicBezTo>
                      <a:cubicBezTo>
                        <a:pt x="457" y="1135"/>
                        <a:pt x="428" y="1143"/>
                        <a:pt x="412" y="1145"/>
                      </a:cubicBezTo>
                      <a:cubicBezTo>
                        <a:pt x="410" y="1145"/>
                        <a:pt x="408" y="1146"/>
                        <a:pt x="406" y="114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10"/>
                <p:cNvSpPr/>
                <p:nvPr/>
              </p:nvSpPr>
              <p:spPr bwMode="auto">
                <a:xfrm>
                  <a:off x="3527425" y="898525"/>
                  <a:ext cx="2271713" cy="2473325"/>
                </a:xfrm>
                <a:custGeom>
                  <a:avLst/>
                  <a:gdLst>
                    <a:gd name="T0" fmla="*/ 60 w 1072"/>
                    <a:gd name="T1" fmla="*/ 1167 h 1167"/>
                    <a:gd name="T2" fmla="*/ 36 w 1072"/>
                    <a:gd name="T3" fmla="*/ 1161 h 1167"/>
                    <a:gd name="T4" fmla="*/ 13 w 1072"/>
                    <a:gd name="T5" fmla="*/ 1091 h 1167"/>
                    <a:gd name="T6" fmla="*/ 28 w 1072"/>
                    <a:gd name="T7" fmla="*/ 1062 h 1167"/>
                    <a:gd name="T8" fmla="*/ 336 w 1072"/>
                    <a:gd name="T9" fmla="*/ 551 h 1167"/>
                    <a:gd name="T10" fmla="*/ 994 w 1072"/>
                    <a:gd name="T11" fmla="*/ 10 h 1167"/>
                    <a:gd name="T12" fmla="*/ 1062 w 1072"/>
                    <a:gd name="T13" fmla="*/ 40 h 1167"/>
                    <a:gd name="T14" fmla="*/ 1032 w 1072"/>
                    <a:gd name="T15" fmla="*/ 107 h 1167"/>
                    <a:gd name="T16" fmla="*/ 417 w 1072"/>
                    <a:gd name="T17" fmla="*/ 615 h 1167"/>
                    <a:gd name="T18" fmla="*/ 121 w 1072"/>
                    <a:gd name="T19" fmla="*/ 1109 h 1167"/>
                    <a:gd name="T20" fmla="*/ 106 w 1072"/>
                    <a:gd name="T21" fmla="*/ 1138 h 1167"/>
                    <a:gd name="T22" fmla="*/ 60 w 1072"/>
                    <a:gd name="T23" fmla="*/ 1167 h 1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72" h="1167">
                      <a:moveTo>
                        <a:pt x="60" y="1167"/>
                      </a:moveTo>
                      <a:cubicBezTo>
                        <a:pt x="52" y="1167"/>
                        <a:pt x="44" y="1165"/>
                        <a:pt x="36" y="1161"/>
                      </a:cubicBezTo>
                      <a:cubicBezTo>
                        <a:pt x="11" y="1148"/>
                        <a:pt x="0" y="1117"/>
                        <a:pt x="13" y="1091"/>
                      </a:cubicBezTo>
                      <a:cubicBezTo>
                        <a:pt x="18" y="1082"/>
                        <a:pt x="22" y="1073"/>
                        <a:pt x="28" y="1062"/>
                      </a:cubicBezTo>
                      <a:cubicBezTo>
                        <a:pt x="85" y="948"/>
                        <a:pt x="191" y="734"/>
                        <a:pt x="336" y="551"/>
                      </a:cubicBezTo>
                      <a:cubicBezTo>
                        <a:pt x="629" y="178"/>
                        <a:pt x="894" y="48"/>
                        <a:pt x="994" y="10"/>
                      </a:cubicBezTo>
                      <a:cubicBezTo>
                        <a:pt x="1021" y="0"/>
                        <a:pt x="1051" y="13"/>
                        <a:pt x="1062" y="40"/>
                      </a:cubicBezTo>
                      <a:cubicBezTo>
                        <a:pt x="1072" y="67"/>
                        <a:pt x="1058" y="97"/>
                        <a:pt x="1032" y="107"/>
                      </a:cubicBezTo>
                      <a:cubicBezTo>
                        <a:pt x="940" y="142"/>
                        <a:pt x="695" y="263"/>
                        <a:pt x="417" y="615"/>
                      </a:cubicBezTo>
                      <a:cubicBezTo>
                        <a:pt x="280" y="790"/>
                        <a:pt x="176" y="997"/>
                        <a:pt x="121" y="1109"/>
                      </a:cubicBezTo>
                      <a:cubicBezTo>
                        <a:pt x="115" y="1119"/>
                        <a:pt x="111" y="1129"/>
                        <a:pt x="106" y="1138"/>
                      </a:cubicBezTo>
                      <a:cubicBezTo>
                        <a:pt x="97" y="1156"/>
                        <a:pt x="79" y="1167"/>
                        <a:pt x="60" y="1167"/>
                      </a:cubicBez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11"/>
                <p:cNvSpPr/>
                <p:nvPr/>
              </p:nvSpPr>
              <p:spPr bwMode="auto">
                <a:xfrm>
                  <a:off x="3408363" y="2251075"/>
                  <a:ext cx="2333625" cy="1746250"/>
                </a:xfrm>
                <a:custGeom>
                  <a:avLst/>
                  <a:gdLst>
                    <a:gd name="T0" fmla="*/ 59 w 1101"/>
                    <a:gd name="T1" fmla="*/ 824 h 824"/>
                    <a:gd name="T2" fmla="*/ 40 w 1101"/>
                    <a:gd name="T3" fmla="*/ 820 h 824"/>
                    <a:gd name="T4" fmla="*/ 11 w 1101"/>
                    <a:gd name="T5" fmla="*/ 752 h 824"/>
                    <a:gd name="T6" fmla="*/ 481 w 1101"/>
                    <a:gd name="T7" fmla="*/ 196 h 824"/>
                    <a:gd name="T8" fmla="*/ 1049 w 1101"/>
                    <a:gd name="T9" fmla="*/ 0 h 824"/>
                    <a:gd name="T10" fmla="*/ 1049 w 1101"/>
                    <a:gd name="T11" fmla="*/ 0 h 824"/>
                    <a:gd name="T12" fmla="*/ 1101 w 1101"/>
                    <a:gd name="T13" fmla="*/ 51 h 824"/>
                    <a:gd name="T14" fmla="*/ 1049 w 1101"/>
                    <a:gd name="T15" fmla="*/ 104 h 824"/>
                    <a:gd name="T16" fmla="*/ 539 w 1101"/>
                    <a:gd name="T17" fmla="*/ 283 h 824"/>
                    <a:gd name="T18" fmla="*/ 108 w 1101"/>
                    <a:gd name="T19" fmla="*/ 791 h 824"/>
                    <a:gd name="T20" fmla="*/ 59 w 1101"/>
                    <a:gd name="T21" fmla="*/ 8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01" h="824">
                      <a:moveTo>
                        <a:pt x="59" y="824"/>
                      </a:moveTo>
                      <a:cubicBezTo>
                        <a:pt x="53" y="824"/>
                        <a:pt x="46" y="822"/>
                        <a:pt x="40" y="820"/>
                      </a:cubicBezTo>
                      <a:cubicBezTo>
                        <a:pt x="13" y="809"/>
                        <a:pt x="0" y="779"/>
                        <a:pt x="11" y="752"/>
                      </a:cubicBezTo>
                      <a:cubicBezTo>
                        <a:pt x="124" y="474"/>
                        <a:pt x="329" y="296"/>
                        <a:pt x="481" y="196"/>
                      </a:cubicBezTo>
                      <a:cubicBezTo>
                        <a:pt x="668" y="73"/>
                        <a:pt x="880" y="0"/>
                        <a:pt x="1049" y="0"/>
                      </a:cubicBezTo>
                      <a:cubicBezTo>
                        <a:pt x="1049" y="0"/>
                        <a:pt x="1049" y="0"/>
                        <a:pt x="1049" y="0"/>
                      </a:cubicBezTo>
                      <a:cubicBezTo>
                        <a:pt x="1078" y="0"/>
                        <a:pt x="1101" y="23"/>
                        <a:pt x="1101" y="51"/>
                      </a:cubicBezTo>
                      <a:cubicBezTo>
                        <a:pt x="1101" y="80"/>
                        <a:pt x="1078" y="103"/>
                        <a:pt x="1049" y="104"/>
                      </a:cubicBezTo>
                      <a:cubicBezTo>
                        <a:pt x="899" y="104"/>
                        <a:pt x="709" y="171"/>
                        <a:pt x="539" y="283"/>
                      </a:cubicBezTo>
                      <a:cubicBezTo>
                        <a:pt x="399" y="375"/>
                        <a:pt x="210" y="537"/>
                        <a:pt x="108" y="791"/>
                      </a:cubicBezTo>
                      <a:cubicBezTo>
                        <a:pt x="99" y="811"/>
                        <a:pt x="80" y="824"/>
                        <a:pt x="59" y="82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13"/>
                <p:cNvSpPr/>
                <p:nvPr/>
              </p:nvSpPr>
              <p:spPr bwMode="auto">
                <a:xfrm>
                  <a:off x="3233738" y="4910137"/>
                  <a:ext cx="1144588" cy="579438"/>
                </a:xfrm>
                <a:custGeom>
                  <a:avLst/>
                  <a:gdLst>
                    <a:gd name="T0" fmla="*/ 0 w 540"/>
                    <a:gd name="T1" fmla="*/ 0 h 273"/>
                    <a:gd name="T2" fmla="*/ 540 w 540"/>
                    <a:gd name="T3" fmla="*/ 259 h 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</a:cxnLst>
                  <a:rect l="0" t="0" r="r" b="b"/>
                  <a:pathLst>
                    <a:path w="540" h="273">
                      <a:moveTo>
                        <a:pt x="0" y="0"/>
                      </a:moveTo>
                      <a:cubicBezTo>
                        <a:pt x="0" y="0"/>
                        <a:pt x="249" y="273"/>
                        <a:pt x="540" y="259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6" name="Freeform: Shape 14"/>
                <p:cNvSpPr/>
                <p:nvPr/>
              </p:nvSpPr>
              <p:spPr bwMode="auto">
                <a:xfrm>
                  <a:off x="3036888" y="4711700"/>
                  <a:ext cx="1522413" cy="957263"/>
                </a:xfrm>
                <a:custGeom>
                  <a:avLst/>
                  <a:gdLst>
                    <a:gd name="T0" fmla="*/ 693 w 718"/>
                    <a:gd name="T1" fmla="*/ 412 h 452"/>
                    <a:gd name="T2" fmla="*/ 637 w 718"/>
                    <a:gd name="T3" fmla="*/ 437 h 452"/>
                    <a:gd name="T4" fmla="*/ 31 w 718"/>
                    <a:gd name="T5" fmla="*/ 150 h 452"/>
                    <a:gd name="T6" fmla="*/ 37 w 718"/>
                    <a:gd name="T7" fmla="*/ 32 h 452"/>
                    <a:gd name="T8" fmla="*/ 155 w 718"/>
                    <a:gd name="T9" fmla="*/ 37 h 452"/>
                    <a:gd name="T10" fmla="*/ 629 w 718"/>
                    <a:gd name="T11" fmla="*/ 269 h 452"/>
                    <a:gd name="T12" fmla="*/ 717 w 718"/>
                    <a:gd name="T13" fmla="*/ 349 h 452"/>
                    <a:gd name="T14" fmla="*/ 693 w 718"/>
                    <a:gd name="T15" fmla="*/ 412 h 4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8" h="452">
                      <a:moveTo>
                        <a:pt x="693" y="412"/>
                      </a:moveTo>
                      <a:cubicBezTo>
                        <a:pt x="678" y="426"/>
                        <a:pt x="659" y="435"/>
                        <a:pt x="637" y="437"/>
                      </a:cubicBezTo>
                      <a:cubicBezTo>
                        <a:pt x="311" y="452"/>
                        <a:pt x="42" y="162"/>
                        <a:pt x="31" y="150"/>
                      </a:cubicBezTo>
                      <a:cubicBezTo>
                        <a:pt x="0" y="116"/>
                        <a:pt x="2" y="63"/>
                        <a:pt x="37" y="32"/>
                      </a:cubicBezTo>
                      <a:cubicBezTo>
                        <a:pt x="71" y="0"/>
                        <a:pt x="124" y="3"/>
                        <a:pt x="155" y="37"/>
                      </a:cubicBezTo>
                      <a:cubicBezTo>
                        <a:pt x="159" y="41"/>
                        <a:pt x="383" y="281"/>
                        <a:pt x="629" y="269"/>
                      </a:cubicBezTo>
                      <a:cubicBezTo>
                        <a:pt x="676" y="267"/>
                        <a:pt x="715" y="302"/>
                        <a:pt x="717" y="349"/>
                      </a:cubicBezTo>
                      <a:cubicBezTo>
                        <a:pt x="718" y="373"/>
                        <a:pt x="709" y="396"/>
                        <a:pt x="693" y="412"/>
                      </a:cubicBez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7" name="Freeform: Shape 20"/>
                <p:cNvSpPr/>
                <p:nvPr/>
              </p:nvSpPr>
              <p:spPr bwMode="auto">
                <a:xfrm>
                  <a:off x="2117725" y="4819650"/>
                  <a:ext cx="381000" cy="454025"/>
                </a:xfrm>
                <a:custGeom>
                  <a:avLst/>
                  <a:gdLst>
                    <a:gd name="T0" fmla="*/ 42 w 180"/>
                    <a:gd name="T1" fmla="*/ 0 h 214"/>
                    <a:gd name="T2" fmla="*/ 104 w 180"/>
                    <a:gd name="T3" fmla="*/ 214 h 214"/>
                    <a:gd name="T4" fmla="*/ 180 w 180"/>
                    <a:gd name="T5" fmla="*/ 137 h 214"/>
                    <a:gd name="T6" fmla="*/ 42 w 180"/>
                    <a:gd name="T7" fmla="*/ 0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0" h="214">
                      <a:moveTo>
                        <a:pt x="42" y="0"/>
                      </a:moveTo>
                      <a:cubicBezTo>
                        <a:pt x="0" y="42"/>
                        <a:pt x="28" y="138"/>
                        <a:pt x="104" y="214"/>
                      </a:cubicBezTo>
                      <a:cubicBezTo>
                        <a:pt x="180" y="137"/>
                        <a:pt x="180" y="137"/>
                        <a:pt x="180" y="137"/>
                      </a:cubicBezTo>
                      <a:lnTo>
                        <a:pt x="42" y="0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21"/>
                <p:cNvSpPr/>
                <p:nvPr/>
              </p:nvSpPr>
              <p:spPr bwMode="auto">
                <a:xfrm>
                  <a:off x="2143125" y="4078287"/>
                  <a:ext cx="1031875" cy="869950"/>
                </a:xfrm>
                <a:custGeom>
                  <a:avLst/>
                  <a:gdLst>
                    <a:gd name="T0" fmla="*/ 245 w 487"/>
                    <a:gd name="T1" fmla="*/ 411 h 411"/>
                    <a:gd name="T2" fmla="*/ 487 w 487"/>
                    <a:gd name="T3" fmla="*/ 168 h 411"/>
                    <a:gd name="T4" fmla="*/ 350 w 487"/>
                    <a:gd name="T5" fmla="*/ 31 h 411"/>
                    <a:gd name="T6" fmla="*/ 319 w 487"/>
                    <a:gd name="T7" fmla="*/ 0 h 411"/>
                    <a:gd name="T8" fmla="*/ 0 w 487"/>
                    <a:gd name="T9" fmla="*/ 319 h 411"/>
                    <a:gd name="T10" fmla="*/ 30 w 487"/>
                    <a:gd name="T11" fmla="*/ 350 h 411"/>
                    <a:gd name="T12" fmla="*/ 245 w 487"/>
                    <a:gd name="T13" fmla="*/ 411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411">
                      <a:moveTo>
                        <a:pt x="245" y="411"/>
                      </a:moveTo>
                      <a:cubicBezTo>
                        <a:pt x="487" y="168"/>
                        <a:pt x="487" y="168"/>
                        <a:pt x="487" y="168"/>
                      </a:cubicBezTo>
                      <a:cubicBezTo>
                        <a:pt x="350" y="31"/>
                        <a:pt x="350" y="31"/>
                        <a:pt x="350" y="31"/>
                      </a:cubicBezTo>
                      <a:cubicBezTo>
                        <a:pt x="319" y="0"/>
                        <a:pt x="319" y="0"/>
                        <a:pt x="319" y="0"/>
                      </a:cubicBezTo>
                      <a:cubicBezTo>
                        <a:pt x="0" y="319"/>
                        <a:pt x="0" y="319"/>
                        <a:pt x="0" y="319"/>
                      </a:cubicBezTo>
                      <a:cubicBezTo>
                        <a:pt x="30" y="350"/>
                        <a:pt x="30" y="350"/>
                        <a:pt x="30" y="350"/>
                      </a:cubicBezTo>
                      <a:cubicBezTo>
                        <a:pt x="73" y="307"/>
                        <a:pt x="169" y="335"/>
                        <a:pt x="245" y="411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2"/>
                <p:cNvSpPr/>
                <p:nvPr/>
              </p:nvSpPr>
              <p:spPr bwMode="auto">
                <a:xfrm>
                  <a:off x="2206625" y="4729162"/>
                  <a:ext cx="455613" cy="381000"/>
                </a:xfrm>
                <a:custGeom>
                  <a:avLst/>
                  <a:gdLst>
                    <a:gd name="T0" fmla="*/ 215 w 215"/>
                    <a:gd name="T1" fmla="*/ 104 h 180"/>
                    <a:gd name="T2" fmla="*/ 0 w 215"/>
                    <a:gd name="T3" fmla="*/ 43 h 180"/>
                    <a:gd name="T4" fmla="*/ 138 w 215"/>
                    <a:gd name="T5" fmla="*/ 180 h 180"/>
                    <a:gd name="T6" fmla="*/ 215 w 215"/>
                    <a:gd name="T7" fmla="*/ 104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5" h="180">
                      <a:moveTo>
                        <a:pt x="215" y="104"/>
                      </a:moveTo>
                      <a:cubicBezTo>
                        <a:pt x="139" y="28"/>
                        <a:pt x="43" y="0"/>
                        <a:pt x="0" y="43"/>
                      </a:cubicBezTo>
                      <a:cubicBezTo>
                        <a:pt x="138" y="180"/>
                        <a:pt x="138" y="180"/>
                        <a:pt x="138" y="180"/>
                      </a:cubicBezTo>
                      <a:lnTo>
                        <a:pt x="215" y="10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23"/>
                <p:cNvSpPr/>
                <p:nvPr/>
              </p:nvSpPr>
              <p:spPr bwMode="auto">
                <a:xfrm>
                  <a:off x="2884488" y="2743200"/>
                  <a:ext cx="1222375" cy="1690688"/>
                </a:xfrm>
                <a:custGeom>
                  <a:avLst/>
                  <a:gdLst>
                    <a:gd name="T0" fmla="*/ 577 w 577"/>
                    <a:gd name="T1" fmla="*/ 359 h 798"/>
                    <a:gd name="T2" fmla="*/ 233 w 577"/>
                    <a:gd name="T3" fmla="*/ 16 h 798"/>
                    <a:gd name="T4" fmla="*/ 178 w 577"/>
                    <a:gd name="T5" fmla="*/ 16 h 798"/>
                    <a:gd name="T6" fmla="*/ 178 w 577"/>
                    <a:gd name="T7" fmla="*/ 71 h 798"/>
                    <a:gd name="T8" fmla="*/ 192 w 577"/>
                    <a:gd name="T9" fmla="*/ 85 h 798"/>
                    <a:gd name="T10" fmla="*/ 0 w 577"/>
                    <a:gd name="T11" fmla="*/ 661 h 798"/>
                    <a:gd name="T12" fmla="*/ 137 w 577"/>
                    <a:gd name="T13" fmla="*/ 798 h 798"/>
                    <a:gd name="T14" fmla="*/ 577 w 577"/>
                    <a:gd name="T15" fmla="*/ 359 h 7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7" h="798">
                      <a:moveTo>
                        <a:pt x="577" y="359"/>
                      </a:moveTo>
                      <a:cubicBezTo>
                        <a:pt x="233" y="16"/>
                        <a:pt x="233" y="16"/>
                        <a:pt x="233" y="16"/>
                      </a:cubicBezTo>
                      <a:cubicBezTo>
                        <a:pt x="218" y="0"/>
                        <a:pt x="193" y="0"/>
                        <a:pt x="178" y="16"/>
                      </a:cubicBezTo>
                      <a:cubicBezTo>
                        <a:pt x="162" y="31"/>
                        <a:pt x="162" y="56"/>
                        <a:pt x="178" y="71"/>
                      </a:cubicBezTo>
                      <a:cubicBezTo>
                        <a:pt x="192" y="85"/>
                        <a:pt x="192" y="85"/>
                        <a:pt x="192" y="85"/>
                      </a:cubicBezTo>
                      <a:cubicBezTo>
                        <a:pt x="0" y="661"/>
                        <a:pt x="0" y="661"/>
                        <a:pt x="0" y="661"/>
                      </a:cubicBezTo>
                      <a:cubicBezTo>
                        <a:pt x="137" y="798"/>
                        <a:pt x="137" y="798"/>
                        <a:pt x="137" y="798"/>
                      </a:cubicBezTo>
                      <a:lnTo>
                        <a:pt x="577" y="359"/>
                      </a:ln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24"/>
                <p:cNvSpPr/>
                <p:nvPr/>
              </p:nvSpPr>
              <p:spPr bwMode="auto">
                <a:xfrm>
                  <a:off x="2338388" y="5110162"/>
                  <a:ext cx="452438" cy="382588"/>
                </a:xfrm>
                <a:custGeom>
                  <a:avLst/>
                  <a:gdLst>
                    <a:gd name="T0" fmla="*/ 214 w 214"/>
                    <a:gd name="T1" fmla="*/ 138 h 181"/>
                    <a:gd name="T2" fmla="*/ 76 w 214"/>
                    <a:gd name="T3" fmla="*/ 0 h 181"/>
                    <a:gd name="T4" fmla="*/ 0 w 214"/>
                    <a:gd name="T5" fmla="*/ 77 h 181"/>
                    <a:gd name="T6" fmla="*/ 214 w 214"/>
                    <a:gd name="T7" fmla="*/ 138 h 1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4" h="181">
                      <a:moveTo>
                        <a:pt x="214" y="138"/>
                      </a:move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0" y="77"/>
                        <a:pt x="0" y="77"/>
                        <a:pt x="0" y="77"/>
                      </a:cubicBezTo>
                      <a:cubicBezTo>
                        <a:pt x="76" y="153"/>
                        <a:pt x="172" y="181"/>
                        <a:pt x="214" y="138"/>
                      </a:cubicBezTo>
                      <a:close/>
                    </a:path>
                  </a:pathLst>
                </a:cu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25"/>
                <p:cNvSpPr/>
                <p:nvPr/>
              </p:nvSpPr>
              <p:spPr bwMode="auto">
                <a:xfrm>
                  <a:off x="2662238" y="4433887"/>
                  <a:ext cx="871538" cy="1033463"/>
                </a:xfrm>
                <a:custGeom>
                  <a:avLst/>
                  <a:gdLst>
                    <a:gd name="T0" fmla="*/ 0 w 411"/>
                    <a:gd name="T1" fmla="*/ 243 h 488"/>
                    <a:gd name="T2" fmla="*/ 61 w 411"/>
                    <a:gd name="T3" fmla="*/ 457 h 488"/>
                    <a:gd name="T4" fmla="*/ 91 w 411"/>
                    <a:gd name="T5" fmla="*/ 488 h 488"/>
                    <a:gd name="T6" fmla="*/ 411 w 411"/>
                    <a:gd name="T7" fmla="*/ 168 h 488"/>
                    <a:gd name="T8" fmla="*/ 380 w 411"/>
                    <a:gd name="T9" fmla="*/ 138 h 488"/>
                    <a:gd name="T10" fmla="*/ 242 w 411"/>
                    <a:gd name="T11" fmla="*/ 0 h 488"/>
                    <a:gd name="T12" fmla="*/ 0 w 411"/>
                    <a:gd name="T13" fmla="*/ 243 h 4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11" h="488">
                      <a:moveTo>
                        <a:pt x="0" y="243"/>
                      </a:moveTo>
                      <a:cubicBezTo>
                        <a:pt x="76" y="319"/>
                        <a:pt x="103" y="415"/>
                        <a:pt x="61" y="457"/>
                      </a:cubicBezTo>
                      <a:cubicBezTo>
                        <a:pt x="91" y="488"/>
                        <a:pt x="91" y="488"/>
                        <a:pt x="91" y="488"/>
                      </a:cubicBezTo>
                      <a:cubicBezTo>
                        <a:pt x="411" y="168"/>
                        <a:pt x="411" y="168"/>
                        <a:pt x="411" y="168"/>
                      </a:cubicBezTo>
                      <a:cubicBezTo>
                        <a:pt x="380" y="138"/>
                        <a:pt x="380" y="138"/>
                        <a:pt x="380" y="138"/>
                      </a:cubicBezTo>
                      <a:cubicBezTo>
                        <a:pt x="242" y="0"/>
                        <a:pt x="242" y="0"/>
                        <a:pt x="242" y="0"/>
                      </a:cubicBezTo>
                      <a:lnTo>
                        <a:pt x="0" y="243"/>
                      </a:lnTo>
                      <a:close/>
                    </a:path>
                  </a:pathLst>
                </a:custGeom>
                <a:solidFill>
                  <a:schemeClr val="tx2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26"/>
                <p:cNvSpPr/>
                <p:nvPr/>
              </p:nvSpPr>
              <p:spPr bwMode="auto">
                <a:xfrm>
                  <a:off x="2498725" y="4948237"/>
                  <a:ext cx="381000" cy="454025"/>
                </a:xfrm>
                <a:custGeom>
                  <a:avLst/>
                  <a:gdLst>
                    <a:gd name="T0" fmla="*/ 77 w 180"/>
                    <a:gd name="T1" fmla="*/ 0 h 214"/>
                    <a:gd name="T2" fmla="*/ 0 w 180"/>
                    <a:gd name="T3" fmla="*/ 76 h 214"/>
                    <a:gd name="T4" fmla="*/ 138 w 180"/>
                    <a:gd name="T5" fmla="*/ 214 h 214"/>
                    <a:gd name="T6" fmla="*/ 77 w 180"/>
                    <a:gd name="T7" fmla="*/ 0 h 2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0" h="214">
                      <a:moveTo>
                        <a:pt x="77" y="0"/>
                      </a:move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138" y="214"/>
                        <a:pt x="138" y="214"/>
                        <a:pt x="138" y="214"/>
                      </a:cubicBezTo>
                      <a:cubicBezTo>
                        <a:pt x="180" y="172"/>
                        <a:pt x="153" y="76"/>
                        <a:pt x="77" y="0"/>
                      </a:cubicBez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27"/>
                <p:cNvSpPr/>
                <p:nvPr/>
              </p:nvSpPr>
              <p:spPr bwMode="auto">
                <a:xfrm>
                  <a:off x="3175000" y="3503612"/>
                  <a:ext cx="1690688" cy="1222375"/>
                </a:xfrm>
                <a:custGeom>
                  <a:avLst/>
                  <a:gdLst>
                    <a:gd name="T0" fmla="*/ 138 w 798"/>
                    <a:gd name="T1" fmla="*/ 577 h 577"/>
                    <a:gd name="T2" fmla="*/ 714 w 798"/>
                    <a:gd name="T3" fmla="*/ 385 h 577"/>
                    <a:gd name="T4" fmla="*/ 728 w 798"/>
                    <a:gd name="T5" fmla="*/ 399 h 577"/>
                    <a:gd name="T6" fmla="*/ 783 w 798"/>
                    <a:gd name="T7" fmla="*/ 399 h 577"/>
                    <a:gd name="T8" fmla="*/ 783 w 798"/>
                    <a:gd name="T9" fmla="*/ 344 h 577"/>
                    <a:gd name="T10" fmla="*/ 440 w 798"/>
                    <a:gd name="T11" fmla="*/ 0 h 577"/>
                    <a:gd name="T12" fmla="*/ 0 w 798"/>
                    <a:gd name="T13" fmla="*/ 439 h 577"/>
                    <a:gd name="T14" fmla="*/ 138 w 798"/>
                    <a:gd name="T15" fmla="*/ 577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98" h="577">
                      <a:moveTo>
                        <a:pt x="138" y="577"/>
                      </a:moveTo>
                      <a:cubicBezTo>
                        <a:pt x="714" y="385"/>
                        <a:pt x="714" y="385"/>
                        <a:pt x="714" y="385"/>
                      </a:cubicBezTo>
                      <a:cubicBezTo>
                        <a:pt x="728" y="399"/>
                        <a:pt x="728" y="399"/>
                        <a:pt x="728" y="399"/>
                      </a:cubicBezTo>
                      <a:cubicBezTo>
                        <a:pt x="743" y="414"/>
                        <a:pt x="768" y="414"/>
                        <a:pt x="783" y="399"/>
                      </a:cubicBezTo>
                      <a:cubicBezTo>
                        <a:pt x="798" y="384"/>
                        <a:pt x="798" y="359"/>
                        <a:pt x="783" y="344"/>
                      </a:cubicBezTo>
                      <a:cubicBezTo>
                        <a:pt x="440" y="0"/>
                        <a:pt x="440" y="0"/>
                        <a:pt x="440" y="0"/>
                      </a:cubicBezTo>
                      <a:cubicBezTo>
                        <a:pt x="0" y="439"/>
                        <a:pt x="0" y="439"/>
                        <a:pt x="0" y="439"/>
                      </a:cubicBezTo>
                      <a:lnTo>
                        <a:pt x="138" y="577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28"/>
                <p:cNvSpPr/>
                <p:nvPr/>
              </p:nvSpPr>
              <p:spPr bwMode="auto">
                <a:xfrm>
                  <a:off x="3884613" y="469900"/>
                  <a:ext cx="1149350" cy="1147763"/>
                </a:xfrm>
                <a:custGeom>
                  <a:avLst/>
                  <a:gdLst>
                    <a:gd name="T0" fmla="*/ 516 w 542"/>
                    <a:gd name="T1" fmla="*/ 317 h 542"/>
                    <a:gd name="T2" fmla="*/ 224 w 542"/>
                    <a:gd name="T3" fmla="*/ 516 h 542"/>
                    <a:gd name="T4" fmla="*/ 26 w 542"/>
                    <a:gd name="T5" fmla="*/ 224 h 542"/>
                    <a:gd name="T6" fmla="*/ 318 w 542"/>
                    <a:gd name="T7" fmla="*/ 25 h 542"/>
                    <a:gd name="T8" fmla="*/ 516 w 542"/>
                    <a:gd name="T9" fmla="*/ 317 h 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2" h="542">
                      <a:moveTo>
                        <a:pt x="516" y="317"/>
                      </a:moveTo>
                      <a:cubicBezTo>
                        <a:pt x="490" y="453"/>
                        <a:pt x="359" y="542"/>
                        <a:pt x="224" y="516"/>
                      </a:cubicBezTo>
                      <a:cubicBezTo>
                        <a:pt x="89" y="490"/>
                        <a:pt x="0" y="359"/>
                        <a:pt x="26" y="224"/>
                      </a:cubicBezTo>
                      <a:cubicBezTo>
                        <a:pt x="51" y="88"/>
                        <a:pt x="182" y="0"/>
                        <a:pt x="318" y="25"/>
                      </a:cubicBezTo>
                      <a:cubicBezTo>
                        <a:pt x="453" y="51"/>
                        <a:pt x="542" y="182"/>
                        <a:pt x="516" y="3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solidFill>
                    <a:schemeClr val="accent1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29"/>
                <p:cNvSpPr/>
                <p:nvPr/>
              </p:nvSpPr>
              <p:spPr bwMode="auto">
                <a:xfrm>
                  <a:off x="6919913" y="542925"/>
                  <a:ext cx="1149350" cy="1150938"/>
                </a:xfrm>
                <a:custGeom>
                  <a:avLst/>
                  <a:gdLst>
                    <a:gd name="T0" fmla="*/ 516 w 542"/>
                    <a:gd name="T1" fmla="*/ 318 h 543"/>
                    <a:gd name="T2" fmla="*/ 224 w 542"/>
                    <a:gd name="T3" fmla="*/ 517 h 543"/>
                    <a:gd name="T4" fmla="*/ 25 w 542"/>
                    <a:gd name="T5" fmla="*/ 225 h 543"/>
                    <a:gd name="T6" fmla="*/ 318 w 542"/>
                    <a:gd name="T7" fmla="*/ 26 h 543"/>
                    <a:gd name="T8" fmla="*/ 516 w 542"/>
                    <a:gd name="T9" fmla="*/ 318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2" h="543">
                      <a:moveTo>
                        <a:pt x="516" y="318"/>
                      </a:moveTo>
                      <a:cubicBezTo>
                        <a:pt x="490" y="454"/>
                        <a:pt x="359" y="543"/>
                        <a:pt x="224" y="517"/>
                      </a:cubicBezTo>
                      <a:cubicBezTo>
                        <a:pt x="88" y="491"/>
                        <a:pt x="0" y="360"/>
                        <a:pt x="25" y="225"/>
                      </a:cubicBezTo>
                      <a:cubicBezTo>
                        <a:pt x="51" y="89"/>
                        <a:pt x="182" y="0"/>
                        <a:pt x="318" y="26"/>
                      </a:cubicBezTo>
                      <a:cubicBezTo>
                        <a:pt x="453" y="52"/>
                        <a:pt x="542" y="183"/>
                        <a:pt x="516" y="3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solidFill>
                    <a:schemeClr val="accent3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30"/>
                <p:cNvSpPr/>
                <p:nvPr/>
              </p:nvSpPr>
              <p:spPr bwMode="auto">
                <a:xfrm>
                  <a:off x="7600950" y="985837"/>
                  <a:ext cx="12700" cy="3175"/>
                </a:xfrm>
                <a:custGeom>
                  <a:avLst/>
                  <a:gdLst>
                    <a:gd name="T0" fmla="*/ 0 w 6"/>
                    <a:gd name="T1" fmla="*/ 0 h 1"/>
                    <a:gd name="T2" fmla="*/ 6 w 6"/>
                    <a:gd name="T3" fmla="*/ 1 h 1"/>
                    <a:gd name="T4" fmla="*/ 0 w 6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cubicBezTo>
                        <a:pt x="2" y="0"/>
                        <a:pt x="4" y="1"/>
                        <a:pt x="6" y="1"/>
                      </a:cubicBezTo>
                      <a:cubicBezTo>
                        <a:pt x="4" y="1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8" name="Freeform: Shape 31"/>
                <p:cNvSpPr/>
                <p:nvPr/>
              </p:nvSpPr>
              <p:spPr bwMode="auto">
                <a:xfrm>
                  <a:off x="7634288" y="992187"/>
                  <a:ext cx="19050" cy="3175"/>
                </a:xfrm>
                <a:custGeom>
                  <a:avLst/>
                  <a:gdLst>
                    <a:gd name="T0" fmla="*/ 8 w 9"/>
                    <a:gd name="T1" fmla="*/ 1 h 1"/>
                    <a:gd name="T2" fmla="*/ 2 w 9"/>
                    <a:gd name="T3" fmla="*/ 0 h 1"/>
                    <a:gd name="T4" fmla="*/ 0 w 9"/>
                    <a:gd name="T5" fmla="*/ 0 h 1"/>
                    <a:gd name="T6" fmla="*/ 9 w 9"/>
                    <a:gd name="T7" fmla="*/ 1 h 1"/>
                    <a:gd name="T8" fmla="*/ 8 w 9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1">
                      <a:moveTo>
                        <a:pt x="8" y="1"/>
                      </a:moveTo>
                      <a:cubicBezTo>
                        <a:pt x="6" y="1"/>
                        <a:pt x="4" y="1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3" y="0"/>
                        <a:pt x="6" y="1"/>
                        <a:pt x="9" y="1"/>
                      </a:cubicBezTo>
                      <a:cubicBezTo>
                        <a:pt x="9" y="1"/>
                        <a:pt x="9" y="1"/>
                        <a:pt x="8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9" name="Freeform: Shape 32"/>
                <p:cNvSpPr/>
                <p:nvPr/>
              </p:nvSpPr>
              <p:spPr bwMode="auto">
                <a:xfrm>
                  <a:off x="7658100" y="995362"/>
                  <a:ext cx="17463" cy="0"/>
                </a:xfrm>
                <a:custGeom>
                  <a:avLst/>
                  <a:gdLst>
                    <a:gd name="T0" fmla="*/ 0 w 8"/>
                    <a:gd name="T1" fmla="*/ 8 w 8"/>
                    <a:gd name="T2" fmla="*/ 0 w 8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8">
                      <a:moveTo>
                        <a:pt x="0" y="0"/>
                      </a:moveTo>
                      <a:cubicBezTo>
                        <a:pt x="3" y="0"/>
                        <a:pt x="5" y="0"/>
                        <a:pt x="8" y="0"/>
                      </a:cubicBezTo>
                      <a:cubicBezTo>
                        <a:pt x="5" y="0"/>
                        <a:pt x="3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0" name="Freeform: Shape 33"/>
                <p:cNvSpPr/>
                <p:nvPr/>
              </p:nvSpPr>
              <p:spPr bwMode="auto">
                <a:xfrm>
                  <a:off x="7618413" y="990600"/>
                  <a:ext cx="15875" cy="1588"/>
                </a:xfrm>
                <a:custGeom>
                  <a:avLst/>
                  <a:gdLst>
                    <a:gd name="T0" fmla="*/ 0 w 8"/>
                    <a:gd name="T1" fmla="*/ 0 h 1"/>
                    <a:gd name="T2" fmla="*/ 8 w 8"/>
                    <a:gd name="T3" fmla="*/ 1 h 1"/>
                    <a:gd name="T4" fmla="*/ 0 w 8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8" h="1">
                      <a:moveTo>
                        <a:pt x="0" y="0"/>
                      </a:moveTo>
                      <a:cubicBezTo>
                        <a:pt x="3" y="0"/>
                        <a:pt x="5" y="1"/>
                        <a:pt x="8" y="1"/>
                      </a:cubicBezTo>
                      <a:cubicBezTo>
                        <a:pt x="5" y="1"/>
                        <a:pt x="3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1" name="Freeform: Shape 34"/>
                <p:cNvSpPr/>
                <p:nvPr/>
              </p:nvSpPr>
              <p:spPr bwMode="auto">
                <a:xfrm>
                  <a:off x="7564438" y="973137"/>
                  <a:ext cx="30163" cy="11113"/>
                </a:xfrm>
                <a:custGeom>
                  <a:avLst/>
                  <a:gdLst>
                    <a:gd name="T0" fmla="*/ 8 w 14"/>
                    <a:gd name="T1" fmla="*/ 3 h 5"/>
                    <a:gd name="T2" fmla="*/ 5 w 14"/>
                    <a:gd name="T3" fmla="*/ 1 h 5"/>
                    <a:gd name="T4" fmla="*/ 0 w 14"/>
                    <a:gd name="T5" fmla="*/ 0 h 5"/>
                    <a:gd name="T6" fmla="*/ 14 w 14"/>
                    <a:gd name="T7" fmla="*/ 5 h 5"/>
                    <a:gd name="T8" fmla="*/ 8 w 1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5">
                      <a:moveTo>
                        <a:pt x="8" y="3"/>
                      </a:moveTo>
                      <a:cubicBezTo>
                        <a:pt x="7" y="2"/>
                        <a:pt x="6" y="2"/>
                        <a:pt x="5" y="1"/>
                      </a:cubicBezTo>
                      <a:cubicBezTo>
                        <a:pt x="3" y="1"/>
                        <a:pt x="2" y="0"/>
                        <a:pt x="0" y="0"/>
                      </a:cubicBezTo>
                      <a:cubicBezTo>
                        <a:pt x="5" y="2"/>
                        <a:pt x="10" y="3"/>
                        <a:pt x="14" y="5"/>
                      </a:cubicBezTo>
                      <a:cubicBezTo>
                        <a:pt x="12" y="4"/>
                        <a:pt x="10" y="3"/>
                        <a:pt x="8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2" name="Freeform: Shape 35"/>
                <p:cNvSpPr/>
                <p:nvPr/>
              </p:nvSpPr>
              <p:spPr bwMode="auto">
                <a:xfrm>
                  <a:off x="7594600" y="984250"/>
                  <a:ext cx="6350" cy="1588"/>
                </a:xfrm>
                <a:custGeom>
                  <a:avLst/>
                  <a:gdLst>
                    <a:gd name="T0" fmla="*/ 3 w 3"/>
                    <a:gd name="T1" fmla="*/ 1 h 1"/>
                    <a:gd name="T2" fmla="*/ 3 w 3"/>
                    <a:gd name="T3" fmla="*/ 1 h 1"/>
                    <a:gd name="T4" fmla="*/ 0 w 3"/>
                    <a:gd name="T5" fmla="*/ 0 h 1"/>
                    <a:gd name="T6" fmla="*/ 0 w 3"/>
                    <a:gd name="T7" fmla="*/ 0 h 1"/>
                    <a:gd name="T8" fmla="*/ 3 w 3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1">
                      <a:moveTo>
                        <a:pt x="3" y="1"/>
                      </a:move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2" y="0"/>
                        <a:pt x="3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3" name="Freeform: Shape 36"/>
                <p:cNvSpPr/>
                <p:nvPr/>
              </p:nvSpPr>
              <p:spPr bwMode="auto">
                <a:xfrm>
                  <a:off x="7613650" y="989012"/>
                  <a:ext cx="4763" cy="1588"/>
                </a:xfrm>
                <a:custGeom>
                  <a:avLst/>
                  <a:gdLst>
                    <a:gd name="T0" fmla="*/ 2 w 2"/>
                    <a:gd name="T1" fmla="*/ 1 h 1"/>
                    <a:gd name="T2" fmla="*/ 2 w 2"/>
                    <a:gd name="T3" fmla="*/ 1 h 1"/>
                    <a:gd name="T4" fmla="*/ 0 w 2"/>
                    <a:gd name="T5" fmla="*/ 0 h 1"/>
                    <a:gd name="T6" fmla="*/ 0 w 2"/>
                    <a:gd name="T7" fmla="*/ 0 h 1"/>
                    <a:gd name="T8" fmla="*/ 2 w 2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4" name="Freeform: Shape 37"/>
                <p:cNvSpPr/>
                <p:nvPr/>
              </p:nvSpPr>
              <p:spPr bwMode="auto">
                <a:xfrm>
                  <a:off x="7653338" y="995362"/>
                  <a:ext cx="4763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5" name="Freeform: Shape 38"/>
                <p:cNvSpPr/>
                <p:nvPr/>
              </p:nvSpPr>
              <p:spPr bwMode="auto">
                <a:xfrm>
                  <a:off x="7634288" y="99218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6" name="Freeform: Shape 39"/>
                <p:cNvSpPr/>
                <p:nvPr/>
              </p:nvSpPr>
              <p:spPr bwMode="auto">
                <a:xfrm>
                  <a:off x="6786563" y="1931987"/>
                  <a:ext cx="1149350" cy="1147763"/>
                </a:xfrm>
                <a:custGeom>
                  <a:avLst/>
                  <a:gdLst>
                    <a:gd name="T0" fmla="*/ 517 w 542"/>
                    <a:gd name="T1" fmla="*/ 318 h 542"/>
                    <a:gd name="T2" fmla="*/ 224 w 542"/>
                    <a:gd name="T3" fmla="*/ 516 h 542"/>
                    <a:gd name="T4" fmla="*/ 26 w 542"/>
                    <a:gd name="T5" fmla="*/ 224 h 542"/>
                    <a:gd name="T6" fmla="*/ 318 w 542"/>
                    <a:gd name="T7" fmla="*/ 26 h 542"/>
                    <a:gd name="T8" fmla="*/ 517 w 542"/>
                    <a:gd name="T9" fmla="*/ 318 h 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2" h="542">
                      <a:moveTo>
                        <a:pt x="517" y="318"/>
                      </a:moveTo>
                      <a:cubicBezTo>
                        <a:pt x="491" y="453"/>
                        <a:pt x="360" y="542"/>
                        <a:pt x="224" y="516"/>
                      </a:cubicBezTo>
                      <a:cubicBezTo>
                        <a:pt x="89" y="490"/>
                        <a:pt x="0" y="360"/>
                        <a:pt x="26" y="224"/>
                      </a:cubicBezTo>
                      <a:cubicBezTo>
                        <a:pt x="52" y="89"/>
                        <a:pt x="183" y="0"/>
                        <a:pt x="318" y="26"/>
                      </a:cubicBezTo>
                      <a:cubicBezTo>
                        <a:pt x="454" y="52"/>
                        <a:pt x="542" y="183"/>
                        <a:pt x="517" y="3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solidFill>
                    <a:schemeClr val="accent5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7" name="Freeform: Shape 40"/>
                <p:cNvSpPr/>
                <p:nvPr/>
              </p:nvSpPr>
              <p:spPr bwMode="auto">
                <a:xfrm>
                  <a:off x="7232650" y="2478087"/>
                  <a:ext cx="9525" cy="11113"/>
                </a:xfrm>
                <a:custGeom>
                  <a:avLst/>
                  <a:gdLst>
                    <a:gd name="T0" fmla="*/ 5 w 5"/>
                    <a:gd name="T1" fmla="*/ 0 h 5"/>
                    <a:gd name="T2" fmla="*/ 0 w 5"/>
                    <a:gd name="T3" fmla="*/ 5 h 5"/>
                    <a:gd name="T4" fmla="*/ 5 w 5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5" y="0"/>
                      </a:moveTo>
                      <a:cubicBezTo>
                        <a:pt x="3" y="1"/>
                        <a:pt x="1" y="3"/>
                        <a:pt x="0" y="5"/>
                      </a:cubicBezTo>
                      <a:cubicBezTo>
                        <a:pt x="1" y="3"/>
                        <a:pt x="3" y="1"/>
                        <a:pt x="5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8" name="Freeform: Shape 41"/>
                <p:cNvSpPr/>
                <p:nvPr/>
              </p:nvSpPr>
              <p:spPr bwMode="auto">
                <a:xfrm>
                  <a:off x="7213600" y="2501900"/>
                  <a:ext cx="6350" cy="9525"/>
                </a:xfrm>
                <a:custGeom>
                  <a:avLst/>
                  <a:gdLst>
                    <a:gd name="T0" fmla="*/ 3 w 3"/>
                    <a:gd name="T1" fmla="*/ 0 h 5"/>
                    <a:gd name="T2" fmla="*/ 0 w 3"/>
                    <a:gd name="T3" fmla="*/ 5 h 5"/>
                    <a:gd name="T4" fmla="*/ 3 w 3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5">
                      <a:moveTo>
                        <a:pt x="3" y="0"/>
                      </a:moveTo>
                      <a:cubicBezTo>
                        <a:pt x="2" y="1"/>
                        <a:pt x="1" y="3"/>
                        <a:pt x="0" y="5"/>
                      </a:cubicBezTo>
                      <a:cubicBezTo>
                        <a:pt x="1" y="3"/>
                        <a:pt x="2" y="1"/>
                        <a:pt x="3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69" name="Freeform: Shape 42"/>
                <p:cNvSpPr/>
                <p:nvPr/>
              </p:nvSpPr>
              <p:spPr bwMode="auto">
                <a:xfrm>
                  <a:off x="7219950" y="2489200"/>
                  <a:ext cx="9525" cy="9525"/>
                </a:xfrm>
                <a:custGeom>
                  <a:avLst/>
                  <a:gdLst>
                    <a:gd name="T0" fmla="*/ 0 w 5"/>
                    <a:gd name="T1" fmla="*/ 5 h 5"/>
                    <a:gd name="T2" fmla="*/ 5 w 5"/>
                    <a:gd name="T3" fmla="*/ 0 h 5"/>
                    <a:gd name="T4" fmla="*/ 0 w 5"/>
                    <a:gd name="T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5">
                      <a:moveTo>
                        <a:pt x="0" y="5"/>
                      </a:moveTo>
                      <a:cubicBezTo>
                        <a:pt x="2" y="4"/>
                        <a:pt x="3" y="2"/>
                        <a:pt x="5" y="0"/>
                      </a:cubicBezTo>
                      <a:cubicBezTo>
                        <a:pt x="3" y="2"/>
                        <a:pt x="2" y="4"/>
                        <a:pt x="0" y="5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0" name="Freeform: Shape 43"/>
                <p:cNvSpPr/>
                <p:nvPr/>
              </p:nvSpPr>
              <p:spPr bwMode="auto">
                <a:xfrm>
                  <a:off x="7204075" y="2514600"/>
                  <a:ext cx="6350" cy="12700"/>
                </a:xfrm>
                <a:custGeom>
                  <a:avLst/>
                  <a:gdLst>
                    <a:gd name="T0" fmla="*/ 0 w 3"/>
                    <a:gd name="T1" fmla="*/ 6 h 6"/>
                    <a:gd name="T2" fmla="*/ 3 w 3"/>
                    <a:gd name="T3" fmla="*/ 0 h 6"/>
                    <a:gd name="T4" fmla="*/ 0 w 3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6">
                      <a:moveTo>
                        <a:pt x="0" y="6"/>
                      </a:moveTo>
                      <a:cubicBezTo>
                        <a:pt x="1" y="4"/>
                        <a:pt x="2" y="2"/>
                        <a:pt x="3" y="0"/>
                      </a:cubicBezTo>
                      <a:cubicBezTo>
                        <a:pt x="2" y="2"/>
                        <a:pt x="1" y="4"/>
                        <a:pt x="0" y="6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1" name="Freeform: Shape 44"/>
                <p:cNvSpPr/>
                <p:nvPr/>
              </p:nvSpPr>
              <p:spPr bwMode="auto">
                <a:xfrm>
                  <a:off x="7254875" y="2463800"/>
                  <a:ext cx="9525" cy="6350"/>
                </a:xfrm>
                <a:custGeom>
                  <a:avLst/>
                  <a:gdLst>
                    <a:gd name="T0" fmla="*/ 4 w 4"/>
                    <a:gd name="T1" fmla="*/ 0 h 3"/>
                    <a:gd name="T2" fmla="*/ 0 w 4"/>
                    <a:gd name="T3" fmla="*/ 3 h 3"/>
                    <a:gd name="T4" fmla="*/ 4 w 4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3">
                      <a:moveTo>
                        <a:pt x="4" y="0"/>
                      </a:moveTo>
                      <a:cubicBezTo>
                        <a:pt x="3" y="1"/>
                        <a:pt x="1" y="2"/>
                        <a:pt x="0" y="3"/>
                      </a:cubicBezTo>
                      <a:cubicBezTo>
                        <a:pt x="1" y="2"/>
                        <a:pt x="3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2" name="Freeform: Shape 45"/>
                <p:cNvSpPr/>
                <p:nvPr/>
              </p:nvSpPr>
              <p:spPr bwMode="auto">
                <a:xfrm>
                  <a:off x="7242175" y="2470150"/>
                  <a:ext cx="11113" cy="7938"/>
                </a:xfrm>
                <a:custGeom>
                  <a:avLst/>
                  <a:gdLst>
                    <a:gd name="T0" fmla="*/ 5 w 5"/>
                    <a:gd name="T1" fmla="*/ 0 h 4"/>
                    <a:gd name="T2" fmla="*/ 0 w 5"/>
                    <a:gd name="T3" fmla="*/ 4 h 4"/>
                    <a:gd name="T4" fmla="*/ 5 w 5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0"/>
                      </a:moveTo>
                      <a:cubicBezTo>
                        <a:pt x="3" y="1"/>
                        <a:pt x="2" y="3"/>
                        <a:pt x="0" y="4"/>
                      </a:cubicBezTo>
                      <a:cubicBezTo>
                        <a:pt x="2" y="3"/>
                        <a:pt x="3" y="1"/>
                        <a:pt x="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3" name="Freeform: Shape 46"/>
                <p:cNvSpPr/>
                <p:nvPr/>
              </p:nvSpPr>
              <p:spPr bwMode="auto">
                <a:xfrm>
                  <a:off x="7350125" y="2439987"/>
                  <a:ext cx="3175" cy="0"/>
                </a:xfrm>
                <a:custGeom>
                  <a:avLst/>
                  <a:gdLst>
                    <a:gd name="T0" fmla="*/ 0 w 1"/>
                    <a:gd name="T1" fmla="*/ 1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4" name="Freeform: Shape 47"/>
                <p:cNvSpPr/>
                <p:nvPr/>
              </p:nvSpPr>
              <p:spPr bwMode="auto">
                <a:xfrm>
                  <a:off x="7267575" y="2457450"/>
                  <a:ext cx="9525" cy="3175"/>
                </a:xfrm>
                <a:custGeom>
                  <a:avLst/>
                  <a:gdLst>
                    <a:gd name="T0" fmla="*/ 4 w 4"/>
                    <a:gd name="T1" fmla="*/ 0 h 2"/>
                    <a:gd name="T2" fmla="*/ 0 w 4"/>
                    <a:gd name="T3" fmla="*/ 2 h 2"/>
                    <a:gd name="T4" fmla="*/ 4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4" y="0"/>
                      </a:moveTo>
                      <a:cubicBezTo>
                        <a:pt x="3" y="1"/>
                        <a:pt x="1" y="1"/>
                        <a:pt x="0" y="2"/>
                      </a:cubicBezTo>
                      <a:cubicBezTo>
                        <a:pt x="1" y="1"/>
                        <a:pt x="3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5" name="Freeform: Shape 48"/>
                <p:cNvSpPr/>
                <p:nvPr/>
              </p:nvSpPr>
              <p:spPr bwMode="auto">
                <a:xfrm>
                  <a:off x="7337425" y="2439987"/>
                  <a:ext cx="12700" cy="1588"/>
                </a:xfrm>
                <a:custGeom>
                  <a:avLst/>
                  <a:gdLst>
                    <a:gd name="T0" fmla="*/ 6 w 6"/>
                    <a:gd name="T1" fmla="*/ 0 h 1"/>
                    <a:gd name="T2" fmla="*/ 0 w 6"/>
                    <a:gd name="T3" fmla="*/ 1 h 1"/>
                    <a:gd name="T4" fmla="*/ 6 w 6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1">
                      <a:moveTo>
                        <a:pt x="6" y="0"/>
                      </a:moveTo>
                      <a:cubicBezTo>
                        <a:pt x="4" y="0"/>
                        <a:pt x="2" y="0"/>
                        <a:pt x="0" y="1"/>
                      </a:cubicBezTo>
                      <a:cubicBezTo>
                        <a:pt x="2" y="0"/>
                        <a:pt x="4" y="0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6" name="Freeform: Shape 49"/>
                <p:cNvSpPr/>
                <p:nvPr/>
              </p:nvSpPr>
              <p:spPr bwMode="auto">
                <a:xfrm>
                  <a:off x="7308850" y="2444750"/>
                  <a:ext cx="9525" cy="1588"/>
                </a:xfrm>
                <a:custGeom>
                  <a:avLst/>
                  <a:gdLst>
                    <a:gd name="T0" fmla="*/ 5 w 5"/>
                    <a:gd name="T1" fmla="*/ 0 h 1"/>
                    <a:gd name="T2" fmla="*/ 0 w 5"/>
                    <a:gd name="T3" fmla="*/ 1 h 1"/>
                    <a:gd name="T4" fmla="*/ 5 w 5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5" y="0"/>
                      </a:moveTo>
                      <a:cubicBezTo>
                        <a:pt x="3" y="0"/>
                        <a:pt x="2" y="0"/>
                        <a:pt x="0" y="1"/>
                      </a:cubicBez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7" name="Freeform: Shape 50"/>
                <p:cNvSpPr/>
                <p:nvPr/>
              </p:nvSpPr>
              <p:spPr bwMode="auto">
                <a:xfrm>
                  <a:off x="7323138" y="2441575"/>
                  <a:ext cx="11113" cy="0"/>
                </a:xfrm>
                <a:custGeom>
                  <a:avLst/>
                  <a:gdLst>
                    <a:gd name="T0" fmla="*/ 5 w 5"/>
                    <a:gd name="T1" fmla="*/ 0 w 5"/>
                    <a:gd name="T2" fmla="*/ 5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5">
                      <a:moveTo>
                        <a:pt x="5" y="0"/>
                      </a:moveTo>
                      <a:cubicBezTo>
                        <a:pt x="3" y="0"/>
                        <a:pt x="2" y="0"/>
                        <a:pt x="0" y="0"/>
                      </a:cubicBez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8" name="Freeform: Shape 51"/>
                <p:cNvSpPr/>
                <p:nvPr/>
              </p:nvSpPr>
              <p:spPr bwMode="auto">
                <a:xfrm>
                  <a:off x="7291388" y="2446337"/>
                  <a:ext cx="14288" cy="4763"/>
                </a:xfrm>
                <a:custGeom>
                  <a:avLst/>
                  <a:gdLst>
                    <a:gd name="T0" fmla="*/ 7 w 7"/>
                    <a:gd name="T1" fmla="*/ 0 h 2"/>
                    <a:gd name="T2" fmla="*/ 0 w 7"/>
                    <a:gd name="T3" fmla="*/ 2 h 2"/>
                    <a:gd name="T4" fmla="*/ 7 w 7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2">
                      <a:moveTo>
                        <a:pt x="7" y="0"/>
                      </a:moveTo>
                      <a:cubicBezTo>
                        <a:pt x="4" y="1"/>
                        <a:pt x="2" y="1"/>
                        <a:pt x="0" y="2"/>
                      </a:cubicBezTo>
                      <a:cubicBezTo>
                        <a:pt x="2" y="1"/>
                        <a:pt x="4" y="1"/>
                        <a:pt x="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79" name="Freeform: Shape 52"/>
                <p:cNvSpPr/>
                <p:nvPr/>
              </p:nvSpPr>
              <p:spPr bwMode="auto">
                <a:xfrm>
                  <a:off x="7278688" y="2451100"/>
                  <a:ext cx="12700" cy="3175"/>
                </a:xfrm>
                <a:custGeom>
                  <a:avLst/>
                  <a:gdLst>
                    <a:gd name="T0" fmla="*/ 6 w 6"/>
                    <a:gd name="T1" fmla="*/ 0 h 2"/>
                    <a:gd name="T2" fmla="*/ 0 w 6"/>
                    <a:gd name="T3" fmla="*/ 2 h 2"/>
                    <a:gd name="T4" fmla="*/ 6 w 6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2">
                      <a:moveTo>
                        <a:pt x="6" y="0"/>
                      </a:moveTo>
                      <a:cubicBezTo>
                        <a:pt x="4" y="1"/>
                        <a:pt x="2" y="2"/>
                        <a:pt x="0" y="2"/>
                      </a:cubicBezTo>
                      <a:cubicBezTo>
                        <a:pt x="2" y="2"/>
                        <a:pt x="4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0" name="Freeform: Shape 53"/>
                <p:cNvSpPr/>
                <p:nvPr/>
              </p:nvSpPr>
              <p:spPr bwMode="auto">
                <a:xfrm>
                  <a:off x="7366000" y="2441575"/>
                  <a:ext cx="3175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1" name="Freeform: Shape 54"/>
                <p:cNvSpPr/>
                <p:nvPr/>
              </p:nvSpPr>
              <p:spPr bwMode="auto">
                <a:xfrm>
                  <a:off x="7470775" y="2489200"/>
                  <a:ext cx="3175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2" name="Freeform: Shape 55"/>
                <p:cNvSpPr/>
                <p:nvPr/>
              </p:nvSpPr>
              <p:spPr bwMode="auto">
                <a:xfrm>
                  <a:off x="7448550" y="2470150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3" name="Freeform: Shape 56"/>
                <p:cNvSpPr/>
                <p:nvPr/>
              </p:nvSpPr>
              <p:spPr bwMode="auto">
                <a:xfrm>
                  <a:off x="7423150" y="2454275"/>
                  <a:ext cx="3175" cy="3175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4" name="Freeform: Shape 57"/>
                <p:cNvSpPr/>
                <p:nvPr/>
              </p:nvSpPr>
              <p:spPr bwMode="auto">
                <a:xfrm>
                  <a:off x="7435850" y="2460625"/>
                  <a:ext cx="1588" cy="3175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5" name="Freeform: Shape 58"/>
                <p:cNvSpPr/>
                <p:nvPr/>
              </p:nvSpPr>
              <p:spPr bwMode="auto">
                <a:xfrm>
                  <a:off x="7412038" y="2451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6" name="Freeform: Shape 59"/>
                <p:cNvSpPr/>
                <p:nvPr/>
              </p:nvSpPr>
              <p:spPr bwMode="auto">
                <a:xfrm>
                  <a:off x="7481888" y="2498725"/>
                  <a:ext cx="0" cy="3175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7" name="Freeform: Shape 60"/>
                <p:cNvSpPr/>
                <p:nvPr/>
              </p:nvSpPr>
              <p:spPr bwMode="auto">
                <a:xfrm>
                  <a:off x="7489825" y="2511425"/>
                  <a:ext cx="3175" cy="3175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8" name="Freeform: Shape 61"/>
                <p:cNvSpPr/>
                <p:nvPr/>
              </p:nvSpPr>
              <p:spPr bwMode="auto">
                <a:xfrm>
                  <a:off x="7380288" y="2441575"/>
                  <a:ext cx="4763" cy="3175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89" name="Freeform: Shape 62"/>
                <p:cNvSpPr/>
                <p:nvPr/>
              </p:nvSpPr>
              <p:spPr bwMode="auto">
                <a:xfrm>
                  <a:off x="7394575" y="2446337"/>
                  <a:ext cx="3175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0" name="Freeform: Shape 63"/>
                <p:cNvSpPr/>
                <p:nvPr/>
              </p:nvSpPr>
              <p:spPr bwMode="auto">
                <a:xfrm>
                  <a:off x="7461250" y="2478087"/>
                  <a:ext cx="9525" cy="11113"/>
                </a:xfrm>
                <a:custGeom>
                  <a:avLst/>
                  <a:gdLst>
                    <a:gd name="T0" fmla="*/ 5 w 5"/>
                    <a:gd name="T1" fmla="*/ 5 h 5"/>
                    <a:gd name="T2" fmla="*/ 0 w 5"/>
                    <a:gd name="T3" fmla="*/ 0 h 5"/>
                    <a:gd name="T4" fmla="*/ 0 w 5"/>
                    <a:gd name="T5" fmla="*/ 0 h 5"/>
                    <a:gd name="T6" fmla="*/ 5 w 5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5">
                      <a:moveTo>
                        <a:pt x="5" y="5"/>
                      </a:moveTo>
                      <a:cubicBezTo>
                        <a:pt x="3" y="3"/>
                        <a:pt x="2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1"/>
                        <a:pt x="3" y="3"/>
                        <a:pt x="5" y="5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1" name="Freeform: Shape 64"/>
                <p:cNvSpPr/>
                <p:nvPr/>
              </p:nvSpPr>
              <p:spPr bwMode="auto">
                <a:xfrm>
                  <a:off x="7493000" y="2514600"/>
                  <a:ext cx="6350" cy="12700"/>
                </a:xfrm>
                <a:custGeom>
                  <a:avLst/>
                  <a:gdLst>
                    <a:gd name="T0" fmla="*/ 3 w 3"/>
                    <a:gd name="T1" fmla="*/ 6 h 6"/>
                    <a:gd name="T2" fmla="*/ 0 w 3"/>
                    <a:gd name="T3" fmla="*/ 0 h 6"/>
                    <a:gd name="T4" fmla="*/ 3 w 3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6">
                      <a:moveTo>
                        <a:pt x="3" y="6"/>
                      </a:moveTo>
                      <a:cubicBezTo>
                        <a:pt x="2" y="4"/>
                        <a:pt x="1" y="2"/>
                        <a:pt x="0" y="0"/>
                      </a:cubicBezTo>
                      <a:cubicBezTo>
                        <a:pt x="1" y="2"/>
                        <a:pt x="2" y="4"/>
                        <a:pt x="3" y="6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2" name="Freeform: Shape 65"/>
                <p:cNvSpPr/>
                <p:nvPr/>
              </p:nvSpPr>
              <p:spPr bwMode="auto">
                <a:xfrm>
                  <a:off x="7481888" y="2501900"/>
                  <a:ext cx="7938" cy="9525"/>
                </a:xfrm>
                <a:custGeom>
                  <a:avLst/>
                  <a:gdLst>
                    <a:gd name="T0" fmla="*/ 0 w 4"/>
                    <a:gd name="T1" fmla="*/ 0 h 5"/>
                    <a:gd name="T2" fmla="*/ 4 w 4"/>
                    <a:gd name="T3" fmla="*/ 5 h 5"/>
                    <a:gd name="T4" fmla="*/ 0 w 4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cubicBezTo>
                        <a:pt x="2" y="1"/>
                        <a:pt x="3" y="3"/>
                        <a:pt x="4" y="5"/>
                      </a:cubicBezTo>
                      <a:cubicBezTo>
                        <a:pt x="3" y="3"/>
                        <a:pt x="2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3" name="Freeform: Shape 66"/>
                <p:cNvSpPr/>
                <p:nvPr/>
              </p:nvSpPr>
              <p:spPr bwMode="auto">
                <a:xfrm>
                  <a:off x="7473950" y="2489200"/>
                  <a:ext cx="7938" cy="9525"/>
                </a:xfrm>
                <a:custGeom>
                  <a:avLst/>
                  <a:gdLst>
                    <a:gd name="T0" fmla="*/ 0 w 4"/>
                    <a:gd name="T1" fmla="*/ 0 h 5"/>
                    <a:gd name="T2" fmla="*/ 4 w 4"/>
                    <a:gd name="T3" fmla="*/ 5 h 5"/>
                    <a:gd name="T4" fmla="*/ 0 w 4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5">
                      <a:moveTo>
                        <a:pt x="0" y="0"/>
                      </a:moveTo>
                      <a:cubicBezTo>
                        <a:pt x="1" y="2"/>
                        <a:pt x="3" y="4"/>
                        <a:pt x="4" y="5"/>
                      </a:cubicBezTo>
                      <a:cubicBezTo>
                        <a:pt x="3" y="4"/>
                        <a:pt x="1" y="2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4" name="Freeform: Shape 67"/>
                <p:cNvSpPr/>
                <p:nvPr/>
              </p:nvSpPr>
              <p:spPr bwMode="auto">
                <a:xfrm>
                  <a:off x="7450138" y="2470150"/>
                  <a:ext cx="11113" cy="7938"/>
                </a:xfrm>
                <a:custGeom>
                  <a:avLst/>
                  <a:gdLst>
                    <a:gd name="T0" fmla="*/ 5 w 5"/>
                    <a:gd name="T1" fmla="*/ 4 h 4"/>
                    <a:gd name="T2" fmla="*/ 0 w 5"/>
                    <a:gd name="T3" fmla="*/ 0 h 4"/>
                    <a:gd name="T4" fmla="*/ 5 w 5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4">
                      <a:moveTo>
                        <a:pt x="5" y="4"/>
                      </a:moveTo>
                      <a:cubicBezTo>
                        <a:pt x="3" y="3"/>
                        <a:pt x="2" y="1"/>
                        <a:pt x="0" y="0"/>
                      </a:cubicBezTo>
                      <a:cubicBezTo>
                        <a:pt x="2" y="1"/>
                        <a:pt x="3" y="3"/>
                        <a:pt x="5" y="4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5" name="Freeform: Shape 68"/>
                <p:cNvSpPr/>
                <p:nvPr/>
              </p:nvSpPr>
              <p:spPr bwMode="auto">
                <a:xfrm>
                  <a:off x="7437438" y="2463800"/>
                  <a:ext cx="11113" cy="6350"/>
                </a:xfrm>
                <a:custGeom>
                  <a:avLst/>
                  <a:gdLst>
                    <a:gd name="T0" fmla="*/ 0 w 5"/>
                    <a:gd name="T1" fmla="*/ 0 h 3"/>
                    <a:gd name="T2" fmla="*/ 5 w 5"/>
                    <a:gd name="T3" fmla="*/ 3 h 3"/>
                    <a:gd name="T4" fmla="*/ 0 w 5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2" y="1"/>
                        <a:pt x="4" y="2"/>
                        <a:pt x="5" y="3"/>
                      </a:cubicBezTo>
                      <a:cubicBezTo>
                        <a:pt x="4" y="2"/>
                        <a:pt x="2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6" name="Freeform: Shape 69"/>
                <p:cNvSpPr/>
                <p:nvPr/>
              </p:nvSpPr>
              <p:spPr bwMode="auto">
                <a:xfrm>
                  <a:off x="7369175" y="2441575"/>
                  <a:ext cx="11113" cy="0"/>
                </a:xfrm>
                <a:custGeom>
                  <a:avLst/>
                  <a:gdLst>
                    <a:gd name="T0" fmla="*/ 0 w 5"/>
                    <a:gd name="T1" fmla="*/ 5 w 5"/>
                    <a:gd name="T2" fmla="*/ 0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cubicBezTo>
                        <a:pt x="2" y="0"/>
                        <a:pt x="3" y="0"/>
                        <a:pt x="5" y="0"/>
                      </a:cubicBezTo>
                      <a:cubicBezTo>
                        <a:pt x="3" y="0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7" name="Freeform: Shape 70"/>
                <p:cNvSpPr/>
                <p:nvPr/>
              </p:nvSpPr>
              <p:spPr bwMode="auto">
                <a:xfrm>
                  <a:off x="7385050" y="2444750"/>
                  <a:ext cx="9525" cy="1588"/>
                </a:xfrm>
                <a:custGeom>
                  <a:avLst/>
                  <a:gdLst>
                    <a:gd name="T0" fmla="*/ 0 w 5"/>
                    <a:gd name="T1" fmla="*/ 0 h 1"/>
                    <a:gd name="T2" fmla="*/ 5 w 5"/>
                    <a:gd name="T3" fmla="*/ 1 h 1"/>
                    <a:gd name="T4" fmla="*/ 0 w 5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1">
                      <a:moveTo>
                        <a:pt x="0" y="0"/>
                      </a:moveTo>
                      <a:cubicBezTo>
                        <a:pt x="2" y="0"/>
                        <a:pt x="3" y="0"/>
                        <a:pt x="5" y="1"/>
                      </a:cubicBezTo>
                      <a:cubicBezTo>
                        <a:pt x="3" y="0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8" name="Freeform: Shape 71"/>
                <p:cNvSpPr/>
                <p:nvPr/>
              </p:nvSpPr>
              <p:spPr bwMode="auto">
                <a:xfrm>
                  <a:off x="7353300" y="2439987"/>
                  <a:ext cx="12700" cy="1588"/>
                </a:xfrm>
                <a:custGeom>
                  <a:avLst/>
                  <a:gdLst>
                    <a:gd name="T0" fmla="*/ 0 w 6"/>
                    <a:gd name="T1" fmla="*/ 0 h 1"/>
                    <a:gd name="T2" fmla="*/ 0 w 6"/>
                    <a:gd name="T3" fmla="*/ 0 h 1"/>
                    <a:gd name="T4" fmla="*/ 6 w 6"/>
                    <a:gd name="T5" fmla="*/ 1 h 1"/>
                    <a:gd name="T6" fmla="*/ 0 w 6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0"/>
                        <a:pt x="4" y="0"/>
                        <a:pt x="6" y="1"/>
                      </a:cubicBezTo>
                      <a:cubicBezTo>
                        <a:pt x="4" y="0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99" name="Freeform: Shape 72"/>
                <p:cNvSpPr/>
                <p:nvPr/>
              </p:nvSpPr>
              <p:spPr bwMode="auto">
                <a:xfrm>
                  <a:off x="7397750" y="2446337"/>
                  <a:ext cx="14288" cy="4763"/>
                </a:xfrm>
                <a:custGeom>
                  <a:avLst/>
                  <a:gdLst>
                    <a:gd name="T0" fmla="*/ 0 w 7"/>
                    <a:gd name="T1" fmla="*/ 0 h 2"/>
                    <a:gd name="T2" fmla="*/ 7 w 7"/>
                    <a:gd name="T3" fmla="*/ 2 h 2"/>
                    <a:gd name="T4" fmla="*/ 0 w 7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7" h="2">
                      <a:moveTo>
                        <a:pt x="0" y="0"/>
                      </a:moveTo>
                      <a:cubicBezTo>
                        <a:pt x="2" y="1"/>
                        <a:pt x="5" y="1"/>
                        <a:pt x="7" y="2"/>
                      </a:cubicBezTo>
                      <a:cubicBezTo>
                        <a:pt x="5" y="1"/>
                        <a:pt x="2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0" name="Freeform: Shape 73"/>
                <p:cNvSpPr/>
                <p:nvPr/>
              </p:nvSpPr>
              <p:spPr bwMode="auto">
                <a:xfrm>
                  <a:off x="7426325" y="2457450"/>
                  <a:ext cx="9525" cy="3175"/>
                </a:xfrm>
                <a:custGeom>
                  <a:avLst/>
                  <a:gdLst>
                    <a:gd name="T0" fmla="*/ 0 w 4"/>
                    <a:gd name="T1" fmla="*/ 0 h 2"/>
                    <a:gd name="T2" fmla="*/ 4 w 4"/>
                    <a:gd name="T3" fmla="*/ 2 h 2"/>
                    <a:gd name="T4" fmla="*/ 0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1" y="1"/>
                        <a:pt x="3" y="1"/>
                        <a:pt x="4" y="2"/>
                      </a:cubicBezTo>
                      <a:cubicBezTo>
                        <a:pt x="3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1" name="Freeform: Shape 74"/>
                <p:cNvSpPr/>
                <p:nvPr/>
              </p:nvSpPr>
              <p:spPr bwMode="auto">
                <a:xfrm>
                  <a:off x="7412038" y="2451100"/>
                  <a:ext cx="11113" cy="3175"/>
                </a:xfrm>
                <a:custGeom>
                  <a:avLst/>
                  <a:gdLst>
                    <a:gd name="T0" fmla="*/ 0 w 5"/>
                    <a:gd name="T1" fmla="*/ 0 h 2"/>
                    <a:gd name="T2" fmla="*/ 5 w 5"/>
                    <a:gd name="T3" fmla="*/ 2 h 2"/>
                    <a:gd name="T4" fmla="*/ 0 w 5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cubicBezTo>
                        <a:pt x="2" y="1"/>
                        <a:pt x="4" y="2"/>
                        <a:pt x="5" y="2"/>
                      </a:cubicBezTo>
                      <a:cubicBezTo>
                        <a:pt x="4" y="2"/>
                        <a:pt x="2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002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2" name="Freeform: Shape 75"/>
                <p:cNvSpPr/>
                <p:nvPr/>
              </p:nvSpPr>
              <p:spPr bwMode="auto">
                <a:xfrm>
                  <a:off x="5222875" y="1643062"/>
                  <a:ext cx="1147763" cy="1150938"/>
                </a:xfrm>
                <a:custGeom>
                  <a:avLst/>
                  <a:gdLst>
                    <a:gd name="T0" fmla="*/ 516 w 542"/>
                    <a:gd name="T1" fmla="*/ 318 h 543"/>
                    <a:gd name="T2" fmla="*/ 224 w 542"/>
                    <a:gd name="T3" fmla="*/ 517 h 543"/>
                    <a:gd name="T4" fmla="*/ 26 w 542"/>
                    <a:gd name="T5" fmla="*/ 225 h 543"/>
                    <a:gd name="T6" fmla="*/ 318 w 542"/>
                    <a:gd name="T7" fmla="*/ 26 h 543"/>
                    <a:gd name="T8" fmla="*/ 516 w 542"/>
                    <a:gd name="T9" fmla="*/ 318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2" h="543">
                      <a:moveTo>
                        <a:pt x="516" y="318"/>
                      </a:moveTo>
                      <a:cubicBezTo>
                        <a:pt x="490" y="454"/>
                        <a:pt x="360" y="543"/>
                        <a:pt x="224" y="517"/>
                      </a:cubicBezTo>
                      <a:cubicBezTo>
                        <a:pt x="89" y="491"/>
                        <a:pt x="0" y="360"/>
                        <a:pt x="26" y="225"/>
                      </a:cubicBezTo>
                      <a:cubicBezTo>
                        <a:pt x="52" y="89"/>
                        <a:pt x="183" y="0"/>
                        <a:pt x="318" y="26"/>
                      </a:cubicBezTo>
                      <a:cubicBezTo>
                        <a:pt x="453" y="52"/>
                        <a:pt x="542" y="183"/>
                        <a:pt x="516" y="3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solidFill>
                    <a:schemeClr val="accent4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03" name="Freeform: Shape 76"/>
                <p:cNvSpPr/>
                <p:nvPr/>
              </p:nvSpPr>
              <p:spPr bwMode="auto">
                <a:xfrm>
                  <a:off x="6107113" y="3192462"/>
                  <a:ext cx="1147763" cy="1147763"/>
                </a:xfrm>
                <a:custGeom>
                  <a:avLst/>
                  <a:gdLst>
                    <a:gd name="T0" fmla="*/ 516 w 542"/>
                    <a:gd name="T1" fmla="*/ 318 h 542"/>
                    <a:gd name="T2" fmla="*/ 224 w 542"/>
                    <a:gd name="T3" fmla="*/ 516 h 542"/>
                    <a:gd name="T4" fmla="*/ 26 w 542"/>
                    <a:gd name="T5" fmla="*/ 224 h 542"/>
                    <a:gd name="T6" fmla="*/ 318 w 542"/>
                    <a:gd name="T7" fmla="*/ 26 h 542"/>
                    <a:gd name="T8" fmla="*/ 516 w 542"/>
                    <a:gd name="T9" fmla="*/ 318 h 5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42" h="542">
                      <a:moveTo>
                        <a:pt x="516" y="318"/>
                      </a:moveTo>
                      <a:cubicBezTo>
                        <a:pt x="490" y="453"/>
                        <a:pt x="360" y="542"/>
                        <a:pt x="224" y="516"/>
                      </a:cubicBezTo>
                      <a:cubicBezTo>
                        <a:pt x="89" y="490"/>
                        <a:pt x="0" y="360"/>
                        <a:pt x="26" y="224"/>
                      </a:cubicBezTo>
                      <a:cubicBezTo>
                        <a:pt x="52" y="89"/>
                        <a:pt x="183" y="0"/>
                        <a:pt x="318" y="26"/>
                      </a:cubicBezTo>
                      <a:cubicBezTo>
                        <a:pt x="453" y="52"/>
                        <a:pt x="542" y="183"/>
                        <a:pt x="516" y="3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38100">
                  <a:solidFill>
                    <a:schemeClr val="accent6"/>
                  </a:solidFill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38" name="Freeform: Shape 5"/>
              <p:cNvSpPr/>
              <p:nvPr/>
            </p:nvSpPr>
            <p:spPr bwMode="auto">
              <a:xfrm>
                <a:off x="5399088" y="293687"/>
                <a:ext cx="1147763" cy="1147763"/>
              </a:xfrm>
              <a:custGeom>
                <a:avLst/>
                <a:gdLst>
                  <a:gd name="T0" fmla="*/ 516 w 542"/>
                  <a:gd name="T1" fmla="*/ 317 h 542"/>
                  <a:gd name="T2" fmla="*/ 224 w 542"/>
                  <a:gd name="T3" fmla="*/ 516 h 542"/>
                  <a:gd name="T4" fmla="*/ 26 w 542"/>
                  <a:gd name="T5" fmla="*/ 224 h 542"/>
                  <a:gd name="T6" fmla="*/ 318 w 542"/>
                  <a:gd name="T7" fmla="*/ 25 h 542"/>
                  <a:gd name="T8" fmla="*/ 516 w 542"/>
                  <a:gd name="T9" fmla="*/ 317 h 5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2" h="542">
                    <a:moveTo>
                      <a:pt x="516" y="317"/>
                    </a:moveTo>
                    <a:cubicBezTo>
                      <a:pt x="490" y="453"/>
                      <a:pt x="360" y="542"/>
                      <a:pt x="224" y="516"/>
                    </a:cubicBezTo>
                    <a:cubicBezTo>
                      <a:pt x="89" y="490"/>
                      <a:pt x="0" y="359"/>
                      <a:pt x="26" y="224"/>
                    </a:cubicBezTo>
                    <a:cubicBezTo>
                      <a:pt x="52" y="88"/>
                      <a:pt x="183" y="0"/>
                      <a:pt x="318" y="25"/>
                    </a:cubicBezTo>
                    <a:cubicBezTo>
                      <a:pt x="453" y="51"/>
                      <a:pt x="542" y="182"/>
                      <a:pt x="516" y="317"/>
                    </a:cubicBez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2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78"/>
            <p:cNvGrpSpPr>
              <a:grpSpLocks noChangeAspect="1"/>
            </p:cNvGrpSpPr>
            <p:nvPr/>
          </p:nvGrpSpPr>
          <p:grpSpPr>
            <a:xfrm>
              <a:off x="3378864" y="1895538"/>
              <a:ext cx="452729" cy="398575"/>
              <a:chOff x="6040049" y="4182118"/>
              <a:chExt cx="521619" cy="459224"/>
            </a:xfrm>
            <a:solidFill>
              <a:schemeClr val="accent1"/>
            </a:solidFill>
          </p:grpSpPr>
          <p:sp>
            <p:nvSpPr>
              <p:cNvPr id="32" name="Freeform: Shape 79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80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81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2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83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84"/>
            <p:cNvGrpSpPr>
              <a:grpSpLocks noChangeAspect="1"/>
            </p:cNvGrpSpPr>
            <p:nvPr/>
          </p:nvGrpSpPr>
          <p:grpSpPr>
            <a:xfrm>
              <a:off x="4547662" y="2870453"/>
              <a:ext cx="329351" cy="398574"/>
              <a:chOff x="427038" y="3595610"/>
              <a:chExt cx="391838" cy="474198"/>
            </a:xfrm>
            <a:solidFill>
              <a:schemeClr val="accent4"/>
            </a:solidFill>
          </p:grpSpPr>
          <p:sp>
            <p:nvSpPr>
              <p:cNvPr id="29" name="Freeform: Shape 85"/>
              <p:cNvSpPr/>
              <p:nvPr/>
            </p:nvSpPr>
            <p:spPr bwMode="auto">
              <a:xfrm>
                <a:off x="486937" y="3655509"/>
                <a:ext cx="272041" cy="257066"/>
              </a:xfrm>
              <a:custGeom>
                <a:avLst/>
                <a:gdLst>
                  <a:gd name="T0" fmla="*/ 57 w 82"/>
                  <a:gd name="T1" fmla="*/ 67 h 78"/>
                  <a:gd name="T2" fmla="*/ 57 w 82"/>
                  <a:gd name="T3" fmla="*/ 78 h 78"/>
                  <a:gd name="T4" fmla="*/ 82 w 82"/>
                  <a:gd name="T5" fmla="*/ 40 h 78"/>
                  <a:gd name="T6" fmla="*/ 41 w 82"/>
                  <a:gd name="T7" fmla="*/ 0 h 78"/>
                  <a:gd name="T8" fmla="*/ 0 w 82"/>
                  <a:gd name="T9" fmla="*/ 40 h 78"/>
                  <a:gd name="T10" fmla="*/ 25 w 82"/>
                  <a:gd name="T11" fmla="*/ 78 h 78"/>
                  <a:gd name="T12" fmla="*/ 25 w 82"/>
                  <a:gd name="T13" fmla="*/ 67 h 78"/>
                  <a:gd name="T14" fmla="*/ 10 w 82"/>
                  <a:gd name="T15" fmla="*/ 40 h 78"/>
                  <a:gd name="T16" fmla="*/ 41 w 82"/>
                  <a:gd name="T17" fmla="*/ 10 h 78"/>
                  <a:gd name="T18" fmla="*/ 72 w 82"/>
                  <a:gd name="T19" fmla="*/ 40 h 78"/>
                  <a:gd name="T20" fmla="*/ 57 w 82"/>
                  <a:gd name="T21" fmla="*/ 6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2" h="78">
                    <a:moveTo>
                      <a:pt x="57" y="67"/>
                    </a:moveTo>
                    <a:cubicBezTo>
                      <a:pt x="57" y="78"/>
                      <a:pt x="57" y="78"/>
                      <a:pt x="57" y="78"/>
                    </a:cubicBezTo>
                    <a:cubicBezTo>
                      <a:pt x="71" y="72"/>
                      <a:pt x="82" y="57"/>
                      <a:pt x="82" y="40"/>
                    </a:cubicBezTo>
                    <a:cubicBezTo>
                      <a:pt x="82" y="18"/>
                      <a:pt x="63" y="0"/>
                      <a:pt x="41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7"/>
                      <a:pt x="10" y="72"/>
                      <a:pt x="25" y="78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16" y="61"/>
                      <a:pt x="10" y="52"/>
                      <a:pt x="10" y="40"/>
                    </a:cubicBezTo>
                    <a:cubicBezTo>
                      <a:pt x="10" y="23"/>
                      <a:pt x="24" y="10"/>
                      <a:pt x="41" y="10"/>
                    </a:cubicBezTo>
                    <a:cubicBezTo>
                      <a:pt x="58" y="10"/>
                      <a:pt x="72" y="23"/>
                      <a:pt x="72" y="40"/>
                    </a:cubicBezTo>
                    <a:cubicBezTo>
                      <a:pt x="72" y="52"/>
                      <a:pt x="66" y="62"/>
                      <a:pt x="57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86"/>
              <p:cNvSpPr/>
              <p:nvPr/>
            </p:nvSpPr>
            <p:spPr bwMode="auto">
              <a:xfrm>
                <a:off x="427038" y="3595610"/>
                <a:ext cx="391838" cy="381855"/>
              </a:xfrm>
              <a:custGeom>
                <a:avLst/>
                <a:gdLst>
                  <a:gd name="T0" fmla="*/ 59 w 118"/>
                  <a:gd name="T1" fmla="*/ 0 h 115"/>
                  <a:gd name="T2" fmla="*/ 0 w 118"/>
                  <a:gd name="T3" fmla="*/ 58 h 115"/>
                  <a:gd name="T4" fmla="*/ 43 w 118"/>
                  <a:gd name="T5" fmla="*/ 115 h 115"/>
                  <a:gd name="T6" fmla="*/ 43 w 118"/>
                  <a:gd name="T7" fmla="*/ 107 h 115"/>
                  <a:gd name="T8" fmla="*/ 8 w 118"/>
                  <a:gd name="T9" fmla="*/ 58 h 115"/>
                  <a:gd name="T10" fmla="*/ 59 w 118"/>
                  <a:gd name="T11" fmla="*/ 8 h 115"/>
                  <a:gd name="T12" fmla="*/ 110 w 118"/>
                  <a:gd name="T13" fmla="*/ 58 h 115"/>
                  <a:gd name="T14" fmla="*/ 75 w 118"/>
                  <a:gd name="T15" fmla="*/ 107 h 115"/>
                  <a:gd name="T16" fmla="*/ 75 w 118"/>
                  <a:gd name="T17" fmla="*/ 115 h 115"/>
                  <a:gd name="T18" fmla="*/ 118 w 118"/>
                  <a:gd name="T19" fmla="*/ 58 h 115"/>
                  <a:gd name="T20" fmla="*/ 59 w 118"/>
                  <a:gd name="T2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8" h="115">
                    <a:moveTo>
                      <a:pt x="59" y="0"/>
                    </a:moveTo>
                    <a:cubicBezTo>
                      <a:pt x="26" y="0"/>
                      <a:pt x="0" y="26"/>
                      <a:pt x="0" y="58"/>
                    </a:cubicBezTo>
                    <a:cubicBezTo>
                      <a:pt x="0" y="85"/>
                      <a:pt x="18" y="108"/>
                      <a:pt x="43" y="115"/>
                    </a:cubicBezTo>
                    <a:cubicBezTo>
                      <a:pt x="43" y="107"/>
                      <a:pt x="43" y="107"/>
                      <a:pt x="43" y="107"/>
                    </a:cubicBezTo>
                    <a:cubicBezTo>
                      <a:pt x="23" y="100"/>
                      <a:pt x="8" y="81"/>
                      <a:pt x="8" y="58"/>
                    </a:cubicBezTo>
                    <a:cubicBezTo>
                      <a:pt x="8" y="30"/>
                      <a:pt x="31" y="8"/>
                      <a:pt x="59" y="8"/>
                    </a:cubicBezTo>
                    <a:cubicBezTo>
                      <a:pt x="87" y="8"/>
                      <a:pt x="110" y="30"/>
                      <a:pt x="110" y="58"/>
                    </a:cubicBezTo>
                    <a:cubicBezTo>
                      <a:pt x="110" y="81"/>
                      <a:pt x="95" y="100"/>
                      <a:pt x="75" y="107"/>
                    </a:cubicBezTo>
                    <a:cubicBezTo>
                      <a:pt x="75" y="115"/>
                      <a:pt x="75" y="115"/>
                      <a:pt x="75" y="115"/>
                    </a:cubicBezTo>
                    <a:cubicBezTo>
                      <a:pt x="100" y="108"/>
                      <a:pt x="118" y="86"/>
                      <a:pt x="118" y="58"/>
                    </a:cubicBezTo>
                    <a:cubicBezTo>
                      <a:pt x="118" y="26"/>
                      <a:pt x="9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87"/>
              <p:cNvSpPr/>
              <p:nvPr/>
            </p:nvSpPr>
            <p:spPr bwMode="auto">
              <a:xfrm>
                <a:off x="566802" y="3750348"/>
                <a:ext cx="119797" cy="319460"/>
              </a:xfrm>
              <a:custGeom>
                <a:avLst/>
                <a:gdLst>
                  <a:gd name="T0" fmla="*/ 24 w 36"/>
                  <a:gd name="T1" fmla="*/ 82 h 96"/>
                  <a:gd name="T2" fmla="*/ 24 w 36"/>
                  <a:gd name="T3" fmla="*/ 21 h 96"/>
                  <a:gd name="T4" fmla="*/ 29 w 36"/>
                  <a:gd name="T5" fmla="*/ 12 h 96"/>
                  <a:gd name="T6" fmla="*/ 17 w 36"/>
                  <a:gd name="T7" fmla="*/ 0 h 96"/>
                  <a:gd name="T8" fmla="*/ 5 w 36"/>
                  <a:gd name="T9" fmla="*/ 12 h 96"/>
                  <a:gd name="T10" fmla="*/ 10 w 36"/>
                  <a:gd name="T11" fmla="*/ 21 h 96"/>
                  <a:gd name="T12" fmla="*/ 10 w 36"/>
                  <a:gd name="T13" fmla="*/ 21 h 96"/>
                  <a:gd name="T14" fmla="*/ 10 w 36"/>
                  <a:gd name="T15" fmla="*/ 82 h 96"/>
                  <a:gd name="T16" fmla="*/ 0 w 36"/>
                  <a:gd name="T17" fmla="*/ 96 h 96"/>
                  <a:gd name="T18" fmla="*/ 36 w 36"/>
                  <a:gd name="T19" fmla="*/ 96 h 96"/>
                  <a:gd name="T20" fmla="*/ 24 w 36"/>
                  <a:gd name="T21" fmla="*/ 8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" h="96">
                    <a:moveTo>
                      <a:pt x="24" y="82"/>
                    </a:moveTo>
                    <a:cubicBezTo>
                      <a:pt x="24" y="79"/>
                      <a:pt x="24" y="22"/>
                      <a:pt x="24" y="21"/>
                    </a:cubicBezTo>
                    <a:cubicBezTo>
                      <a:pt x="27" y="19"/>
                      <a:pt x="29" y="16"/>
                      <a:pt x="29" y="12"/>
                    </a:cubicBezTo>
                    <a:cubicBezTo>
                      <a:pt x="29" y="5"/>
                      <a:pt x="24" y="0"/>
                      <a:pt x="17" y="0"/>
                    </a:cubicBezTo>
                    <a:cubicBezTo>
                      <a:pt x="10" y="0"/>
                      <a:pt x="5" y="5"/>
                      <a:pt x="5" y="12"/>
                    </a:cubicBezTo>
                    <a:cubicBezTo>
                      <a:pt x="5" y="16"/>
                      <a:pt x="7" y="19"/>
                      <a:pt x="10" y="21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1"/>
                      <a:pt x="10" y="78"/>
                      <a:pt x="10" y="82"/>
                    </a:cubicBezTo>
                    <a:cubicBezTo>
                      <a:pt x="10" y="92"/>
                      <a:pt x="0" y="96"/>
                      <a:pt x="0" y="96"/>
                    </a:cubicBezTo>
                    <a:cubicBezTo>
                      <a:pt x="36" y="96"/>
                      <a:pt x="36" y="96"/>
                      <a:pt x="36" y="96"/>
                    </a:cubicBezTo>
                    <a:cubicBezTo>
                      <a:pt x="36" y="96"/>
                      <a:pt x="24" y="92"/>
                      <a:pt x="24" y="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88"/>
            <p:cNvGrpSpPr>
              <a:grpSpLocks noChangeAspect="1"/>
            </p:cNvGrpSpPr>
            <p:nvPr/>
          </p:nvGrpSpPr>
          <p:grpSpPr>
            <a:xfrm>
              <a:off x="5792272" y="3101256"/>
              <a:ext cx="439194" cy="398577"/>
              <a:chOff x="5159039" y="3837700"/>
              <a:chExt cx="431771" cy="391838"/>
            </a:xfrm>
            <a:solidFill>
              <a:schemeClr val="accent5"/>
            </a:solidFill>
          </p:grpSpPr>
          <p:sp>
            <p:nvSpPr>
              <p:cNvPr id="24" name="Rectangle 89"/>
              <p:cNvSpPr/>
              <p:nvPr/>
            </p:nvSpPr>
            <p:spPr bwMode="auto">
              <a:xfrm>
                <a:off x="5256374" y="3837700"/>
                <a:ext cx="242092" cy="6988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90"/>
              <p:cNvSpPr/>
              <p:nvPr/>
            </p:nvSpPr>
            <p:spPr bwMode="auto">
              <a:xfrm>
                <a:off x="5159039" y="3930044"/>
                <a:ext cx="431771" cy="177201"/>
              </a:xfrm>
              <a:custGeom>
                <a:avLst/>
                <a:gdLst>
                  <a:gd name="T0" fmla="*/ 124 w 130"/>
                  <a:gd name="T1" fmla="*/ 0 h 53"/>
                  <a:gd name="T2" fmla="*/ 6 w 130"/>
                  <a:gd name="T3" fmla="*/ 0 h 53"/>
                  <a:gd name="T4" fmla="*/ 0 w 130"/>
                  <a:gd name="T5" fmla="*/ 7 h 53"/>
                  <a:gd name="T6" fmla="*/ 0 w 130"/>
                  <a:gd name="T7" fmla="*/ 53 h 53"/>
                  <a:gd name="T8" fmla="*/ 19 w 130"/>
                  <a:gd name="T9" fmla="*/ 53 h 53"/>
                  <a:gd name="T10" fmla="*/ 19 w 130"/>
                  <a:gd name="T11" fmla="*/ 25 h 53"/>
                  <a:gd name="T12" fmla="*/ 111 w 130"/>
                  <a:gd name="T13" fmla="*/ 25 h 53"/>
                  <a:gd name="T14" fmla="*/ 111 w 130"/>
                  <a:gd name="T15" fmla="*/ 53 h 53"/>
                  <a:gd name="T16" fmla="*/ 130 w 130"/>
                  <a:gd name="T17" fmla="*/ 53 h 53"/>
                  <a:gd name="T18" fmla="*/ 130 w 130"/>
                  <a:gd name="T19" fmla="*/ 7 h 53"/>
                  <a:gd name="T20" fmla="*/ 124 w 130"/>
                  <a:gd name="T21" fmla="*/ 0 h 53"/>
                  <a:gd name="T22" fmla="*/ 18 w 130"/>
                  <a:gd name="T23" fmla="*/ 16 h 53"/>
                  <a:gd name="T24" fmla="*/ 13 w 130"/>
                  <a:gd name="T25" fmla="*/ 11 h 53"/>
                  <a:gd name="T26" fmla="*/ 18 w 130"/>
                  <a:gd name="T27" fmla="*/ 6 h 53"/>
                  <a:gd name="T28" fmla="*/ 23 w 130"/>
                  <a:gd name="T29" fmla="*/ 11 h 53"/>
                  <a:gd name="T30" fmla="*/ 18 w 130"/>
                  <a:gd name="T31" fmla="*/ 16 h 53"/>
                  <a:gd name="T32" fmla="*/ 117 w 130"/>
                  <a:gd name="T33" fmla="*/ 13 h 53"/>
                  <a:gd name="T34" fmla="*/ 29 w 130"/>
                  <a:gd name="T35" fmla="*/ 13 h 53"/>
                  <a:gd name="T36" fmla="*/ 29 w 130"/>
                  <a:gd name="T37" fmla="*/ 7 h 53"/>
                  <a:gd name="T38" fmla="*/ 117 w 130"/>
                  <a:gd name="T39" fmla="*/ 7 h 53"/>
                  <a:gd name="T40" fmla="*/ 117 w 130"/>
                  <a:gd name="T41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30" h="53">
                    <a:moveTo>
                      <a:pt x="12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53"/>
                      <a:pt x="19" y="53"/>
                      <a:pt x="19" y="53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11" y="25"/>
                      <a:pt x="111" y="25"/>
                      <a:pt x="111" y="2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30" y="53"/>
                      <a:pt x="130" y="53"/>
                      <a:pt x="130" y="53"/>
                    </a:cubicBezTo>
                    <a:cubicBezTo>
                      <a:pt x="130" y="7"/>
                      <a:pt x="130" y="7"/>
                      <a:pt x="130" y="7"/>
                    </a:cubicBezTo>
                    <a:cubicBezTo>
                      <a:pt x="130" y="3"/>
                      <a:pt x="127" y="0"/>
                      <a:pt x="124" y="0"/>
                    </a:cubicBezTo>
                    <a:close/>
                    <a:moveTo>
                      <a:pt x="18" y="16"/>
                    </a:moveTo>
                    <a:cubicBezTo>
                      <a:pt x="15" y="16"/>
                      <a:pt x="13" y="14"/>
                      <a:pt x="13" y="11"/>
                    </a:cubicBezTo>
                    <a:cubicBezTo>
                      <a:pt x="13" y="8"/>
                      <a:pt x="15" y="6"/>
                      <a:pt x="18" y="6"/>
                    </a:cubicBezTo>
                    <a:cubicBezTo>
                      <a:pt x="21" y="6"/>
                      <a:pt x="23" y="8"/>
                      <a:pt x="23" y="11"/>
                    </a:cubicBezTo>
                    <a:cubicBezTo>
                      <a:pt x="23" y="14"/>
                      <a:pt x="21" y="16"/>
                      <a:pt x="18" y="16"/>
                    </a:cubicBezTo>
                    <a:close/>
                    <a:moveTo>
                      <a:pt x="117" y="13"/>
                    </a:move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7"/>
                      <a:pt x="29" y="7"/>
                      <a:pt x="29" y="7"/>
                    </a:cubicBezTo>
                    <a:cubicBezTo>
                      <a:pt x="117" y="7"/>
                      <a:pt x="117" y="7"/>
                      <a:pt x="117" y="7"/>
                    </a:cubicBezTo>
                    <a:lnTo>
                      <a:pt x="117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91"/>
              <p:cNvSpPr/>
              <p:nvPr/>
            </p:nvSpPr>
            <p:spPr bwMode="auto">
              <a:xfrm>
                <a:off x="5248887" y="4039859"/>
                <a:ext cx="252075" cy="189679"/>
              </a:xfrm>
              <a:custGeom>
                <a:avLst/>
                <a:gdLst>
                  <a:gd name="T0" fmla="*/ 66 w 76"/>
                  <a:gd name="T1" fmla="*/ 49 h 57"/>
                  <a:gd name="T2" fmla="*/ 25 w 76"/>
                  <a:gd name="T3" fmla="*/ 49 h 57"/>
                  <a:gd name="T4" fmla="*/ 10 w 76"/>
                  <a:gd name="T5" fmla="*/ 49 h 57"/>
                  <a:gd name="T6" fmla="*/ 10 w 76"/>
                  <a:gd name="T7" fmla="*/ 0 h 57"/>
                  <a:gd name="T8" fmla="*/ 1 w 76"/>
                  <a:gd name="T9" fmla="*/ 0 h 57"/>
                  <a:gd name="T10" fmla="*/ 1 w 76"/>
                  <a:gd name="T11" fmla="*/ 50 h 57"/>
                  <a:gd name="T12" fmla="*/ 8 w 76"/>
                  <a:gd name="T13" fmla="*/ 57 h 57"/>
                  <a:gd name="T14" fmla="*/ 69 w 76"/>
                  <a:gd name="T15" fmla="*/ 57 h 57"/>
                  <a:gd name="T16" fmla="*/ 76 w 76"/>
                  <a:gd name="T17" fmla="*/ 48 h 57"/>
                  <a:gd name="T18" fmla="*/ 76 w 76"/>
                  <a:gd name="T19" fmla="*/ 0 h 57"/>
                  <a:gd name="T20" fmla="*/ 66 w 76"/>
                  <a:gd name="T21" fmla="*/ 0 h 57"/>
                  <a:gd name="T22" fmla="*/ 66 w 76"/>
                  <a:gd name="T23" fmla="*/ 4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6" h="57">
                    <a:moveTo>
                      <a:pt x="66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50"/>
                      <a:pt x="1" y="50"/>
                      <a:pt x="1" y="50"/>
                    </a:cubicBezTo>
                    <a:cubicBezTo>
                      <a:pt x="1" y="50"/>
                      <a:pt x="0" y="57"/>
                      <a:pt x="8" y="57"/>
                    </a:cubicBezTo>
                    <a:cubicBezTo>
                      <a:pt x="16" y="57"/>
                      <a:pt x="69" y="57"/>
                      <a:pt x="69" y="57"/>
                    </a:cubicBezTo>
                    <a:cubicBezTo>
                      <a:pt x="75" y="57"/>
                      <a:pt x="76" y="53"/>
                      <a:pt x="76" y="48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66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Rectangle 92"/>
              <p:cNvSpPr/>
              <p:nvPr/>
            </p:nvSpPr>
            <p:spPr bwMode="auto">
              <a:xfrm>
                <a:off x="5293811" y="4082286"/>
                <a:ext cx="157235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Rectangle 93"/>
              <p:cNvSpPr/>
              <p:nvPr/>
            </p:nvSpPr>
            <p:spPr bwMode="auto">
              <a:xfrm>
                <a:off x="5298803" y="4142185"/>
                <a:ext cx="152243" cy="2745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94"/>
            <p:cNvGrpSpPr>
              <a:grpSpLocks noChangeAspect="1"/>
            </p:cNvGrpSpPr>
            <p:nvPr/>
          </p:nvGrpSpPr>
          <p:grpSpPr>
            <a:xfrm>
              <a:off x="4662900" y="1750859"/>
              <a:ext cx="385065" cy="398573"/>
              <a:chOff x="1163293" y="4009909"/>
              <a:chExt cx="426779" cy="441753"/>
            </a:xfrm>
            <a:solidFill>
              <a:schemeClr val="accent2"/>
            </a:solidFill>
          </p:grpSpPr>
          <p:sp>
            <p:nvSpPr>
              <p:cNvPr id="21" name="Freeform: Shape 95"/>
              <p:cNvSpPr/>
              <p:nvPr/>
            </p:nvSpPr>
            <p:spPr bwMode="auto">
              <a:xfrm>
                <a:off x="1163293" y="4192101"/>
                <a:ext cx="426779" cy="157235"/>
              </a:xfrm>
              <a:custGeom>
                <a:avLst/>
                <a:gdLst>
                  <a:gd name="T0" fmla="*/ 86 w 171"/>
                  <a:gd name="T1" fmla="*/ 36 h 63"/>
                  <a:gd name="T2" fmla="*/ 24 w 171"/>
                  <a:gd name="T3" fmla="*/ 0 h 63"/>
                  <a:gd name="T4" fmla="*/ 0 w 171"/>
                  <a:gd name="T5" fmla="*/ 15 h 63"/>
                  <a:gd name="T6" fmla="*/ 86 w 171"/>
                  <a:gd name="T7" fmla="*/ 63 h 63"/>
                  <a:gd name="T8" fmla="*/ 171 w 171"/>
                  <a:gd name="T9" fmla="*/ 15 h 63"/>
                  <a:gd name="T10" fmla="*/ 147 w 171"/>
                  <a:gd name="T11" fmla="*/ 0 h 63"/>
                  <a:gd name="T12" fmla="*/ 86 w 171"/>
                  <a:gd name="T13" fmla="*/ 36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63">
                    <a:moveTo>
                      <a:pt x="86" y="36"/>
                    </a:moveTo>
                    <a:lnTo>
                      <a:pt x="24" y="0"/>
                    </a:lnTo>
                    <a:lnTo>
                      <a:pt x="0" y="15"/>
                    </a:lnTo>
                    <a:lnTo>
                      <a:pt x="86" y="63"/>
                    </a:lnTo>
                    <a:lnTo>
                      <a:pt x="171" y="15"/>
                    </a:lnTo>
                    <a:lnTo>
                      <a:pt x="147" y="0"/>
                    </a:lnTo>
                    <a:lnTo>
                      <a:pt x="86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96"/>
              <p:cNvSpPr/>
              <p:nvPr/>
            </p:nvSpPr>
            <p:spPr bwMode="auto">
              <a:xfrm>
                <a:off x="1163293" y="4296924"/>
                <a:ext cx="426779" cy="154738"/>
              </a:xfrm>
              <a:custGeom>
                <a:avLst/>
                <a:gdLst>
                  <a:gd name="T0" fmla="*/ 86 w 171"/>
                  <a:gd name="T1" fmla="*/ 34 h 62"/>
                  <a:gd name="T2" fmla="*/ 24 w 171"/>
                  <a:gd name="T3" fmla="*/ 0 h 62"/>
                  <a:gd name="T4" fmla="*/ 0 w 171"/>
                  <a:gd name="T5" fmla="*/ 13 h 62"/>
                  <a:gd name="T6" fmla="*/ 86 w 171"/>
                  <a:gd name="T7" fmla="*/ 62 h 62"/>
                  <a:gd name="T8" fmla="*/ 171 w 171"/>
                  <a:gd name="T9" fmla="*/ 13 h 62"/>
                  <a:gd name="T10" fmla="*/ 147 w 171"/>
                  <a:gd name="T11" fmla="*/ 0 h 62"/>
                  <a:gd name="T12" fmla="*/ 86 w 171"/>
                  <a:gd name="T13" fmla="*/ 34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1" h="62">
                    <a:moveTo>
                      <a:pt x="86" y="34"/>
                    </a:moveTo>
                    <a:lnTo>
                      <a:pt x="24" y="0"/>
                    </a:lnTo>
                    <a:lnTo>
                      <a:pt x="0" y="13"/>
                    </a:lnTo>
                    <a:lnTo>
                      <a:pt x="86" y="62"/>
                    </a:lnTo>
                    <a:lnTo>
                      <a:pt x="171" y="13"/>
                    </a:lnTo>
                    <a:lnTo>
                      <a:pt x="147" y="0"/>
                    </a:lnTo>
                    <a:lnTo>
                      <a:pt x="86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97"/>
              <p:cNvSpPr/>
              <p:nvPr/>
            </p:nvSpPr>
            <p:spPr bwMode="auto">
              <a:xfrm>
                <a:off x="1163293" y="4009909"/>
                <a:ext cx="426779" cy="242092"/>
              </a:xfrm>
              <a:custGeom>
                <a:avLst/>
                <a:gdLst>
                  <a:gd name="T0" fmla="*/ 171 w 171"/>
                  <a:gd name="T1" fmla="*/ 48 h 97"/>
                  <a:gd name="T2" fmla="*/ 86 w 171"/>
                  <a:gd name="T3" fmla="*/ 0 h 97"/>
                  <a:gd name="T4" fmla="*/ 0 w 171"/>
                  <a:gd name="T5" fmla="*/ 48 h 97"/>
                  <a:gd name="T6" fmla="*/ 86 w 171"/>
                  <a:gd name="T7" fmla="*/ 97 h 97"/>
                  <a:gd name="T8" fmla="*/ 171 w 171"/>
                  <a:gd name="T9" fmla="*/ 48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97">
                    <a:moveTo>
                      <a:pt x="171" y="48"/>
                    </a:moveTo>
                    <a:lnTo>
                      <a:pt x="86" y="0"/>
                    </a:lnTo>
                    <a:lnTo>
                      <a:pt x="0" y="48"/>
                    </a:lnTo>
                    <a:lnTo>
                      <a:pt x="86" y="97"/>
                    </a:lnTo>
                    <a:lnTo>
                      <a:pt x="171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98"/>
            <p:cNvGrpSpPr>
              <a:grpSpLocks noChangeAspect="1"/>
            </p:cNvGrpSpPr>
            <p:nvPr/>
          </p:nvGrpSpPr>
          <p:grpSpPr>
            <a:xfrm>
              <a:off x="5980901" y="1971849"/>
              <a:ext cx="284013" cy="423486"/>
              <a:chOff x="4669866" y="3800264"/>
              <a:chExt cx="279527" cy="416797"/>
            </a:xfrm>
            <a:solidFill>
              <a:schemeClr val="accent3"/>
            </a:solidFill>
          </p:grpSpPr>
          <p:sp>
            <p:nvSpPr>
              <p:cNvPr id="17" name="Freeform: Shape 99"/>
              <p:cNvSpPr/>
              <p:nvPr/>
            </p:nvSpPr>
            <p:spPr bwMode="auto">
              <a:xfrm>
                <a:off x="4669866" y="3800264"/>
                <a:ext cx="279527" cy="316965"/>
              </a:xfrm>
              <a:custGeom>
                <a:avLst/>
                <a:gdLst>
                  <a:gd name="T0" fmla="*/ 84 w 84"/>
                  <a:gd name="T1" fmla="*/ 42 h 95"/>
                  <a:gd name="T2" fmla="*/ 42 w 84"/>
                  <a:gd name="T3" fmla="*/ 0 h 95"/>
                  <a:gd name="T4" fmla="*/ 0 w 84"/>
                  <a:gd name="T5" fmla="*/ 42 h 95"/>
                  <a:gd name="T6" fmla="*/ 28 w 84"/>
                  <a:gd name="T7" fmla="*/ 81 h 95"/>
                  <a:gd name="T8" fmla="*/ 25 w 84"/>
                  <a:gd name="T9" fmla="*/ 81 h 95"/>
                  <a:gd name="T10" fmla="*/ 25 w 84"/>
                  <a:gd name="T11" fmla="*/ 95 h 95"/>
                  <a:gd name="T12" fmla="*/ 60 w 84"/>
                  <a:gd name="T13" fmla="*/ 95 h 95"/>
                  <a:gd name="T14" fmla="*/ 60 w 84"/>
                  <a:gd name="T15" fmla="*/ 81 h 95"/>
                  <a:gd name="T16" fmla="*/ 57 w 84"/>
                  <a:gd name="T17" fmla="*/ 81 h 95"/>
                  <a:gd name="T18" fmla="*/ 84 w 84"/>
                  <a:gd name="T19" fmla="*/ 42 h 95"/>
                  <a:gd name="T20" fmla="*/ 42 w 84"/>
                  <a:gd name="T21" fmla="*/ 77 h 95"/>
                  <a:gd name="T22" fmla="*/ 7 w 84"/>
                  <a:gd name="T23" fmla="*/ 42 h 95"/>
                  <a:gd name="T24" fmla="*/ 42 w 84"/>
                  <a:gd name="T25" fmla="*/ 7 h 95"/>
                  <a:gd name="T26" fmla="*/ 77 w 84"/>
                  <a:gd name="T27" fmla="*/ 42 h 95"/>
                  <a:gd name="T28" fmla="*/ 42 w 84"/>
                  <a:gd name="T29" fmla="*/ 7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4" h="95">
                    <a:moveTo>
                      <a:pt x="84" y="42"/>
                    </a:moveTo>
                    <a:cubicBezTo>
                      <a:pt x="84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0"/>
                      <a:pt x="12" y="75"/>
                      <a:pt x="28" y="81"/>
                    </a:cubicBezTo>
                    <a:cubicBezTo>
                      <a:pt x="25" y="81"/>
                      <a:pt x="25" y="81"/>
                      <a:pt x="25" y="81"/>
                    </a:cubicBezTo>
                    <a:cubicBezTo>
                      <a:pt x="25" y="95"/>
                      <a:pt x="25" y="95"/>
                      <a:pt x="25" y="95"/>
                    </a:cubicBezTo>
                    <a:cubicBezTo>
                      <a:pt x="60" y="95"/>
                      <a:pt x="60" y="95"/>
                      <a:pt x="60" y="95"/>
                    </a:cubicBezTo>
                    <a:cubicBezTo>
                      <a:pt x="60" y="81"/>
                      <a:pt x="60" y="81"/>
                      <a:pt x="60" y="81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73" y="75"/>
                      <a:pt x="84" y="60"/>
                      <a:pt x="84" y="42"/>
                    </a:cubicBezTo>
                    <a:close/>
                    <a:moveTo>
                      <a:pt x="42" y="77"/>
                    </a:moveTo>
                    <a:cubicBezTo>
                      <a:pt x="23" y="77"/>
                      <a:pt x="7" y="61"/>
                      <a:pt x="7" y="42"/>
                    </a:cubicBezTo>
                    <a:cubicBezTo>
                      <a:pt x="7" y="23"/>
                      <a:pt x="23" y="7"/>
                      <a:pt x="42" y="7"/>
                    </a:cubicBezTo>
                    <a:cubicBezTo>
                      <a:pt x="62" y="7"/>
                      <a:pt x="77" y="23"/>
                      <a:pt x="77" y="42"/>
                    </a:cubicBezTo>
                    <a:cubicBezTo>
                      <a:pt x="77" y="61"/>
                      <a:pt x="62" y="77"/>
                      <a:pt x="42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Rectangle 100"/>
              <p:cNvSpPr/>
              <p:nvPr/>
            </p:nvSpPr>
            <p:spPr bwMode="auto">
              <a:xfrm>
                <a:off x="4752226" y="4127210"/>
                <a:ext cx="117302" cy="4242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101"/>
              <p:cNvSpPr/>
              <p:nvPr/>
            </p:nvSpPr>
            <p:spPr bwMode="auto">
              <a:xfrm>
                <a:off x="4752226" y="4179623"/>
                <a:ext cx="117302" cy="37438"/>
              </a:xfrm>
              <a:custGeom>
                <a:avLst/>
                <a:gdLst>
                  <a:gd name="T0" fmla="*/ 0 w 47"/>
                  <a:gd name="T1" fmla="*/ 9 h 15"/>
                  <a:gd name="T2" fmla="*/ 16 w 47"/>
                  <a:gd name="T3" fmla="*/ 9 h 15"/>
                  <a:gd name="T4" fmla="*/ 16 w 47"/>
                  <a:gd name="T5" fmla="*/ 15 h 15"/>
                  <a:gd name="T6" fmla="*/ 31 w 47"/>
                  <a:gd name="T7" fmla="*/ 15 h 15"/>
                  <a:gd name="T8" fmla="*/ 31 w 47"/>
                  <a:gd name="T9" fmla="*/ 9 h 15"/>
                  <a:gd name="T10" fmla="*/ 47 w 47"/>
                  <a:gd name="T11" fmla="*/ 9 h 15"/>
                  <a:gd name="T12" fmla="*/ 47 w 47"/>
                  <a:gd name="T13" fmla="*/ 0 h 15"/>
                  <a:gd name="T14" fmla="*/ 0 w 47"/>
                  <a:gd name="T15" fmla="*/ 0 h 15"/>
                  <a:gd name="T16" fmla="*/ 0 w 47"/>
                  <a:gd name="T17" fmla="*/ 9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15">
                    <a:moveTo>
                      <a:pt x="0" y="9"/>
                    </a:moveTo>
                    <a:lnTo>
                      <a:pt x="16" y="9"/>
                    </a:lnTo>
                    <a:lnTo>
                      <a:pt x="16" y="15"/>
                    </a:lnTo>
                    <a:lnTo>
                      <a:pt x="31" y="15"/>
                    </a:lnTo>
                    <a:lnTo>
                      <a:pt x="31" y="9"/>
                    </a:lnTo>
                    <a:lnTo>
                      <a:pt x="47" y="9"/>
                    </a:lnTo>
                    <a:lnTo>
                      <a:pt x="47" y="0"/>
                    </a:lnTo>
                    <a:lnTo>
                      <a:pt x="0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02"/>
              <p:cNvSpPr/>
              <p:nvPr/>
            </p:nvSpPr>
            <p:spPr bwMode="auto">
              <a:xfrm>
                <a:off x="4769697" y="3890112"/>
                <a:ext cx="82362" cy="162227"/>
              </a:xfrm>
              <a:custGeom>
                <a:avLst/>
                <a:gdLst>
                  <a:gd name="T0" fmla="*/ 32 w 33"/>
                  <a:gd name="T1" fmla="*/ 3 h 65"/>
                  <a:gd name="T2" fmla="*/ 28 w 33"/>
                  <a:gd name="T3" fmla="*/ 0 h 65"/>
                  <a:gd name="T4" fmla="*/ 16 w 33"/>
                  <a:gd name="T5" fmla="*/ 5 h 65"/>
                  <a:gd name="T6" fmla="*/ 4 w 33"/>
                  <a:gd name="T7" fmla="*/ 0 h 65"/>
                  <a:gd name="T8" fmla="*/ 0 w 33"/>
                  <a:gd name="T9" fmla="*/ 3 h 65"/>
                  <a:gd name="T10" fmla="*/ 0 w 33"/>
                  <a:gd name="T11" fmla="*/ 3 h 65"/>
                  <a:gd name="T12" fmla="*/ 0 w 33"/>
                  <a:gd name="T13" fmla="*/ 3 h 65"/>
                  <a:gd name="T14" fmla="*/ 15 w 33"/>
                  <a:gd name="T15" fmla="*/ 65 h 65"/>
                  <a:gd name="T16" fmla="*/ 19 w 33"/>
                  <a:gd name="T17" fmla="*/ 65 h 65"/>
                  <a:gd name="T18" fmla="*/ 33 w 33"/>
                  <a:gd name="T19" fmla="*/ 3 h 65"/>
                  <a:gd name="T20" fmla="*/ 33 w 33"/>
                  <a:gd name="T21" fmla="*/ 3 h 65"/>
                  <a:gd name="T22" fmla="*/ 33 w 33"/>
                  <a:gd name="T23" fmla="*/ 3 h 65"/>
                  <a:gd name="T24" fmla="*/ 33 w 33"/>
                  <a:gd name="T25" fmla="*/ 3 h 65"/>
                  <a:gd name="T26" fmla="*/ 32 w 33"/>
                  <a:gd name="T27" fmla="*/ 3 h 65"/>
                  <a:gd name="T28" fmla="*/ 16 w 33"/>
                  <a:gd name="T29" fmla="*/ 57 h 65"/>
                  <a:gd name="T30" fmla="*/ 4 w 33"/>
                  <a:gd name="T31" fmla="*/ 4 h 65"/>
                  <a:gd name="T32" fmla="*/ 16 w 33"/>
                  <a:gd name="T33" fmla="*/ 8 h 65"/>
                  <a:gd name="T34" fmla="*/ 29 w 33"/>
                  <a:gd name="T35" fmla="*/ 4 h 65"/>
                  <a:gd name="T36" fmla="*/ 16 w 33"/>
                  <a:gd name="T37" fmla="*/ 57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3" h="65">
                    <a:moveTo>
                      <a:pt x="32" y="3"/>
                    </a:moveTo>
                    <a:lnTo>
                      <a:pt x="28" y="0"/>
                    </a:lnTo>
                    <a:lnTo>
                      <a:pt x="16" y="5"/>
                    </a:lnTo>
                    <a:lnTo>
                      <a:pt x="4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5" y="65"/>
                    </a:lnTo>
                    <a:lnTo>
                      <a:pt x="19" y="65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3" y="3"/>
                    </a:lnTo>
                    <a:lnTo>
                      <a:pt x="32" y="3"/>
                    </a:lnTo>
                    <a:close/>
                    <a:moveTo>
                      <a:pt x="16" y="57"/>
                    </a:moveTo>
                    <a:lnTo>
                      <a:pt x="4" y="4"/>
                    </a:lnTo>
                    <a:lnTo>
                      <a:pt x="16" y="8"/>
                    </a:lnTo>
                    <a:lnTo>
                      <a:pt x="29" y="4"/>
                    </a:lnTo>
                    <a:lnTo>
                      <a:pt x="16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03"/>
            <p:cNvGrpSpPr>
              <a:grpSpLocks noChangeAspect="1"/>
            </p:cNvGrpSpPr>
            <p:nvPr/>
          </p:nvGrpSpPr>
          <p:grpSpPr>
            <a:xfrm>
              <a:off x="5276600" y="4146815"/>
              <a:ext cx="317881" cy="398576"/>
              <a:chOff x="5106627" y="2260366"/>
              <a:chExt cx="324452" cy="406813"/>
            </a:xfrm>
            <a:solidFill>
              <a:schemeClr val="accent6"/>
            </a:solidFill>
          </p:grpSpPr>
          <p:sp>
            <p:nvSpPr>
              <p:cNvPr id="13" name="Freeform: Shape 104"/>
              <p:cNvSpPr/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Freeform: Shape 105"/>
              <p:cNvSpPr/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Freeform: Shape 106"/>
              <p:cNvSpPr/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6" name="Oval 107"/>
              <p:cNvSpPr/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Freeform: Shape 3"/>
          <p:cNvSpPr/>
          <p:nvPr>
            <p:custDataLst>
              <p:tags r:id="rId1"/>
            </p:custDataLst>
          </p:nvPr>
        </p:nvSpPr>
        <p:spPr>
          <a:xfrm>
            <a:off x="1345308" y="1471149"/>
            <a:ext cx="4776074" cy="4299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691" y="0"/>
                </a:moveTo>
                <a:cubicBezTo>
                  <a:pt x="14962" y="0"/>
                  <a:pt x="19247" y="4690"/>
                  <a:pt x="19375" y="10530"/>
                </a:cubicBezTo>
                <a:lnTo>
                  <a:pt x="21600" y="10530"/>
                </a:lnTo>
                <a:lnTo>
                  <a:pt x="18065" y="16006"/>
                </a:lnTo>
                <a:lnTo>
                  <a:pt x="14627" y="10530"/>
                </a:lnTo>
                <a:lnTo>
                  <a:pt x="16952" y="10530"/>
                </a:lnTo>
                <a:cubicBezTo>
                  <a:pt x="16825" y="6181"/>
                  <a:pt x="13624" y="2699"/>
                  <a:pt x="9691" y="2699"/>
                </a:cubicBezTo>
                <a:cubicBezTo>
                  <a:pt x="5677" y="2699"/>
                  <a:pt x="2423" y="6327"/>
                  <a:pt x="2423" y="10799"/>
                </a:cubicBezTo>
                <a:cubicBezTo>
                  <a:pt x="2423" y="15273"/>
                  <a:pt x="5677" y="18901"/>
                  <a:pt x="9691" y="18901"/>
                </a:cubicBezTo>
                <a:cubicBezTo>
                  <a:pt x="11300" y="18901"/>
                  <a:pt x="12788" y="18315"/>
                  <a:pt x="13991" y="17329"/>
                </a:cubicBezTo>
                <a:lnTo>
                  <a:pt x="15657" y="19310"/>
                </a:lnTo>
                <a:cubicBezTo>
                  <a:pt x="14013" y="20745"/>
                  <a:pt x="11941" y="21600"/>
                  <a:pt x="9691" y="21600"/>
                </a:cubicBezTo>
                <a:cubicBezTo>
                  <a:pt x="4339" y="21600"/>
                  <a:pt x="0" y="16766"/>
                  <a:pt x="0" y="10799"/>
                </a:cubicBezTo>
                <a:cubicBezTo>
                  <a:pt x="0" y="4836"/>
                  <a:pt x="4339" y="0"/>
                  <a:pt x="9691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5" name="千图PPT彼岸天：ID 8661124库_椭圆 4"/>
          <p:cNvSpPr/>
          <p:nvPr>
            <p:custDataLst>
              <p:tags r:id="rId2"/>
            </p:custDataLst>
          </p:nvPr>
        </p:nvSpPr>
        <p:spPr>
          <a:xfrm>
            <a:off x="4165549" y="4712127"/>
            <a:ext cx="843852" cy="843850"/>
          </a:xfrm>
          <a:prstGeom prst="ellipse">
            <a:avLst/>
          </a:prstGeom>
          <a:solidFill>
            <a:schemeClr val="accent1"/>
          </a:solidFill>
          <a:ln w="57150" cap="flat">
            <a:solidFill>
              <a:schemeClr val="bg1">
                <a:alpha val="66000"/>
              </a:schemeClr>
            </a:solidFill>
            <a:miter lim="400000"/>
          </a:ln>
          <a:effectLst/>
        </p:spPr>
        <p:txBody>
          <a:bodyPr wrap="none" lIns="50800" tIns="50800" rIns="50800" bIns="50800" anchor="ctr">
            <a:normAutofit/>
          </a:bodyPr>
          <a:lstStyle/>
          <a:p>
            <a:pPr lvl="0" algn="ctr"/>
            <a:r>
              <a:rPr lang="en-US" sz="240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</a:p>
        </p:txBody>
      </p:sp>
      <p:grpSp>
        <p:nvGrpSpPr>
          <p:cNvPr id="6" name="千图PPT彼岸天：ID 8661124库_组合 5"/>
          <p:cNvGrpSpPr/>
          <p:nvPr>
            <p:custDataLst>
              <p:tags r:id="rId3"/>
            </p:custDataLst>
          </p:nvPr>
        </p:nvGrpSpPr>
        <p:grpSpPr>
          <a:xfrm>
            <a:off x="2736639" y="2876590"/>
            <a:ext cx="1536189" cy="1537272"/>
            <a:chOff x="5450139" y="3231511"/>
            <a:chExt cx="1230332" cy="1231200"/>
          </a:xfrm>
        </p:grpSpPr>
        <p:sp>
          <p:nvSpPr>
            <p:cNvPr id="30" name="Oval 6"/>
            <p:cNvSpPr/>
            <p:nvPr/>
          </p:nvSpPr>
          <p:spPr>
            <a:xfrm>
              <a:off x="5450139" y="3231511"/>
              <a:ext cx="1230332" cy="1231200"/>
            </a:xfrm>
            <a:prstGeom prst="ellipse">
              <a:avLst/>
            </a:prstGeom>
            <a:solidFill>
              <a:srgbClr val="ECECEC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7"/>
            <p:cNvSpPr/>
            <p:nvPr/>
          </p:nvSpPr>
          <p:spPr>
            <a:xfrm>
              <a:off x="5815185" y="3674899"/>
              <a:ext cx="501171" cy="300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418" y="14435"/>
                  </a:moveTo>
                  <a:lnTo>
                    <a:pt x="19418" y="3600"/>
                  </a:lnTo>
                  <a:cubicBezTo>
                    <a:pt x="19418" y="1612"/>
                    <a:pt x="18451" y="0"/>
                    <a:pt x="17258" y="0"/>
                  </a:cubicBezTo>
                  <a:lnTo>
                    <a:pt x="7560" y="0"/>
                  </a:lnTo>
                  <a:lnTo>
                    <a:pt x="10326" y="5041"/>
                  </a:lnTo>
                  <a:lnTo>
                    <a:pt x="16221" y="5041"/>
                  </a:lnTo>
                  <a:lnTo>
                    <a:pt x="16221" y="14435"/>
                  </a:lnTo>
                  <a:lnTo>
                    <a:pt x="14040" y="14435"/>
                  </a:lnTo>
                  <a:lnTo>
                    <a:pt x="17819" y="21600"/>
                  </a:lnTo>
                  <a:lnTo>
                    <a:pt x="21600" y="14435"/>
                  </a:lnTo>
                  <a:cubicBezTo>
                    <a:pt x="21600" y="14435"/>
                    <a:pt x="19418" y="14435"/>
                    <a:pt x="19418" y="14435"/>
                  </a:cubicBezTo>
                  <a:close/>
                  <a:moveTo>
                    <a:pt x="5378" y="16559"/>
                  </a:moveTo>
                  <a:lnTo>
                    <a:pt x="5378" y="7166"/>
                  </a:lnTo>
                  <a:lnTo>
                    <a:pt x="7560" y="7166"/>
                  </a:lnTo>
                  <a:lnTo>
                    <a:pt x="3779" y="0"/>
                  </a:lnTo>
                  <a:lnTo>
                    <a:pt x="0" y="7166"/>
                  </a:lnTo>
                  <a:lnTo>
                    <a:pt x="2181" y="7166"/>
                  </a:lnTo>
                  <a:lnTo>
                    <a:pt x="2181" y="17998"/>
                  </a:lnTo>
                  <a:cubicBezTo>
                    <a:pt x="2181" y="19988"/>
                    <a:pt x="3149" y="21600"/>
                    <a:pt x="4341" y="21600"/>
                  </a:cubicBezTo>
                  <a:lnTo>
                    <a:pt x="14040" y="21600"/>
                  </a:lnTo>
                  <a:lnTo>
                    <a:pt x="11274" y="16559"/>
                  </a:lnTo>
                  <a:cubicBezTo>
                    <a:pt x="11274" y="16559"/>
                    <a:pt x="5378" y="16559"/>
                    <a:pt x="5378" y="16559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7" name="千图PPT彼岸天：ID 8661124库_椭圆 8"/>
          <p:cNvSpPr/>
          <p:nvPr>
            <p:custDataLst>
              <p:tags r:id="rId4"/>
            </p:custDataLst>
          </p:nvPr>
        </p:nvSpPr>
        <p:spPr>
          <a:xfrm>
            <a:off x="2000067" y="4731888"/>
            <a:ext cx="843852" cy="843850"/>
          </a:xfrm>
          <a:prstGeom prst="ellipse">
            <a:avLst/>
          </a:prstGeom>
          <a:solidFill>
            <a:schemeClr val="accent2"/>
          </a:solidFill>
          <a:ln w="57150" cap="flat">
            <a:solidFill>
              <a:schemeClr val="bg1">
                <a:alpha val="66000"/>
              </a:schemeClr>
            </a:solidFill>
            <a:miter lim="400000"/>
          </a:ln>
          <a:effectLst/>
        </p:spPr>
        <p:txBody>
          <a:bodyPr wrap="none" lIns="50800" tIns="50800" rIns="50800" bIns="50800" anchor="ctr">
            <a:normAutofit/>
          </a:bodyPr>
          <a:lstStyle/>
          <a:p>
            <a:pPr lvl="0" algn="ctr"/>
            <a:r>
              <a:rPr lang="en-US" sz="240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8" name="千图PPT彼岸天：ID 8661124库_椭圆 9"/>
          <p:cNvSpPr/>
          <p:nvPr>
            <p:custDataLst>
              <p:tags r:id="rId5"/>
            </p:custDataLst>
          </p:nvPr>
        </p:nvSpPr>
        <p:spPr>
          <a:xfrm>
            <a:off x="1209492" y="3069131"/>
            <a:ext cx="843852" cy="843850"/>
          </a:xfrm>
          <a:prstGeom prst="ellipse">
            <a:avLst/>
          </a:prstGeom>
          <a:solidFill>
            <a:schemeClr val="accent3"/>
          </a:solidFill>
          <a:ln w="57150" cap="flat">
            <a:solidFill>
              <a:schemeClr val="bg1">
                <a:alpha val="66000"/>
              </a:schemeClr>
            </a:solidFill>
            <a:miter lim="400000"/>
          </a:ln>
          <a:effectLst/>
        </p:spPr>
        <p:txBody>
          <a:bodyPr wrap="none" lIns="50800" tIns="50800" rIns="50800" bIns="50800" anchor="ctr">
            <a:normAutofit/>
          </a:bodyPr>
          <a:lstStyle/>
          <a:p>
            <a:pPr lvl="0" algn="ctr"/>
            <a:r>
              <a:rPr lang="en-US" sz="240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9" name="千图PPT彼岸天：ID 8661124库_椭圆 10"/>
          <p:cNvSpPr/>
          <p:nvPr>
            <p:custDataLst>
              <p:tags r:id="rId6"/>
            </p:custDataLst>
          </p:nvPr>
        </p:nvSpPr>
        <p:spPr>
          <a:xfrm>
            <a:off x="2314714" y="1488450"/>
            <a:ext cx="843852" cy="843850"/>
          </a:xfrm>
          <a:prstGeom prst="ellipse">
            <a:avLst/>
          </a:prstGeom>
          <a:solidFill>
            <a:schemeClr val="accent4"/>
          </a:solidFill>
          <a:ln w="57150" cap="flat">
            <a:solidFill>
              <a:schemeClr val="bg1">
                <a:alpha val="66000"/>
              </a:schemeClr>
            </a:solidFill>
            <a:miter lim="400000"/>
          </a:ln>
          <a:effectLst/>
        </p:spPr>
        <p:txBody>
          <a:bodyPr wrap="none" lIns="50800" tIns="50800" rIns="50800" bIns="50800" anchor="ctr">
            <a:normAutofit/>
          </a:bodyPr>
          <a:lstStyle/>
          <a:p>
            <a:pPr lvl="0" algn="ctr"/>
            <a:r>
              <a:rPr lang="en-US" sz="240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0" name="千图PPT彼岸天：ID 8661124库_椭圆 11"/>
          <p:cNvSpPr/>
          <p:nvPr>
            <p:custDataLst>
              <p:tags r:id="rId7"/>
            </p:custDataLst>
          </p:nvPr>
        </p:nvSpPr>
        <p:spPr>
          <a:xfrm>
            <a:off x="4471727" y="1924050"/>
            <a:ext cx="843852" cy="843850"/>
          </a:xfrm>
          <a:prstGeom prst="ellipse">
            <a:avLst/>
          </a:prstGeom>
          <a:solidFill>
            <a:schemeClr val="accent5"/>
          </a:solidFill>
          <a:ln w="57150" cap="flat">
            <a:solidFill>
              <a:schemeClr val="bg1">
                <a:alpha val="66000"/>
              </a:schemeClr>
            </a:solidFill>
            <a:miter lim="400000"/>
          </a:ln>
          <a:effectLst/>
        </p:spPr>
        <p:txBody>
          <a:bodyPr wrap="none" lIns="50800" tIns="50800" rIns="50800" bIns="50800" anchor="ctr">
            <a:normAutofit/>
          </a:bodyPr>
          <a:lstStyle/>
          <a:p>
            <a:pPr lvl="0" algn="ctr"/>
            <a:r>
              <a:rPr lang="en-US" sz="240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11" name="千图PPT彼岸天：ID 8661124库_椭圆 12"/>
          <p:cNvSpPr/>
          <p:nvPr>
            <p:custDataLst>
              <p:tags r:id="rId8"/>
            </p:custDataLst>
          </p:nvPr>
        </p:nvSpPr>
        <p:spPr>
          <a:xfrm>
            <a:off x="5047546" y="4019208"/>
            <a:ext cx="629293" cy="629293"/>
          </a:xfrm>
          <a:prstGeom prst="ellipse">
            <a:avLst/>
          </a:prstGeom>
          <a:solidFill>
            <a:schemeClr val="accent6"/>
          </a:solidFill>
          <a:ln w="12700" cap="flat">
            <a:noFill/>
            <a:miter lim="400000"/>
          </a:ln>
          <a:effectLst/>
        </p:spPr>
        <p:txBody>
          <a:bodyPr wrap="none" lIns="50800" tIns="50800" rIns="50800" bIns="50800" anchor="ctr">
            <a:normAutofit lnSpcReduction="10000"/>
          </a:bodyPr>
          <a:lstStyle/>
          <a:p>
            <a:pPr lvl="0" algn="ctr"/>
            <a:r>
              <a:rPr lang="en-US" sz="2400">
                <a:solidFill>
                  <a:schemeClr val="bg1"/>
                </a:solidFill>
                <a:latin typeface="Impact" panose="020B0806030902050204" pitchFamily="34" charset="0"/>
              </a:rPr>
              <a:t>06</a:t>
            </a:r>
          </a:p>
        </p:txBody>
      </p:sp>
      <p:grpSp>
        <p:nvGrpSpPr>
          <p:cNvPr id="12" name="千图PPT彼岸天：ID 8661124库_组合 15"/>
          <p:cNvGrpSpPr/>
          <p:nvPr>
            <p:custDataLst>
              <p:tags r:id="rId9"/>
            </p:custDataLst>
          </p:nvPr>
        </p:nvGrpSpPr>
        <p:grpSpPr>
          <a:xfrm>
            <a:off x="6426356" y="3598137"/>
            <a:ext cx="4567542" cy="639352"/>
            <a:chOff x="6426356" y="3593333"/>
            <a:chExt cx="4567542" cy="639352"/>
          </a:xfrm>
        </p:grpSpPr>
        <p:sp>
          <p:nvSpPr>
            <p:cNvPr id="28" name="TextBox 26"/>
            <p:cNvSpPr txBox="1"/>
            <p:nvPr/>
          </p:nvSpPr>
          <p:spPr>
            <a:xfrm>
              <a:off x="6426356" y="3593333"/>
              <a:ext cx="604968" cy="639352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accent4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9" name="TextBox 33"/>
            <p:cNvSpPr txBox="1"/>
            <p:nvPr/>
          </p:nvSpPr>
          <p:spPr>
            <a:xfrm>
              <a:off x="7031324" y="3752825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3" name="千图PPT彼岸天：ID 8661124库_组合 16"/>
          <p:cNvGrpSpPr/>
          <p:nvPr>
            <p:custDataLst>
              <p:tags r:id="rId10"/>
            </p:custDataLst>
          </p:nvPr>
        </p:nvGrpSpPr>
        <p:grpSpPr>
          <a:xfrm>
            <a:off x="6426356" y="2857682"/>
            <a:ext cx="4567542" cy="639352"/>
            <a:chOff x="6426356" y="2862486"/>
            <a:chExt cx="4567542" cy="639352"/>
          </a:xfrm>
        </p:grpSpPr>
        <p:sp>
          <p:nvSpPr>
            <p:cNvPr id="26" name="TextBox 24"/>
            <p:cNvSpPr txBox="1"/>
            <p:nvPr/>
          </p:nvSpPr>
          <p:spPr>
            <a:xfrm>
              <a:off x="6426356" y="2862486"/>
              <a:ext cx="604968" cy="639352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7" name="TextBox 36"/>
            <p:cNvSpPr txBox="1"/>
            <p:nvPr/>
          </p:nvSpPr>
          <p:spPr>
            <a:xfrm>
              <a:off x="7031324" y="3021978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4" name="千图PPT彼岸天：ID 8661124库_组合 17"/>
          <p:cNvGrpSpPr/>
          <p:nvPr>
            <p:custDataLst>
              <p:tags r:id="rId11"/>
            </p:custDataLst>
          </p:nvPr>
        </p:nvGrpSpPr>
        <p:grpSpPr>
          <a:xfrm>
            <a:off x="6426356" y="2117227"/>
            <a:ext cx="4567542" cy="639352"/>
            <a:chOff x="6426356" y="2118074"/>
            <a:chExt cx="4567542" cy="639352"/>
          </a:xfrm>
        </p:grpSpPr>
        <p:sp>
          <p:nvSpPr>
            <p:cNvPr id="24" name="TextBox 22"/>
            <p:cNvSpPr txBox="1"/>
            <p:nvPr/>
          </p:nvSpPr>
          <p:spPr>
            <a:xfrm>
              <a:off x="6426356" y="2118074"/>
              <a:ext cx="604968" cy="639352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25" name="TextBox 39"/>
            <p:cNvSpPr txBox="1"/>
            <p:nvPr/>
          </p:nvSpPr>
          <p:spPr>
            <a:xfrm>
              <a:off x="7031324" y="2277566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5" name="千图PPT彼岸天：ID 8661124库_组合 18"/>
          <p:cNvGrpSpPr/>
          <p:nvPr>
            <p:custDataLst>
              <p:tags r:id="rId12"/>
            </p:custDataLst>
          </p:nvPr>
        </p:nvGrpSpPr>
        <p:grpSpPr>
          <a:xfrm>
            <a:off x="6426356" y="1376772"/>
            <a:ext cx="4567542" cy="639352"/>
            <a:chOff x="6426356" y="1376772"/>
            <a:chExt cx="4567542" cy="639352"/>
          </a:xfrm>
        </p:grpSpPr>
        <p:sp>
          <p:nvSpPr>
            <p:cNvPr id="22" name="TextBox 20"/>
            <p:cNvSpPr txBox="1"/>
            <p:nvPr/>
          </p:nvSpPr>
          <p:spPr>
            <a:xfrm>
              <a:off x="6426356" y="1376772"/>
              <a:ext cx="604968" cy="639352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23" name="TextBox 42"/>
            <p:cNvSpPr txBox="1"/>
            <p:nvPr/>
          </p:nvSpPr>
          <p:spPr>
            <a:xfrm>
              <a:off x="7031324" y="1536264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6" name="千图PPT彼岸天：ID 8661124库_组合 14"/>
          <p:cNvGrpSpPr/>
          <p:nvPr>
            <p:custDataLst>
              <p:tags r:id="rId13"/>
            </p:custDataLst>
          </p:nvPr>
        </p:nvGrpSpPr>
        <p:grpSpPr>
          <a:xfrm>
            <a:off x="6426356" y="4338592"/>
            <a:ext cx="4567542" cy="639352"/>
            <a:chOff x="6426356" y="4334635"/>
            <a:chExt cx="4567542" cy="639352"/>
          </a:xfrm>
        </p:grpSpPr>
        <p:sp>
          <p:nvSpPr>
            <p:cNvPr id="20" name="TextBox 28"/>
            <p:cNvSpPr txBox="1"/>
            <p:nvPr/>
          </p:nvSpPr>
          <p:spPr>
            <a:xfrm>
              <a:off x="6426356" y="4334635"/>
              <a:ext cx="604968" cy="639352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accent5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sp>
          <p:nvSpPr>
            <p:cNvPr id="21" name="TextBox 45"/>
            <p:cNvSpPr txBox="1"/>
            <p:nvPr/>
          </p:nvSpPr>
          <p:spPr>
            <a:xfrm>
              <a:off x="7031324" y="4494127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17" name="千图PPT彼岸天：ID 8661124库_组合 13"/>
          <p:cNvGrpSpPr/>
          <p:nvPr>
            <p:custDataLst>
              <p:tags r:id="rId14"/>
            </p:custDataLst>
          </p:nvPr>
        </p:nvGrpSpPr>
        <p:grpSpPr>
          <a:xfrm>
            <a:off x="6426356" y="5079047"/>
            <a:ext cx="4567542" cy="639352"/>
            <a:chOff x="6426356" y="5079047"/>
            <a:chExt cx="4567542" cy="639352"/>
          </a:xfrm>
        </p:grpSpPr>
        <p:sp>
          <p:nvSpPr>
            <p:cNvPr id="18" name="TextBox 30"/>
            <p:cNvSpPr txBox="1"/>
            <p:nvPr/>
          </p:nvSpPr>
          <p:spPr>
            <a:xfrm>
              <a:off x="6426356" y="5079047"/>
              <a:ext cx="604968" cy="639352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marL="0" indent="0" algn="ctr">
                <a:buNone/>
              </a:pPr>
              <a:r>
                <a:rPr lang="id-ID" sz="2400">
                  <a:solidFill>
                    <a:schemeClr val="accent6"/>
                  </a:solidFill>
                  <a:latin typeface="Impact" panose="020B0806030902050204" pitchFamily="34" charset="0"/>
                </a:rPr>
                <a:t>06</a:t>
              </a:r>
            </a:p>
          </p:txBody>
        </p:sp>
        <p:sp>
          <p:nvSpPr>
            <p:cNvPr id="19" name="TextBox 46"/>
            <p:cNvSpPr txBox="1"/>
            <p:nvPr/>
          </p:nvSpPr>
          <p:spPr>
            <a:xfrm>
              <a:off x="7031324" y="5238539"/>
              <a:ext cx="3962574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1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5360999" y="2343014"/>
            <a:ext cx="1682615" cy="3773625"/>
            <a:chOff x="3860006" y="1952943"/>
            <a:chExt cx="1423988" cy="3193597"/>
          </a:xfrm>
        </p:grpSpPr>
        <p:grpSp>
          <p:nvGrpSpPr>
            <p:cNvPr id="51" name="Group 71"/>
            <p:cNvGrpSpPr/>
            <p:nvPr/>
          </p:nvGrpSpPr>
          <p:grpSpPr>
            <a:xfrm>
              <a:off x="3860006" y="1952943"/>
              <a:ext cx="1423988" cy="2413000"/>
              <a:chOff x="3854451" y="1960563"/>
              <a:chExt cx="1423988" cy="2413000"/>
            </a:xfrm>
          </p:grpSpPr>
          <p:sp>
            <p:nvSpPr>
              <p:cNvPr id="66" name="Rectangle 72"/>
              <p:cNvSpPr/>
              <p:nvPr/>
            </p:nvSpPr>
            <p:spPr bwMode="auto">
              <a:xfrm>
                <a:off x="4465638" y="3336925"/>
                <a:ext cx="196850" cy="201613"/>
              </a:xfrm>
              <a:prstGeom prst="rect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Rectangle 73"/>
              <p:cNvSpPr/>
              <p:nvPr/>
            </p:nvSpPr>
            <p:spPr bwMode="auto">
              <a:xfrm>
                <a:off x="4365626" y="3511550"/>
                <a:ext cx="401638" cy="862013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74"/>
              <p:cNvSpPr/>
              <p:nvPr/>
            </p:nvSpPr>
            <p:spPr bwMode="auto">
              <a:xfrm>
                <a:off x="3854451" y="1960563"/>
                <a:ext cx="1423988" cy="1423988"/>
              </a:xfrm>
              <a:custGeom>
                <a:avLst/>
                <a:gdLst/>
                <a:ahLst/>
                <a:cxnLst>
                  <a:cxn ang="0">
                    <a:pos x="538" y="1076"/>
                  </a:cxn>
                  <a:cxn ang="0">
                    <a:pos x="0" y="538"/>
                  </a:cxn>
                  <a:cxn ang="0">
                    <a:pos x="538" y="0"/>
                  </a:cxn>
                  <a:cxn ang="0">
                    <a:pos x="1076" y="538"/>
                  </a:cxn>
                  <a:cxn ang="0">
                    <a:pos x="538" y="1076"/>
                  </a:cxn>
                  <a:cxn ang="0">
                    <a:pos x="538" y="80"/>
                  </a:cxn>
                  <a:cxn ang="0">
                    <a:pos x="80" y="538"/>
                  </a:cxn>
                  <a:cxn ang="0">
                    <a:pos x="538" y="996"/>
                  </a:cxn>
                  <a:cxn ang="0">
                    <a:pos x="996" y="538"/>
                  </a:cxn>
                  <a:cxn ang="0">
                    <a:pos x="538" y="80"/>
                  </a:cxn>
                </a:cxnLst>
                <a:rect l="0" t="0" r="r" b="b"/>
                <a:pathLst>
                  <a:path w="1076" h="1076">
                    <a:moveTo>
                      <a:pt x="538" y="1076"/>
                    </a:moveTo>
                    <a:cubicBezTo>
                      <a:pt x="241" y="1076"/>
                      <a:pt x="0" y="835"/>
                      <a:pt x="0" y="538"/>
                    </a:cubicBezTo>
                    <a:cubicBezTo>
                      <a:pt x="0" y="242"/>
                      <a:pt x="241" y="0"/>
                      <a:pt x="538" y="0"/>
                    </a:cubicBezTo>
                    <a:cubicBezTo>
                      <a:pt x="835" y="0"/>
                      <a:pt x="1076" y="242"/>
                      <a:pt x="1076" y="538"/>
                    </a:cubicBezTo>
                    <a:cubicBezTo>
                      <a:pt x="1076" y="835"/>
                      <a:pt x="835" y="1076"/>
                      <a:pt x="538" y="1076"/>
                    </a:cubicBezTo>
                    <a:close/>
                    <a:moveTo>
                      <a:pt x="538" y="80"/>
                    </a:moveTo>
                    <a:cubicBezTo>
                      <a:pt x="286" y="80"/>
                      <a:pt x="80" y="286"/>
                      <a:pt x="80" y="538"/>
                    </a:cubicBezTo>
                    <a:cubicBezTo>
                      <a:pt x="80" y="791"/>
                      <a:pt x="286" y="996"/>
                      <a:pt x="538" y="996"/>
                    </a:cubicBezTo>
                    <a:cubicBezTo>
                      <a:pt x="791" y="996"/>
                      <a:pt x="996" y="791"/>
                      <a:pt x="996" y="538"/>
                    </a:cubicBezTo>
                    <a:cubicBezTo>
                      <a:pt x="996" y="286"/>
                      <a:pt x="791" y="80"/>
                      <a:pt x="538" y="8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2" name="Group 75"/>
            <p:cNvGrpSpPr/>
            <p:nvPr/>
          </p:nvGrpSpPr>
          <p:grpSpPr>
            <a:xfrm>
              <a:off x="4128293" y="3495540"/>
              <a:ext cx="987426" cy="1651000"/>
              <a:chOff x="4122738" y="3500438"/>
              <a:chExt cx="987426" cy="1651000"/>
            </a:xfrm>
          </p:grpSpPr>
          <p:sp>
            <p:nvSpPr>
              <p:cNvPr id="53" name="Freeform: Shape 76"/>
              <p:cNvSpPr/>
              <p:nvPr/>
            </p:nvSpPr>
            <p:spPr bwMode="auto">
              <a:xfrm>
                <a:off x="4560888" y="4279900"/>
                <a:ext cx="508000" cy="458788"/>
              </a:xfrm>
              <a:custGeom>
                <a:avLst/>
                <a:gdLst/>
                <a:ahLst/>
                <a:cxnLst>
                  <a:cxn ang="0">
                    <a:pos x="383" y="0"/>
                  </a:cxn>
                  <a:cxn ang="0">
                    <a:pos x="200" y="198"/>
                  </a:cxn>
                  <a:cxn ang="0">
                    <a:pos x="200" y="347"/>
                  </a:cxn>
                  <a:cxn ang="0">
                    <a:pos x="0" y="347"/>
                  </a:cxn>
                  <a:cxn ang="0">
                    <a:pos x="0" y="90"/>
                  </a:cxn>
                  <a:cxn ang="0">
                    <a:pos x="383" y="0"/>
                  </a:cxn>
                </a:cxnLst>
                <a:rect l="0" t="0" r="r" b="b"/>
                <a:pathLst>
                  <a:path w="383" h="347">
                    <a:moveTo>
                      <a:pt x="383" y="0"/>
                    </a:moveTo>
                    <a:cubicBezTo>
                      <a:pt x="383" y="0"/>
                      <a:pt x="352" y="89"/>
                      <a:pt x="200" y="198"/>
                    </a:cubicBezTo>
                    <a:cubicBezTo>
                      <a:pt x="200" y="347"/>
                      <a:pt x="200" y="347"/>
                      <a:pt x="200" y="347"/>
                    </a:cubicBezTo>
                    <a:cubicBezTo>
                      <a:pt x="0" y="347"/>
                      <a:pt x="0" y="347"/>
                      <a:pt x="0" y="347"/>
                    </a:cubicBezTo>
                    <a:cubicBezTo>
                      <a:pt x="0" y="90"/>
                      <a:pt x="0" y="90"/>
                      <a:pt x="0" y="90"/>
                    </a:cubicBezTo>
                    <a:lnTo>
                      <a:pt x="383" y="0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77"/>
              <p:cNvSpPr/>
              <p:nvPr/>
            </p:nvSpPr>
            <p:spPr bwMode="auto">
              <a:xfrm>
                <a:off x="4548188" y="3500438"/>
                <a:ext cx="541338" cy="357188"/>
              </a:xfrm>
              <a:custGeom>
                <a:avLst/>
                <a:gdLst/>
                <a:ahLst/>
                <a:cxnLst>
                  <a:cxn ang="0">
                    <a:pos x="395" y="56"/>
                  </a:cxn>
                  <a:cxn ang="0">
                    <a:pos x="353" y="150"/>
                  </a:cxn>
                  <a:cxn ang="0">
                    <a:pos x="108" y="256"/>
                  </a:cxn>
                  <a:cxn ang="0">
                    <a:pos x="15" y="213"/>
                  </a:cxn>
                  <a:cxn ang="0">
                    <a:pos x="15" y="213"/>
                  </a:cxn>
                  <a:cxn ang="0">
                    <a:pos x="57" y="119"/>
                  </a:cxn>
                  <a:cxn ang="0">
                    <a:pos x="302" y="14"/>
                  </a:cxn>
                  <a:cxn ang="0">
                    <a:pos x="395" y="56"/>
                  </a:cxn>
                </a:cxnLst>
                <a:rect l="0" t="0" r="r" b="b"/>
                <a:pathLst>
                  <a:path w="409" h="270">
                    <a:moveTo>
                      <a:pt x="395" y="56"/>
                    </a:moveTo>
                    <a:cubicBezTo>
                      <a:pt x="409" y="94"/>
                      <a:pt x="390" y="136"/>
                      <a:pt x="353" y="150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1" y="270"/>
                      <a:pt x="29" y="250"/>
                      <a:pt x="15" y="213"/>
                    </a:cubicBezTo>
                    <a:cubicBezTo>
                      <a:pt x="15" y="213"/>
                      <a:pt x="15" y="213"/>
                      <a:pt x="15" y="213"/>
                    </a:cubicBezTo>
                    <a:cubicBezTo>
                      <a:pt x="0" y="175"/>
                      <a:pt x="20" y="133"/>
                      <a:pt x="57" y="119"/>
                    </a:cubicBezTo>
                    <a:cubicBezTo>
                      <a:pt x="302" y="14"/>
                      <a:pt x="302" y="14"/>
                      <a:pt x="302" y="14"/>
                    </a:cubicBezTo>
                    <a:cubicBezTo>
                      <a:pt x="339" y="0"/>
                      <a:pt x="381" y="19"/>
                      <a:pt x="395" y="5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78"/>
              <p:cNvSpPr/>
              <p:nvPr/>
            </p:nvSpPr>
            <p:spPr bwMode="auto">
              <a:xfrm>
                <a:off x="4576763" y="3673475"/>
                <a:ext cx="119063" cy="166688"/>
              </a:xfrm>
              <a:custGeom>
                <a:avLst/>
                <a:gdLst/>
                <a:ahLst/>
                <a:cxnLst>
                  <a:cxn ang="0">
                    <a:pos x="12" y="78"/>
                  </a:cxn>
                  <a:cxn ang="0">
                    <a:pos x="47" y="0"/>
                  </a:cxn>
                  <a:cxn ang="0">
                    <a:pos x="90" y="114"/>
                  </a:cxn>
                  <a:cxn ang="0">
                    <a:pos x="12" y="78"/>
                  </a:cxn>
                </a:cxnLst>
                <a:rect l="0" t="0" r="r" b="b"/>
                <a:pathLst>
                  <a:path w="90" h="126">
                    <a:moveTo>
                      <a:pt x="12" y="78"/>
                    </a:moveTo>
                    <a:cubicBezTo>
                      <a:pt x="0" y="47"/>
                      <a:pt x="16" y="12"/>
                      <a:pt x="47" y="0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58" y="126"/>
                      <a:pt x="23" y="110"/>
                      <a:pt x="12" y="78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79"/>
              <p:cNvSpPr/>
              <p:nvPr/>
            </p:nvSpPr>
            <p:spPr bwMode="auto">
              <a:xfrm>
                <a:off x="4560888" y="3705225"/>
                <a:ext cx="541338" cy="357188"/>
              </a:xfrm>
              <a:custGeom>
                <a:avLst/>
                <a:gdLst/>
                <a:ahLst/>
                <a:cxnLst>
                  <a:cxn ang="0">
                    <a:pos x="395" y="57"/>
                  </a:cxn>
                  <a:cxn ang="0">
                    <a:pos x="352" y="151"/>
                  </a:cxn>
                  <a:cxn ang="0">
                    <a:pos x="108" y="256"/>
                  </a:cxn>
                  <a:cxn ang="0">
                    <a:pos x="14" y="214"/>
                  </a:cxn>
                  <a:cxn ang="0">
                    <a:pos x="14" y="214"/>
                  </a:cxn>
                  <a:cxn ang="0">
                    <a:pos x="57" y="120"/>
                  </a:cxn>
                  <a:cxn ang="0">
                    <a:pos x="301" y="15"/>
                  </a:cxn>
                  <a:cxn ang="0">
                    <a:pos x="395" y="57"/>
                  </a:cxn>
                </a:cxnLst>
                <a:rect l="0" t="0" r="r" b="b"/>
                <a:pathLst>
                  <a:path w="409" h="271">
                    <a:moveTo>
                      <a:pt x="395" y="57"/>
                    </a:moveTo>
                    <a:cubicBezTo>
                      <a:pt x="409" y="95"/>
                      <a:pt x="390" y="137"/>
                      <a:pt x="352" y="151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0" y="271"/>
                      <a:pt x="28" y="251"/>
                      <a:pt x="14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0" y="176"/>
                      <a:pt x="19" y="134"/>
                      <a:pt x="57" y="120"/>
                    </a:cubicBezTo>
                    <a:cubicBezTo>
                      <a:pt x="301" y="15"/>
                      <a:pt x="301" y="15"/>
                      <a:pt x="301" y="15"/>
                    </a:cubicBezTo>
                    <a:cubicBezTo>
                      <a:pt x="339" y="0"/>
                      <a:pt x="381" y="20"/>
                      <a:pt x="395" y="5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80"/>
              <p:cNvSpPr/>
              <p:nvPr/>
            </p:nvSpPr>
            <p:spPr bwMode="auto">
              <a:xfrm>
                <a:off x="4589463" y="3871913"/>
                <a:ext cx="119063" cy="166688"/>
              </a:xfrm>
              <a:custGeom>
                <a:avLst/>
                <a:gdLst/>
                <a:ahLst/>
                <a:cxnLst>
                  <a:cxn ang="0">
                    <a:pos x="12" y="79"/>
                  </a:cxn>
                  <a:cxn ang="0">
                    <a:pos x="48" y="0"/>
                  </a:cxn>
                  <a:cxn ang="0">
                    <a:pos x="90" y="114"/>
                  </a:cxn>
                  <a:cxn ang="0">
                    <a:pos x="12" y="79"/>
                  </a:cxn>
                </a:cxnLst>
                <a:rect l="0" t="0" r="r" b="b"/>
                <a:pathLst>
                  <a:path w="90" h="126">
                    <a:moveTo>
                      <a:pt x="12" y="79"/>
                    </a:moveTo>
                    <a:cubicBezTo>
                      <a:pt x="0" y="47"/>
                      <a:pt x="16" y="12"/>
                      <a:pt x="48" y="0"/>
                    </a:cubicBezTo>
                    <a:cubicBezTo>
                      <a:pt x="90" y="114"/>
                      <a:pt x="90" y="114"/>
                      <a:pt x="90" y="114"/>
                    </a:cubicBezTo>
                    <a:cubicBezTo>
                      <a:pt x="59" y="126"/>
                      <a:pt x="24" y="110"/>
                      <a:pt x="12" y="7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81"/>
              <p:cNvSpPr/>
              <p:nvPr/>
            </p:nvSpPr>
            <p:spPr bwMode="auto">
              <a:xfrm>
                <a:off x="4122738" y="3716338"/>
                <a:ext cx="711200" cy="1022350"/>
              </a:xfrm>
              <a:custGeom>
                <a:avLst/>
                <a:gdLst/>
                <a:ahLst/>
                <a:cxnLst>
                  <a:cxn ang="0">
                    <a:pos x="485" y="66"/>
                  </a:cxn>
                  <a:cxn ang="0">
                    <a:pos x="357" y="9"/>
                  </a:cxn>
                  <a:cxn ang="0">
                    <a:pos x="275" y="5"/>
                  </a:cxn>
                  <a:cxn ang="0">
                    <a:pos x="140" y="5"/>
                  </a:cxn>
                  <a:cxn ang="0">
                    <a:pos x="85" y="5"/>
                  </a:cxn>
                  <a:cxn ang="0">
                    <a:pos x="0" y="80"/>
                  </a:cxn>
                  <a:cxn ang="0">
                    <a:pos x="0" y="136"/>
                  </a:cxn>
                  <a:cxn ang="0">
                    <a:pos x="0" y="540"/>
                  </a:cxn>
                  <a:cxn ang="0">
                    <a:pos x="124" y="675"/>
                  </a:cxn>
                  <a:cxn ang="0">
                    <a:pos x="124" y="773"/>
                  </a:cxn>
                  <a:cxn ang="0">
                    <a:pos x="344" y="773"/>
                  </a:cxn>
                  <a:cxn ang="0">
                    <a:pos x="344" y="596"/>
                  </a:cxn>
                  <a:cxn ang="0">
                    <a:pos x="344" y="552"/>
                  </a:cxn>
                  <a:cxn ang="0">
                    <a:pos x="188" y="148"/>
                  </a:cxn>
                  <a:cxn ang="0">
                    <a:pos x="315" y="151"/>
                  </a:cxn>
                  <a:cxn ang="0">
                    <a:pos x="424" y="198"/>
                  </a:cxn>
                  <a:cxn ang="0">
                    <a:pos x="521" y="162"/>
                  </a:cxn>
                  <a:cxn ang="0">
                    <a:pos x="485" y="66"/>
                  </a:cxn>
                </a:cxnLst>
                <a:rect l="0" t="0" r="r" b="b"/>
                <a:pathLst>
                  <a:path w="538" h="773">
                    <a:moveTo>
                      <a:pt x="485" y="66"/>
                    </a:moveTo>
                    <a:cubicBezTo>
                      <a:pt x="357" y="9"/>
                      <a:pt x="357" y="9"/>
                      <a:pt x="357" y="9"/>
                    </a:cubicBezTo>
                    <a:cubicBezTo>
                      <a:pt x="338" y="0"/>
                      <a:pt x="284" y="5"/>
                      <a:pt x="275" y="5"/>
                    </a:cubicBezTo>
                    <a:cubicBezTo>
                      <a:pt x="140" y="5"/>
                      <a:pt x="140" y="5"/>
                      <a:pt x="140" y="5"/>
                    </a:cubicBezTo>
                    <a:cubicBezTo>
                      <a:pt x="85" y="5"/>
                      <a:pt x="85" y="5"/>
                      <a:pt x="85" y="5"/>
                    </a:cubicBezTo>
                    <a:cubicBezTo>
                      <a:pt x="41" y="5"/>
                      <a:pt x="0" y="35"/>
                      <a:pt x="0" y="80"/>
                    </a:cubicBezTo>
                    <a:cubicBezTo>
                      <a:pt x="0" y="136"/>
                      <a:pt x="0" y="136"/>
                      <a:pt x="0" y="136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0" y="610"/>
                      <a:pt x="56" y="669"/>
                      <a:pt x="124" y="675"/>
                    </a:cubicBezTo>
                    <a:cubicBezTo>
                      <a:pt x="124" y="773"/>
                      <a:pt x="124" y="773"/>
                      <a:pt x="124" y="773"/>
                    </a:cubicBezTo>
                    <a:cubicBezTo>
                      <a:pt x="344" y="773"/>
                      <a:pt x="344" y="773"/>
                      <a:pt x="344" y="773"/>
                    </a:cubicBezTo>
                    <a:cubicBezTo>
                      <a:pt x="344" y="596"/>
                      <a:pt x="344" y="596"/>
                      <a:pt x="344" y="596"/>
                    </a:cubicBezTo>
                    <a:cubicBezTo>
                      <a:pt x="344" y="552"/>
                      <a:pt x="344" y="552"/>
                      <a:pt x="344" y="552"/>
                    </a:cubicBezTo>
                    <a:cubicBezTo>
                      <a:pt x="344" y="303"/>
                      <a:pt x="188" y="148"/>
                      <a:pt x="188" y="148"/>
                    </a:cubicBezTo>
                    <a:cubicBezTo>
                      <a:pt x="188" y="148"/>
                      <a:pt x="283" y="147"/>
                      <a:pt x="315" y="151"/>
                    </a:cubicBezTo>
                    <a:cubicBezTo>
                      <a:pt x="349" y="155"/>
                      <a:pt x="424" y="198"/>
                      <a:pt x="424" y="198"/>
                    </a:cubicBezTo>
                    <a:cubicBezTo>
                      <a:pt x="461" y="215"/>
                      <a:pt x="504" y="199"/>
                      <a:pt x="521" y="162"/>
                    </a:cubicBezTo>
                    <a:cubicBezTo>
                      <a:pt x="538" y="126"/>
                      <a:pt x="522" y="83"/>
                      <a:pt x="485" y="6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82"/>
              <p:cNvSpPr/>
              <p:nvPr/>
            </p:nvSpPr>
            <p:spPr bwMode="auto">
              <a:xfrm>
                <a:off x="4687888" y="3816350"/>
                <a:ext cx="122238" cy="160338"/>
              </a:xfrm>
              <a:custGeom>
                <a:avLst/>
                <a:gdLst/>
                <a:ahLst/>
                <a:cxnLst>
                  <a:cxn ang="0">
                    <a:pos x="78" y="79"/>
                  </a:cxn>
                  <a:cxn ang="0">
                    <a:pos x="0" y="108"/>
                  </a:cxn>
                  <a:cxn ang="0">
                    <a:pos x="49" y="0"/>
                  </a:cxn>
                  <a:cxn ang="0">
                    <a:pos x="78" y="79"/>
                  </a:cxn>
                </a:cxnLst>
                <a:rect l="0" t="0" r="r" b="b"/>
                <a:pathLst>
                  <a:path w="92" h="122">
                    <a:moveTo>
                      <a:pt x="78" y="79"/>
                    </a:moveTo>
                    <a:cubicBezTo>
                      <a:pt x="65" y="109"/>
                      <a:pt x="30" y="122"/>
                      <a:pt x="0" y="108"/>
                    </a:cubicBezTo>
                    <a:cubicBezTo>
                      <a:pt x="49" y="0"/>
                      <a:pt x="49" y="0"/>
                      <a:pt x="49" y="0"/>
                    </a:cubicBezTo>
                    <a:cubicBezTo>
                      <a:pt x="79" y="14"/>
                      <a:pt x="92" y="49"/>
                      <a:pt x="78" y="79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Rectangle 83"/>
              <p:cNvSpPr/>
              <p:nvPr/>
            </p:nvSpPr>
            <p:spPr bwMode="auto">
              <a:xfrm>
                <a:off x="4243388" y="4722813"/>
                <a:ext cx="641350" cy="428625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Rectangle 84"/>
              <p:cNvSpPr/>
              <p:nvPr/>
            </p:nvSpPr>
            <p:spPr bwMode="auto">
              <a:xfrm>
                <a:off x="4576763" y="4722813"/>
                <a:ext cx="307975" cy="428625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85"/>
              <p:cNvSpPr/>
              <p:nvPr/>
            </p:nvSpPr>
            <p:spPr bwMode="auto">
              <a:xfrm>
                <a:off x="4568826" y="3910013"/>
                <a:ext cx="541338" cy="357188"/>
              </a:xfrm>
              <a:custGeom>
                <a:avLst/>
                <a:gdLst/>
                <a:ahLst/>
                <a:cxnLst>
                  <a:cxn ang="0">
                    <a:pos x="395" y="57"/>
                  </a:cxn>
                  <a:cxn ang="0">
                    <a:pos x="352" y="151"/>
                  </a:cxn>
                  <a:cxn ang="0">
                    <a:pos x="107" y="256"/>
                  </a:cxn>
                  <a:cxn ang="0">
                    <a:pos x="14" y="214"/>
                  </a:cxn>
                  <a:cxn ang="0">
                    <a:pos x="14" y="214"/>
                  </a:cxn>
                  <a:cxn ang="0">
                    <a:pos x="56" y="120"/>
                  </a:cxn>
                  <a:cxn ang="0">
                    <a:pos x="301" y="14"/>
                  </a:cxn>
                  <a:cxn ang="0">
                    <a:pos x="395" y="57"/>
                  </a:cxn>
                </a:cxnLst>
                <a:rect l="0" t="0" r="r" b="b"/>
                <a:pathLst>
                  <a:path w="409" h="270">
                    <a:moveTo>
                      <a:pt x="395" y="57"/>
                    </a:moveTo>
                    <a:cubicBezTo>
                      <a:pt x="409" y="95"/>
                      <a:pt x="389" y="137"/>
                      <a:pt x="352" y="151"/>
                    </a:cubicBezTo>
                    <a:cubicBezTo>
                      <a:pt x="107" y="256"/>
                      <a:pt x="107" y="256"/>
                      <a:pt x="107" y="256"/>
                    </a:cubicBezTo>
                    <a:cubicBezTo>
                      <a:pt x="70" y="270"/>
                      <a:pt x="28" y="251"/>
                      <a:pt x="14" y="214"/>
                    </a:cubicBezTo>
                    <a:cubicBezTo>
                      <a:pt x="14" y="214"/>
                      <a:pt x="14" y="214"/>
                      <a:pt x="14" y="214"/>
                    </a:cubicBezTo>
                    <a:cubicBezTo>
                      <a:pt x="0" y="176"/>
                      <a:pt x="19" y="134"/>
                      <a:pt x="56" y="120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339" y="0"/>
                      <a:pt x="380" y="19"/>
                      <a:pt x="395" y="5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86"/>
              <p:cNvSpPr/>
              <p:nvPr/>
            </p:nvSpPr>
            <p:spPr bwMode="auto">
              <a:xfrm>
                <a:off x="4591051" y="4083050"/>
                <a:ext cx="114300" cy="160338"/>
              </a:xfrm>
              <a:custGeom>
                <a:avLst/>
                <a:gdLst/>
                <a:ahLst/>
                <a:cxnLst>
                  <a:cxn ang="0">
                    <a:pos x="12" y="76"/>
                  </a:cxn>
                  <a:cxn ang="0">
                    <a:pos x="46" y="0"/>
                  </a:cxn>
                  <a:cxn ang="0">
                    <a:pos x="87" y="110"/>
                  </a:cxn>
                  <a:cxn ang="0">
                    <a:pos x="12" y="76"/>
                  </a:cxn>
                </a:cxnLst>
                <a:rect l="0" t="0" r="r" b="b"/>
                <a:pathLst>
                  <a:path w="87" h="121">
                    <a:moveTo>
                      <a:pt x="12" y="76"/>
                    </a:moveTo>
                    <a:cubicBezTo>
                      <a:pt x="0" y="45"/>
                      <a:pt x="16" y="11"/>
                      <a:pt x="46" y="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57" y="121"/>
                      <a:pt x="23" y="106"/>
                      <a:pt x="12" y="76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87"/>
              <p:cNvSpPr/>
              <p:nvPr/>
            </p:nvSpPr>
            <p:spPr bwMode="auto">
              <a:xfrm>
                <a:off x="4560888" y="4121150"/>
                <a:ext cx="541338" cy="357188"/>
              </a:xfrm>
              <a:custGeom>
                <a:avLst/>
                <a:gdLst/>
                <a:ahLst/>
                <a:cxnLst>
                  <a:cxn ang="0">
                    <a:pos x="395" y="57"/>
                  </a:cxn>
                  <a:cxn ang="0">
                    <a:pos x="352" y="150"/>
                  </a:cxn>
                  <a:cxn ang="0">
                    <a:pos x="108" y="256"/>
                  </a:cxn>
                  <a:cxn ang="0">
                    <a:pos x="14" y="213"/>
                  </a:cxn>
                  <a:cxn ang="0">
                    <a:pos x="14" y="213"/>
                  </a:cxn>
                  <a:cxn ang="0">
                    <a:pos x="57" y="120"/>
                  </a:cxn>
                  <a:cxn ang="0">
                    <a:pos x="301" y="14"/>
                  </a:cxn>
                  <a:cxn ang="0">
                    <a:pos x="395" y="57"/>
                  </a:cxn>
                </a:cxnLst>
                <a:rect l="0" t="0" r="r" b="b"/>
                <a:pathLst>
                  <a:path w="409" h="270">
                    <a:moveTo>
                      <a:pt x="395" y="57"/>
                    </a:moveTo>
                    <a:cubicBezTo>
                      <a:pt x="409" y="94"/>
                      <a:pt x="390" y="136"/>
                      <a:pt x="352" y="150"/>
                    </a:cubicBezTo>
                    <a:cubicBezTo>
                      <a:pt x="108" y="256"/>
                      <a:pt x="108" y="256"/>
                      <a:pt x="108" y="256"/>
                    </a:cubicBezTo>
                    <a:cubicBezTo>
                      <a:pt x="70" y="270"/>
                      <a:pt x="28" y="251"/>
                      <a:pt x="14" y="213"/>
                    </a:cubicBezTo>
                    <a:cubicBezTo>
                      <a:pt x="14" y="213"/>
                      <a:pt x="14" y="213"/>
                      <a:pt x="14" y="213"/>
                    </a:cubicBezTo>
                    <a:cubicBezTo>
                      <a:pt x="0" y="176"/>
                      <a:pt x="19" y="134"/>
                      <a:pt x="57" y="120"/>
                    </a:cubicBezTo>
                    <a:cubicBezTo>
                      <a:pt x="301" y="14"/>
                      <a:pt x="301" y="14"/>
                      <a:pt x="301" y="14"/>
                    </a:cubicBezTo>
                    <a:cubicBezTo>
                      <a:pt x="339" y="0"/>
                      <a:pt x="381" y="19"/>
                      <a:pt x="395" y="5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88"/>
              <p:cNvSpPr/>
              <p:nvPr/>
            </p:nvSpPr>
            <p:spPr bwMode="auto">
              <a:xfrm>
                <a:off x="4591051" y="4294188"/>
                <a:ext cx="114300" cy="160338"/>
              </a:xfrm>
              <a:custGeom>
                <a:avLst/>
                <a:gdLst/>
                <a:ahLst/>
                <a:cxnLst>
                  <a:cxn ang="0">
                    <a:pos x="12" y="75"/>
                  </a:cxn>
                  <a:cxn ang="0">
                    <a:pos x="46" y="0"/>
                  </a:cxn>
                  <a:cxn ang="0">
                    <a:pos x="87" y="110"/>
                  </a:cxn>
                  <a:cxn ang="0">
                    <a:pos x="12" y="75"/>
                  </a:cxn>
                </a:cxnLst>
                <a:rect l="0" t="0" r="r" b="b"/>
                <a:pathLst>
                  <a:path w="87" h="121">
                    <a:moveTo>
                      <a:pt x="12" y="75"/>
                    </a:moveTo>
                    <a:cubicBezTo>
                      <a:pt x="0" y="45"/>
                      <a:pt x="16" y="11"/>
                      <a:pt x="46" y="0"/>
                    </a:cubicBezTo>
                    <a:cubicBezTo>
                      <a:pt x="87" y="110"/>
                      <a:pt x="87" y="110"/>
                      <a:pt x="87" y="110"/>
                    </a:cubicBezTo>
                    <a:cubicBezTo>
                      <a:pt x="57" y="121"/>
                      <a:pt x="23" y="106"/>
                      <a:pt x="12" y="75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7"/>
          <p:cNvGrpSpPr/>
          <p:nvPr>
            <p:custDataLst>
              <p:tags r:id="rId2"/>
            </p:custDataLst>
          </p:nvPr>
        </p:nvGrpSpPr>
        <p:grpSpPr>
          <a:xfrm>
            <a:off x="4780428" y="3998593"/>
            <a:ext cx="720317" cy="720317"/>
            <a:chOff x="4780428" y="3998593"/>
            <a:chExt cx="720317" cy="720317"/>
          </a:xfrm>
        </p:grpSpPr>
        <p:sp>
          <p:nvSpPr>
            <p:cNvPr id="46" name="Oval 127"/>
            <p:cNvSpPr/>
            <p:nvPr/>
          </p:nvSpPr>
          <p:spPr>
            <a:xfrm>
              <a:off x="4780428" y="3998593"/>
              <a:ext cx="720317" cy="72031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7" name="Group 90"/>
            <p:cNvGrpSpPr/>
            <p:nvPr/>
          </p:nvGrpSpPr>
          <p:grpSpPr>
            <a:xfrm>
              <a:off x="4963323" y="4143978"/>
              <a:ext cx="354533" cy="429567"/>
              <a:chOff x="3543301" y="3363913"/>
              <a:chExt cx="300038" cy="363538"/>
            </a:xfrm>
            <a:solidFill>
              <a:schemeClr val="bg1"/>
            </a:solidFill>
          </p:grpSpPr>
          <p:sp>
            <p:nvSpPr>
              <p:cNvPr id="48" name="Freeform: Shape 128"/>
              <p:cNvSpPr/>
              <p:nvPr/>
            </p:nvSpPr>
            <p:spPr bwMode="auto">
              <a:xfrm>
                <a:off x="3676651" y="3386138"/>
                <a:ext cx="119063" cy="152400"/>
              </a:xfrm>
              <a:custGeom>
                <a:avLst/>
                <a:gdLst/>
                <a:ahLst/>
                <a:cxnLst>
                  <a:cxn ang="0">
                    <a:pos x="32" y="18"/>
                  </a:cxn>
                  <a:cxn ang="0">
                    <a:pos x="4" y="68"/>
                  </a:cxn>
                  <a:cxn ang="0">
                    <a:pos x="4" y="102"/>
                  </a:cxn>
                  <a:cxn ang="0">
                    <a:pos x="5" y="115"/>
                  </a:cxn>
                  <a:cxn ang="0">
                    <a:pos x="6" y="115"/>
                  </a:cxn>
                  <a:cxn ang="0">
                    <a:pos x="20" y="102"/>
                  </a:cxn>
                  <a:cxn ang="0">
                    <a:pos x="20" y="69"/>
                  </a:cxn>
                  <a:cxn ang="0">
                    <a:pos x="58" y="56"/>
                  </a:cxn>
                  <a:cxn ang="0">
                    <a:pos x="89" y="5"/>
                  </a:cxn>
                  <a:cxn ang="0">
                    <a:pos x="32" y="18"/>
                  </a:cxn>
                </a:cxnLst>
                <a:rect l="0" t="0" r="r" b="b"/>
                <a:pathLst>
                  <a:path w="89" h="115">
                    <a:moveTo>
                      <a:pt x="32" y="18"/>
                    </a:moveTo>
                    <a:cubicBezTo>
                      <a:pt x="16" y="30"/>
                      <a:pt x="4" y="51"/>
                      <a:pt x="4" y="68"/>
                    </a:cubicBezTo>
                    <a:cubicBezTo>
                      <a:pt x="4" y="102"/>
                      <a:pt x="4" y="102"/>
                      <a:pt x="4" y="102"/>
                    </a:cubicBezTo>
                    <a:cubicBezTo>
                      <a:pt x="4" y="107"/>
                      <a:pt x="0" y="115"/>
                      <a:pt x="5" y="115"/>
                    </a:cubicBezTo>
                    <a:cubicBezTo>
                      <a:pt x="6" y="115"/>
                      <a:pt x="6" y="115"/>
                      <a:pt x="6" y="115"/>
                    </a:cubicBezTo>
                    <a:cubicBezTo>
                      <a:pt x="11" y="115"/>
                      <a:pt x="20" y="107"/>
                      <a:pt x="20" y="102"/>
                    </a:cubicBezTo>
                    <a:cubicBezTo>
                      <a:pt x="20" y="69"/>
                      <a:pt x="20" y="69"/>
                      <a:pt x="20" y="69"/>
                    </a:cubicBezTo>
                    <a:cubicBezTo>
                      <a:pt x="24" y="69"/>
                      <a:pt x="45" y="66"/>
                      <a:pt x="58" y="56"/>
                    </a:cubicBezTo>
                    <a:cubicBezTo>
                      <a:pt x="83" y="38"/>
                      <a:pt x="89" y="5"/>
                      <a:pt x="89" y="5"/>
                    </a:cubicBezTo>
                    <a:cubicBezTo>
                      <a:pt x="89" y="5"/>
                      <a:pt x="56" y="0"/>
                      <a:pt x="32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129"/>
              <p:cNvSpPr/>
              <p:nvPr/>
            </p:nvSpPr>
            <p:spPr bwMode="auto">
              <a:xfrm>
                <a:off x="3586163" y="3363913"/>
                <a:ext cx="117475" cy="152400"/>
              </a:xfrm>
              <a:custGeom>
                <a:avLst/>
                <a:gdLst/>
                <a:ahLst/>
                <a:cxnLst>
                  <a:cxn ang="0">
                    <a:pos x="56" y="18"/>
                  </a:cxn>
                  <a:cxn ang="0">
                    <a:pos x="85" y="68"/>
                  </a:cxn>
                  <a:cxn ang="0">
                    <a:pos x="85" y="102"/>
                  </a:cxn>
                  <a:cxn ang="0">
                    <a:pos x="84" y="115"/>
                  </a:cxn>
                  <a:cxn ang="0">
                    <a:pos x="82" y="115"/>
                  </a:cxn>
                  <a:cxn ang="0">
                    <a:pos x="69" y="102"/>
                  </a:cxn>
                  <a:cxn ang="0">
                    <a:pos x="69" y="69"/>
                  </a:cxn>
                  <a:cxn ang="0">
                    <a:pos x="30" y="56"/>
                  </a:cxn>
                  <a:cxn ang="0">
                    <a:pos x="0" y="5"/>
                  </a:cxn>
                  <a:cxn ang="0">
                    <a:pos x="56" y="18"/>
                  </a:cxn>
                </a:cxnLst>
                <a:rect l="0" t="0" r="r" b="b"/>
                <a:pathLst>
                  <a:path w="89" h="115">
                    <a:moveTo>
                      <a:pt x="56" y="18"/>
                    </a:moveTo>
                    <a:cubicBezTo>
                      <a:pt x="73" y="30"/>
                      <a:pt x="85" y="51"/>
                      <a:pt x="85" y="68"/>
                    </a:cubicBezTo>
                    <a:cubicBezTo>
                      <a:pt x="85" y="102"/>
                      <a:pt x="85" y="102"/>
                      <a:pt x="85" y="102"/>
                    </a:cubicBezTo>
                    <a:cubicBezTo>
                      <a:pt x="85" y="107"/>
                      <a:pt x="89" y="115"/>
                      <a:pt x="84" y="115"/>
                    </a:cubicBezTo>
                    <a:cubicBezTo>
                      <a:pt x="82" y="115"/>
                      <a:pt x="82" y="115"/>
                      <a:pt x="82" y="115"/>
                    </a:cubicBezTo>
                    <a:cubicBezTo>
                      <a:pt x="77" y="115"/>
                      <a:pt x="69" y="107"/>
                      <a:pt x="69" y="102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5" y="69"/>
                      <a:pt x="43" y="66"/>
                      <a:pt x="30" y="56"/>
                    </a:cubicBezTo>
                    <a:cubicBezTo>
                      <a:pt x="6" y="38"/>
                      <a:pt x="0" y="5"/>
                      <a:pt x="0" y="5"/>
                    </a:cubicBezTo>
                    <a:cubicBezTo>
                      <a:pt x="0" y="5"/>
                      <a:pt x="32" y="0"/>
                      <a:pt x="56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130"/>
              <p:cNvSpPr/>
              <p:nvPr/>
            </p:nvSpPr>
            <p:spPr bwMode="auto">
              <a:xfrm>
                <a:off x="3543301" y="3475038"/>
                <a:ext cx="300038" cy="252413"/>
              </a:xfrm>
              <a:custGeom>
                <a:avLst/>
                <a:gdLst/>
                <a:ahLst/>
                <a:cxnLst>
                  <a:cxn ang="0">
                    <a:pos x="113" y="34"/>
                  </a:cxn>
                  <a:cxn ang="0">
                    <a:pos x="161" y="0"/>
                  </a:cxn>
                  <a:cxn ang="0">
                    <a:pos x="227" y="78"/>
                  </a:cxn>
                  <a:cxn ang="0">
                    <a:pos x="145" y="190"/>
                  </a:cxn>
                  <a:cxn ang="0">
                    <a:pos x="113" y="183"/>
                  </a:cxn>
                  <a:cxn ang="0">
                    <a:pos x="114" y="183"/>
                  </a:cxn>
                  <a:cxn ang="0">
                    <a:pos x="82" y="190"/>
                  </a:cxn>
                  <a:cxn ang="0">
                    <a:pos x="0" y="79"/>
                  </a:cxn>
                  <a:cxn ang="0">
                    <a:pos x="66" y="1"/>
                  </a:cxn>
                  <a:cxn ang="0">
                    <a:pos x="114" y="34"/>
                  </a:cxn>
                  <a:cxn ang="0">
                    <a:pos x="113" y="34"/>
                  </a:cxn>
                </a:cxnLst>
                <a:rect l="0" t="0" r="r" b="b"/>
                <a:pathLst>
                  <a:path w="227" h="190">
                    <a:moveTo>
                      <a:pt x="113" y="34"/>
                    </a:moveTo>
                    <a:cubicBezTo>
                      <a:pt x="113" y="34"/>
                      <a:pt x="126" y="0"/>
                      <a:pt x="161" y="0"/>
                    </a:cubicBezTo>
                    <a:cubicBezTo>
                      <a:pt x="197" y="0"/>
                      <a:pt x="227" y="29"/>
                      <a:pt x="227" y="78"/>
                    </a:cubicBezTo>
                    <a:cubicBezTo>
                      <a:pt x="227" y="127"/>
                      <a:pt x="190" y="190"/>
                      <a:pt x="145" y="190"/>
                    </a:cubicBezTo>
                    <a:cubicBezTo>
                      <a:pt x="113" y="190"/>
                      <a:pt x="113" y="183"/>
                      <a:pt x="113" y="183"/>
                    </a:cubicBezTo>
                    <a:cubicBezTo>
                      <a:pt x="114" y="183"/>
                      <a:pt x="114" y="183"/>
                      <a:pt x="114" y="183"/>
                    </a:cubicBezTo>
                    <a:cubicBezTo>
                      <a:pt x="114" y="183"/>
                      <a:pt x="114" y="190"/>
                      <a:pt x="82" y="190"/>
                    </a:cubicBezTo>
                    <a:cubicBezTo>
                      <a:pt x="37" y="190"/>
                      <a:pt x="0" y="128"/>
                      <a:pt x="0" y="79"/>
                    </a:cubicBezTo>
                    <a:cubicBezTo>
                      <a:pt x="0" y="30"/>
                      <a:pt x="31" y="1"/>
                      <a:pt x="66" y="1"/>
                    </a:cubicBezTo>
                    <a:cubicBezTo>
                      <a:pt x="101" y="1"/>
                      <a:pt x="114" y="34"/>
                      <a:pt x="114" y="34"/>
                    </a:cubicBezTo>
                    <a:lnTo>
                      <a:pt x="113" y="3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" name="千图PPT彼岸天：ID 8661124库_组合 6"/>
          <p:cNvGrpSpPr/>
          <p:nvPr>
            <p:custDataLst>
              <p:tags r:id="rId3"/>
            </p:custDataLst>
          </p:nvPr>
        </p:nvGrpSpPr>
        <p:grpSpPr>
          <a:xfrm>
            <a:off x="6903861" y="3998593"/>
            <a:ext cx="720317" cy="720317"/>
            <a:chOff x="6903861" y="3998593"/>
            <a:chExt cx="720317" cy="720317"/>
          </a:xfrm>
        </p:grpSpPr>
        <p:sp>
          <p:nvSpPr>
            <p:cNvPr id="37" name="Oval 133"/>
            <p:cNvSpPr/>
            <p:nvPr/>
          </p:nvSpPr>
          <p:spPr>
            <a:xfrm>
              <a:off x="6903861" y="3998593"/>
              <a:ext cx="720317" cy="72031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132"/>
            <p:cNvGrpSpPr/>
            <p:nvPr/>
          </p:nvGrpSpPr>
          <p:grpSpPr>
            <a:xfrm>
              <a:off x="7096533" y="4186196"/>
              <a:ext cx="335052" cy="345154"/>
              <a:chOff x="5281613" y="3390900"/>
              <a:chExt cx="315913" cy="325438"/>
            </a:xfrm>
            <a:solidFill>
              <a:schemeClr val="bg1"/>
            </a:solidFill>
          </p:grpSpPr>
          <p:sp>
            <p:nvSpPr>
              <p:cNvPr id="39" name="Freeform: Shape 134"/>
              <p:cNvSpPr/>
              <p:nvPr/>
            </p:nvSpPr>
            <p:spPr bwMode="auto">
              <a:xfrm>
                <a:off x="5424488" y="3557588"/>
                <a:ext cx="158750" cy="158750"/>
              </a:xfrm>
              <a:custGeom>
                <a:avLst/>
                <a:gdLst/>
                <a:ahLst/>
                <a:cxnLst>
                  <a:cxn ang="0">
                    <a:pos x="63" y="112"/>
                  </a:cxn>
                  <a:cxn ang="0">
                    <a:pos x="93" y="112"/>
                  </a:cxn>
                  <a:cxn ang="0">
                    <a:pos x="111" y="94"/>
                  </a:cxn>
                  <a:cxn ang="0">
                    <a:pos x="111" y="64"/>
                  </a:cxn>
                  <a:cxn ang="0">
                    <a:pos x="81" y="33"/>
                  </a:cxn>
                  <a:cxn ang="0">
                    <a:pos x="26" y="9"/>
                  </a:cxn>
                  <a:cxn ang="0">
                    <a:pos x="8" y="27"/>
                  </a:cxn>
                  <a:cxn ang="0">
                    <a:pos x="33" y="81"/>
                  </a:cxn>
                  <a:cxn ang="0">
                    <a:pos x="63" y="112"/>
                  </a:cxn>
                </a:cxnLst>
                <a:rect l="0" t="0" r="r" b="b"/>
                <a:pathLst>
                  <a:path w="120" h="120">
                    <a:moveTo>
                      <a:pt x="63" y="112"/>
                    </a:moveTo>
                    <a:cubicBezTo>
                      <a:pt x="71" y="120"/>
                      <a:pt x="85" y="120"/>
                      <a:pt x="93" y="112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20" y="85"/>
                      <a:pt x="120" y="72"/>
                      <a:pt x="111" y="64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73" y="25"/>
                      <a:pt x="34" y="0"/>
                      <a:pt x="26" y="9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0" y="35"/>
                      <a:pt x="24" y="73"/>
                      <a:pt x="33" y="81"/>
                    </a:cubicBezTo>
                    <a:lnTo>
                      <a:pt x="63" y="11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135"/>
              <p:cNvSpPr/>
              <p:nvPr/>
            </p:nvSpPr>
            <p:spPr bwMode="auto">
              <a:xfrm>
                <a:off x="5473701" y="3608388"/>
                <a:ext cx="87313" cy="85725"/>
              </a:xfrm>
              <a:custGeom>
                <a:avLst/>
                <a:gdLst/>
                <a:ahLst/>
                <a:cxnLst>
                  <a:cxn ang="0">
                    <a:pos x="14" y="54"/>
                  </a:cxn>
                  <a:cxn ang="0">
                    <a:pos x="55" y="14"/>
                  </a:cxn>
                  <a:cxn ang="0">
                    <a:pos x="41" y="0"/>
                  </a:cxn>
                  <a:cxn ang="0">
                    <a:pos x="0" y="40"/>
                  </a:cxn>
                  <a:cxn ang="0">
                    <a:pos x="14" y="54"/>
                  </a:cxn>
                </a:cxnLst>
                <a:rect l="0" t="0" r="r" b="b"/>
                <a:pathLst>
                  <a:path w="55" h="54">
                    <a:moveTo>
                      <a:pt x="14" y="54"/>
                    </a:moveTo>
                    <a:lnTo>
                      <a:pt x="55" y="14"/>
                    </a:lnTo>
                    <a:lnTo>
                      <a:pt x="41" y="0"/>
                    </a:lnTo>
                    <a:lnTo>
                      <a:pt x="0" y="40"/>
                    </a:lnTo>
                    <a:lnTo>
                      <a:pt x="14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36"/>
              <p:cNvSpPr/>
              <p:nvPr/>
            </p:nvSpPr>
            <p:spPr bwMode="auto">
              <a:xfrm>
                <a:off x="5305426" y="3438525"/>
                <a:ext cx="233363" cy="233363"/>
              </a:xfrm>
              <a:custGeom>
                <a:avLst/>
                <a:gdLst/>
                <a:ahLst/>
                <a:cxnLst>
                  <a:cxn ang="0">
                    <a:pos x="106" y="147"/>
                  </a:cxn>
                  <a:cxn ang="0">
                    <a:pos x="147" y="107"/>
                  </a:cxn>
                  <a:cxn ang="0">
                    <a:pos x="40" y="0"/>
                  </a:cxn>
                  <a:cxn ang="0">
                    <a:pos x="0" y="41"/>
                  </a:cxn>
                  <a:cxn ang="0">
                    <a:pos x="106" y="147"/>
                  </a:cxn>
                </a:cxnLst>
                <a:rect l="0" t="0" r="r" b="b"/>
                <a:pathLst>
                  <a:path w="147" h="147">
                    <a:moveTo>
                      <a:pt x="106" y="147"/>
                    </a:moveTo>
                    <a:lnTo>
                      <a:pt x="147" y="107"/>
                    </a:lnTo>
                    <a:lnTo>
                      <a:pt x="40" y="0"/>
                    </a:lnTo>
                    <a:lnTo>
                      <a:pt x="0" y="41"/>
                    </a:lnTo>
                    <a:lnTo>
                      <a:pt x="106" y="14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37"/>
              <p:cNvSpPr/>
              <p:nvPr/>
            </p:nvSpPr>
            <p:spPr bwMode="auto">
              <a:xfrm>
                <a:off x="5281613" y="3414713"/>
                <a:ext cx="87313" cy="873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28"/>
                  </a:cxn>
                  <a:cxn ang="0">
                    <a:pos x="15" y="55"/>
                  </a:cxn>
                  <a:cxn ang="0">
                    <a:pos x="35" y="35"/>
                  </a:cxn>
                  <a:cxn ang="0">
                    <a:pos x="55" y="15"/>
                  </a:cxn>
                  <a:cxn ang="0">
                    <a:pos x="27" y="8"/>
                  </a:cxn>
                  <a:cxn ang="0">
                    <a:pos x="0" y="0"/>
                  </a:cxn>
                </a:cxnLst>
                <a:rect l="0" t="0" r="r" b="b"/>
                <a:pathLst>
                  <a:path w="55" h="55">
                    <a:moveTo>
                      <a:pt x="0" y="0"/>
                    </a:moveTo>
                    <a:lnTo>
                      <a:pt x="7" y="28"/>
                    </a:lnTo>
                    <a:lnTo>
                      <a:pt x="15" y="55"/>
                    </a:lnTo>
                    <a:lnTo>
                      <a:pt x="35" y="35"/>
                    </a:lnTo>
                    <a:lnTo>
                      <a:pt x="55" y="15"/>
                    </a:lnTo>
                    <a:lnTo>
                      <a:pt x="27" y="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38"/>
              <p:cNvSpPr/>
              <p:nvPr/>
            </p:nvSpPr>
            <p:spPr bwMode="auto">
              <a:xfrm>
                <a:off x="5281613" y="3414713"/>
                <a:ext cx="25400" cy="2540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6"/>
                  </a:cxn>
                  <a:cxn ang="0">
                    <a:pos x="10" y="10"/>
                  </a:cxn>
                  <a:cxn ang="0">
                    <a:pos x="16" y="4"/>
                  </a:cxn>
                  <a:cxn ang="0">
                    <a:pos x="0" y="0"/>
                  </a:cxn>
                </a:cxnLst>
                <a:rect l="0" t="0" r="r" b="b"/>
                <a:pathLst>
                  <a:path w="16" h="16">
                    <a:moveTo>
                      <a:pt x="0" y="0"/>
                    </a:moveTo>
                    <a:lnTo>
                      <a:pt x="4" y="16"/>
                    </a:lnTo>
                    <a:lnTo>
                      <a:pt x="10" y="10"/>
                    </a:lnTo>
                    <a:lnTo>
                      <a:pt x="16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39"/>
              <p:cNvSpPr/>
              <p:nvPr/>
            </p:nvSpPr>
            <p:spPr bwMode="auto">
              <a:xfrm>
                <a:off x="5489576" y="3390900"/>
                <a:ext cx="107950" cy="107950"/>
              </a:xfrm>
              <a:custGeom>
                <a:avLst/>
                <a:gdLst/>
                <a:ahLst/>
                <a:cxnLst>
                  <a:cxn ang="0">
                    <a:pos x="53" y="64"/>
                  </a:cxn>
                  <a:cxn ang="0">
                    <a:pos x="11" y="70"/>
                  </a:cxn>
                  <a:cxn ang="0">
                    <a:pos x="17" y="29"/>
                  </a:cxn>
                  <a:cxn ang="0">
                    <a:pos x="82" y="0"/>
                  </a:cxn>
                  <a:cxn ang="0">
                    <a:pos x="53" y="64"/>
                  </a:cxn>
                </a:cxnLst>
                <a:rect l="0" t="0" r="r" b="b"/>
                <a:pathLst>
                  <a:path w="82" h="81">
                    <a:moveTo>
                      <a:pt x="53" y="64"/>
                    </a:moveTo>
                    <a:cubicBezTo>
                      <a:pt x="38" y="78"/>
                      <a:pt x="22" y="81"/>
                      <a:pt x="11" y="70"/>
                    </a:cubicBezTo>
                    <a:cubicBezTo>
                      <a:pt x="0" y="59"/>
                      <a:pt x="4" y="43"/>
                      <a:pt x="17" y="29"/>
                    </a:cubicBezTo>
                    <a:cubicBezTo>
                      <a:pt x="42" y="2"/>
                      <a:pt x="82" y="0"/>
                      <a:pt x="82" y="0"/>
                    </a:cubicBezTo>
                    <a:cubicBezTo>
                      <a:pt x="82" y="0"/>
                      <a:pt x="76" y="43"/>
                      <a:pt x="53" y="6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40"/>
              <p:cNvSpPr/>
              <p:nvPr/>
            </p:nvSpPr>
            <p:spPr bwMode="auto">
              <a:xfrm>
                <a:off x="5281613" y="3486150"/>
                <a:ext cx="219075" cy="219075"/>
              </a:xfrm>
              <a:custGeom>
                <a:avLst/>
                <a:gdLst/>
                <a:ahLst/>
                <a:cxnLst>
                  <a:cxn ang="0">
                    <a:pos x="22" y="162"/>
                  </a:cxn>
                  <a:cxn ang="0">
                    <a:pos x="7" y="162"/>
                  </a:cxn>
                  <a:cxn ang="0">
                    <a:pos x="5" y="159"/>
                  </a:cxn>
                  <a:cxn ang="0">
                    <a:pos x="5" y="144"/>
                  </a:cxn>
                  <a:cxn ang="0">
                    <a:pos x="133" y="4"/>
                  </a:cxn>
                  <a:cxn ang="0">
                    <a:pos x="149" y="4"/>
                  </a:cxn>
                  <a:cxn ang="0">
                    <a:pos x="162" y="17"/>
                  </a:cxn>
                  <a:cxn ang="0">
                    <a:pos x="162" y="33"/>
                  </a:cxn>
                  <a:cxn ang="0">
                    <a:pos x="22" y="162"/>
                  </a:cxn>
                </a:cxnLst>
                <a:rect l="0" t="0" r="r" b="b"/>
                <a:pathLst>
                  <a:path w="166" h="166">
                    <a:moveTo>
                      <a:pt x="22" y="162"/>
                    </a:moveTo>
                    <a:cubicBezTo>
                      <a:pt x="18" y="166"/>
                      <a:pt x="12" y="166"/>
                      <a:pt x="7" y="162"/>
                    </a:cubicBezTo>
                    <a:cubicBezTo>
                      <a:pt x="5" y="159"/>
                      <a:pt x="5" y="159"/>
                      <a:pt x="5" y="159"/>
                    </a:cubicBezTo>
                    <a:cubicBezTo>
                      <a:pt x="1" y="155"/>
                      <a:pt x="0" y="148"/>
                      <a:pt x="5" y="144"/>
                    </a:cubicBezTo>
                    <a:cubicBezTo>
                      <a:pt x="133" y="4"/>
                      <a:pt x="133" y="4"/>
                      <a:pt x="133" y="4"/>
                    </a:cubicBezTo>
                    <a:cubicBezTo>
                      <a:pt x="138" y="0"/>
                      <a:pt x="144" y="0"/>
                      <a:pt x="149" y="4"/>
                    </a:cubicBezTo>
                    <a:cubicBezTo>
                      <a:pt x="162" y="17"/>
                      <a:pt x="162" y="17"/>
                      <a:pt x="162" y="17"/>
                    </a:cubicBezTo>
                    <a:cubicBezTo>
                      <a:pt x="166" y="22"/>
                      <a:pt x="166" y="28"/>
                      <a:pt x="162" y="33"/>
                    </a:cubicBezTo>
                    <a:lnTo>
                      <a:pt x="22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7" name="千图PPT彼岸天：ID 8661124库_文本框 68"/>
          <p:cNvSpPr txBox="1"/>
          <p:nvPr>
            <p:custDataLst>
              <p:tags r:id="rId4"/>
            </p:custDataLst>
          </p:nvPr>
        </p:nvSpPr>
        <p:spPr bwMode="auto">
          <a:xfrm>
            <a:off x="1975639" y="4069120"/>
            <a:ext cx="2804789" cy="579262"/>
          </a:xfrm>
          <a:prstGeom prst="rect">
            <a:avLst/>
          </a:prstGeom>
          <a:noFill/>
        </p:spPr>
        <p:txBody>
          <a:bodyPr wrap="square" lIns="90000" tIns="46800" rIns="288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请替换文字内容复制你的内容到此 </a:t>
            </a:r>
            <a:b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05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请输入文字请输入文字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8" name="千图PPT彼岸天：ID 8661124库_文本框 89"/>
          <p:cNvSpPr txBox="1"/>
          <p:nvPr>
            <p:custDataLst>
              <p:tags r:id="rId5"/>
            </p:custDataLst>
          </p:nvPr>
        </p:nvSpPr>
        <p:spPr bwMode="auto">
          <a:xfrm>
            <a:off x="7624178" y="4069120"/>
            <a:ext cx="2804789" cy="579262"/>
          </a:xfrm>
          <a:prstGeom prst="rect">
            <a:avLst/>
          </a:prstGeom>
          <a:noFill/>
        </p:spPr>
        <p:txBody>
          <a:bodyPr wrap="square" lIns="288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请替换文字内容复制你的内容到此 </a:t>
            </a:r>
            <a:b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05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请输入文字请输入文字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grpSp>
        <p:nvGrpSpPr>
          <p:cNvPr id="9" name="千图PPT彼岸天：ID 8661124库_组合 5"/>
          <p:cNvGrpSpPr/>
          <p:nvPr>
            <p:custDataLst>
              <p:tags r:id="rId6"/>
            </p:custDataLst>
          </p:nvPr>
        </p:nvGrpSpPr>
        <p:grpSpPr>
          <a:xfrm>
            <a:off x="7290282" y="2890073"/>
            <a:ext cx="720317" cy="720317"/>
            <a:chOff x="7290282" y="2845833"/>
            <a:chExt cx="720317" cy="720317"/>
          </a:xfrm>
        </p:grpSpPr>
        <p:sp>
          <p:nvSpPr>
            <p:cNvPr id="33" name="Oval 149"/>
            <p:cNvSpPr/>
            <p:nvPr/>
          </p:nvSpPr>
          <p:spPr>
            <a:xfrm>
              <a:off x="7290282" y="2845833"/>
              <a:ext cx="720317" cy="72031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Group 193"/>
            <p:cNvGrpSpPr/>
            <p:nvPr/>
          </p:nvGrpSpPr>
          <p:grpSpPr>
            <a:xfrm>
              <a:off x="7522886" y="3029887"/>
              <a:ext cx="255112" cy="352208"/>
              <a:chOff x="5011738" y="2427288"/>
              <a:chExt cx="212725" cy="293688"/>
            </a:xfrm>
            <a:solidFill>
              <a:schemeClr val="bg1"/>
            </a:solidFill>
          </p:grpSpPr>
          <p:sp>
            <p:nvSpPr>
              <p:cNvPr id="35" name="Freeform: Shape 194"/>
              <p:cNvSpPr/>
              <p:nvPr/>
            </p:nvSpPr>
            <p:spPr bwMode="auto">
              <a:xfrm>
                <a:off x="5011738" y="2427288"/>
                <a:ext cx="212725" cy="293688"/>
              </a:xfrm>
              <a:custGeom>
                <a:avLst/>
                <a:gdLst/>
                <a:ahLst/>
                <a:cxnLst>
                  <a:cxn ang="0">
                    <a:pos x="78" y="11"/>
                  </a:cxn>
                  <a:cxn ang="0">
                    <a:pos x="84" y="11"/>
                  </a:cxn>
                  <a:cxn ang="0">
                    <a:pos x="84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7" y="11"/>
                  </a:cxn>
                  <a:cxn ang="0">
                    <a:pos x="30" y="52"/>
                  </a:cxn>
                  <a:cxn ang="0">
                    <a:pos x="30" y="64"/>
                  </a:cxn>
                  <a:cxn ang="0">
                    <a:pos x="8" y="105"/>
                  </a:cxn>
                  <a:cxn ang="0">
                    <a:pos x="0" y="105"/>
                  </a:cxn>
                  <a:cxn ang="0">
                    <a:pos x="0" y="116"/>
                  </a:cxn>
                  <a:cxn ang="0">
                    <a:pos x="84" y="116"/>
                  </a:cxn>
                  <a:cxn ang="0">
                    <a:pos x="84" y="105"/>
                  </a:cxn>
                  <a:cxn ang="0">
                    <a:pos x="78" y="105"/>
                  </a:cxn>
                  <a:cxn ang="0">
                    <a:pos x="55" y="64"/>
                  </a:cxn>
                  <a:cxn ang="0">
                    <a:pos x="55" y="52"/>
                  </a:cxn>
                  <a:cxn ang="0">
                    <a:pos x="78" y="11"/>
                  </a:cxn>
                  <a:cxn ang="0">
                    <a:pos x="52" y="69"/>
                  </a:cxn>
                  <a:cxn ang="0">
                    <a:pos x="72" y="105"/>
                  </a:cxn>
                  <a:cxn ang="0">
                    <a:pos x="67" y="105"/>
                  </a:cxn>
                  <a:cxn ang="0">
                    <a:pos x="56" y="93"/>
                  </a:cxn>
                  <a:cxn ang="0">
                    <a:pos x="43" y="77"/>
                  </a:cxn>
                  <a:cxn ang="0">
                    <a:pos x="30" y="93"/>
                  </a:cxn>
                  <a:cxn ang="0">
                    <a:pos x="20" y="105"/>
                  </a:cxn>
                  <a:cxn ang="0">
                    <a:pos x="13" y="105"/>
                  </a:cxn>
                  <a:cxn ang="0">
                    <a:pos x="34" y="69"/>
                  </a:cxn>
                  <a:cxn ang="0">
                    <a:pos x="36" y="69"/>
                  </a:cxn>
                  <a:cxn ang="0">
                    <a:pos x="36" y="48"/>
                  </a:cxn>
                  <a:cxn ang="0">
                    <a:pos x="34" y="47"/>
                  </a:cxn>
                  <a:cxn ang="0">
                    <a:pos x="13" y="11"/>
                  </a:cxn>
                  <a:cxn ang="0">
                    <a:pos x="72" y="11"/>
                  </a:cxn>
                  <a:cxn ang="0">
                    <a:pos x="52" y="47"/>
                  </a:cxn>
                  <a:cxn ang="0">
                    <a:pos x="49" y="48"/>
                  </a:cxn>
                  <a:cxn ang="0">
                    <a:pos x="49" y="69"/>
                  </a:cxn>
                  <a:cxn ang="0">
                    <a:pos x="52" y="69"/>
                  </a:cxn>
                </a:cxnLst>
                <a:rect l="0" t="0" r="r" b="b"/>
                <a:pathLst>
                  <a:path w="84" h="116">
                    <a:moveTo>
                      <a:pt x="78" y="11"/>
                    </a:moveTo>
                    <a:cubicBezTo>
                      <a:pt x="84" y="11"/>
                      <a:pt x="84" y="11"/>
                      <a:pt x="84" y="1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33"/>
                      <a:pt x="16" y="48"/>
                      <a:pt x="30" y="52"/>
                    </a:cubicBezTo>
                    <a:cubicBezTo>
                      <a:pt x="30" y="64"/>
                      <a:pt x="30" y="64"/>
                      <a:pt x="30" y="64"/>
                    </a:cubicBezTo>
                    <a:cubicBezTo>
                      <a:pt x="17" y="69"/>
                      <a:pt x="9" y="83"/>
                      <a:pt x="8" y="10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84" y="116"/>
                      <a:pt x="84" y="116"/>
                      <a:pt x="84" y="116"/>
                    </a:cubicBezTo>
                    <a:cubicBezTo>
                      <a:pt x="84" y="105"/>
                      <a:pt x="84" y="105"/>
                      <a:pt x="84" y="105"/>
                    </a:cubicBezTo>
                    <a:cubicBezTo>
                      <a:pt x="78" y="105"/>
                      <a:pt x="78" y="105"/>
                      <a:pt x="78" y="105"/>
                    </a:cubicBezTo>
                    <a:cubicBezTo>
                      <a:pt x="77" y="83"/>
                      <a:pt x="69" y="69"/>
                      <a:pt x="55" y="64"/>
                    </a:cubicBezTo>
                    <a:cubicBezTo>
                      <a:pt x="55" y="52"/>
                      <a:pt x="55" y="52"/>
                      <a:pt x="55" y="52"/>
                    </a:cubicBezTo>
                    <a:cubicBezTo>
                      <a:pt x="69" y="48"/>
                      <a:pt x="77" y="33"/>
                      <a:pt x="78" y="11"/>
                    </a:cubicBezTo>
                    <a:close/>
                    <a:moveTo>
                      <a:pt x="52" y="69"/>
                    </a:moveTo>
                    <a:cubicBezTo>
                      <a:pt x="67" y="73"/>
                      <a:pt x="72" y="90"/>
                      <a:pt x="72" y="105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43" y="77"/>
                      <a:pt x="43" y="77"/>
                      <a:pt x="43" y="77"/>
                    </a:cubicBezTo>
                    <a:cubicBezTo>
                      <a:pt x="30" y="93"/>
                      <a:pt x="30" y="93"/>
                      <a:pt x="30" y="93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3" y="105"/>
                      <a:pt x="13" y="105"/>
                      <a:pt x="13" y="105"/>
                    </a:cubicBezTo>
                    <a:cubicBezTo>
                      <a:pt x="14" y="90"/>
                      <a:pt x="18" y="73"/>
                      <a:pt x="34" y="69"/>
                    </a:cubicBezTo>
                    <a:cubicBezTo>
                      <a:pt x="36" y="69"/>
                      <a:pt x="36" y="69"/>
                      <a:pt x="36" y="69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18" y="43"/>
                      <a:pt x="14" y="27"/>
                      <a:pt x="13" y="11"/>
                    </a:cubicBezTo>
                    <a:cubicBezTo>
                      <a:pt x="72" y="11"/>
                      <a:pt x="72" y="11"/>
                      <a:pt x="72" y="11"/>
                    </a:cubicBezTo>
                    <a:cubicBezTo>
                      <a:pt x="72" y="27"/>
                      <a:pt x="67" y="43"/>
                      <a:pt x="52" y="47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49" y="69"/>
                      <a:pt x="49" y="69"/>
                      <a:pt x="49" y="69"/>
                    </a:cubicBezTo>
                    <a:lnTo>
                      <a:pt x="52" y="6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195"/>
              <p:cNvSpPr/>
              <p:nvPr/>
            </p:nvSpPr>
            <p:spPr bwMode="auto">
              <a:xfrm>
                <a:off x="5092701" y="2516188"/>
                <a:ext cx="60325" cy="34925"/>
              </a:xfrm>
              <a:custGeom>
                <a:avLst/>
                <a:gdLst/>
                <a:ahLst/>
                <a:cxnLst>
                  <a:cxn ang="0">
                    <a:pos x="38" y="0"/>
                  </a:cxn>
                  <a:cxn ang="0">
                    <a:pos x="0" y="0"/>
                  </a:cxn>
                  <a:cxn ang="0">
                    <a:pos x="9" y="11"/>
                  </a:cxn>
                  <a:cxn ang="0">
                    <a:pos x="19" y="22"/>
                  </a:cxn>
                  <a:cxn ang="0">
                    <a:pos x="29" y="11"/>
                  </a:cxn>
                  <a:cxn ang="0">
                    <a:pos x="38" y="0"/>
                  </a:cxn>
                </a:cxnLst>
                <a:rect l="0" t="0" r="r" b="b"/>
                <a:pathLst>
                  <a:path w="38" h="22">
                    <a:moveTo>
                      <a:pt x="38" y="0"/>
                    </a:moveTo>
                    <a:lnTo>
                      <a:pt x="0" y="0"/>
                    </a:lnTo>
                    <a:lnTo>
                      <a:pt x="9" y="11"/>
                    </a:lnTo>
                    <a:lnTo>
                      <a:pt x="19" y="22"/>
                    </a:lnTo>
                    <a:lnTo>
                      <a:pt x="29" y="11"/>
                    </a:lnTo>
                    <a:lnTo>
                      <a:pt x="38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0" name="千图PPT彼岸天：ID 8661124库_组合 8"/>
          <p:cNvGrpSpPr/>
          <p:nvPr>
            <p:custDataLst>
              <p:tags r:id="rId7"/>
            </p:custDataLst>
          </p:nvPr>
        </p:nvGrpSpPr>
        <p:grpSpPr>
          <a:xfrm>
            <a:off x="4394009" y="2890073"/>
            <a:ext cx="720317" cy="720317"/>
            <a:chOff x="4394009" y="2845833"/>
            <a:chExt cx="720317" cy="720317"/>
          </a:xfrm>
        </p:grpSpPr>
        <p:sp>
          <p:nvSpPr>
            <p:cNvPr id="31" name="Oval 143"/>
            <p:cNvSpPr/>
            <p:nvPr/>
          </p:nvSpPr>
          <p:spPr>
            <a:xfrm>
              <a:off x="4394009" y="2845833"/>
              <a:ext cx="720317" cy="72031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198"/>
            <p:cNvSpPr/>
            <p:nvPr/>
          </p:nvSpPr>
          <p:spPr bwMode="auto">
            <a:xfrm>
              <a:off x="4620209" y="3063516"/>
              <a:ext cx="267916" cy="284950"/>
            </a:xfrm>
            <a:custGeom>
              <a:avLst/>
              <a:gdLst/>
              <a:ahLst/>
              <a:cxnLst>
                <a:cxn ang="0">
                  <a:pos x="102" y="0"/>
                </a:cxn>
                <a:cxn ang="0">
                  <a:pos x="15" y="0"/>
                </a:cxn>
                <a:cxn ang="0">
                  <a:pos x="7" y="7"/>
                </a:cxn>
                <a:cxn ang="0">
                  <a:pos x="7" y="22"/>
                </a:cxn>
                <a:cxn ang="0">
                  <a:pos x="18" y="22"/>
                </a:cxn>
                <a:cxn ang="0">
                  <a:pos x="22" y="26"/>
                </a:cxn>
                <a:cxn ang="0">
                  <a:pos x="18" y="29"/>
                </a:cxn>
                <a:cxn ang="0">
                  <a:pos x="4" y="29"/>
                </a:cxn>
                <a:cxn ang="0">
                  <a:pos x="0" y="33"/>
                </a:cxn>
                <a:cxn ang="0">
                  <a:pos x="4" y="36"/>
                </a:cxn>
                <a:cxn ang="0">
                  <a:pos x="7" y="36"/>
                </a:cxn>
                <a:cxn ang="0">
                  <a:pos x="7" y="51"/>
                </a:cxn>
                <a:cxn ang="0">
                  <a:pos x="18" y="51"/>
                </a:cxn>
                <a:cxn ang="0">
                  <a:pos x="22" y="55"/>
                </a:cxn>
                <a:cxn ang="0">
                  <a:pos x="18" y="58"/>
                </a:cxn>
                <a:cxn ang="0">
                  <a:pos x="4" y="58"/>
                </a:cxn>
                <a:cxn ang="0">
                  <a:pos x="0" y="62"/>
                </a:cxn>
                <a:cxn ang="0">
                  <a:pos x="4" y="66"/>
                </a:cxn>
                <a:cxn ang="0">
                  <a:pos x="7" y="66"/>
                </a:cxn>
                <a:cxn ang="0">
                  <a:pos x="7" y="80"/>
                </a:cxn>
                <a:cxn ang="0">
                  <a:pos x="18" y="80"/>
                </a:cxn>
                <a:cxn ang="0">
                  <a:pos x="22" y="84"/>
                </a:cxn>
                <a:cxn ang="0">
                  <a:pos x="18" y="87"/>
                </a:cxn>
                <a:cxn ang="0">
                  <a:pos x="4" y="87"/>
                </a:cxn>
                <a:cxn ang="0">
                  <a:pos x="0" y="91"/>
                </a:cxn>
                <a:cxn ang="0">
                  <a:pos x="4" y="95"/>
                </a:cxn>
                <a:cxn ang="0">
                  <a:pos x="7" y="95"/>
                </a:cxn>
                <a:cxn ang="0">
                  <a:pos x="7" y="109"/>
                </a:cxn>
                <a:cxn ang="0">
                  <a:pos x="15" y="116"/>
                </a:cxn>
                <a:cxn ang="0">
                  <a:pos x="102" y="116"/>
                </a:cxn>
                <a:cxn ang="0">
                  <a:pos x="109" y="109"/>
                </a:cxn>
                <a:cxn ang="0">
                  <a:pos x="109" y="7"/>
                </a:cxn>
                <a:cxn ang="0">
                  <a:pos x="102" y="0"/>
                </a:cxn>
                <a:cxn ang="0">
                  <a:pos x="87" y="51"/>
                </a:cxn>
                <a:cxn ang="0">
                  <a:pos x="44" y="51"/>
                </a:cxn>
                <a:cxn ang="0">
                  <a:pos x="44" y="22"/>
                </a:cxn>
                <a:cxn ang="0">
                  <a:pos x="87" y="22"/>
                </a:cxn>
                <a:cxn ang="0">
                  <a:pos x="87" y="51"/>
                </a:cxn>
              </a:cxnLst>
              <a:rect l="0" t="0" r="r" b="b"/>
              <a:pathLst>
                <a:path w="109" h="116">
                  <a:moveTo>
                    <a:pt x="10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3"/>
                    <a:pt x="7" y="7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22"/>
                    <a:pt x="22" y="24"/>
                    <a:pt x="22" y="26"/>
                  </a:cubicBezTo>
                  <a:cubicBezTo>
                    <a:pt x="22" y="28"/>
                    <a:pt x="20" y="29"/>
                    <a:pt x="18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2" y="29"/>
                    <a:pt x="0" y="31"/>
                    <a:pt x="0" y="33"/>
                  </a:cubicBezTo>
                  <a:cubicBezTo>
                    <a:pt x="0" y="35"/>
                    <a:pt x="2" y="36"/>
                    <a:pt x="4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20" y="51"/>
                    <a:pt x="22" y="53"/>
                    <a:pt x="22" y="55"/>
                  </a:cubicBezTo>
                  <a:cubicBezTo>
                    <a:pt x="22" y="57"/>
                    <a:pt x="20" y="58"/>
                    <a:pt x="18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2" y="58"/>
                    <a:pt x="0" y="60"/>
                    <a:pt x="0" y="62"/>
                  </a:cubicBezTo>
                  <a:cubicBezTo>
                    <a:pt x="0" y="64"/>
                    <a:pt x="2" y="66"/>
                    <a:pt x="4" y="66"/>
                  </a:cubicBezTo>
                  <a:cubicBezTo>
                    <a:pt x="7" y="66"/>
                    <a:pt x="7" y="66"/>
                    <a:pt x="7" y="66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20" y="80"/>
                    <a:pt x="22" y="82"/>
                    <a:pt x="22" y="84"/>
                  </a:cubicBezTo>
                  <a:cubicBezTo>
                    <a:pt x="22" y="86"/>
                    <a:pt x="20" y="87"/>
                    <a:pt x="18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2" y="87"/>
                    <a:pt x="0" y="89"/>
                    <a:pt x="0" y="91"/>
                  </a:cubicBezTo>
                  <a:cubicBezTo>
                    <a:pt x="0" y="93"/>
                    <a:pt x="2" y="95"/>
                    <a:pt x="4" y="95"/>
                  </a:cubicBezTo>
                  <a:cubicBezTo>
                    <a:pt x="7" y="95"/>
                    <a:pt x="7" y="95"/>
                    <a:pt x="7" y="95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7" y="113"/>
                    <a:pt x="11" y="116"/>
                    <a:pt x="15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6" y="116"/>
                    <a:pt x="109" y="113"/>
                    <a:pt x="109" y="109"/>
                  </a:cubicBezTo>
                  <a:cubicBezTo>
                    <a:pt x="109" y="7"/>
                    <a:pt x="109" y="7"/>
                    <a:pt x="109" y="7"/>
                  </a:cubicBezTo>
                  <a:cubicBezTo>
                    <a:pt x="109" y="3"/>
                    <a:pt x="106" y="0"/>
                    <a:pt x="102" y="0"/>
                  </a:cubicBezTo>
                  <a:close/>
                  <a:moveTo>
                    <a:pt x="87" y="51"/>
                  </a:moveTo>
                  <a:cubicBezTo>
                    <a:pt x="44" y="51"/>
                    <a:pt x="44" y="51"/>
                    <a:pt x="44" y="51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87" y="22"/>
                    <a:pt x="87" y="22"/>
                    <a:pt x="87" y="22"/>
                  </a:cubicBezTo>
                  <a:lnTo>
                    <a:pt x="87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1" name="千图PPT彼岸天：ID 8661124库_文本框 69"/>
          <p:cNvSpPr txBox="1"/>
          <p:nvPr>
            <p:custDataLst>
              <p:tags r:id="rId8"/>
            </p:custDataLst>
          </p:nvPr>
        </p:nvSpPr>
        <p:spPr bwMode="auto">
          <a:xfrm>
            <a:off x="1589220" y="2960600"/>
            <a:ext cx="2804789" cy="579262"/>
          </a:xfrm>
          <a:prstGeom prst="rect">
            <a:avLst/>
          </a:prstGeom>
          <a:noFill/>
        </p:spPr>
        <p:txBody>
          <a:bodyPr wrap="square" lIns="90000" tIns="46800" rIns="288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请替换文字内容复制你的内容到此 </a:t>
            </a:r>
            <a:b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05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请输入文字请输入文字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12" name="千图PPT彼岸天：ID 8661124库_文本框 91"/>
          <p:cNvSpPr txBox="1"/>
          <p:nvPr>
            <p:custDataLst>
              <p:tags r:id="rId9"/>
            </p:custDataLst>
          </p:nvPr>
        </p:nvSpPr>
        <p:spPr bwMode="auto">
          <a:xfrm>
            <a:off x="8010599" y="2960600"/>
            <a:ext cx="2804789" cy="579262"/>
          </a:xfrm>
          <a:prstGeom prst="rect">
            <a:avLst/>
          </a:prstGeom>
          <a:noFill/>
        </p:spPr>
        <p:txBody>
          <a:bodyPr wrap="square" lIns="288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请替换文字内容复制你的内容到此 </a:t>
            </a:r>
            <a:b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05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请输入文字请输入文字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grpSp>
        <p:nvGrpSpPr>
          <p:cNvPr id="13" name="千图PPT彼岸天：ID 8661124库_组合 9"/>
          <p:cNvGrpSpPr/>
          <p:nvPr>
            <p:custDataLst>
              <p:tags r:id="rId10"/>
            </p:custDataLst>
          </p:nvPr>
        </p:nvGrpSpPr>
        <p:grpSpPr>
          <a:xfrm>
            <a:off x="4814194" y="1781552"/>
            <a:ext cx="720317" cy="720317"/>
            <a:chOff x="4814194" y="1781552"/>
            <a:chExt cx="720317" cy="720317"/>
          </a:xfrm>
        </p:grpSpPr>
        <p:sp>
          <p:nvSpPr>
            <p:cNvPr id="22" name="Oval 170"/>
            <p:cNvSpPr/>
            <p:nvPr/>
          </p:nvSpPr>
          <p:spPr>
            <a:xfrm>
              <a:off x="4814194" y="1781552"/>
              <a:ext cx="720317" cy="72031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171"/>
            <p:cNvGrpSpPr/>
            <p:nvPr/>
          </p:nvGrpSpPr>
          <p:grpSpPr>
            <a:xfrm>
              <a:off x="4968765" y="1929259"/>
              <a:ext cx="411181" cy="424886"/>
              <a:chOff x="3475038" y="1590675"/>
              <a:chExt cx="428625" cy="442913"/>
            </a:xfrm>
            <a:solidFill>
              <a:schemeClr val="bg1"/>
            </a:solidFill>
          </p:grpSpPr>
          <p:sp>
            <p:nvSpPr>
              <p:cNvPr id="24" name="Oval 172"/>
              <p:cNvSpPr/>
              <p:nvPr/>
            </p:nvSpPr>
            <p:spPr bwMode="auto">
              <a:xfrm>
                <a:off x="3640138" y="1766888"/>
                <a:ext cx="92075" cy="9048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73"/>
              <p:cNvSpPr/>
              <p:nvPr/>
            </p:nvSpPr>
            <p:spPr bwMode="auto">
              <a:xfrm>
                <a:off x="3600451" y="1590675"/>
                <a:ext cx="173038" cy="442913"/>
              </a:xfrm>
              <a:custGeom>
                <a:avLst/>
                <a:gdLst/>
                <a:ahLst/>
                <a:cxnLst>
                  <a:cxn ang="0">
                    <a:pos x="65" y="335"/>
                  </a:cxn>
                  <a:cxn ang="0">
                    <a:pos x="0" y="168"/>
                  </a:cxn>
                  <a:cxn ang="0">
                    <a:pos x="65" y="0"/>
                  </a:cxn>
                  <a:cxn ang="0">
                    <a:pos x="131" y="168"/>
                  </a:cxn>
                  <a:cxn ang="0">
                    <a:pos x="65" y="335"/>
                  </a:cxn>
                  <a:cxn ang="0">
                    <a:pos x="65" y="8"/>
                  </a:cxn>
                  <a:cxn ang="0">
                    <a:pos x="7" y="168"/>
                  </a:cxn>
                  <a:cxn ang="0">
                    <a:pos x="65" y="328"/>
                  </a:cxn>
                  <a:cxn ang="0">
                    <a:pos x="124" y="168"/>
                  </a:cxn>
                  <a:cxn ang="0">
                    <a:pos x="65" y="8"/>
                  </a:cxn>
                </a:cxnLst>
                <a:rect l="0" t="0" r="r" b="b"/>
                <a:pathLst>
                  <a:path w="131" h="335">
                    <a:moveTo>
                      <a:pt x="65" y="335"/>
                    </a:moveTo>
                    <a:cubicBezTo>
                      <a:pt x="29" y="335"/>
                      <a:pt x="0" y="262"/>
                      <a:pt x="0" y="168"/>
                    </a:cubicBezTo>
                    <a:cubicBezTo>
                      <a:pt x="0" y="74"/>
                      <a:pt x="29" y="0"/>
                      <a:pt x="65" y="0"/>
                    </a:cubicBezTo>
                    <a:cubicBezTo>
                      <a:pt x="102" y="0"/>
                      <a:pt x="131" y="74"/>
                      <a:pt x="131" y="168"/>
                    </a:cubicBezTo>
                    <a:cubicBezTo>
                      <a:pt x="131" y="262"/>
                      <a:pt x="102" y="335"/>
                      <a:pt x="65" y="335"/>
                    </a:cubicBezTo>
                    <a:close/>
                    <a:moveTo>
                      <a:pt x="65" y="8"/>
                    </a:moveTo>
                    <a:cubicBezTo>
                      <a:pt x="34" y="8"/>
                      <a:pt x="7" y="81"/>
                      <a:pt x="7" y="168"/>
                    </a:cubicBezTo>
                    <a:cubicBezTo>
                      <a:pt x="7" y="255"/>
                      <a:pt x="34" y="328"/>
                      <a:pt x="65" y="328"/>
                    </a:cubicBezTo>
                    <a:cubicBezTo>
                      <a:pt x="97" y="328"/>
                      <a:pt x="124" y="255"/>
                      <a:pt x="124" y="168"/>
                    </a:cubicBezTo>
                    <a:cubicBezTo>
                      <a:pt x="124" y="81"/>
                      <a:pt x="97" y="8"/>
                      <a:pt x="65" y="8"/>
                    </a:cubicBezTo>
                    <a:close/>
                  </a:path>
                </a:pathLst>
              </a:custGeom>
              <a:grpFill/>
              <a:ln w="4" cap="flat">
                <a:noFill/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74"/>
              <p:cNvSpPr/>
              <p:nvPr/>
            </p:nvSpPr>
            <p:spPr bwMode="auto">
              <a:xfrm>
                <a:off x="3484563" y="1646238"/>
                <a:ext cx="419100" cy="330200"/>
              </a:xfrm>
              <a:custGeom>
                <a:avLst/>
                <a:gdLst/>
                <a:ahLst/>
                <a:cxnLst>
                  <a:cxn ang="0">
                    <a:pos x="264" y="250"/>
                  </a:cxn>
                  <a:cxn ang="0">
                    <a:pos x="111" y="176"/>
                  </a:cxn>
                  <a:cxn ang="0">
                    <a:pos x="24" y="82"/>
                  </a:cxn>
                  <a:cxn ang="0">
                    <a:pos x="11" y="12"/>
                  </a:cxn>
                  <a:cxn ang="0">
                    <a:pos x="41" y="0"/>
                  </a:cxn>
                  <a:cxn ang="0">
                    <a:pos x="193" y="74"/>
                  </a:cxn>
                  <a:cxn ang="0">
                    <a:pos x="293" y="239"/>
                  </a:cxn>
                  <a:cxn ang="0">
                    <a:pos x="264" y="250"/>
                  </a:cxn>
                  <a:cxn ang="0">
                    <a:pos x="41" y="8"/>
                  </a:cxn>
                  <a:cxn ang="0">
                    <a:pos x="17" y="16"/>
                  </a:cxn>
                  <a:cxn ang="0">
                    <a:pos x="30" y="79"/>
                  </a:cxn>
                  <a:cxn ang="0">
                    <a:pos x="116" y="171"/>
                  </a:cxn>
                  <a:cxn ang="0">
                    <a:pos x="264" y="243"/>
                  </a:cxn>
                  <a:cxn ang="0">
                    <a:pos x="287" y="234"/>
                  </a:cxn>
                  <a:cxn ang="0">
                    <a:pos x="189" y="80"/>
                  </a:cxn>
                  <a:cxn ang="0">
                    <a:pos x="41" y="8"/>
                  </a:cxn>
                </a:cxnLst>
                <a:rect l="0" t="0" r="r" b="b"/>
                <a:pathLst>
                  <a:path w="316" h="250">
                    <a:moveTo>
                      <a:pt x="264" y="250"/>
                    </a:moveTo>
                    <a:cubicBezTo>
                      <a:pt x="227" y="250"/>
                      <a:pt x="167" y="221"/>
                      <a:pt x="111" y="176"/>
                    </a:cubicBezTo>
                    <a:cubicBezTo>
                      <a:pt x="74" y="146"/>
                      <a:pt x="43" y="113"/>
                      <a:pt x="24" y="82"/>
                    </a:cubicBezTo>
                    <a:cubicBezTo>
                      <a:pt x="4" y="51"/>
                      <a:pt x="0" y="26"/>
                      <a:pt x="11" y="12"/>
                    </a:cubicBezTo>
                    <a:cubicBezTo>
                      <a:pt x="17" y="4"/>
                      <a:pt x="27" y="0"/>
                      <a:pt x="41" y="0"/>
                    </a:cubicBezTo>
                    <a:cubicBezTo>
                      <a:pt x="78" y="0"/>
                      <a:pt x="137" y="29"/>
                      <a:pt x="193" y="74"/>
                    </a:cubicBezTo>
                    <a:cubicBezTo>
                      <a:pt x="272" y="138"/>
                      <a:pt x="316" y="210"/>
                      <a:pt x="293" y="239"/>
                    </a:cubicBezTo>
                    <a:cubicBezTo>
                      <a:pt x="287" y="246"/>
                      <a:pt x="277" y="250"/>
                      <a:pt x="264" y="250"/>
                    </a:cubicBezTo>
                    <a:close/>
                    <a:moveTo>
                      <a:pt x="41" y="8"/>
                    </a:moveTo>
                    <a:cubicBezTo>
                      <a:pt x="29" y="8"/>
                      <a:pt x="21" y="10"/>
                      <a:pt x="17" y="16"/>
                    </a:cubicBezTo>
                    <a:cubicBezTo>
                      <a:pt x="8" y="28"/>
                      <a:pt x="12" y="50"/>
                      <a:pt x="30" y="79"/>
                    </a:cubicBezTo>
                    <a:cubicBezTo>
                      <a:pt x="49" y="108"/>
                      <a:pt x="79" y="141"/>
                      <a:pt x="116" y="171"/>
                    </a:cubicBezTo>
                    <a:cubicBezTo>
                      <a:pt x="170" y="214"/>
                      <a:pt x="228" y="243"/>
                      <a:pt x="264" y="243"/>
                    </a:cubicBezTo>
                    <a:cubicBezTo>
                      <a:pt x="275" y="243"/>
                      <a:pt x="283" y="240"/>
                      <a:pt x="287" y="234"/>
                    </a:cubicBezTo>
                    <a:cubicBezTo>
                      <a:pt x="307" y="210"/>
                      <a:pt x="262" y="139"/>
                      <a:pt x="189" y="80"/>
                    </a:cubicBezTo>
                    <a:cubicBezTo>
                      <a:pt x="134" y="36"/>
                      <a:pt x="76" y="8"/>
                      <a:pt x="41" y="8"/>
                    </a:cubicBezTo>
                    <a:close/>
                  </a:path>
                </a:pathLst>
              </a:custGeom>
              <a:grpFill/>
              <a:ln w="4" cap="flat">
                <a:noFill/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75"/>
              <p:cNvSpPr/>
              <p:nvPr/>
            </p:nvSpPr>
            <p:spPr bwMode="auto">
              <a:xfrm>
                <a:off x="3475038" y="1639888"/>
                <a:ext cx="407988" cy="342900"/>
              </a:xfrm>
              <a:custGeom>
                <a:avLst/>
                <a:gdLst/>
                <a:ahLst/>
                <a:cxnLst>
                  <a:cxn ang="0">
                    <a:pos x="51" y="260"/>
                  </a:cxn>
                  <a:cxn ang="0">
                    <a:pos x="25" y="250"/>
                  </a:cxn>
                  <a:cxn ang="0">
                    <a:pos x="117" y="81"/>
                  </a:cxn>
                  <a:cxn ang="0">
                    <a:pos x="269" y="0"/>
                  </a:cxn>
                  <a:cxn ang="0">
                    <a:pos x="296" y="10"/>
                  </a:cxn>
                  <a:cxn ang="0">
                    <a:pos x="286" y="82"/>
                  </a:cxn>
                  <a:cxn ang="0">
                    <a:pos x="204" y="179"/>
                  </a:cxn>
                  <a:cxn ang="0">
                    <a:pos x="51" y="260"/>
                  </a:cxn>
                  <a:cxn ang="0">
                    <a:pos x="269" y="7"/>
                  </a:cxn>
                  <a:cxn ang="0">
                    <a:pos x="122" y="87"/>
                  </a:cxn>
                  <a:cxn ang="0">
                    <a:pos x="30" y="245"/>
                  </a:cxn>
                  <a:cxn ang="0">
                    <a:pos x="51" y="253"/>
                  </a:cxn>
                  <a:cxn ang="0">
                    <a:pos x="199" y="174"/>
                  </a:cxn>
                  <a:cxn ang="0">
                    <a:pos x="280" y="78"/>
                  </a:cxn>
                  <a:cxn ang="0">
                    <a:pos x="290" y="15"/>
                  </a:cxn>
                  <a:cxn ang="0">
                    <a:pos x="269" y="7"/>
                  </a:cxn>
                </a:cxnLst>
                <a:rect l="0" t="0" r="r" b="b"/>
                <a:pathLst>
                  <a:path w="308" h="260">
                    <a:moveTo>
                      <a:pt x="51" y="260"/>
                    </a:moveTo>
                    <a:cubicBezTo>
                      <a:pt x="40" y="260"/>
                      <a:pt x="30" y="257"/>
                      <a:pt x="25" y="250"/>
                    </a:cubicBezTo>
                    <a:cubicBezTo>
                      <a:pt x="0" y="223"/>
                      <a:pt x="41" y="149"/>
                      <a:pt x="117" y="81"/>
                    </a:cubicBezTo>
                    <a:cubicBezTo>
                      <a:pt x="172" y="32"/>
                      <a:pt x="232" y="0"/>
                      <a:pt x="269" y="0"/>
                    </a:cubicBezTo>
                    <a:cubicBezTo>
                      <a:pt x="281" y="0"/>
                      <a:pt x="290" y="3"/>
                      <a:pt x="296" y="10"/>
                    </a:cubicBezTo>
                    <a:cubicBezTo>
                      <a:pt x="308" y="24"/>
                      <a:pt x="304" y="49"/>
                      <a:pt x="286" y="82"/>
                    </a:cubicBezTo>
                    <a:cubicBezTo>
                      <a:pt x="269" y="113"/>
                      <a:pt x="239" y="148"/>
                      <a:pt x="204" y="179"/>
                    </a:cubicBezTo>
                    <a:cubicBezTo>
                      <a:pt x="148" y="229"/>
                      <a:pt x="88" y="260"/>
                      <a:pt x="51" y="260"/>
                    </a:cubicBezTo>
                    <a:close/>
                    <a:moveTo>
                      <a:pt x="269" y="7"/>
                    </a:moveTo>
                    <a:cubicBezTo>
                      <a:pt x="234" y="7"/>
                      <a:pt x="175" y="39"/>
                      <a:pt x="122" y="87"/>
                    </a:cubicBezTo>
                    <a:cubicBezTo>
                      <a:pt x="51" y="149"/>
                      <a:pt x="9" y="222"/>
                      <a:pt x="30" y="245"/>
                    </a:cubicBezTo>
                    <a:cubicBezTo>
                      <a:pt x="34" y="251"/>
                      <a:pt x="42" y="253"/>
                      <a:pt x="51" y="253"/>
                    </a:cubicBezTo>
                    <a:cubicBezTo>
                      <a:pt x="86" y="253"/>
                      <a:pt x="145" y="221"/>
                      <a:pt x="199" y="174"/>
                    </a:cubicBezTo>
                    <a:cubicBezTo>
                      <a:pt x="234" y="143"/>
                      <a:pt x="263" y="109"/>
                      <a:pt x="280" y="78"/>
                    </a:cubicBezTo>
                    <a:cubicBezTo>
                      <a:pt x="296" y="49"/>
                      <a:pt x="300" y="26"/>
                      <a:pt x="290" y="15"/>
                    </a:cubicBezTo>
                    <a:cubicBezTo>
                      <a:pt x="286" y="10"/>
                      <a:pt x="279" y="7"/>
                      <a:pt x="269" y="7"/>
                    </a:cubicBezTo>
                    <a:close/>
                  </a:path>
                </a:pathLst>
              </a:custGeom>
              <a:grpFill/>
              <a:ln w="4" cap="flat">
                <a:noFill/>
                <a:prstDash val="solid"/>
                <a:miter lim="8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Oval 176"/>
              <p:cNvSpPr/>
              <p:nvPr/>
            </p:nvSpPr>
            <p:spPr bwMode="auto">
              <a:xfrm>
                <a:off x="3511551" y="1828800"/>
                <a:ext cx="52388" cy="5238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Oval 177"/>
              <p:cNvSpPr/>
              <p:nvPr/>
            </p:nvSpPr>
            <p:spPr bwMode="auto">
              <a:xfrm>
                <a:off x="3841751" y="1878013"/>
                <a:ext cx="52388" cy="52388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Oval 178"/>
              <p:cNvSpPr/>
              <p:nvPr/>
            </p:nvSpPr>
            <p:spPr bwMode="auto">
              <a:xfrm>
                <a:off x="3622676" y="1593850"/>
                <a:ext cx="52388" cy="53975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14" name="千图PPT彼岸天：ID 8661124库_组合 2"/>
          <p:cNvGrpSpPr/>
          <p:nvPr>
            <p:custDataLst>
              <p:tags r:id="rId11"/>
            </p:custDataLst>
          </p:nvPr>
        </p:nvGrpSpPr>
        <p:grpSpPr>
          <a:xfrm>
            <a:off x="6870098" y="1781552"/>
            <a:ext cx="720317" cy="720317"/>
            <a:chOff x="6870098" y="1781552"/>
            <a:chExt cx="720317" cy="720317"/>
          </a:xfrm>
        </p:grpSpPr>
        <p:sp>
          <p:nvSpPr>
            <p:cNvPr id="17" name="Oval 181"/>
            <p:cNvSpPr/>
            <p:nvPr/>
          </p:nvSpPr>
          <p:spPr>
            <a:xfrm>
              <a:off x="6870098" y="1781552"/>
              <a:ext cx="720317" cy="72031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180"/>
            <p:cNvGrpSpPr/>
            <p:nvPr/>
          </p:nvGrpSpPr>
          <p:grpSpPr>
            <a:xfrm>
              <a:off x="7075690" y="1953265"/>
              <a:ext cx="309136" cy="376868"/>
              <a:chOff x="5287963" y="1638300"/>
              <a:chExt cx="282575" cy="344488"/>
            </a:xfrm>
            <a:solidFill>
              <a:schemeClr val="bg1"/>
            </a:solidFill>
          </p:grpSpPr>
          <p:sp>
            <p:nvSpPr>
              <p:cNvPr id="19" name="Freeform: Shape 182"/>
              <p:cNvSpPr/>
              <p:nvPr/>
            </p:nvSpPr>
            <p:spPr bwMode="auto">
              <a:xfrm>
                <a:off x="5372101" y="1638300"/>
                <a:ext cx="115888" cy="36513"/>
              </a:xfrm>
              <a:custGeom>
                <a:avLst/>
                <a:gdLst/>
                <a:ahLst/>
                <a:cxnLst>
                  <a:cxn ang="0">
                    <a:pos x="88" y="14"/>
                  </a:cxn>
                  <a:cxn ang="0">
                    <a:pos x="74" y="28"/>
                  </a:cxn>
                  <a:cxn ang="0">
                    <a:pos x="14" y="2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14" y="0"/>
                  </a:cxn>
                  <a:cxn ang="0">
                    <a:pos x="74" y="0"/>
                  </a:cxn>
                  <a:cxn ang="0">
                    <a:pos x="88" y="14"/>
                  </a:cxn>
                </a:cxnLst>
                <a:rect l="0" t="0" r="r" b="b"/>
                <a:pathLst>
                  <a:path w="88" h="28">
                    <a:moveTo>
                      <a:pt x="88" y="14"/>
                    </a:moveTo>
                    <a:cubicBezTo>
                      <a:pt x="88" y="22"/>
                      <a:pt x="82" y="28"/>
                      <a:pt x="74" y="28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6" y="28"/>
                      <a:pt x="0" y="22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82" y="0"/>
                      <a:pt x="88" y="6"/>
                      <a:pt x="88" y="1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183"/>
              <p:cNvSpPr/>
              <p:nvPr/>
            </p:nvSpPr>
            <p:spPr bwMode="auto">
              <a:xfrm>
                <a:off x="5287963" y="1665288"/>
                <a:ext cx="282575" cy="317500"/>
              </a:xfrm>
              <a:custGeom>
                <a:avLst/>
                <a:gdLst/>
                <a:ahLst/>
                <a:cxnLst>
                  <a:cxn ang="0">
                    <a:pos x="135" y="73"/>
                  </a:cxn>
                  <a:cxn ang="0">
                    <a:pos x="135" y="0"/>
                  </a:cxn>
                  <a:cxn ang="0">
                    <a:pos x="79" y="0"/>
                  </a:cxn>
                  <a:cxn ang="0">
                    <a:pos x="79" y="73"/>
                  </a:cxn>
                  <a:cxn ang="0">
                    <a:pos x="0" y="214"/>
                  </a:cxn>
                  <a:cxn ang="0">
                    <a:pos x="27" y="240"/>
                  </a:cxn>
                  <a:cxn ang="0">
                    <a:pos x="190" y="240"/>
                  </a:cxn>
                  <a:cxn ang="0">
                    <a:pos x="213" y="214"/>
                  </a:cxn>
                  <a:cxn ang="0">
                    <a:pos x="135" y="73"/>
                  </a:cxn>
                </a:cxnLst>
                <a:rect l="0" t="0" r="r" b="b"/>
                <a:pathLst>
                  <a:path w="213" h="240">
                    <a:moveTo>
                      <a:pt x="135" y="73"/>
                    </a:moveTo>
                    <a:cubicBezTo>
                      <a:pt x="135" y="0"/>
                      <a:pt x="135" y="0"/>
                      <a:pt x="135" y="0"/>
                    </a:cubicBezTo>
                    <a:cubicBezTo>
                      <a:pt x="79" y="0"/>
                      <a:pt x="79" y="0"/>
                      <a:pt x="79" y="0"/>
                    </a:cubicBezTo>
                    <a:cubicBezTo>
                      <a:pt x="79" y="73"/>
                      <a:pt x="79" y="73"/>
                      <a:pt x="79" y="73"/>
                    </a:cubicBezTo>
                    <a:cubicBezTo>
                      <a:pt x="71" y="81"/>
                      <a:pt x="0" y="194"/>
                      <a:pt x="0" y="214"/>
                    </a:cubicBezTo>
                    <a:cubicBezTo>
                      <a:pt x="0" y="228"/>
                      <a:pt x="13" y="240"/>
                      <a:pt x="27" y="240"/>
                    </a:cubicBezTo>
                    <a:cubicBezTo>
                      <a:pt x="190" y="240"/>
                      <a:pt x="190" y="240"/>
                      <a:pt x="190" y="240"/>
                    </a:cubicBezTo>
                    <a:cubicBezTo>
                      <a:pt x="204" y="240"/>
                      <a:pt x="213" y="228"/>
                      <a:pt x="213" y="214"/>
                    </a:cubicBezTo>
                    <a:cubicBezTo>
                      <a:pt x="213" y="192"/>
                      <a:pt x="143" y="82"/>
                      <a:pt x="135" y="7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84"/>
              <p:cNvSpPr/>
              <p:nvPr/>
            </p:nvSpPr>
            <p:spPr bwMode="auto">
              <a:xfrm>
                <a:off x="5322888" y="1839913"/>
                <a:ext cx="217488" cy="115888"/>
              </a:xfrm>
              <a:custGeom>
                <a:avLst/>
                <a:gdLst/>
                <a:ahLst/>
                <a:cxnLst>
                  <a:cxn ang="0">
                    <a:pos x="0" y="69"/>
                  </a:cxn>
                  <a:cxn ang="0">
                    <a:pos x="20" y="88"/>
                  </a:cxn>
                  <a:cxn ang="0">
                    <a:pos x="145" y="88"/>
                  </a:cxn>
                  <a:cxn ang="0">
                    <a:pos x="165" y="69"/>
                  </a:cxn>
                  <a:cxn ang="0">
                    <a:pos x="127" y="0"/>
                  </a:cxn>
                  <a:cxn ang="0">
                    <a:pos x="38" y="0"/>
                  </a:cxn>
                  <a:cxn ang="0">
                    <a:pos x="0" y="69"/>
                  </a:cxn>
                </a:cxnLst>
                <a:rect l="0" t="0" r="r" b="b"/>
                <a:pathLst>
                  <a:path w="165" h="88">
                    <a:moveTo>
                      <a:pt x="0" y="69"/>
                    </a:moveTo>
                    <a:cubicBezTo>
                      <a:pt x="0" y="80"/>
                      <a:pt x="9" y="88"/>
                      <a:pt x="20" y="88"/>
                    </a:cubicBezTo>
                    <a:cubicBezTo>
                      <a:pt x="145" y="88"/>
                      <a:pt x="145" y="88"/>
                      <a:pt x="145" y="88"/>
                    </a:cubicBezTo>
                    <a:cubicBezTo>
                      <a:pt x="156" y="88"/>
                      <a:pt x="165" y="80"/>
                      <a:pt x="165" y="69"/>
                    </a:cubicBezTo>
                    <a:cubicBezTo>
                      <a:pt x="165" y="60"/>
                      <a:pt x="140" y="16"/>
                      <a:pt x="127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25" y="16"/>
                      <a:pt x="0" y="61"/>
                      <a:pt x="0" y="6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15" name="千图PPT彼岸天：ID 8661124库_文本框 70"/>
          <p:cNvSpPr txBox="1"/>
          <p:nvPr>
            <p:custDataLst>
              <p:tags r:id="rId12"/>
            </p:custDataLst>
          </p:nvPr>
        </p:nvSpPr>
        <p:spPr bwMode="auto">
          <a:xfrm>
            <a:off x="2009405" y="1852079"/>
            <a:ext cx="2804789" cy="579262"/>
          </a:xfrm>
          <a:prstGeom prst="rect">
            <a:avLst/>
          </a:prstGeom>
          <a:noFill/>
        </p:spPr>
        <p:txBody>
          <a:bodyPr wrap="square" lIns="90000" tIns="46800" rIns="288000" bIns="46800">
            <a:normAutofit/>
          </a:bodyPr>
          <a:lstStyle/>
          <a:p>
            <a:pPr algn="r" latinLnBrk="0">
              <a:lnSpc>
                <a:spcPct val="120000"/>
              </a:lnSpc>
            </a:pPr>
            <a: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请替换文字内容复制你的内容到此 </a:t>
            </a:r>
            <a:b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05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请输入文字请输入文字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  <p:sp>
        <p:nvSpPr>
          <p:cNvPr id="16" name="千图PPT彼岸天：ID 8661124库_文本框 92"/>
          <p:cNvSpPr txBox="1"/>
          <p:nvPr>
            <p:custDataLst>
              <p:tags r:id="rId13"/>
            </p:custDataLst>
          </p:nvPr>
        </p:nvSpPr>
        <p:spPr bwMode="auto">
          <a:xfrm>
            <a:off x="7590415" y="1852079"/>
            <a:ext cx="2804789" cy="579262"/>
          </a:xfrm>
          <a:prstGeom prst="rect">
            <a:avLst/>
          </a:prstGeom>
          <a:noFill/>
        </p:spPr>
        <p:txBody>
          <a:bodyPr wrap="square" lIns="288000" tIns="46800" rIns="90000" bIns="46800">
            <a:normAutofit/>
          </a:bodyPr>
          <a:lstStyle/>
          <a:p>
            <a:pPr algn="l" latinLnBrk="0">
              <a:lnSpc>
                <a:spcPct val="120000"/>
              </a:lnSpc>
            </a:pPr>
            <a: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请替换文字内容复制你的内容到此 </a:t>
            </a:r>
            <a:br>
              <a:rPr lang="zh-CN" altLang="en-US" sz="105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</a:br>
            <a:r>
              <a:rPr lang="zh-CN" altLang="en-US" sz="1050" b="0" dirty="0" smtClean="0">
                <a:solidFill>
                  <a:schemeClr val="tx1">
                    <a:lumMod val="85000"/>
                    <a:lumOff val="15000"/>
                  </a:schemeClr>
                </a:solidFill>
                <a:effectLst/>
              </a:rPr>
              <a:t>请输入文字请输入文字</a:t>
            </a:r>
            <a:endParaRPr lang="zh-CN" altLang="en-US" sz="1050" b="0" dirty="0">
              <a:solidFill>
                <a:schemeClr val="tx1">
                  <a:lumMod val="85000"/>
                  <a:lumOff val="15000"/>
                </a:schemeClr>
              </a:soli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2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2845562" y="1483694"/>
            <a:ext cx="6501401" cy="4030462"/>
            <a:chOff x="2845562" y="1483694"/>
            <a:chExt cx="6501401" cy="4030462"/>
          </a:xfrm>
        </p:grpSpPr>
        <p:grpSp>
          <p:nvGrpSpPr>
            <p:cNvPr id="4" name="Group 37"/>
            <p:cNvGrpSpPr/>
            <p:nvPr/>
          </p:nvGrpSpPr>
          <p:grpSpPr>
            <a:xfrm>
              <a:off x="4918566" y="3062935"/>
              <a:ext cx="1931072" cy="1929074"/>
              <a:chOff x="3636963" y="2760663"/>
              <a:chExt cx="1533525" cy="1531938"/>
            </a:xfrm>
          </p:grpSpPr>
          <p:sp>
            <p:nvSpPr>
              <p:cNvPr id="107" name="Freeform: Shape 38"/>
              <p:cNvSpPr/>
              <p:nvPr/>
            </p:nvSpPr>
            <p:spPr bwMode="auto">
              <a:xfrm>
                <a:off x="3636963" y="2760663"/>
                <a:ext cx="1533525" cy="1531938"/>
              </a:xfrm>
              <a:custGeom>
                <a:avLst/>
                <a:gdLst/>
                <a:ahLst/>
                <a:cxnLst>
                  <a:cxn ang="0">
                    <a:pos x="686" y="343"/>
                  </a:cxn>
                  <a:cxn ang="0">
                    <a:pos x="646" y="294"/>
                  </a:cxn>
                  <a:cxn ang="0">
                    <a:pos x="671" y="243"/>
                  </a:cxn>
                  <a:cxn ang="0">
                    <a:pos x="618" y="206"/>
                  </a:cxn>
                  <a:cxn ang="0">
                    <a:pos x="626" y="150"/>
                  </a:cxn>
                  <a:cxn ang="0">
                    <a:pos x="565" y="131"/>
                  </a:cxn>
                  <a:cxn ang="0">
                    <a:pos x="556" y="75"/>
                  </a:cxn>
                  <a:cxn ang="0">
                    <a:pos x="493" y="75"/>
                  </a:cxn>
                  <a:cxn ang="0">
                    <a:pos x="467" y="23"/>
                  </a:cxn>
                  <a:cxn ang="0">
                    <a:pos x="406" y="42"/>
                  </a:cxn>
                  <a:cxn ang="0">
                    <a:pos x="366" y="1"/>
                  </a:cxn>
                  <a:cxn ang="0">
                    <a:pos x="319" y="1"/>
                  </a:cxn>
                  <a:cxn ang="0">
                    <a:pos x="279" y="42"/>
                  </a:cxn>
                  <a:cxn ang="0">
                    <a:pos x="219" y="23"/>
                  </a:cxn>
                  <a:cxn ang="0">
                    <a:pos x="193" y="75"/>
                  </a:cxn>
                  <a:cxn ang="0">
                    <a:pos x="129" y="75"/>
                  </a:cxn>
                  <a:cxn ang="0">
                    <a:pos x="120" y="131"/>
                  </a:cxn>
                  <a:cxn ang="0">
                    <a:pos x="59" y="150"/>
                  </a:cxn>
                  <a:cxn ang="0">
                    <a:pos x="67" y="206"/>
                  </a:cxn>
                  <a:cxn ang="0">
                    <a:pos x="15" y="243"/>
                  </a:cxn>
                  <a:cxn ang="0">
                    <a:pos x="39" y="294"/>
                  </a:cxn>
                  <a:cxn ang="0">
                    <a:pos x="0" y="343"/>
                  </a:cxn>
                  <a:cxn ang="0">
                    <a:pos x="35" y="352"/>
                  </a:cxn>
                  <a:cxn ang="0">
                    <a:pos x="4" y="398"/>
                  </a:cxn>
                  <a:cxn ang="0">
                    <a:pos x="52" y="442"/>
                  </a:cxn>
                  <a:cxn ang="0">
                    <a:pos x="35" y="495"/>
                  </a:cxn>
                  <a:cxn ang="0">
                    <a:pos x="94" y="524"/>
                  </a:cxn>
                  <a:cxn ang="0">
                    <a:pos x="93" y="579"/>
                  </a:cxn>
                  <a:cxn ang="0">
                    <a:pos x="158" y="589"/>
                  </a:cxn>
                  <a:cxn ang="0">
                    <a:pos x="173" y="641"/>
                  </a:cxn>
                  <a:cxn ang="0">
                    <a:pos x="238" y="632"/>
                  </a:cxn>
                  <a:cxn ang="0">
                    <a:pos x="268" y="678"/>
                  </a:cxn>
                  <a:cxn ang="0">
                    <a:pos x="327" y="650"/>
                  </a:cxn>
                  <a:cxn ang="0">
                    <a:pos x="359" y="650"/>
                  </a:cxn>
                  <a:cxn ang="0">
                    <a:pos x="417" y="678"/>
                  </a:cxn>
                  <a:cxn ang="0">
                    <a:pos x="448" y="632"/>
                  </a:cxn>
                  <a:cxn ang="0">
                    <a:pos x="512" y="641"/>
                  </a:cxn>
                  <a:cxn ang="0">
                    <a:pos x="528" y="589"/>
                  </a:cxn>
                  <a:cxn ang="0">
                    <a:pos x="592" y="579"/>
                  </a:cxn>
                  <a:cxn ang="0">
                    <a:pos x="592" y="524"/>
                  </a:cxn>
                  <a:cxn ang="0">
                    <a:pos x="650" y="495"/>
                  </a:cxn>
                  <a:cxn ang="0">
                    <a:pos x="634" y="442"/>
                  </a:cxn>
                  <a:cxn ang="0">
                    <a:pos x="681" y="398"/>
                  </a:cxn>
                  <a:cxn ang="0">
                    <a:pos x="650" y="352"/>
                  </a:cxn>
                  <a:cxn ang="0">
                    <a:pos x="343" y="597"/>
                  </a:cxn>
                  <a:cxn ang="0">
                    <a:pos x="343" y="88"/>
                  </a:cxn>
                  <a:cxn ang="0">
                    <a:pos x="343" y="597"/>
                  </a:cxn>
                </a:cxnLst>
                <a:rect l="0" t="0" r="r" b="b"/>
                <a:pathLst>
                  <a:path w="686" h="685">
                    <a:moveTo>
                      <a:pt x="686" y="344"/>
                    </a:moveTo>
                    <a:cubicBezTo>
                      <a:pt x="686" y="344"/>
                      <a:pt x="686" y="343"/>
                      <a:pt x="686" y="343"/>
                    </a:cubicBezTo>
                    <a:cubicBezTo>
                      <a:pt x="686" y="327"/>
                      <a:pt x="685" y="312"/>
                      <a:pt x="683" y="296"/>
                    </a:cubicBezTo>
                    <a:cubicBezTo>
                      <a:pt x="646" y="294"/>
                      <a:pt x="646" y="294"/>
                      <a:pt x="646" y="294"/>
                    </a:cubicBezTo>
                    <a:cubicBezTo>
                      <a:pt x="644" y="283"/>
                      <a:pt x="642" y="272"/>
                      <a:pt x="639" y="261"/>
                    </a:cubicBezTo>
                    <a:cubicBezTo>
                      <a:pt x="671" y="243"/>
                      <a:pt x="671" y="243"/>
                      <a:pt x="671" y="243"/>
                    </a:cubicBezTo>
                    <a:cubicBezTo>
                      <a:pt x="666" y="227"/>
                      <a:pt x="660" y="212"/>
                      <a:pt x="654" y="198"/>
                    </a:cubicBezTo>
                    <a:cubicBezTo>
                      <a:pt x="618" y="206"/>
                      <a:pt x="618" y="206"/>
                      <a:pt x="618" y="206"/>
                    </a:cubicBezTo>
                    <a:cubicBezTo>
                      <a:pt x="613" y="196"/>
                      <a:pt x="608" y="186"/>
                      <a:pt x="601" y="177"/>
                    </a:cubicBezTo>
                    <a:cubicBezTo>
                      <a:pt x="626" y="150"/>
                      <a:pt x="626" y="150"/>
                      <a:pt x="626" y="150"/>
                    </a:cubicBezTo>
                    <a:cubicBezTo>
                      <a:pt x="617" y="137"/>
                      <a:pt x="608" y="124"/>
                      <a:pt x="597" y="113"/>
                    </a:cubicBezTo>
                    <a:cubicBezTo>
                      <a:pt x="565" y="131"/>
                      <a:pt x="565" y="131"/>
                      <a:pt x="565" y="131"/>
                    </a:cubicBezTo>
                    <a:cubicBezTo>
                      <a:pt x="558" y="123"/>
                      <a:pt x="549" y="115"/>
                      <a:pt x="540" y="108"/>
                    </a:cubicBezTo>
                    <a:cubicBezTo>
                      <a:pt x="556" y="75"/>
                      <a:pt x="556" y="75"/>
                      <a:pt x="556" y="75"/>
                    </a:cubicBezTo>
                    <a:cubicBezTo>
                      <a:pt x="544" y="65"/>
                      <a:pt x="531" y="56"/>
                      <a:pt x="517" y="48"/>
                    </a:cubicBezTo>
                    <a:cubicBezTo>
                      <a:pt x="493" y="75"/>
                      <a:pt x="493" y="75"/>
                      <a:pt x="493" y="75"/>
                    </a:cubicBezTo>
                    <a:cubicBezTo>
                      <a:pt x="483" y="69"/>
                      <a:pt x="472" y="64"/>
                      <a:pt x="461" y="59"/>
                    </a:cubicBezTo>
                    <a:cubicBezTo>
                      <a:pt x="467" y="23"/>
                      <a:pt x="467" y="23"/>
                      <a:pt x="467" y="23"/>
                    </a:cubicBezTo>
                    <a:cubicBezTo>
                      <a:pt x="452" y="17"/>
                      <a:pt x="437" y="13"/>
                      <a:pt x="422" y="9"/>
                    </a:cubicBezTo>
                    <a:cubicBezTo>
                      <a:pt x="406" y="42"/>
                      <a:pt x="406" y="42"/>
                      <a:pt x="406" y="42"/>
                    </a:cubicBezTo>
                    <a:cubicBezTo>
                      <a:pt x="395" y="40"/>
                      <a:pt x="383" y="38"/>
                      <a:pt x="372" y="37"/>
                    </a:cubicBezTo>
                    <a:cubicBezTo>
                      <a:pt x="366" y="1"/>
                      <a:pt x="366" y="1"/>
                      <a:pt x="366" y="1"/>
                    </a:cubicBezTo>
                    <a:cubicBezTo>
                      <a:pt x="359" y="0"/>
                      <a:pt x="351" y="0"/>
                      <a:pt x="343" y="0"/>
                    </a:cubicBezTo>
                    <a:cubicBezTo>
                      <a:pt x="335" y="0"/>
                      <a:pt x="327" y="0"/>
                      <a:pt x="319" y="1"/>
                    </a:cubicBezTo>
                    <a:cubicBezTo>
                      <a:pt x="314" y="37"/>
                      <a:pt x="314" y="37"/>
                      <a:pt x="314" y="37"/>
                    </a:cubicBezTo>
                    <a:cubicBezTo>
                      <a:pt x="302" y="38"/>
                      <a:pt x="291" y="40"/>
                      <a:pt x="279" y="42"/>
                    </a:cubicBezTo>
                    <a:cubicBezTo>
                      <a:pt x="264" y="9"/>
                      <a:pt x="264" y="9"/>
                      <a:pt x="264" y="9"/>
                    </a:cubicBezTo>
                    <a:cubicBezTo>
                      <a:pt x="248" y="13"/>
                      <a:pt x="233" y="17"/>
                      <a:pt x="219" y="23"/>
                    </a:cubicBezTo>
                    <a:cubicBezTo>
                      <a:pt x="224" y="59"/>
                      <a:pt x="224" y="59"/>
                      <a:pt x="224" y="59"/>
                    </a:cubicBezTo>
                    <a:cubicBezTo>
                      <a:pt x="213" y="64"/>
                      <a:pt x="203" y="69"/>
                      <a:pt x="193" y="75"/>
                    </a:cubicBezTo>
                    <a:cubicBezTo>
                      <a:pt x="168" y="48"/>
                      <a:pt x="168" y="48"/>
                      <a:pt x="168" y="48"/>
                    </a:cubicBezTo>
                    <a:cubicBezTo>
                      <a:pt x="154" y="56"/>
                      <a:pt x="141" y="65"/>
                      <a:pt x="129" y="75"/>
                    </a:cubicBezTo>
                    <a:cubicBezTo>
                      <a:pt x="145" y="108"/>
                      <a:pt x="145" y="108"/>
                      <a:pt x="145" y="108"/>
                    </a:cubicBezTo>
                    <a:cubicBezTo>
                      <a:pt x="136" y="115"/>
                      <a:pt x="128" y="123"/>
                      <a:pt x="120" y="131"/>
                    </a:cubicBezTo>
                    <a:cubicBezTo>
                      <a:pt x="88" y="113"/>
                      <a:pt x="88" y="113"/>
                      <a:pt x="88" y="113"/>
                    </a:cubicBezTo>
                    <a:cubicBezTo>
                      <a:pt x="78" y="124"/>
                      <a:pt x="68" y="137"/>
                      <a:pt x="59" y="150"/>
                    </a:cubicBezTo>
                    <a:cubicBezTo>
                      <a:pt x="84" y="177"/>
                      <a:pt x="84" y="177"/>
                      <a:pt x="84" y="177"/>
                    </a:cubicBezTo>
                    <a:cubicBezTo>
                      <a:pt x="78" y="186"/>
                      <a:pt x="72" y="196"/>
                      <a:pt x="67" y="206"/>
                    </a:cubicBezTo>
                    <a:cubicBezTo>
                      <a:pt x="32" y="198"/>
                      <a:pt x="32" y="198"/>
                      <a:pt x="32" y="198"/>
                    </a:cubicBezTo>
                    <a:cubicBezTo>
                      <a:pt x="25" y="212"/>
                      <a:pt x="19" y="227"/>
                      <a:pt x="15" y="243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3" y="272"/>
                      <a:pt x="41" y="283"/>
                      <a:pt x="39" y="294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1" y="312"/>
                      <a:pt x="0" y="327"/>
                      <a:pt x="0" y="343"/>
                    </a:cubicBezTo>
                    <a:cubicBezTo>
                      <a:pt x="0" y="343"/>
                      <a:pt x="0" y="344"/>
                      <a:pt x="0" y="344"/>
                    </a:cubicBezTo>
                    <a:cubicBezTo>
                      <a:pt x="35" y="352"/>
                      <a:pt x="35" y="352"/>
                      <a:pt x="35" y="352"/>
                    </a:cubicBezTo>
                    <a:cubicBezTo>
                      <a:pt x="36" y="363"/>
                      <a:pt x="37" y="374"/>
                      <a:pt x="38" y="385"/>
                    </a:cubicBezTo>
                    <a:cubicBezTo>
                      <a:pt x="4" y="398"/>
                      <a:pt x="4" y="398"/>
                      <a:pt x="4" y="398"/>
                    </a:cubicBezTo>
                    <a:cubicBezTo>
                      <a:pt x="7" y="414"/>
                      <a:pt x="10" y="430"/>
                      <a:pt x="15" y="445"/>
                    </a:cubicBezTo>
                    <a:cubicBezTo>
                      <a:pt x="52" y="442"/>
                      <a:pt x="52" y="442"/>
                      <a:pt x="52" y="442"/>
                    </a:cubicBezTo>
                    <a:cubicBezTo>
                      <a:pt x="55" y="453"/>
                      <a:pt x="59" y="463"/>
                      <a:pt x="64" y="473"/>
                    </a:cubicBezTo>
                    <a:cubicBezTo>
                      <a:pt x="35" y="495"/>
                      <a:pt x="35" y="495"/>
                      <a:pt x="35" y="495"/>
                    </a:cubicBezTo>
                    <a:cubicBezTo>
                      <a:pt x="43" y="510"/>
                      <a:pt x="51" y="524"/>
                      <a:pt x="60" y="537"/>
                    </a:cubicBezTo>
                    <a:cubicBezTo>
                      <a:pt x="94" y="524"/>
                      <a:pt x="94" y="524"/>
                      <a:pt x="94" y="524"/>
                    </a:cubicBezTo>
                    <a:cubicBezTo>
                      <a:pt x="100" y="532"/>
                      <a:pt x="107" y="541"/>
                      <a:pt x="114" y="549"/>
                    </a:cubicBezTo>
                    <a:cubicBezTo>
                      <a:pt x="93" y="579"/>
                      <a:pt x="93" y="579"/>
                      <a:pt x="93" y="579"/>
                    </a:cubicBezTo>
                    <a:cubicBezTo>
                      <a:pt x="105" y="591"/>
                      <a:pt x="117" y="602"/>
                      <a:pt x="129" y="612"/>
                    </a:cubicBezTo>
                    <a:cubicBezTo>
                      <a:pt x="158" y="589"/>
                      <a:pt x="158" y="589"/>
                      <a:pt x="158" y="589"/>
                    </a:cubicBezTo>
                    <a:cubicBezTo>
                      <a:pt x="166" y="595"/>
                      <a:pt x="175" y="601"/>
                      <a:pt x="184" y="607"/>
                    </a:cubicBezTo>
                    <a:cubicBezTo>
                      <a:pt x="173" y="641"/>
                      <a:pt x="173" y="641"/>
                      <a:pt x="173" y="641"/>
                    </a:cubicBezTo>
                    <a:cubicBezTo>
                      <a:pt x="187" y="649"/>
                      <a:pt x="202" y="656"/>
                      <a:pt x="217" y="662"/>
                    </a:cubicBezTo>
                    <a:cubicBezTo>
                      <a:pt x="238" y="632"/>
                      <a:pt x="238" y="632"/>
                      <a:pt x="238" y="632"/>
                    </a:cubicBezTo>
                    <a:cubicBezTo>
                      <a:pt x="248" y="636"/>
                      <a:pt x="258" y="639"/>
                      <a:pt x="268" y="641"/>
                    </a:cubicBezTo>
                    <a:cubicBezTo>
                      <a:pt x="268" y="678"/>
                      <a:pt x="268" y="678"/>
                      <a:pt x="268" y="678"/>
                    </a:cubicBezTo>
                    <a:cubicBezTo>
                      <a:pt x="284" y="681"/>
                      <a:pt x="300" y="684"/>
                      <a:pt x="316" y="685"/>
                    </a:cubicBezTo>
                    <a:cubicBezTo>
                      <a:pt x="327" y="650"/>
                      <a:pt x="327" y="650"/>
                      <a:pt x="327" y="650"/>
                    </a:cubicBezTo>
                    <a:cubicBezTo>
                      <a:pt x="332" y="650"/>
                      <a:pt x="337" y="650"/>
                      <a:pt x="343" y="650"/>
                    </a:cubicBezTo>
                    <a:cubicBezTo>
                      <a:pt x="348" y="650"/>
                      <a:pt x="353" y="650"/>
                      <a:pt x="359" y="650"/>
                    </a:cubicBezTo>
                    <a:cubicBezTo>
                      <a:pt x="369" y="685"/>
                      <a:pt x="369" y="685"/>
                      <a:pt x="369" y="685"/>
                    </a:cubicBezTo>
                    <a:cubicBezTo>
                      <a:pt x="386" y="684"/>
                      <a:pt x="402" y="681"/>
                      <a:pt x="417" y="678"/>
                    </a:cubicBezTo>
                    <a:cubicBezTo>
                      <a:pt x="417" y="641"/>
                      <a:pt x="417" y="641"/>
                      <a:pt x="417" y="641"/>
                    </a:cubicBezTo>
                    <a:cubicBezTo>
                      <a:pt x="428" y="639"/>
                      <a:pt x="438" y="636"/>
                      <a:pt x="448" y="632"/>
                    </a:cubicBezTo>
                    <a:cubicBezTo>
                      <a:pt x="468" y="662"/>
                      <a:pt x="468" y="662"/>
                      <a:pt x="468" y="662"/>
                    </a:cubicBezTo>
                    <a:cubicBezTo>
                      <a:pt x="483" y="656"/>
                      <a:pt x="498" y="649"/>
                      <a:pt x="512" y="641"/>
                    </a:cubicBezTo>
                    <a:cubicBezTo>
                      <a:pt x="501" y="607"/>
                      <a:pt x="501" y="607"/>
                      <a:pt x="501" y="607"/>
                    </a:cubicBezTo>
                    <a:cubicBezTo>
                      <a:pt x="510" y="601"/>
                      <a:pt x="519" y="595"/>
                      <a:pt x="528" y="589"/>
                    </a:cubicBezTo>
                    <a:cubicBezTo>
                      <a:pt x="556" y="612"/>
                      <a:pt x="556" y="612"/>
                      <a:pt x="556" y="612"/>
                    </a:cubicBezTo>
                    <a:cubicBezTo>
                      <a:pt x="569" y="602"/>
                      <a:pt x="581" y="591"/>
                      <a:pt x="592" y="579"/>
                    </a:cubicBezTo>
                    <a:cubicBezTo>
                      <a:pt x="571" y="549"/>
                      <a:pt x="571" y="549"/>
                      <a:pt x="571" y="549"/>
                    </a:cubicBezTo>
                    <a:cubicBezTo>
                      <a:pt x="578" y="541"/>
                      <a:pt x="585" y="532"/>
                      <a:pt x="592" y="524"/>
                    </a:cubicBezTo>
                    <a:cubicBezTo>
                      <a:pt x="626" y="537"/>
                      <a:pt x="626" y="537"/>
                      <a:pt x="626" y="537"/>
                    </a:cubicBezTo>
                    <a:cubicBezTo>
                      <a:pt x="635" y="524"/>
                      <a:pt x="643" y="510"/>
                      <a:pt x="650" y="495"/>
                    </a:cubicBezTo>
                    <a:cubicBezTo>
                      <a:pt x="622" y="473"/>
                      <a:pt x="622" y="473"/>
                      <a:pt x="622" y="473"/>
                    </a:cubicBezTo>
                    <a:cubicBezTo>
                      <a:pt x="626" y="463"/>
                      <a:pt x="630" y="453"/>
                      <a:pt x="634" y="442"/>
                    </a:cubicBezTo>
                    <a:cubicBezTo>
                      <a:pt x="670" y="445"/>
                      <a:pt x="670" y="445"/>
                      <a:pt x="670" y="445"/>
                    </a:cubicBezTo>
                    <a:cubicBezTo>
                      <a:pt x="675" y="430"/>
                      <a:pt x="679" y="414"/>
                      <a:pt x="681" y="398"/>
                    </a:cubicBezTo>
                    <a:cubicBezTo>
                      <a:pt x="647" y="385"/>
                      <a:pt x="647" y="385"/>
                      <a:pt x="647" y="385"/>
                    </a:cubicBezTo>
                    <a:cubicBezTo>
                      <a:pt x="649" y="374"/>
                      <a:pt x="650" y="363"/>
                      <a:pt x="650" y="352"/>
                    </a:cubicBezTo>
                    <a:lnTo>
                      <a:pt x="686" y="344"/>
                    </a:lnTo>
                    <a:close/>
                    <a:moveTo>
                      <a:pt x="343" y="597"/>
                    </a:moveTo>
                    <a:cubicBezTo>
                      <a:pt x="202" y="597"/>
                      <a:pt x="88" y="483"/>
                      <a:pt x="88" y="343"/>
                    </a:cubicBezTo>
                    <a:cubicBezTo>
                      <a:pt x="88" y="202"/>
                      <a:pt x="202" y="88"/>
                      <a:pt x="343" y="88"/>
                    </a:cubicBezTo>
                    <a:cubicBezTo>
                      <a:pt x="483" y="88"/>
                      <a:pt x="597" y="202"/>
                      <a:pt x="597" y="343"/>
                    </a:cubicBezTo>
                    <a:cubicBezTo>
                      <a:pt x="597" y="483"/>
                      <a:pt x="483" y="597"/>
                      <a:pt x="343" y="59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Oval 39"/>
              <p:cNvSpPr/>
              <p:nvPr/>
            </p:nvSpPr>
            <p:spPr bwMode="auto">
              <a:xfrm>
                <a:off x="3965575" y="3089276"/>
                <a:ext cx="876300" cy="874713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40"/>
            <p:cNvGrpSpPr/>
            <p:nvPr/>
          </p:nvGrpSpPr>
          <p:grpSpPr>
            <a:xfrm>
              <a:off x="3497250" y="3422762"/>
              <a:ext cx="903566" cy="919558"/>
              <a:chOff x="2508251" y="3046413"/>
              <a:chExt cx="717550" cy="730250"/>
            </a:xfrm>
          </p:grpSpPr>
          <p:sp>
            <p:nvSpPr>
              <p:cNvPr id="105" name="Freeform: Shape 41"/>
              <p:cNvSpPr/>
              <p:nvPr/>
            </p:nvSpPr>
            <p:spPr bwMode="auto">
              <a:xfrm>
                <a:off x="2508251" y="3046413"/>
                <a:ext cx="717550" cy="730250"/>
              </a:xfrm>
              <a:custGeom>
                <a:avLst/>
                <a:gdLst/>
                <a:ahLst/>
                <a:cxnLst>
                  <a:cxn ang="0">
                    <a:pos x="321" y="183"/>
                  </a:cxn>
                  <a:cxn ang="0">
                    <a:pos x="321" y="141"/>
                  </a:cxn>
                  <a:cxn ang="0">
                    <a:pos x="290" y="136"/>
                  </a:cxn>
                  <a:cxn ang="0">
                    <a:pos x="275" y="98"/>
                  </a:cxn>
                  <a:cxn ang="0">
                    <a:pos x="296" y="75"/>
                  </a:cxn>
                  <a:cxn ang="0">
                    <a:pos x="269" y="42"/>
                  </a:cxn>
                  <a:cxn ang="0">
                    <a:pos x="241" y="59"/>
                  </a:cxn>
                  <a:cxn ang="0">
                    <a:pos x="206" y="39"/>
                  </a:cxn>
                  <a:cxn ang="0">
                    <a:pos x="207" y="7"/>
                  </a:cxn>
                  <a:cxn ang="0">
                    <a:pos x="165" y="0"/>
                  </a:cxn>
                  <a:cxn ang="0">
                    <a:pos x="155" y="31"/>
                  </a:cxn>
                  <a:cxn ang="0">
                    <a:pos x="116" y="39"/>
                  </a:cxn>
                  <a:cxn ang="0">
                    <a:pos x="96" y="13"/>
                  </a:cxn>
                  <a:cxn ang="0">
                    <a:pos x="59" y="34"/>
                  </a:cxn>
                  <a:cxn ang="0">
                    <a:pos x="71" y="66"/>
                  </a:cxn>
                  <a:cxn ang="0">
                    <a:pos x="47" y="96"/>
                  </a:cxn>
                  <a:cxn ang="0">
                    <a:pos x="14" y="89"/>
                  </a:cxn>
                  <a:cxn ang="0">
                    <a:pos x="0" y="129"/>
                  </a:cxn>
                  <a:cxn ang="0">
                    <a:pos x="30" y="145"/>
                  </a:cxn>
                  <a:cxn ang="0">
                    <a:pos x="29" y="163"/>
                  </a:cxn>
                  <a:cxn ang="0">
                    <a:pos x="30" y="184"/>
                  </a:cxn>
                  <a:cxn ang="0">
                    <a:pos x="1" y="200"/>
                  </a:cxn>
                  <a:cxn ang="0">
                    <a:pos x="15" y="240"/>
                  </a:cxn>
                  <a:cxn ang="0">
                    <a:pos x="49" y="233"/>
                  </a:cxn>
                  <a:cxn ang="0">
                    <a:pos x="74" y="262"/>
                  </a:cxn>
                  <a:cxn ang="0">
                    <a:pos x="61" y="293"/>
                  </a:cxn>
                  <a:cxn ang="0">
                    <a:pos x="98" y="315"/>
                  </a:cxn>
                  <a:cxn ang="0">
                    <a:pos x="119" y="288"/>
                  </a:cxn>
                  <a:cxn ang="0">
                    <a:pos x="158" y="295"/>
                  </a:cxn>
                  <a:cxn ang="0">
                    <a:pos x="168" y="326"/>
                  </a:cxn>
                  <a:cxn ang="0">
                    <a:pos x="210" y="319"/>
                  </a:cxn>
                  <a:cxn ang="0">
                    <a:pos x="209" y="286"/>
                  </a:cxn>
                  <a:cxn ang="0">
                    <a:pos x="243" y="266"/>
                  </a:cxn>
                  <a:cxn ang="0">
                    <a:pos x="271" y="282"/>
                  </a:cxn>
                  <a:cxn ang="0">
                    <a:pos x="298" y="250"/>
                  </a:cxn>
                  <a:cxn ang="0">
                    <a:pos x="277" y="226"/>
                  </a:cxn>
                  <a:cxn ang="0">
                    <a:pos x="290" y="188"/>
                  </a:cxn>
                  <a:cxn ang="0">
                    <a:pos x="321" y="183"/>
                  </a:cxn>
                  <a:cxn ang="0">
                    <a:pos x="161" y="260"/>
                  </a:cxn>
                  <a:cxn ang="0">
                    <a:pos x="64" y="163"/>
                  </a:cxn>
                  <a:cxn ang="0">
                    <a:pos x="161" y="67"/>
                  </a:cxn>
                  <a:cxn ang="0">
                    <a:pos x="257" y="163"/>
                  </a:cxn>
                  <a:cxn ang="0">
                    <a:pos x="161" y="260"/>
                  </a:cxn>
                </a:cxnLst>
                <a:rect l="0" t="0" r="r" b="b"/>
                <a:pathLst>
                  <a:path w="321" h="326">
                    <a:moveTo>
                      <a:pt x="321" y="183"/>
                    </a:moveTo>
                    <a:cubicBezTo>
                      <a:pt x="321" y="141"/>
                      <a:pt x="321" y="141"/>
                      <a:pt x="321" y="141"/>
                    </a:cubicBezTo>
                    <a:cubicBezTo>
                      <a:pt x="290" y="136"/>
                      <a:pt x="290" y="136"/>
                      <a:pt x="290" y="136"/>
                    </a:cubicBezTo>
                    <a:cubicBezTo>
                      <a:pt x="287" y="122"/>
                      <a:pt x="282" y="110"/>
                      <a:pt x="275" y="98"/>
                    </a:cubicBezTo>
                    <a:cubicBezTo>
                      <a:pt x="296" y="75"/>
                      <a:pt x="296" y="75"/>
                      <a:pt x="296" y="75"/>
                    </a:cubicBezTo>
                    <a:cubicBezTo>
                      <a:pt x="269" y="42"/>
                      <a:pt x="269" y="42"/>
                      <a:pt x="269" y="42"/>
                    </a:cubicBezTo>
                    <a:cubicBezTo>
                      <a:pt x="241" y="59"/>
                      <a:pt x="241" y="59"/>
                      <a:pt x="241" y="59"/>
                    </a:cubicBezTo>
                    <a:cubicBezTo>
                      <a:pt x="231" y="51"/>
                      <a:pt x="219" y="44"/>
                      <a:pt x="206" y="39"/>
                    </a:cubicBezTo>
                    <a:cubicBezTo>
                      <a:pt x="207" y="7"/>
                      <a:pt x="207" y="7"/>
                      <a:pt x="207" y="7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41" y="32"/>
                      <a:pt x="128" y="34"/>
                      <a:pt x="116" y="39"/>
                    </a:cubicBezTo>
                    <a:cubicBezTo>
                      <a:pt x="96" y="13"/>
                      <a:pt x="96" y="13"/>
                      <a:pt x="96" y="13"/>
                    </a:cubicBezTo>
                    <a:cubicBezTo>
                      <a:pt x="59" y="34"/>
                      <a:pt x="59" y="34"/>
                      <a:pt x="59" y="34"/>
                    </a:cubicBezTo>
                    <a:cubicBezTo>
                      <a:pt x="71" y="66"/>
                      <a:pt x="71" y="66"/>
                      <a:pt x="71" y="66"/>
                    </a:cubicBezTo>
                    <a:cubicBezTo>
                      <a:pt x="62" y="75"/>
                      <a:pt x="54" y="85"/>
                      <a:pt x="47" y="96"/>
                    </a:cubicBezTo>
                    <a:cubicBezTo>
                      <a:pt x="14" y="89"/>
                      <a:pt x="14" y="89"/>
                      <a:pt x="14" y="8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30" y="145"/>
                      <a:pt x="30" y="145"/>
                      <a:pt x="30" y="145"/>
                    </a:cubicBezTo>
                    <a:cubicBezTo>
                      <a:pt x="29" y="151"/>
                      <a:pt x="29" y="157"/>
                      <a:pt x="29" y="163"/>
                    </a:cubicBezTo>
                    <a:cubicBezTo>
                      <a:pt x="29" y="170"/>
                      <a:pt x="29" y="177"/>
                      <a:pt x="30" y="184"/>
                    </a:cubicBezTo>
                    <a:cubicBezTo>
                      <a:pt x="1" y="200"/>
                      <a:pt x="1" y="200"/>
                      <a:pt x="1" y="200"/>
                    </a:cubicBezTo>
                    <a:cubicBezTo>
                      <a:pt x="15" y="240"/>
                      <a:pt x="15" y="240"/>
                      <a:pt x="15" y="240"/>
                    </a:cubicBezTo>
                    <a:cubicBezTo>
                      <a:pt x="49" y="233"/>
                      <a:pt x="49" y="233"/>
                      <a:pt x="49" y="233"/>
                    </a:cubicBezTo>
                    <a:cubicBezTo>
                      <a:pt x="56" y="244"/>
                      <a:pt x="64" y="254"/>
                      <a:pt x="74" y="262"/>
                    </a:cubicBezTo>
                    <a:cubicBezTo>
                      <a:pt x="61" y="293"/>
                      <a:pt x="61" y="293"/>
                      <a:pt x="61" y="293"/>
                    </a:cubicBezTo>
                    <a:cubicBezTo>
                      <a:pt x="98" y="315"/>
                      <a:pt x="98" y="315"/>
                      <a:pt x="98" y="315"/>
                    </a:cubicBezTo>
                    <a:cubicBezTo>
                      <a:pt x="119" y="288"/>
                      <a:pt x="119" y="288"/>
                      <a:pt x="119" y="288"/>
                    </a:cubicBezTo>
                    <a:cubicBezTo>
                      <a:pt x="131" y="292"/>
                      <a:pt x="144" y="295"/>
                      <a:pt x="158" y="295"/>
                    </a:cubicBezTo>
                    <a:cubicBezTo>
                      <a:pt x="168" y="326"/>
                      <a:pt x="168" y="326"/>
                      <a:pt x="168" y="326"/>
                    </a:cubicBezTo>
                    <a:cubicBezTo>
                      <a:pt x="210" y="319"/>
                      <a:pt x="210" y="319"/>
                      <a:pt x="210" y="319"/>
                    </a:cubicBezTo>
                    <a:cubicBezTo>
                      <a:pt x="209" y="286"/>
                      <a:pt x="209" y="286"/>
                      <a:pt x="209" y="286"/>
                    </a:cubicBezTo>
                    <a:cubicBezTo>
                      <a:pt x="221" y="281"/>
                      <a:pt x="233" y="274"/>
                      <a:pt x="243" y="266"/>
                    </a:cubicBezTo>
                    <a:cubicBezTo>
                      <a:pt x="271" y="282"/>
                      <a:pt x="271" y="282"/>
                      <a:pt x="271" y="282"/>
                    </a:cubicBezTo>
                    <a:cubicBezTo>
                      <a:pt x="298" y="250"/>
                      <a:pt x="298" y="250"/>
                      <a:pt x="298" y="250"/>
                    </a:cubicBezTo>
                    <a:cubicBezTo>
                      <a:pt x="277" y="226"/>
                      <a:pt x="277" y="226"/>
                      <a:pt x="277" y="226"/>
                    </a:cubicBezTo>
                    <a:cubicBezTo>
                      <a:pt x="283" y="214"/>
                      <a:pt x="287" y="201"/>
                      <a:pt x="290" y="188"/>
                    </a:cubicBezTo>
                    <a:lnTo>
                      <a:pt x="321" y="183"/>
                    </a:lnTo>
                    <a:close/>
                    <a:moveTo>
                      <a:pt x="161" y="260"/>
                    </a:moveTo>
                    <a:cubicBezTo>
                      <a:pt x="107" y="260"/>
                      <a:pt x="64" y="216"/>
                      <a:pt x="64" y="163"/>
                    </a:cubicBezTo>
                    <a:cubicBezTo>
                      <a:pt x="64" y="110"/>
                      <a:pt x="107" y="67"/>
                      <a:pt x="161" y="67"/>
                    </a:cubicBezTo>
                    <a:cubicBezTo>
                      <a:pt x="214" y="67"/>
                      <a:pt x="257" y="110"/>
                      <a:pt x="257" y="163"/>
                    </a:cubicBezTo>
                    <a:cubicBezTo>
                      <a:pt x="257" y="216"/>
                      <a:pt x="214" y="260"/>
                      <a:pt x="161" y="26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Oval 42"/>
              <p:cNvSpPr/>
              <p:nvPr/>
            </p:nvSpPr>
            <p:spPr bwMode="auto">
              <a:xfrm>
                <a:off x="2684146" y="3228658"/>
                <a:ext cx="365760" cy="365760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6" name="Group 43"/>
            <p:cNvGrpSpPr/>
            <p:nvPr/>
          </p:nvGrpSpPr>
          <p:grpSpPr>
            <a:xfrm>
              <a:off x="6629744" y="2603156"/>
              <a:ext cx="911562" cy="919558"/>
              <a:chOff x="4995863" y="2395538"/>
              <a:chExt cx="723900" cy="730250"/>
            </a:xfrm>
          </p:grpSpPr>
          <p:sp>
            <p:nvSpPr>
              <p:cNvPr id="103" name="Freeform: Shape 44"/>
              <p:cNvSpPr/>
              <p:nvPr/>
            </p:nvSpPr>
            <p:spPr bwMode="auto">
              <a:xfrm>
                <a:off x="4995863" y="2395538"/>
                <a:ext cx="723900" cy="730250"/>
              </a:xfrm>
              <a:custGeom>
                <a:avLst/>
                <a:gdLst/>
                <a:ahLst/>
                <a:cxnLst>
                  <a:cxn ang="0">
                    <a:pos x="324" y="138"/>
                  </a:cxn>
                  <a:cxn ang="0">
                    <a:pos x="312" y="97"/>
                  </a:cxn>
                  <a:cxn ang="0">
                    <a:pos x="280" y="101"/>
                  </a:cxn>
                  <a:cxn ang="0">
                    <a:pos x="256" y="69"/>
                  </a:cxn>
                  <a:cxn ang="0">
                    <a:pos x="270" y="41"/>
                  </a:cxn>
                  <a:cxn ang="0">
                    <a:pos x="235" y="17"/>
                  </a:cxn>
                  <a:cxn ang="0">
                    <a:pos x="213" y="40"/>
                  </a:cxn>
                  <a:cxn ang="0">
                    <a:pos x="174" y="31"/>
                  </a:cxn>
                  <a:cxn ang="0">
                    <a:pos x="166" y="0"/>
                  </a:cxn>
                  <a:cxn ang="0">
                    <a:pos x="124" y="5"/>
                  </a:cxn>
                  <a:cxn ang="0">
                    <a:pos x="122" y="38"/>
                  </a:cxn>
                  <a:cxn ang="0">
                    <a:pos x="87" y="55"/>
                  </a:cxn>
                  <a:cxn ang="0">
                    <a:pos x="60" y="36"/>
                  </a:cxn>
                  <a:cxn ang="0">
                    <a:pos x="31" y="67"/>
                  </a:cxn>
                  <a:cxn ang="0">
                    <a:pos x="51" y="94"/>
                  </a:cxn>
                  <a:cxn ang="0">
                    <a:pos x="36" y="129"/>
                  </a:cxn>
                  <a:cxn ang="0">
                    <a:pos x="3" y="132"/>
                  </a:cxn>
                  <a:cxn ang="0">
                    <a:pos x="0" y="174"/>
                  </a:cxn>
                  <a:cxn ang="0">
                    <a:pos x="33" y="182"/>
                  </a:cxn>
                  <a:cxn ang="0">
                    <a:pos x="37" y="199"/>
                  </a:cxn>
                  <a:cxn ang="0">
                    <a:pos x="44" y="218"/>
                  </a:cxn>
                  <a:cxn ang="0">
                    <a:pos x="20" y="242"/>
                  </a:cxn>
                  <a:cxn ang="0">
                    <a:pos x="45" y="276"/>
                  </a:cxn>
                  <a:cxn ang="0">
                    <a:pos x="75" y="261"/>
                  </a:cxn>
                  <a:cxn ang="0">
                    <a:pos x="107" y="282"/>
                  </a:cxn>
                  <a:cxn ang="0">
                    <a:pos x="104" y="315"/>
                  </a:cxn>
                  <a:cxn ang="0">
                    <a:pos x="145" y="326"/>
                  </a:cxn>
                  <a:cxn ang="0">
                    <a:pos x="158" y="294"/>
                  </a:cxn>
                  <a:cxn ang="0">
                    <a:pos x="197" y="290"/>
                  </a:cxn>
                  <a:cxn ang="0">
                    <a:pos x="215" y="317"/>
                  </a:cxn>
                  <a:cxn ang="0">
                    <a:pos x="253" y="299"/>
                  </a:cxn>
                  <a:cxn ang="0">
                    <a:pos x="243" y="267"/>
                  </a:cxn>
                  <a:cxn ang="0">
                    <a:pos x="271" y="239"/>
                  </a:cxn>
                  <a:cxn ang="0">
                    <a:pos x="302" y="248"/>
                  </a:cxn>
                  <a:cxn ang="0">
                    <a:pos x="319" y="209"/>
                  </a:cxn>
                  <a:cxn ang="0">
                    <a:pos x="292" y="191"/>
                  </a:cxn>
                  <a:cxn ang="0">
                    <a:pos x="295" y="151"/>
                  </a:cxn>
                  <a:cxn ang="0">
                    <a:pos x="324" y="138"/>
                  </a:cxn>
                  <a:cxn ang="0">
                    <a:pos x="190" y="256"/>
                  </a:cxn>
                  <a:cxn ang="0">
                    <a:pos x="71" y="189"/>
                  </a:cxn>
                  <a:cxn ang="0">
                    <a:pos x="137" y="70"/>
                  </a:cxn>
                  <a:cxn ang="0">
                    <a:pos x="256" y="136"/>
                  </a:cxn>
                  <a:cxn ang="0">
                    <a:pos x="190" y="256"/>
                  </a:cxn>
                </a:cxnLst>
                <a:rect l="0" t="0" r="r" b="b"/>
                <a:pathLst>
                  <a:path w="324" h="326">
                    <a:moveTo>
                      <a:pt x="324" y="138"/>
                    </a:moveTo>
                    <a:cubicBezTo>
                      <a:pt x="312" y="97"/>
                      <a:pt x="312" y="97"/>
                      <a:pt x="312" y="97"/>
                    </a:cubicBezTo>
                    <a:cubicBezTo>
                      <a:pt x="280" y="101"/>
                      <a:pt x="280" y="101"/>
                      <a:pt x="280" y="101"/>
                    </a:cubicBezTo>
                    <a:cubicBezTo>
                      <a:pt x="274" y="89"/>
                      <a:pt x="266" y="78"/>
                      <a:pt x="256" y="69"/>
                    </a:cubicBezTo>
                    <a:cubicBezTo>
                      <a:pt x="270" y="41"/>
                      <a:pt x="270" y="41"/>
                      <a:pt x="270" y="41"/>
                    </a:cubicBezTo>
                    <a:cubicBezTo>
                      <a:pt x="235" y="17"/>
                      <a:pt x="235" y="17"/>
                      <a:pt x="235" y="17"/>
                    </a:cubicBezTo>
                    <a:cubicBezTo>
                      <a:pt x="213" y="40"/>
                      <a:pt x="213" y="40"/>
                      <a:pt x="213" y="40"/>
                    </a:cubicBezTo>
                    <a:cubicBezTo>
                      <a:pt x="200" y="35"/>
                      <a:pt x="187" y="32"/>
                      <a:pt x="174" y="31"/>
                    </a:cubicBezTo>
                    <a:cubicBezTo>
                      <a:pt x="166" y="0"/>
                      <a:pt x="166" y="0"/>
                      <a:pt x="166" y="0"/>
                    </a:cubicBezTo>
                    <a:cubicBezTo>
                      <a:pt x="124" y="5"/>
                      <a:pt x="124" y="5"/>
                      <a:pt x="124" y="5"/>
                    </a:cubicBezTo>
                    <a:cubicBezTo>
                      <a:pt x="122" y="38"/>
                      <a:pt x="122" y="38"/>
                      <a:pt x="122" y="38"/>
                    </a:cubicBezTo>
                    <a:cubicBezTo>
                      <a:pt x="109" y="42"/>
                      <a:pt x="97" y="48"/>
                      <a:pt x="87" y="55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44" y="105"/>
                      <a:pt x="39" y="117"/>
                      <a:pt x="36" y="129"/>
                    </a:cubicBezTo>
                    <a:cubicBezTo>
                      <a:pt x="3" y="132"/>
                      <a:pt x="3" y="132"/>
                      <a:pt x="3" y="132"/>
                    </a:cubicBezTo>
                    <a:cubicBezTo>
                      <a:pt x="0" y="174"/>
                      <a:pt x="0" y="174"/>
                      <a:pt x="0" y="174"/>
                    </a:cubicBezTo>
                    <a:cubicBezTo>
                      <a:pt x="33" y="182"/>
                      <a:pt x="33" y="182"/>
                      <a:pt x="33" y="182"/>
                    </a:cubicBezTo>
                    <a:cubicBezTo>
                      <a:pt x="34" y="187"/>
                      <a:pt x="35" y="193"/>
                      <a:pt x="37" y="199"/>
                    </a:cubicBezTo>
                    <a:cubicBezTo>
                      <a:pt x="38" y="206"/>
                      <a:pt x="41" y="212"/>
                      <a:pt x="44" y="218"/>
                    </a:cubicBezTo>
                    <a:cubicBezTo>
                      <a:pt x="20" y="242"/>
                      <a:pt x="20" y="242"/>
                      <a:pt x="20" y="242"/>
                    </a:cubicBezTo>
                    <a:cubicBezTo>
                      <a:pt x="45" y="276"/>
                      <a:pt x="45" y="276"/>
                      <a:pt x="45" y="276"/>
                    </a:cubicBezTo>
                    <a:cubicBezTo>
                      <a:pt x="75" y="261"/>
                      <a:pt x="75" y="261"/>
                      <a:pt x="75" y="261"/>
                    </a:cubicBezTo>
                    <a:cubicBezTo>
                      <a:pt x="85" y="269"/>
                      <a:pt x="95" y="276"/>
                      <a:pt x="107" y="282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45" y="326"/>
                      <a:pt x="145" y="326"/>
                      <a:pt x="145" y="326"/>
                    </a:cubicBezTo>
                    <a:cubicBezTo>
                      <a:pt x="158" y="294"/>
                      <a:pt x="158" y="294"/>
                      <a:pt x="158" y="294"/>
                    </a:cubicBezTo>
                    <a:cubicBezTo>
                      <a:pt x="171" y="295"/>
                      <a:pt x="184" y="294"/>
                      <a:pt x="197" y="290"/>
                    </a:cubicBezTo>
                    <a:cubicBezTo>
                      <a:pt x="215" y="317"/>
                      <a:pt x="215" y="317"/>
                      <a:pt x="215" y="317"/>
                    </a:cubicBezTo>
                    <a:cubicBezTo>
                      <a:pt x="253" y="299"/>
                      <a:pt x="253" y="299"/>
                      <a:pt x="253" y="299"/>
                    </a:cubicBezTo>
                    <a:cubicBezTo>
                      <a:pt x="243" y="267"/>
                      <a:pt x="243" y="267"/>
                      <a:pt x="243" y="267"/>
                    </a:cubicBezTo>
                    <a:cubicBezTo>
                      <a:pt x="254" y="259"/>
                      <a:pt x="263" y="250"/>
                      <a:pt x="271" y="239"/>
                    </a:cubicBezTo>
                    <a:cubicBezTo>
                      <a:pt x="302" y="248"/>
                      <a:pt x="302" y="248"/>
                      <a:pt x="302" y="248"/>
                    </a:cubicBezTo>
                    <a:cubicBezTo>
                      <a:pt x="319" y="209"/>
                      <a:pt x="319" y="209"/>
                      <a:pt x="319" y="209"/>
                    </a:cubicBezTo>
                    <a:cubicBezTo>
                      <a:pt x="292" y="191"/>
                      <a:pt x="292" y="191"/>
                      <a:pt x="292" y="191"/>
                    </a:cubicBezTo>
                    <a:cubicBezTo>
                      <a:pt x="295" y="178"/>
                      <a:pt x="296" y="165"/>
                      <a:pt x="295" y="151"/>
                    </a:cubicBezTo>
                    <a:lnTo>
                      <a:pt x="324" y="138"/>
                    </a:lnTo>
                    <a:close/>
                    <a:moveTo>
                      <a:pt x="190" y="256"/>
                    </a:moveTo>
                    <a:cubicBezTo>
                      <a:pt x="138" y="270"/>
                      <a:pt x="85" y="240"/>
                      <a:pt x="71" y="189"/>
                    </a:cubicBezTo>
                    <a:cubicBezTo>
                      <a:pt x="56" y="138"/>
                      <a:pt x="86" y="84"/>
                      <a:pt x="137" y="70"/>
                    </a:cubicBezTo>
                    <a:cubicBezTo>
                      <a:pt x="188" y="55"/>
                      <a:pt x="242" y="85"/>
                      <a:pt x="256" y="136"/>
                    </a:cubicBezTo>
                    <a:cubicBezTo>
                      <a:pt x="271" y="188"/>
                      <a:pt x="241" y="241"/>
                      <a:pt x="190" y="25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Oval 45"/>
              <p:cNvSpPr/>
              <p:nvPr/>
            </p:nvSpPr>
            <p:spPr bwMode="auto">
              <a:xfrm>
                <a:off x="5174829" y="2576680"/>
                <a:ext cx="365968" cy="367966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46"/>
            <p:cNvGrpSpPr/>
            <p:nvPr/>
          </p:nvGrpSpPr>
          <p:grpSpPr>
            <a:xfrm>
              <a:off x="5432320" y="1483694"/>
              <a:ext cx="1541260" cy="1541260"/>
              <a:chOff x="4044951" y="1506538"/>
              <a:chExt cx="1223963" cy="1223963"/>
            </a:xfrm>
          </p:grpSpPr>
          <p:sp>
            <p:nvSpPr>
              <p:cNvPr id="101" name="Freeform: Shape 47"/>
              <p:cNvSpPr/>
              <p:nvPr/>
            </p:nvSpPr>
            <p:spPr bwMode="auto">
              <a:xfrm>
                <a:off x="4044951" y="1506538"/>
                <a:ext cx="1223963" cy="1223963"/>
              </a:xfrm>
              <a:custGeom>
                <a:avLst/>
                <a:gdLst/>
                <a:ahLst/>
                <a:cxnLst>
                  <a:cxn ang="0">
                    <a:pos x="547" y="287"/>
                  </a:cxn>
                  <a:cxn ang="0">
                    <a:pos x="498" y="237"/>
                  </a:cxn>
                  <a:cxn ang="0">
                    <a:pos x="529" y="175"/>
                  </a:cxn>
                  <a:cxn ang="0">
                    <a:pos x="463" y="148"/>
                  </a:cxn>
                  <a:cxn ang="0">
                    <a:pos x="466" y="79"/>
                  </a:cxn>
                  <a:cxn ang="0">
                    <a:pos x="393" y="81"/>
                  </a:cxn>
                  <a:cxn ang="0">
                    <a:pos x="369" y="17"/>
                  </a:cxn>
                  <a:cxn ang="0">
                    <a:pos x="303" y="49"/>
                  </a:cxn>
                  <a:cxn ang="0">
                    <a:pos x="274" y="0"/>
                  </a:cxn>
                  <a:cxn ang="0">
                    <a:pos x="245" y="49"/>
                  </a:cxn>
                  <a:cxn ang="0">
                    <a:pos x="178" y="17"/>
                  </a:cxn>
                  <a:cxn ang="0">
                    <a:pos x="154" y="81"/>
                  </a:cxn>
                  <a:cxn ang="0">
                    <a:pos x="81" y="79"/>
                  </a:cxn>
                  <a:cxn ang="0">
                    <a:pos x="85" y="148"/>
                  </a:cxn>
                  <a:cxn ang="0">
                    <a:pos x="18" y="175"/>
                  </a:cxn>
                  <a:cxn ang="0">
                    <a:pos x="49" y="237"/>
                  </a:cxn>
                  <a:cxn ang="0">
                    <a:pos x="0" y="287"/>
                  </a:cxn>
                  <a:cxn ang="0">
                    <a:pos x="53" y="332"/>
                  </a:cxn>
                  <a:cxn ang="0">
                    <a:pos x="28" y="397"/>
                  </a:cxn>
                  <a:cxn ang="0">
                    <a:pos x="96" y="417"/>
                  </a:cxn>
                  <a:cxn ang="0">
                    <a:pos x="98" y="485"/>
                  </a:cxn>
                  <a:cxn ang="0">
                    <a:pos x="168" y="476"/>
                  </a:cxn>
                  <a:cxn ang="0">
                    <a:pos x="197" y="538"/>
                  </a:cxn>
                  <a:cxn ang="0">
                    <a:pos x="258" y="502"/>
                  </a:cxn>
                  <a:cxn ang="0">
                    <a:pos x="290" y="502"/>
                  </a:cxn>
                  <a:cxn ang="0">
                    <a:pos x="350" y="538"/>
                  </a:cxn>
                  <a:cxn ang="0">
                    <a:pos x="379" y="476"/>
                  </a:cxn>
                  <a:cxn ang="0">
                    <a:pos x="449" y="485"/>
                  </a:cxn>
                  <a:cxn ang="0">
                    <a:pos x="451" y="417"/>
                  </a:cxn>
                  <a:cxn ang="0">
                    <a:pos x="519" y="397"/>
                  </a:cxn>
                  <a:cxn ang="0">
                    <a:pos x="494" y="332"/>
                  </a:cxn>
                  <a:cxn ang="0">
                    <a:pos x="274" y="457"/>
                  </a:cxn>
                  <a:cxn ang="0">
                    <a:pos x="274" y="90"/>
                  </a:cxn>
                  <a:cxn ang="0">
                    <a:pos x="274" y="457"/>
                  </a:cxn>
                </a:cxnLst>
                <a:rect l="0" t="0" r="r" b="b"/>
                <a:pathLst>
                  <a:path w="547" h="547">
                    <a:moveTo>
                      <a:pt x="543" y="327"/>
                    </a:moveTo>
                    <a:cubicBezTo>
                      <a:pt x="545" y="314"/>
                      <a:pt x="547" y="301"/>
                      <a:pt x="547" y="287"/>
                    </a:cubicBezTo>
                    <a:cubicBezTo>
                      <a:pt x="501" y="273"/>
                      <a:pt x="501" y="273"/>
                      <a:pt x="501" y="273"/>
                    </a:cubicBezTo>
                    <a:cubicBezTo>
                      <a:pt x="501" y="261"/>
                      <a:pt x="500" y="249"/>
                      <a:pt x="498" y="237"/>
                    </a:cubicBezTo>
                    <a:cubicBezTo>
                      <a:pt x="541" y="213"/>
                      <a:pt x="541" y="213"/>
                      <a:pt x="541" y="213"/>
                    </a:cubicBezTo>
                    <a:cubicBezTo>
                      <a:pt x="538" y="200"/>
                      <a:pt x="534" y="187"/>
                      <a:pt x="529" y="175"/>
                    </a:cubicBezTo>
                    <a:cubicBezTo>
                      <a:pt x="481" y="180"/>
                      <a:pt x="481" y="180"/>
                      <a:pt x="481" y="180"/>
                    </a:cubicBezTo>
                    <a:cubicBezTo>
                      <a:pt x="476" y="169"/>
                      <a:pt x="469" y="158"/>
                      <a:pt x="463" y="148"/>
                    </a:cubicBezTo>
                    <a:cubicBezTo>
                      <a:pt x="492" y="109"/>
                      <a:pt x="492" y="109"/>
                      <a:pt x="492" y="109"/>
                    </a:cubicBezTo>
                    <a:cubicBezTo>
                      <a:pt x="484" y="98"/>
                      <a:pt x="475" y="88"/>
                      <a:pt x="466" y="79"/>
                    </a:cubicBezTo>
                    <a:cubicBezTo>
                      <a:pt x="424" y="104"/>
                      <a:pt x="424" y="104"/>
                      <a:pt x="424" y="104"/>
                    </a:cubicBezTo>
                    <a:cubicBezTo>
                      <a:pt x="414" y="96"/>
                      <a:pt x="404" y="88"/>
                      <a:pt x="393" y="81"/>
                    </a:cubicBezTo>
                    <a:cubicBezTo>
                      <a:pt x="404" y="33"/>
                      <a:pt x="404" y="33"/>
                      <a:pt x="404" y="33"/>
                    </a:cubicBezTo>
                    <a:cubicBezTo>
                      <a:pt x="393" y="27"/>
                      <a:pt x="381" y="22"/>
                      <a:pt x="369" y="17"/>
                    </a:cubicBezTo>
                    <a:cubicBezTo>
                      <a:pt x="340" y="57"/>
                      <a:pt x="340" y="57"/>
                      <a:pt x="340" y="57"/>
                    </a:cubicBezTo>
                    <a:cubicBezTo>
                      <a:pt x="328" y="53"/>
                      <a:pt x="316" y="51"/>
                      <a:pt x="303" y="49"/>
                    </a:cubicBezTo>
                    <a:cubicBezTo>
                      <a:pt x="293" y="1"/>
                      <a:pt x="293" y="1"/>
                      <a:pt x="293" y="1"/>
                    </a:cubicBezTo>
                    <a:cubicBezTo>
                      <a:pt x="286" y="1"/>
                      <a:pt x="280" y="0"/>
                      <a:pt x="274" y="0"/>
                    </a:cubicBezTo>
                    <a:cubicBezTo>
                      <a:pt x="267" y="0"/>
                      <a:pt x="261" y="1"/>
                      <a:pt x="254" y="1"/>
                    </a:cubicBezTo>
                    <a:cubicBezTo>
                      <a:pt x="245" y="49"/>
                      <a:pt x="245" y="49"/>
                      <a:pt x="245" y="49"/>
                    </a:cubicBezTo>
                    <a:cubicBezTo>
                      <a:pt x="232" y="51"/>
                      <a:pt x="219" y="53"/>
                      <a:pt x="207" y="57"/>
                    </a:cubicBezTo>
                    <a:cubicBezTo>
                      <a:pt x="178" y="17"/>
                      <a:pt x="178" y="17"/>
                      <a:pt x="178" y="17"/>
                    </a:cubicBezTo>
                    <a:cubicBezTo>
                      <a:pt x="166" y="22"/>
                      <a:pt x="154" y="27"/>
                      <a:pt x="143" y="33"/>
                    </a:cubicBezTo>
                    <a:cubicBezTo>
                      <a:pt x="154" y="81"/>
                      <a:pt x="154" y="81"/>
                      <a:pt x="154" y="81"/>
                    </a:cubicBezTo>
                    <a:cubicBezTo>
                      <a:pt x="143" y="88"/>
                      <a:pt x="133" y="96"/>
                      <a:pt x="123" y="104"/>
                    </a:cubicBezTo>
                    <a:cubicBezTo>
                      <a:pt x="81" y="79"/>
                      <a:pt x="81" y="79"/>
                      <a:pt x="81" y="79"/>
                    </a:cubicBezTo>
                    <a:cubicBezTo>
                      <a:pt x="72" y="88"/>
                      <a:pt x="63" y="98"/>
                      <a:pt x="55" y="109"/>
                    </a:cubicBezTo>
                    <a:cubicBezTo>
                      <a:pt x="85" y="148"/>
                      <a:pt x="85" y="148"/>
                      <a:pt x="85" y="148"/>
                    </a:cubicBezTo>
                    <a:cubicBezTo>
                      <a:pt x="78" y="158"/>
                      <a:pt x="72" y="169"/>
                      <a:pt x="66" y="180"/>
                    </a:cubicBezTo>
                    <a:cubicBezTo>
                      <a:pt x="18" y="175"/>
                      <a:pt x="18" y="175"/>
                      <a:pt x="18" y="175"/>
                    </a:cubicBezTo>
                    <a:cubicBezTo>
                      <a:pt x="13" y="187"/>
                      <a:pt x="9" y="200"/>
                      <a:pt x="6" y="213"/>
                    </a:cubicBezTo>
                    <a:cubicBezTo>
                      <a:pt x="49" y="237"/>
                      <a:pt x="49" y="237"/>
                      <a:pt x="49" y="237"/>
                    </a:cubicBezTo>
                    <a:cubicBezTo>
                      <a:pt x="47" y="249"/>
                      <a:pt x="46" y="261"/>
                      <a:pt x="46" y="273"/>
                    </a:cubicBezTo>
                    <a:cubicBezTo>
                      <a:pt x="0" y="287"/>
                      <a:pt x="0" y="287"/>
                      <a:pt x="0" y="287"/>
                    </a:cubicBezTo>
                    <a:cubicBezTo>
                      <a:pt x="0" y="301"/>
                      <a:pt x="2" y="314"/>
                      <a:pt x="4" y="327"/>
                    </a:cubicBezTo>
                    <a:cubicBezTo>
                      <a:pt x="53" y="332"/>
                      <a:pt x="53" y="332"/>
                      <a:pt x="53" y="332"/>
                    </a:cubicBezTo>
                    <a:cubicBezTo>
                      <a:pt x="56" y="343"/>
                      <a:pt x="60" y="354"/>
                      <a:pt x="65" y="365"/>
                    </a:cubicBezTo>
                    <a:cubicBezTo>
                      <a:pt x="28" y="397"/>
                      <a:pt x="28" y="397"/>
                      <a:pt x="28" y="397"/>
                    </a:cubicBezTo>
                    <a:cubicBezTo>
                      <a:pt x="34" y="409"/>
                      <a:pt x="41" y="421"/>
                      <a:pt x="49" y="432"/>
                    </a:cubicBezTo>
                    <a:cubicBezTo>
                      <a:pt x="96" y="417"/>
                      <a:pt x="96" y="417"/>
                      <a:pt x="96" y="417"/>
                    </a:cubicBezTo>
                    <a:cubicBezTo>
                      <a:pt x="103" y="425"/>
                      <a:pt x="110" y="433"/>
                      <a:pt x="118" y="441"/>
                    </a:cubicBezTo>
                    <a:cubicBezTo>
                      <a:pt x="98" y="485"/>
                      <a:pt x="98" y="485"/>
                      <a:pt x="98" y="485"/>
                    </a:cubicBezTo>
                    <a:cubicBezTo>
                      <a:pt x="109" y="494"/>
                      <a:pt x="120" y="502"/>
                      <a:pt x="132" y="509"/>
                    </a:cubicBezTo>
                    <a:cubicBezTo>
                      <a:pt x="168" y="476"/>
                      <a:pt x="168" y="476"/>
                      <a:pt x="168" y="476"/>
                    </a:cubicBezTo>
                    <a:cubicBezTo>
                      <a:pt x="177" y="481"/>
                      <a:pt x="187" y="485"/>
                      <a:pt x="197" y="489"/>
                    </a:cubicBezTo>
                    <a:cubicBezTo>
                      <a:pt x="197" y="538"/>
                      <a:pt x="197" y="538"/>
                      <a:pt x="197" y="538"/>
                    </a:cubicBezTo>
                    <a:cubicBezTo>
                      <a:pt x="210" y="542"/>
                      <a:pt x="224" y="545"/>
                      <a:pt x="238" y="547"/>
                    </a:cubicBezTo>
                    <a:cubicBezTo>
                      <a:pt x="258" y="502"/>
                      <a:pt x="258" y="502"/>
                      <a:pt x="258" y="502"/>
                    </a:cubicBezTo>
                    <a:cubicBezTo>
                      <a:pt x="263" y="502"/>
                      <a:pt x="268" y="502"/>
                      <a:pt x="274" y="502"/>
                    </a:cubicBezTo>
                    <a:cubicBezTo>
                      <a:pt x="279" y="502"/>
                      <a:pt x="284" y="502"/>
                      <a:pt x="290" y="502"/>
                    </a:cubicBezTo>
                    <a:cubicBezTo>
                      <a:pt x="309" y="547"/>
                      <a:pt x="309" y="547"/>
                      <a:pt x="309" y="547"/>
                    </a:cubicBezTo>
                    <a:cubicBezTo>
                      <a:pt x="323" y="545"/>
                      <a:pt x="337" y="542"/>
                      <a:pt x="350" y="538"/>
                    </a:cubicBezTo>
                    <a:cubicBezTo>
                      <a:pt x="350" y="489"/>
                      <a:pt x="350" y="489"/>
                      <a:pt x="350" y="489"/>
                    </a:cubicBezTo>
                    <a:cubicBezTo>
                      <a:pt x="360" y="485"/>
                      <a:pt x="370" y="481"/>
                      <a:pt x="379" y="476"/>
                    </a:cubicBezTo>
                    <a:cubicBezTo>
                      <a:pt x="415" y="509"/>
                      <a:pt x="415" y="509"/>
                      <a:pt x="415" y="509"/>
                    </a:cubicBezTo>
                    <a:cubicBezTo>
                      <a:pt x="427" y="502"/>
                      <a:pt x="439" y="494"/>
                      <a:pt x="449" y="485"/>
                    </a:cubicBezTo>
                    <a:cubicBezTo>
                      <a:pt x="429" y="441"/>
                      <a:pt x="429" y="441"/>
                      <a:pt x="429" y="441"/>
                    </a:cubicBezTo>
                    <a:cubicBezTo>
                      <a:pt x="437" y="433"/>
                      <a:pt x="445" y="425"/>
                      <a:pt x="451" y="417"/>
                    </a:cubicBezTo>
                    <a:cubicBezTo>
                      <a:pt x="498" y="432"/>
                      <a:pt x="498" y="432"/>
                      <a:pt x="498" y="432"/>
                    </a:cubicBezTo>
                    <a:cubicBezTo>
                      <a:pt x="506" y="421"/>
                      <a:pt x="513" y="409"/>
                      <a:pt x="519" y="397"/>
                    </a:cubicBezTo>
                    <a:cubicBezTo>
                      <a:pt x="483" y="365"/>
                      <a:pt x="483" y="365"/>
                      <a:pt x="483" y="365"/>
                    </a:cubicBezTo>
                    <a:cubicBezTo>
                      <a:pt x="487" y="354"/>
                      <a:pt x="491" y="343"/>
                      <a:pt x="494" y="332"/>
                    </a:cubicBezTo>
                    <a:lnTo>
                      <a:pt x="543" y="327"/>
                    </a:lnTo>
                    <a:close/>
                    <a:moveTo>
                      <a:pt x="274" y="457"/>
                    </a:moveTo>
                    <a:cubicBezTo>
                      <a:pt x="172" y="457"/>
                      <a:pt x="91" y="375"/>
                      <a:pt x="91" y="274"/>
                    </a:cubicBezTo>
                    <a:cubicBezTo>
                      <a:pt x="91" y="172"/>
                      <a:pt x="172" y="90"/>
                      <a:pt x="274" y="90"/>
                    </a:cubicBezTo>
                    <a:cubicBezTo>
                      <a:pt x="375" y="90"/>
                      <a:pt x="457" y="172"/>
                      <a:pt x="457" y="274"/>
                    </a:cubicBezTo>
                    <a:cubicBezTo>
                      <a:pt x="457" y="375"/>
                      <a:pt x="375" y="457"/>
                      <a:pt x="274" y="45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Oval 48"/>
              <p:cNvSpPr/>
              <p:nvPr/>
            </p:nvSpPr>
            <p:spPr bwMode="auto">
              <a:xfrm>
                <a:off x="4333082" y="1793875"/>
                <a:ext cx="647700" cy="649288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49"/>
            <p:cNvGrpSpPr/>
            <p:nvPr/>
          </p:nvGrpSpPr>
          <p:grpSpPr>
            <a:xfrm>
              <a:off x="7173483" y="3178880"/>
              <a:ext cx="1519270" cy="1515272"/>
              <a:chOff x="5427663" y="2852738"/>
              <a:chExt cx="1206500" cy="1203325"/>
            </a:xfrm>
          </p:grpSpPr>
          <p:sp>
            <p:nvSpPr>
              <p:cNvPr id="99" name="Freeform: Shape 50"/>
              <p:cNvSpPr/>
              <p:nvPr/>
            </p:nvSpPr>
            <p:spPr bwMode="auto">
              <a:xfrm>
                <a:off x="5427663" y="2852738"/>
                <a:ext cx="1206500" cy="1203325"/>
              </a:xfrm>
              <a:custGeom>
                <a:avLst/>
                <a:gdLst/>
                <a:ahLst/>
                <a:cxnLst>
                  <a:cxn ang="0">
                    <a:pos x="540" y="269"/>
                  </a:cxn>
                  <a:cxn ang="0">
                    <a:pos x="497" y="224"/>
                  </a:cxn>
                  <a:cxn ang="0">
                    <a:pos x="522" y="171"/>
                  </a:cxn>
                  <a:cxn ang="0">
                    <a:pos x="465" y="145"/>
                  </a:cxn>
                  <a:cxn ang="0">
                    <a:pos x="468" y="86"/>
                  </a:cxn>
                  <a:cxn ang="0">
                    <a:pos x="407" y="82"/>
                  </a:cxn>
                  <a:cxn ang="0">
                    <a:pos x="388" y="27"/>
                  </a:cxn>
                  <a:cxn ang="0">
                    <a:pos x="329" y="45"/>
                  </a:cxn>
                  <a:cxn ang="0">
                    <a:pos x="291" y="1"/>
                  </a:cxn>
                  <a:cxn ang="0">
                    <a:pos x="250" y="1"/>
                  </a:cxn>
                  <a:cxn ang="0">
                    <a:pos x="212" y="45"/>
                  </a:cxn>
                  <a:cxn ang="0">
                    <a:pos x="153" y="27"/>
                  </a:cxn>
                  <a:cxn ang="0">
                    <a:pos x="134" y="82"/>
                  </a:cxn>
                  <a:cxn ang="0">
                    <a:pos x="72" y="86"/>
                  </a:cxn>
                  <a:cxn ang="0">
                    <a:pos x="75" y="145"/>
                  </a:cxn>
                  <a:cxn ang="0">
                    <a:pos x="19" y="171"/>
                  </a:cxn>
                  <a:cxn ang="0">
                    <a:pos x="43" y="224"/>
                  </a:cxn>
                  <a:cxn ang="0">
                    <a:pos x="0" y="269"/>
                  </a:cxn>
                  <a:cxn ang="0">
                    <a:pos x="42" y="309"/>
                  </a:cxn>
                  <a:cxn ang="0">
                    <a:pos x="18" y="367"/>
                  </a:cxn>
                  <a:cxn ang="0">
                    <a:pos x="71" y="388"/>
                  </a:cxn>
                  <a:cxn ang="0">
                    <a:pos x="70" y="451"/>
                  </a:cxn>
                  <a:cxn ang="0">
                    <a:pos x="126" y="451"/>
                  </a:cxn>
                  <a:cxn ang="0">
                    <a:pos x="148" y="511"/>
                  </a:cxn>
                  <a:cxn ang="0">
                    <a:pos x="200" y="491"/>
                  </a:cxn>
                  <a:cxn ang="0">
                    <a:pos x="243" y="538"/>
                  </a:cxn>
                  <a:cxn ang="0">
                    <a:pos x="270" y="502"/>
                  </a:cxn>
                  <a:cxn ang="0">
                    <a:pos x="298" y="538"/>
                  </a:cxn>
                  <a:cxn ang="0">
                    <a:pos x="340" y="491"/>
                  </a:cxn>
                  <a:cxn ang="0">
                    <a:pos x="392" y="511"/>
                  </a:cxn>
                  <a:cxn ang="0">
                    <a:pos x="414" y="451"/>
                  </a:cxn>
                  <a:cxn ang="0">
                    <a:pos x="470" y="451"/>
                  </a:cxn>
                  <a:cxn ang="0">
                    <a:pos x="470" y="388"/>
                  </a:cxn>
                  <a:cxn ang="0">
                    <a:pos x="522" y="367"/>
                  </a:cxn>
                  <a:cxn ang="0">
                    <a:pos x="499" y="309"/>
                  </a:cxn>
                  <a:cxn ang="0">
                    <a:pos x="270" y="464"/>
                  </a:cxn>
                  <a:cxn ang="0">
                    <a:pos x="270" y="74"/>
                  </a:cxn>
                  <a:cxn ang="0">
                    <a:pos x="270" y="464"/>
                  </a:cxn>
                </a:cxnLst>
                <a:rect l="0" t="0" r="r" b="b"/>
                <a:pathLst>
                  <a:path w="540" h="538">
                    <a:moveTo>
                      <a:pt x="502" y="280"/>
                    </a:moveTo>
                    <a:cubicBezTo>
                      <a:pt x="540" y="269"/>
                      <a:pt x="540" y="269"/>
                      <a:pt x="540" y="269"/>
                    </a:cubicBezTo>
                    <a:cubicBezTo>
                      <a:pt x="540" y="255"/>
                      <a:pt x="539" y="241"/>
                      <a:pt x="537" y="227"/>
                    </a:cubicBezTo>
                    <a:cubicBezTo>
                      <a:pt x="497" y="224"/>
                      <a:pt x="497" y="224"/>
                      <a:pt x="497" y="224"/>
                    </a:cubicBezTo>
                    <a:cubicBezTo>
                      <a:pt x="495" y="214"/>
                      <a:pt x="493" y="204"/>
                      <a:pt x="490" y="195"/>
                    </a:cubicBezTo>
                    <a:cubicBezTo>
                      <a:pt x="522" y="171"/>
                      <a:pt x="522" y="171"/>
                      <a:pt x="522" y="171"/>
                    </a:cubicBezTo>
                    <a:cubicBezTo>
                      <a:pt x="516" y="158"/>
                      <a:pt x="510" y="146"/>
                      <a:pt x="503" y="134"/>
                    </a:cubicBezTo>
                    <a:cubicBezTo>
                      <a:pt x="465" y="145"/>
                      <a:pt x="465" y="145"/>
                      <a:pt x="465" y="145"/>
                    </a:cubicBezTo>
                    <a:cubicBezTo>
                      <a:pt x="460" y="136"/>
                      <a:pt x="454" y="128"/>
                      <a:pt x="447" y="120"/>
                    </a:cubicBezTo>
                    <a:cubicBezTo>
                      <a:pt x="468" y="86"/>
                      <a:pt x="468" y="86"/>
                      <a:pt x="468" y="86"/>
                    </a:cubicBezTo>
                    <a:cubicBezTo>
                      <a:pt x="459" y="76"/>
                      <a:pt x="449" y="67"/>
                      <a:pt x="438" y="58"/>
                    </a:cubicBezTo>
                    <a:cubicBezTo>
                      <a:pt x="407" y="82"/>
                      <a:pt x="407" y="82"/>
                      <a:pt x="407" y="82"/>
                    </a:cubicBezTo>
                    <a:cubicBezTo>
                      <a:pt x="398" y="76"/>
                      <a:pt x="389" y="71"/>
                      <a:pt x="380" y="66"/>
                    </a:cubicBezTo>
                    <a:cubicBezTo>
                      <a:pt x="388" y="27"/>
                      <a:pt x="388" y="27"/>
                      <a:pt x="388" y="27"/>
                    </a:cubicBezTo>
                    <a:cubicBezTo>
                      <a:pt x="375" y="21"/>
                      <a:pt x="363" y="16"/>
                      <a:pt x="349" y="12"/>
                    </a:cubicBezTo>
                    <a:cubicBezTo>
                      <a:pt x="329" y="45"/>
                      <a:pt x="329" y="45"/>
                      <a:pt x="329" y="45"/>
                    </a:cubicBezTo>
                    <a:cubicBezTo>
                      <a:pt x="319" y="43"/>
                      <a:pt x="308" y="41"/>
                      <a:pt x="298" y="40"/>
                    </a:cubicBezTo>
                    <a:cubicBezTo>
                      <a:pt x="291" y="1"/>
                      <a:pt x="291" y="1"/>
                      <a:pt x="291" y="1"/>
                    </a:cubicBezTo>
                    <a:cubicBezTo>
                      <a:pt x="284" y="0"/>
                      <a:pt x="277" y="0"/>
                      <a:pt x="270" y="0"/>
                    </a:cubicBezTo>
                    <a:cubicBezTo>
                      <a:pt x="263" y="0"/>
                      <a:pt x="256" y="0"/>
                      <a:pt x="250" y="1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32" y="41"/>
                      <a:pt x="222" y="43"/>
                      <a:pt x="212" y="45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78" y="16"/>
                      <a:pt x="165" y="21"/>
                      <a:pt x="153" y="27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51" y="71"/>
                      <a:pt x="142" y="76"/>
                      <a:pt x="134" y="82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91" y="67"/>
                      <a:pt x="81" y="76"/>
                      <a:pt x="72" y="86"/>
                    </a:cubicBezTo>
                    <a:cubicBezTo>
                      <a:pt x="93" y="120"/>
                      <a:pt x="93" y="120"/>
                      <a:pt x="93" y="120"/>
                    </a:cubicBezTo>
                    <a:cubicBezTo>
                      <a:pt x="87" y="128"/>
                      <a:pt x="80" y="136"/>
                      <a:pt x="75" y="145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0" y="146"/>
                      <a:pt x="24" y="158"/>
                      <a:pt x="19" y="171"/>
                    </a:cubicBezTo>
                    <a:cubicBezTo>
                      <a:pt x="51" y="195"/>
                      <a:pt x="51" y="195"/>
                      <a:pt x="51" y="195"/>
                    </a:cubicBezTo>
                    <a:cubicBezTo>
                      <a:pt x="47" y="204"/>
                      <a:pt x="45" y="214"/>
                      <a:pt x="43" y="224"/>
                    </a:cubicBezTo>
                    <a:cubicBezTo>
                      <a:pt x="3" y="227"/>
                      <a:pt x="3" y="227"/>
                      <a:pt x="3" y="227"/>
                    </a:cubicBezTo>
                    <a:cubicBezTo>
                      <a:pt x="1" y="241"/>
                      <a:pt x="0" y="255"/>
                      <a:pt x="0" y="269"/>
                    </a:cubicBezTo>
                    <a:cubicBezTo>
                      <a:pt x="39" y="280"/>
                      <a:pt x="39" y="280"/>
                      <a:pt x="39" y="280"/>
                    </a:cubicBezTo>
                    <a:cubicBezTo>
                      <a:pt x="39" y="290"/>
                      <a:pt x="40" y="299"/>
                      <a:pt x="42" y="309"/>
                    </a:cubicBezTo>
                    <a:cubicBezTo>
                      <a:pt x="6" y="326"/>
                      <a:pt x="6" y="326"/>
                      <a:pt x="6" y="326"/>
                    </a:cubicBezTo>
                    <a:cubicBezTo>
                      <a:pt x="9" y="340"/>
                      <a:pt x="13" y="354"/>
                      <a:pt x="18" y="367"/>
                    </a:cubicBezTo>
                    <a:cubicBezTo>
                      <a:pt x="58" y="363"/>
                      <a:pt x="58" y="363"/>
                      <a:pt x="58" y="363"/>
                    </a:cubicBezTo>
                    <a:cubicBezTo>
                      <a:pt x="62" y="372"/>
                      <a:pt x="66" y="380"/>
                      <a:pt x="71" y="388"/>
                    </a:cubicBezTo>
                    <a:cubicBezTo>
                      <a:pt x="44" y="417"/>
                      <a:pt x="44" y="417"/>
                      <a:pt x="44" y="417"/>
                    </a:cubicBezTo>
                    <a:cubicBezTo>
                      <a:pt x="52" y="429"/>
                      <a:pt x="60" y="441"/>
                      <a:pt x="70" y="451"/>
                    </a:cubicBezTo>
                    <a:cubicBezTo>
                      <a:pt x="106" y="433"/>
                      <a:pt x="106" y="433"/>
                      <a:pt x="106" y="433"/>
                    </a:cubicBezTo>
                    <a:cubicBezTo>
                      <a:pt x="112" y="440"/>
                      <a:pt x="119" y="446"/>
                      <a:pt x="126" y="451"/>
                    </a:cubicBezTo>
                    <a:cubicBezTo>
                      <a:pt x="111" y="488"/>
                      <a:pt x="111" y="488"/>
                      <a:pt x="111" y="488"/>
                    </a:cubicBezTo>
                    <a:cubicBezTo>
                      <a:pt x="123" y="497"/>
                      <a:pt x="135" y="504"/>
                      <a:pt x="148" y="511"/>
                    </a:cubicBezTo>
                    <a:cubicBezTo>
                      <a:pt x="175" y="481"/>
                      <a:pt x="175" y="481"/>
                      <a:pt x="175" y="481"/>
                    </a:cubicBezTo>
                    <a:cubicBezTo>
                      <a:pt x="183" y="485"/>
                      <a:pt x="192" y="488"/>
                      <a:pt x="200" y="491"/>
                    </a:cubicBezTo>
                    <a:cubicBezTo>
                      <a:pt x="200" y="531"/>
                      <a:pt x="200" y="531"/>
                      <a:pt x="200" y="531"/>
                    </a:cubicBezTo>
                    <a:cubicBezTo>
                      <a:pt x="214" y="534"/>
                      <a:pt x="228" y="537"/>
                      <a:pt x="243" y="538"/>
                    </a:cubicBezTo>
                    <a:cubicBezTo>
                      <a:pt x="257" y="501"/>
                      <a:pt x="257" y="501"/>
                      <a:pt x="257" y="501"/>
                    </a:cubicBezTo>
                    <a:cubicBezTo>
                      <a:pt x="261" y="501"/>
                      <a:pt x="266" y="502"/>
                      <a:pt x="270" y="502"/>
                    </a:cubicBezTo>
                    <a:cubicBezTo>
                      <a:pt x="275" y="502"/>
                      <a:pt x="279" y="501"/>
                      <a:pt x="283" y="501"/>
                    </a:cubicBezTo>
                    <a:cubicBezTo>
                      <a:pt x="298" y="538"/>
                      <a:pt x="298" y="538"/>
                      <a:pt x="298" y="538"/>
                    </a:cubicBezTo>
                    <a:cubicBezTo>
                      <a:pt x="312" y="537"/>
                      <a:pt x="327" y="534"/>
                      <a:pt x="340" y="531"/>
                    </a:cubicBezTo>
                    <a:cubicBezTo>
                      <a:pt x="340" y="491"/>
                      <a:pt x="340" y="491"/>
                      <a:pt x="340" y="491"/>
                    </a:cubicBezTo>
                    <a:cubicBezTo>
                      <a:pt x="349" y="488"/>
                      <a:pt x="357" y="485"/>
                      <a:pt x="365" y="481"/>
                    </a:cubicBezTo>
                    <a:cubicBezTo>
                      <a:pt x="392" y="511"/>
                      <a:pt x="392" y="511"/>
                      <a:pt x="392" y="511"/>
                    </a:cubicBezTo>
                    <a:cubicBezTo>
                      <a:pt x="405" y="504"/>
                      <a:pt x="417" y="497"/>
                      <a:pt x="429" y="488"/>
                    </a:cubicBezTo>
                    <a:cubicBezTo>
                      <a:pt x="414" y="451"/>
                      <a:pt x="414" y="451"/>
                      <a:pt x="414" y="451"/>
                    </a:cubicBezTo>
                    <a:cubicBezTo>
                      <a:pt x="421" y="446"/>
                      <a:pt x="428" y="440"/>
                      <a:pt x="435" y="433"/>
                    </a:cubicBezTo>
                    <a:cubicBezTo>
                      <a:pt x="470" y="451"/>
                      <a:pt x="470" y="451"/>
                      <a:pt x="470" y="451"/>
                    </a:cubicBezTo>
                    <a:cubicBezTo>
                      <a:pt x="480" y="441"/>
                      <a:pt x="489" y="429"/>
                      <a:pt x="496" y="417"/>
                    </a:cubicBezTo>
                    <a:cubicBezTo>
                      <a:pt x="470" y="388"/>
                      <a:pt x="470" y="388"/>
                      <a:pt x="470" y="388"/>
                    </a:cubicBezTo>
                    <a:cubicBezTo>
                      <a:pt x="474" y="380"/>
                      <a:pt x="479" y="372"/>
                      <a:pt x="482" y="363"/>
                    </a:cubicBezTo>
                    <a:cubicBezTo>
                      <a:pt x="522" y="367"/>
                      <a:pt x="522" y="367"/>
                      <a:pt x="522" y="367"/>
                    </a:cubicBezTo>
                    <a:cubicBezTo>
                      <a:pt x="527" y="354"/>
                      <a:pt x="531" y="340"/>
                      <a:pt x="534" y="326"/>
                    </a:cubicBezTo>
                    <a:cubicBezTo>
                      <a:pt x="499" y="309"/>
                      <a:pt x="499" y="309"/>
                      <a:pt x="499" y="309"/>
                    </a:cubicBezTo>
                    <a:cubicBezTo>
                      <a:pt x="500" y="299"/>
                      <a:pt x="501" y="290"/>
                      <a:pt x="502" y="280"/>
                    </a:cubicBezTo>
                    <a:close/>
                    <a:moveTo>
                      <a:pt x="270" y="464"/>
                    </a:moveTo>
                    <a:cubicBezTo>
                      <a:pt x="163" y="464"/>
                      <a:pt x="75" y="377"/>
                      <a:pt x="75" y="269"/>
                    </a:cubicBezTo>
                    <a:cubicBezTo>
                      <a:pt x="75" y="162"/>
                      <a:pt x="163" y="74"/>
                      <a:pt x="270" y="74"/>
                    </a:cubicBezTo>
                    <a:cubicBezTo>
                      <a:pt x="378" y="74"/>
                      <a:pt x="465" y="162"/>
                      <a:pt x="465" y="269"/>
                    </a:cubicBezTo>
                    <a:cubicBezTo>
                      <a:pt x="465" y="377"/>
                      <a:pt x="378" y="464"/>
                      <a:pt x="270" y="464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Oval 51"/>
              <p:cNvSpPr/>
              <p:nvPr/>
            </p:nvSpPr>
            <p:spPr bwMode="auto">
              <a:xfrm>
                <a:off x="5676107" y="3099594"/>
                <a:ext cx="709613" cy="709613"/>
              </a:xfrm>
              <a:prstGeom prst="ellipse">
                <a:avLst/>
              </a:pr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52"/>
            <p:cNvGrpSpPr/>
            <p:nvPr/>
          </p:nvGrpSpPr>
          <p:grpSpPr>
            <a:xfrm>
              <a:off x="3817096" y="2045424"/>
              <a:ext cx="1521270" cy="1519270"/>
              <a:chOff x="2762251" y="1952625"/>
              <a:chExt cx="1208088" cy="1206500"/>
            </a:xfrm>
          </p:grpSpPr>
          <p:sp>
            <p:nvSpPr>
              <p:cNvPr id="97" name="Freeform: Shape 53"/>
              <p:cNvSpPr/>
              <p:nvPr/>
            </p:nvSpPr>
            <p:spPr bwMode="auto">
              <a:xfrm>
                <a:off x="2762251" y="1952625"/>
                <a:ext cx="1208088" cy="1206500"/>
              </a:xfrm>
              <a:custGeom>
                <a:avLst/>
                <a:gdLst/>
                <a:ahLst/>
                <a:cxnLst>
                  <a:cxn ang="0">
                    <a:pos x="540" y="269"/>
                  </a:cxn>
                  <a:cxn ang="0">
                    <a:pos x="498" y="224"/>
                  </a:cxn>
                  <a:cxn ang="0">
                    <a:pos x="522" y="171"/>
                  </a:cxn>
                  <a:cxn ang="0">
                    <a:pos x="466" y="145"/>
                  </a:cxn>
                  <a:cxn ang="0">
                    <a:pos x="469" y="87"/>
                  </a:cxn>
                  <a:cxn ang="0">
                    <a:pos x="407" y="82"/>
                  </a:cxn>
                  <a:cxn ang="0">
                    <a:pos x="388" y="27"/>
                  </a:cxn>
                  <a:cxn ang="0">
                    <a:pos x="329" y="46"/>
                  </a:cxn>
                  <a:cxn ang="0">
                    <a:pos x="291" y="1"/>
                  </a:cxn>
                  <a:cxn ang="0">
                    <a:pos x="250" y="1"/>
                  </a:cxn>
                  <a:cxn ang="0">
                    <a:pos x="212" y="46"/>
                  </a:cxn>
                  <a:cxn ang="0">
                    <a:pos x="153" y="27"/>
                  </a:cxn>
                  <a:cxn ang="0">
                    <a:pos x="134" y="82"/>
                  </a:cxn>
                  <a:cxn ang="0">
                    <a:pos x="72" y="87"/>
                  </a:cxn>
                  <a:cxn ang="0">
                    <a:pos x="75" y="145"/>
                  </a:cxn>
                  <a:cxn ang="0">
                    <a:pos x="19" y="171"/>
                  </a:cxn>
                  <a:cxn ang="0">
                    <a:pos x="43" y="224"/>
                  </a:cxn>
                  <a:cxn ang="0">
                    <a:pos x="0" y="269"/>
                  </a:cxn>
                  <a:cxn ang="0">
                    <a:pos x="42" y="309"/>
                  </a:cxn>
                  <a:cxn ang="0">
                    <a:pos x="18" y="367"/>
                  </a:cxn>
                  <a:cxn ang="0">
                    <a:pos x="71" y="388"/>
                  </a:cxn>
                  <a:cxn ang="0">
                    <a:pos x="70" y="451"/>
                  </a:cxn>
                  <a:cxn ang="0">
                    <a:pos x="126" y="451"/>
                  </a:cxn>
                  <a:cxn ang="0">
                    <a:pos x="149" y="511"/>
                  </a:cxn>
                  <a:cxn ang="0">
                    <a:pos x="200" y="491"/>
                  </a:cxn>
                  <a:cxn ang="0">
                    <a:pos x="243" y="539"/>
                  </a:cxn>
                  <a:cxn ang="0">
                    <a:pos x="270" y="502"/>
                  </a:cxn>
                  <a:cxn ang="0">
                    <a:pos x="298" y="539"/>
                  </a:cxn>
                  <a:cxn ang="0">
                    <a:pos x="340" y="491"/>
                  </a:cxn>
                  <a:cxn ang="0">
                    <a:pos x="392" y="511"/>
                  </a:cxn>
                  <a:cxn ang="0">
                    <a:pos x="414" y="451"/>
                  </a:cxn>
                  <a:cxn ang="0">
                    <a:pos x="470" y="451"/>
                  </a:cxn>
                  <a:cxn ang="0">
                    <a:pos x="470" y="388"/>
                  </a:cxn>
                  <a:cxn ang="0">
                    <a:pos x="522" y="367"/>
                  </a:cxn>
                  <a:cxn ang="0">
                    <a:pos x="499" y="309"/>
                  </a:cxn>
                  <a:cxn ang="0">
                    <a:pos x="270" y="458"/>
                  </a:cxn>
                  <a:cxn ang="0">
                    <a:pos x="270" y="81"/>
                  </a:cxn>
                  <a:cxn ang="0">
                    <a:pos x="270" y="458"/>
                  </a:cxn>
                </a:cxnLst>
                <a:rect l="0" t="0" r="r" b="b"/>
                <a:pathLst>
                  <a:path w="540" h="539">
                    <a:moveTo>
                      <a:pt x="502" y="280"/>
                    </a:moveTo>
                    <a:cubicBezTo>
                      <a:pt x="540" y="269"/>
                      <a:pt x="540" y="269"/>
                      <a:pt x="540" y="269"/>
                    </a:cubicBezTo>
                    <a:cubicBezTo>
                      <a:pt x="540" y="255"/>
                      <a:pt x="539" y="241"/>
                      <a:pt x="537" y="227"/>
                    </a:cubicBezTo>
                    <a:cubicBezTo>
                      <a:pt x="498" y="224"/>
                      <a:pt x="498" y="224"/>
                      <a:pt x="498" y="224"/>
                    </a:cubicBezTo>
                    <a:cubicBezTo>
                      <a:pt x="496" y="214"/>
                      <a:pt x="493" y="204"/>
                      <a:pt x="490" y="195"/>
                    </a:cubicBezTo>
                    <a:cubicBezTo>
                      <a:pt x="522" y="171"/>
                      <a:pt x="522" y="171"/>
                      <a:pt x="522" y="171"/>
                    </a:cubicBezTo>
                    <a:cubicBezTo>
                      <a:pt x="517" y="158"/>
                      <a:pt x="511" y="146"/>
                      <a:pt x="504" y="134"/>
                    </a:cubicBezTo>
                    <a:cubicBezTo>
                      <a:pt x="466" y="145"/>
                      <a:pt x="466" y="145"/>
                      <a:pt x="466" y="145"/>
                    </a:cubicBezTo>
                    <a:cubicBezTo>
                      <a:pt x="460" y="136"/>
                      <a:pt x="454" y="128"/>
                      <a:pt x="447" y="120"/>
                    </a:cubicBezTo>
                    <a:cubicBezTo>
                      <a:pt x="469" y="87"/>
                      <a:pt x="469" y="87"/>
                      <a:pt x="469" y="87"/>
                    </a:cubicBezTo>
                    <a:cubicBezTo>
                      <a:pt x="459" y="76"/>
                      <a:pt x="449" y="67"/>
                      <a:pt x="438" y="58"/>
                    </a:cubicBezTo>
                    <a:cubicBezTo>
                      <a:pt x="407" y="82"/>
                      <a:pt x="407" y="82"/>
                      <a:pt x="407" y="82"/>
                    </a:cubicBezTo>
                    <a:cubicBezTo>
                      <a:pt x="398" y="76"/>
                      <a:pt x="390" y="71"/>
                      <a:pt x="380" y="66"/>
                    </a:cubicBezTo>
                    <a:cubicBezTo>
                      <a:pt x="388" y="27"/>
                      <a:pt x="388" y="27"/>
                      <a:pt x="388" y="27"/>
                    </a:cubicBezTo>
                    <a:cubicBezTo>
                      <a:pt x="376" y="21"/>
                      <a:pt x="363" y="16"/>
                      <a:pt x="350" y="12"/>
                    </a:cubicBezTo>
                    <a:cubicBezTo>
                      <a:pt x="329" y="46"/>
                      <a:pt x="329" y="46"/>
                      <a:pt x="329" y="46"/>
                    </a:cubicBezTo>
                    <a:cubicBezTo>
                      <a:pt x="319" y="43"/>
                      <a:pt x="308" y="41"/>
                      <a:pt x="298" y="40"/>
                    </a:cubicBezTo>
                    <a:cubicBezTo>
                      <a:pt x="291" y="1"/>
                      <a:pt x="291" y="1"/>
                      <a:pt x="291" y="1"/>
                    </a:cubicBezTo>
                    <a:cubicBezTo>
                      <a:pt x="284" y="0"/>
                      <a:pt x="277" y="0"/>
                      <a:pt x="270" y="0"/>
                    </a:cubicBezTo>
                    <a:cubicBezTo>
                      <a:pt x="263" y="0"/>
                      <a:pt x="257" y="0"/>
                      <a:pt x="250" y="1"/>
                    </a:cubicBezTo>
                    <a:cubicBezTo>
                      <a:pt x="243" y="40"/>
                      <a:pt x="243" y="40"/>
                      <a:pt x="243" y="40"/>
                    </a:cubicBezTo>
                    <a:cubicBezTo>
                      <a:pt x="232" y="41"/>
                      <a:pt x="222" y="43"/>
                      <a:pt x="212" y="46"/>
                    </a:cubicBezTo>
                    <a:cubicBezTo>
                      <a:pt x="191" y="12"/>
                      <a:pt x="191" y="12"/>
                      <a:pt x="191" y="12"/>
                    </a:cubicBezTo>
                    <a:cubicBezTo>
                      <a:pt x="178" y="16"/>
                      <a:pt x="165" y="21"/>
                      <a:pt x="153" y="27"/>
                    </a:cubicBezTo>
                    <a:cubicBezTo>
                      <a:pt x="160" y="66"/>
                      <a:pt x="160" y="66"/>
                      <a:pt x="160" y="66"/>
                    </a:cubicBezTo>
                    <a:cubicBezTo>
                      <a:pt x="151" y="71"/>
                      <a:pt x="142" y="76"/>
                      <a:pt x="134" y="82"/>
                    </a:cubicBezTo>
                    <a:cubicBezTo>
                      <a:pt x="102" y="58"/>
                      <a:pt x="102" y="58"/>
                      <a:pt x="102" y="58"/>
                    </a:cubicBezTo>
                    <a:cubicBezTo>
                      <a:pt x="92" y="67"/>
                      <a:pt x="81" y="76"/>
                      <a:pt x="72" y="87"/>
                    </a:cubicBezTo>
                    <a:cubicBezTo>
                      <a:pt x="93" y="120"/>
                      <a:pt x="93" y="120"/>
                      <a:pt x="93" y="120"/>
                    </a:cubicBezTo>
                    <a:cubicBezTo>
                      <a:pt x="87" y="128"/>
                      <a:pt x="81" y="136"/>
                      <a:pt x="75" y="145"/>
                    </a:cubicBezTo>
                    <a:cubicBezTo>
                      <a:pt x="37" y="134"/>
                      <a:pt x="37" y="134"/>
                      <a:pt x="37" y="134"/>
                    </a:cubicBezTo>
                    <a:cubicBezTo>
                      <a:pt x="30" y="146"/>
                      <a:pt x="24" y="158"/>
                      <a:pt x="19" y="171"/>
                    </a:cubicBezTo>
                    <a:cubicBezTo>
                      <a:pt x="51" y="195"/>
                      <a:pt x="51" y="195"/>
                      <a:pt x="51" y="195"/>
                    </a:cubicBezTo>
                    <a:cubicBezTo>
                      <a:pt x="48" y="204"/>
                      <a:pt x="45" y="214"/>
                      <a:pt x="43" y="224"/>
                    </a:cubicBezTo>
                    <a:cubicBezTo>
                      <a:pt x="4" y="227"/>
                      <a:pt x="4" y="227"/>
                      <a:pt x="4" y="227"/>
                    </a:cubicBezTo>
                    <a:cubicBezTo>
                      <a:pt x="1" y="241"/>
                      <a:pt x="0" y="255"/>
                      <a:pt x="0" y="269"/>
                    </a:cubicBezTo>
                    <a:cubicBezTo>
                      <a:pt x="39" y="280"/>
                      <a:pt x="39" y="280"/>
                      <a:pt x="39" y="280"/>
                    </a:cubicBezTo>
                    <a:cubicBezTo>
                      <a:pt x="39" y="290"/>
                      <a:pt x="40" y="299"/>
                      <a:pt x="42" y="309"/>
                    </a:cubicBezTo>
                    <a:cubicBezTo>
                      <a:pt x="6" y="326"/>
                      <a:pt x="6" y="326"/>
                      <a:pt x="6" y="326"/>
                    </a:cubicBezTo>
                    <a:cubicBezTo>
                      <a:pt x="9" y="340"/>
                      <a:pt x="13" y="354"/>
                      <a:pt x="18" y="367"/>
                    </a:cubicBezTo>
                    <a:cubicBezTo>
                      <a:pt x="58" y="363"/>
                      <a:pt x="58" y="363"/>
                      <a:pt x="58" y="363"/>
                    </a:cubicBezTo>
                    <a:cubicBezTo>
                      <a:pt x="62" y="372"/>
                      <a:pt x="66" y="380"/>
                      <a:pt x="71" y="388"/>
                    </a:cubicBezTo>
                    <a:cubicBezTo>
                      <a:pt x="44" y="417"/>
                      <a:pt x="44" y="417"/>
                      <a:pt x="44" y="417"/>
                    </a:cubicBezTo>
                    <a:cubicBezTo>
                      <a:pt x="52" y="429"/>
                      <a:pt x="61" y="441"/>
                      <a:pt x="70" y="451"/>
                    </a:cubicBezTo>
                    <a:cubicBezTo>
                      <a:pt x="106" y="433"/>
                      <a:pt x="106" y="433"/>
                      <a:pt x="106" y="433"/>
                    </a:cubicBezTo>
                    <a:cubicBezTo>
                      <a:pt x="112" y="440"/>
                      <a:pt x="119" y="446"/>
                      <a:pt x="126" y="451"/>
                    </a:cubicBezTo>
                    <a:cubicBezTo>
                      <a:pt x="112" y="488"/>
                      <a:pt x="112" y="488"/>
                      <a:pt x="112" y="488"/>
                    </a:cubicBezTo>
                    <a:cubicBezTo>
                      <a:pt x="123" y="497"/>
                      <a:pt x="136" y="504"/>
                      <a:pt x="149" y="511"/>
                    </a:cubicBezTo>
                    <a:cubicBezTo>
                      <a:pt x="175" y="481"/>
                      <a:pt x="175" y="481"/>
                      <a:pt x="175" y="481"/>
                    </a:cubicBezTo>
                    <a:cubicBezTo>
                      <a:pt x="183" y="485"/>
                      <a:pt x="192" y="488"/>
                      <a:pt x="200" y="491"/>
                    </a:cubicBezTo>
                    <a:cubicBezTo>
                      <a:pt x="200" y="531"/>
                      <a:pt x="200" y="531"/>
                      <a:pt x="200" y="531"/>
                    </a:cubicBezTo>
                    <a:cubicBezTo>
                      <a:pt x="214" y="534"/>
                      <a:pt x="228" y="537"/>
                      <a:pt x="243" y="539"/>
                    </a:cubicBezTo>
                    <a:cubicBezTo>
                      <a:pt x="257" y="501"/>
                      <a:pt x="257" y="501"/>
                      <a:pt x="257" y="501"/>
                    </a:cubicBezTo>
                    <a:cubicBezTo>
                      <a:pt x="261" y="502"/>
                      <a:pt x="266" y="502"/>
                      <a:pt x="270" y="502"/>
                    </a:cubicBezTo>
                    <a:cubicBezTo>
                      <a:pt x="275" y="502"/>
                      <a:pt x="279" y="502"/>
                      <a:pt x="284" y="501"/>
                    </a:cubicBezTo>
                    <a:cubicBezTo>
                      <a:pt x="298" y="539"/>
                      <a:pt x="298" y="539"/>
                      <a:pt x="298" y="539"/>
                    </a:cubicBezTo>
                    <a:cubicBezTo>
                      <a:pt x="312" y="537"/>
                      <a:pt x="327" y="534"/>
                      <a:pt x="341" y="531"/>
                    </a:cubicBezTo>
                    <a:cubicBezTo>
                      <a:pt x="340" y="491"/>
                      <a:pt x="340" y="491"/>
                      <a:pt x="340" y="491"/>
                    </a:cubicBezTo>
                    <a:cubicBezTo>
                      <a:pt x="349" y="488"/>
                      <a:pt x="357" y="485"/>
                      <a:pt x="365" y="481"/>
                    </a:cubicBezTo>
                    <a:cubicBezTo>
                      <a:pt x="392" y="511"/>
                      <a:pt x="392" y="511"/>
                      <a:pt x="392" y="511"/>
                    </a:cubicBezTo>
                    <a:cubicBezTo>
                      <a:pt x="405" y="504"/>
                      <a:pt x="417" y="497"/>
                      <a:pt x="429" y="488"/>
                    </a:cubicBezTo>
                    <a:cubicBezTo>
                      <a:pt x="414" y="451"/>
                      <a:pt x="414" y="451"/>
                      <a:pt x="414" y="451"/>
                    </a:cubicBezTo>
                    <a:cubicBezTo>
                      <a:pt x="422" y="446"/>
                      <a:pt x="428" y="440"/>
                      <a:pt x="435" y="433"/>
                    </a:cubicBezTo>
                    <a:cubicBezTo>
                      <a:pt x="470" y="451"/>
                      <a:pt x="470" y="451"/>
                      <a:pt x="470" y="451"/>
                    </a:cubicBezTo>
                    <a:cubicBezTo>
                      <a:pt x="480" y="441"/>
                      <a:pt x="489" y="429"/>
                      <a:pt x="497" y="417"/>
                    </a:cubicBezTo>
                    <a:cubicBezTo>
                      <a:pt x="470" y="388"/>
                      <a:pt x="470" y="388"/>
                      <a:pt x="470" y="388"/>
                    </a:cubicBezTo>
                    <a:cubicBezTo>
                      <a:pt x="475" y="380"/>
                      <a:pt x="479" y="372"/>
                      <a:pt x="483" y="363"/>
                    </a:cubicBezTo>
                    <a:cubicBezTo>
                      <a:pt x="522" y="367"/>
                      <a:pt x="522" y="367"/>
                      <a:pt x="522" y="367"/>
                    </a:cubicBezTo>
                    <a:cubicBezTo>
                      <a:pt x="527" y="354"/>
                      <a:pt x="531" y="340"/>
                      <a:pt x="534" y="326"/>
                    </a:cubicBezTo>
                    <a:cubicBezTo>
                      <a:pt x="499" y="309"/>
                      <a:pt x="499" y="309"/>
                      <a:pt x="499" y="309"/>
                    </a:cubicBezTo>
                    <a:cubicBezTo>
                      <a:pt x="500" y="299"/>
                      <a:pt x="502" y="290"/>
                      <a:pt x="502" y="280"/>
                    </a:cubicBezTo>
                    <a:close/>
                    <a:moveTo>
                      <a:pt x="270" y="458"/>
                    </a:moveTo>
                    <a:cubicBezTo>
                      <a:pt x="166" y="458"/>
                      <a:pt x="82" y="373"/>
                      <a:pt x="82" y="269"/>
                    </a:cubicBezTo>
                    <a:cubicBezTo>
                      <a:pt x="82" y="165"/>
                      <a:pt x="166" y="81"/>
                      <a:pt x="270" y="81"/>
                    </a:cubicBezTo>
                    <a:cubicBezTo>
                      <a:pt x="374" y="81"/>
                      <a:pt x="459" y="165"/>
                      <a:pt x="459" y="269"/>
                    </a:cubicBezTo>
                    <a:cubicBezTo>
                      <a:pt x="459" y="373"/>
                      <a:pt x="374" y="458"/>
                      <a:pt x="270" y="45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Oval 54"/>
              <p:cNvSpPr/>
              <p:nvPr/>
            </p:nvSpPr>
            <p:spPr bwMode="auto">
              <a:xfrm>
                <a:off x="3066258" y="2255044"/>
                <a:ext cx="600075" cy="601663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55"/>
            <p:cNvGrpSpPr/>
            <p:nvPr/>
          </p:nvGrpSpPr>
          <p:grpSpPr>
            <a:xfrm>
              <a:off x="6659729" y="1613762"/>
              <a:ext cx="816133" cy="227928"/>
              <a:chOff x="1531143" y="1350169"/>
              <a:chExt cx="1364457" cy="381000"/>
            </a:xfrm>
          </p:grpSpPr>
          <p:cxnSp>
            <p:nvCxnSpPr>
              <p:cNvPr id="95" name="Straight Connector 56"/>
              <p:cNvCxnSpPr/>
              <p:nvPr/>
            </p:nvCxnSpPr>
            <p:spPr>
              <a:xfrm>
                <a:off x="1828800" y="1352550"/>
                <a:ext cx="10668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57"/>
              <p:cNvCxnSpPr/>
              <p:nvPr/>
            </p:nvCxnSpPr>
            <p:spPr>
              <a:xfrm rot="5400000" flipH="1" flipV="1">
                <a:off x="1493043" y="1388269"/>
                <a:ext cx="381000" cy="304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58"/>
            <p:cNvGrpSpPr/>
            <p:nvPr/>
          </p:nvGrpSpPr>
          <p:grpSpPr>
            <a:xfrm>
              <a:off x="8530830" y="3892667"/>
              <a:ext cx="816133" cy="227928"/>
              <a:chOff x="1531143" y="1350169"/>
              <a:chExt cx="1364457" cy="381000"/>
            </a:xfrm>
          </p:grpSpPr>
          <p:cxnSp>
            <p:nvCxnSpPr>
              <p:cNvPr id="93" name="Straight Connector 59"/>
              <p:cNvCxnSpPr/>
              <p:nvPr/>
            </p:nvCxnSpPr>
            <p:spPr>
              <a:xfrm>
                <a:off x="1828800" y="1352550"/>
                <a:ext cx="10668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60"/>
              <p:cNvCxnSpPr/>
              <p:nvPr/>
            </p:nvCxnSpPr>
            <p:spPr>
              <a:xfrm rot="5400000" flipH="1" flipV="1">
                <a:off x="1493043" y="1388269"/>
                <a:ext cx="381000" cy="304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2" name="Straight Connector 61"/>
            <p:cNvCxnSpPr/>
            <p:nvPr/>
          </p:nvCxnSpPr>
          <p:spPr>
            <a:xfrm rot="5400000" flipV="1">
              <a:off x="5565055" y="5194635"/>
              <a:ext cx="638093" cy="949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62"/>
            <p:cNvGrpSpPr/>
            <p:nvPr/>
          </p:nvGrpSpPr>
          <p:grpSpPr>
            <a:xfrm>
              <a:off x="7319412" y="2597289"/>
              <a:ext cx="816133" cy="227928"/>
              <a:chOff x="1531143" y="1350169"/>
              <a:chExt cx="1364457" cy="381000"/>
            </a:xfrm>
          </p:grpSpPr>
          <p:cxnSp>
            <p:nvCxnSpPr>
              <p:cNvPr id="91" name="Straight Connector 63"/>
              <p:cNvCxnSpPr/>
              <p:nvPr/>
            </p:nvCxnSpPr>
            <p:spPr>
              <a:xfrm>
                <a:off x="1828800" y="1352550"/>
                <a:ext cx="10668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64"/>
              <p:cNvCxnSpPr/>
              <p:nvPr/>
            </p:nvCxnSpPr>
            <p:spPr>
              <a:xfrm rot="5400000" flipH="1" flipV="1">
                <a:off x="1493043" y="1388269"/>
                <a:ext cx="381000" cy="304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65"/>
            <p:cNvGrpSpPr/>
            <p:nvPr/>
          </p:nvGrpSpPr>
          <p:grpSpPr>
            <a:xfrm flipH="1">
              <a:off x="3529234" y="1985583"/>
              <a:ext cx="816133" cy="227928"/>
              <a:chOff x="1531143" y="1350169"/>
              <a:chExt cx="1364457" cy="381000"/>
            </a:xfrm>
          </p:grpSpPr>
          <p:cxnSp>
            <p:nvCxnSpPr>
              <p:cNvPr id="89" name="Straight Connector 66"/>
              <p:cNvCxnSpPr/>
              <p:nvPr/>
            </p:nvCxnSpPr>
            <p:spPr>
              <a:xfrm>
                <a:off x="1828800" y="1352550"/>
                <a:ext cx="10668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67"/>
              <p:cNvCxnSpPr/>
              <p:nvPr/>
            </p:nvCxnSpPr>
            <p:spPr>
              <a:xfrm rot="5400000" flipH="1" flipV="1">
                <a:off x="1493043" y="1388269"/>
                <a:ext cx="381000" cy="304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up 68"/>
            <p:cNvGrpSpPr/>
            <p:nvPr/>
          </p:nvGrpSpPr>
          <p:grpSpPr>
            <a:xfrm flipH="1">
              <a:off x="2845562" y="3832696"/>
              <a:ext cx="816133" cy="227928"/>
              <a:chOff x="1531143" y="1350169"/>
              <a:chExt cx="1364457" cy="381000"/>
            </a:xfrm>
          </p:grpSpPr>
          <p:cxnSp>
            <p:nvCxnSpPr>
              <p:cNvPr id="87" name="Straight Connector 69"/>
              <p:cNvCxnSpPr/>
              <p:nvPr/>
            </p:nvCxnSpPr>
            <p:spPr>
              <a:xfrm>
                <a:off x="1828800" y="1352550"/>
                <a:ext cx="1066800" cy="1588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70"/>
              <p:cNvCxnSpPr/>
              <p:nvPr/>
            </p:nvCxnSpPr>
            <p:spPr>
              <a:xfrm rot="5400000" flipH="1" flipV="1">
                <a:off x="1493043" y="1388269"/>
                <a:ext cx="381000" cy="304800"/>
              </a:xfrm>
              <a:prstGeom prst="line">
                <a:avLst/>
              </a:prstGeom>
              <a:ln w="19050">
                <a:solidFill>
                  <a:schemeClr val="tx1">
                    <a:lumMod val="50000"/>
                    <a:lumOff val="50000"/>
                  </a:schemeClr>
                </a:solidFill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6" name="Freeform: Shape 110"/>
            <p:cNvSpPr/>
            <p:nvPr/>
          </p:nvSpPr>
          <p:spPr bwMode="auto">
            <a:xfrm>
              <a:off x="3816097" y="3730615"/>
              <a:ext cx="265873" cy="303854"/>
            </a:xfrm>
            <a:custGeom>
              <a:avLst/>
              <a:gdLst/>
              <a:ahLst/>
              <a:cxnLst>
                <a:cxn ang="0">
                  <a:pos x="6" y="127"/>
                </a:cxn>
                <a:cxn ang="0">
                  <a:pos x="9" y="129"/>
                </a:cxn>
                <a:cxn ang="0">
                  <a:pos x="24" y="127"/>
                </a:cxn>
                <a:cxn ang="0">
                  <a:pos x="52" y="89"/>
                </a:cxn>
                <a:cxn ang="0">
                  <a:pos x="53" y="86"/>
                </a:cxn>
                <a:cxn ang="0">
                  <a:pos x="86" y="84"/>
                </a:cxn>
                <a:cxn ang="0">
                  <a:pos x="106" y="29"/>
                </a:cxn>
                <a:cxn ang="0">
                  <a:pos x="51" y="10"/>
                </a:cxn>
                <a:cxn ang="0">
                  <a:pos x="30" y="65"/>
                </a:cxn>
                <a:cxn ang="0">
                  <a:pos x="34" y="72"/>
                </a:cxn>
                <a:cxn ang="0">
                  <a:pos x="32" y="74"/>
                </a:cxn>
                <a:cxn ang="0">
                  <a:pos x="4" y="112"/>
                </a:cxn>
                <a:cxn ang="0">
                  <a:pos x="6" y="127"/>
                </a:cxn>
                <a:cxn ang="0">
                  <a:pos x="56" y="22"/>
                </a:cxn>
                <a:cxn ang="0">
                  <a:pos x="94" y="35"/>
                </a:cxn>
                <a:cxn ang="0">
                  <a:pos x="80" y="73"/>
                </a:cxn>
                <a:cxn ang="0">
                  <a:pos x="42" y="60"/>
                </a:cxn>
                <a:cxn ang="0">
                  <a:pos x="56" y="22"/>
                </a:cxn>
              </a:cxnLst>
              <a:rect l="0" t="0" r="r" b="b"/>
              <a:pathLst>
                <a:path w="116" h="132">
                  <a:moveTo>
                    <a:pt x="6" y="127"/>
                  </a:moveTo>
                  <a:cubicBezTo>
                    <a:pt x="9" y="129"/>
                    <a:pt x="9" y="129"/>
                    <a:pt x="9" y="129"/>
                  </a:cubicBezTo>
                  <a:cubicBezTo>
                    <a:pt x="13" y="132"/>
                    <a:pt x="20" y="131"/>
                    <a:pt x="24" y="127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3" y="88"/>
                    <a:pt x="53" y="87"/>
                    <a:pt x="53" y="86"/>
                  </a:cubicBezTo>
                  <a:cubicBezTo>
                    <a:pt x="64" y="90"/>
                    <a:pt x="75" y="89"/>
                    <a:pt x="86" y="84"/>
                  </a:cubicBezTo>
                  <a:cubicBezTo>
                    <a:pt x="107" y="74"/>
                    <a:pt x="116" y="50"/>
                    <a:pt x="106" y="29"/>
                  </a:cubicBezTo>
                  <a:cubicBezTo>
                    <a:pt x="97" y="9"/>
                    <a:pt x="72" y="0"/>
                    <a:pt x="51" y="10"/>
                  </a:cubicBezTo>
                  <a:cubicBezTo>
                    <a:pt x="29" y="20"/>
                    <a:pt x="20" y="45"/>
                    <a:pt x="30" y="65"/>
                  </a:cubicBezTo>
                  <a:cubicBezTo>
                    <a:pt x="31" y="68"/>
                    <a:pt x="32" y="70"/>
                    <a:pt x="34" y="72"/>
                  </a:cubicBezTo>
                  <a:cubicBezTo>
                    <a:pt x="33" y="73"/>
                    <a:pt x="33" y="73"/>
                    <a:pt x="32" y="74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0" y="117"/>
                    <a:pt x="1" y="123"/>
                    <a:pt x="6" y="127"/>
                  </a:cubicBezTo>
                  <a:close/>
                  <a:moveTo>
                    <a:pt x="56" y="22"/>
                  </a:moveTo>
                  <a:cubicBezTo>
                    <a:pt x="71" y="15"/>
                    <a:pt x="88" y="21"/>
                    <a:pt x="94" y="35"/>
                  </a:cubicBezTo>
                  <a:cubicBezTo>
                    <a:pt x="101" y="49"/>
                    <a:pt x="95" y="66"/>
                    <a:pt x="80" y="73"/>
                  </a:cubicBezTo>
                  <a:cubicBezTo>
                    <a:pt x="66" y="79"/>
                    <a:pt x="48" y="74"/>
                    <a:pt x="42" y="60"/>
                  </a:cubicBezTo>
                  <a:cubicBezTo>
                    <a:pt x="35" y="46"/>
                    <a:pt x="42" y="29"/>
                    <a:pt x="56" y="2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Freeform: Shape 111"/>
            <p:cNvSpPr/>
            <p:nvPr/>
          </p:nvSpPr>
          <p:spPr bwMode="auto">
            <a:xfrm>
              <a:off x="6992569" y="2892018"/>
              <a:ext cx="185911" cy="341836"/>
            </a:xfrm>
            <a:custGeom>
              <a:avLst/>
              <a:gdLst/>
              <a:ahLst/>
              <a:cxnLst>
                <a:cxn ang="0">
                  <a:pos x="14" y="127"/>
                </a:cxn>
                <a:cxn ang="0">
                  <a:pos x="6" y="109"/>
                </a:cxn>
                <a:cxn ang="0">
                  <a:pos x="11" y="106"/>
                </a:cxn>
                <a:cxn ang="0">
                  <a:pos x="19" y="110"/>
                </a:cxn>
                <a:cxn ang="0">
                  <a:pos x="33" y="116"/>
                </a:cxn>
                <a:cxn ang="0">
                  <a:pos x="25" y="76"/>
                </a:cxn>
                <a:cxn ang="0">
                  <a:pos x="7" y="62"/>
                </a:cxn>
                <a:cxn ang="0">
                  <a:pos x="7" y="36"/>
                </a:cxn>
                <a:cxn ang="0">
                  <a:pos x="26" y="18"/>
                </a:cxn>
                <a:cxn ang="0">
                  <a:pos x="42" y="5"/>
                </a:cxn>
                <a:cxn ang="0">
                  <a:pos x="47" y="0"/>
                </a:cxn>
                <a:cxn ang="0">
                  <a:pos x="53" y="16"/>
                </a:cxn>
                <a:cxn ang="0">
                  <a:pos x="79" y="28"/>
                </a:cxn>
                <a:cxn ang="0">
                  <a:pos x="72" y="38"/>
                </a:cxn>
                <a:cxn ang="0">
                  <a:pos x="66" y="38"/>
                </a:cxn>
                <a:cxn ang="0">
                  <a:pos x="58" y="34"/>
                </a:cxn>
                <a:cxn ang="0">
                  <a:pos x="49" y="65"/>
                </a:cxn>
                <a:cxn ang="0">
                  <a:pos x="71" y="74"/>
                </a:cxn>
                <a:cxn ang="0">
                  <a:pos x="81" y="95"/>
                </a:cxn>
                <a:cxn ang="0">
                  <a:pos x="71" y="121"/>
                </a:cxn>
                <a:cxn ang="0">
                  <a:pos x="44" y="133"/>
                </a:cxn>
                <a:cxn ang="0">
                  <a:pos x="41" y="148"/>
                </a:cxn>
                <a:cxn ang="0">
                  <a:pos x="30" y="149"/>
                </a:cxn>
                <a:cxn ang="0">
                  <a:pos x="23" y="46"/>
                </a:cxn>
                <a:cxn ang="0">
                  <a:pos x="27" y="56"/>
                </a:cxn>
                <a:cxn ang="0">
                  <a:pos x="37" y="61"/>
                </a:cxn>
                <a:cxn ang="0">
                  <a:pos x="32" y="34"/>
                </a:cxn>
                <a:cxn ang="0">
                  <a:pos x="24" y="41"/>
                </a:cxn>
                <a:cxn ang="0">
                  <a:pos x="62" y="98"/>
                </a:cxn>
                <a:cxn ang="0">
                  <a:pos x="58" y="89"/>
                </a:cxn>
                <a:cxn ang="0">
                  <a:pos x="48" y="84"/>
                </a:cxn>
                <a:cxn ang="0">
                  <a:pos x="58" y="110"/>
                </a:cxn>
              </a:cxnLst>
              <a:rect l="0" t="0" r="r" b="b"/>
              <a:pathLst>
                <a:path w="81" h="149">
                  <a:moveTo>
                    <a:pt x="31" y="132"/>
                  </a:moveTo>
                  <a:cubicBezTo>
                    <a:pt x="25" y="131"/>
                    <a:pt x="19" y="130"/>
                    <a:pt x="14" y="127"/>
                  </a:cubicBezTo>
                  <a:cubicBezTo>
                    <a:pt x="8" y="125"/>
                    <a:pt x="4" y="121"/>
                    <a:pt x="0" y="118"/>
                  </a:cubicBezTo>
                  <a:cubicBezTo>
                    <a:pt x="6" y="109"/>
                    <a:pt x="6" y="109"/>
                    <a:pt x="6" y="109"/>
                  </a:cubicBezTo>
                  <a:cubicBezTo>
                    <a:pt x="7" y="108"/>
                    <a:pt x="7" y="107"/>
                    <a:pt x="8" y="107"/>
                  </a:cubicBezTo>
                  <a:cubicBezTo>
                    <a:pt x="9" y="106"/>
                    <a:pt x="10" y="106"/>
                    <a:pt x="11" y="106"/>
                  </a:cubicBezTo>
                  <a:cubicBezTo>
                    <a:pt x="12" y="106"/>
                    <a:pt x="13" y="106"/>
                    <a:pt x="15" y="107"/>
                  </a:cubicBezTo>
                  <a:cubicBezTo>
                    <a:pt x="16" y="108"/>
                    <a:pt x="18" y="109"/>
                    <a:pt x="19" y="110"/>
                  </a:cubicBezTo>
                  <a:cubicBezTo>
                    <a:pt x="21" y="111"/>
                    <a:pt x="23" y="112"/>
                    <a:pt x="25" y="113"/>
                  </a:cubicBezTo>
                  <a:cubicBezTo>
                    <a:pt x="27" y="114"/>
                    <a:pt x="30" y="115"/>
                    <a:pt x="33" y="116"/>
                  </a:cubicBezTo>
                  <a:cubicBezTo>
                    <a:pt x="36" y="80"/>
                    <a:pt x="36" y="80"/>
                    <a:pt x="36" y="80"/>
                  </a:cubicBezTo>
                  <a:cubicBezTo>
                    <a:pt x="32" y="79"/>
                    <a:pt x="28" y="78"/>
                    <a:pt x="25" y="76"/>
                  </a:cubicBezTo>
                  <a:cubicBezTo>
                    <a:pt x="21" y="75"/>
                    <a:pt x="18" y="73"/>
                    <a:pt x="15" y="71"/>
                  </a:cubicBezTo>
                  <a:cubicBezTo>
                    <a:pt x="12" y="68"/>
                    <a:pt x="9" y="65"/>
                    <a:pt x="7" y="62"/>
                  </a:cubicBezTo>
                  <a:cubicBezTo>
                    <a:pt x="6" y="58"/>
                    <a:pt x="5" y="53"/>
                    <a:pt x="5" y="48"/>
                  </a:cubicBezTo>
                  <a:cubicBezTo>
                    <a:pt x="5" y="44"/>
                    <a:pt x="6" y="40"/>
                    <a:pt x="7" y="36"/>
                  </a:cubicBezTo>
                  <a:cubicBezTo>
                    <a:pt x="9" y="32"/>
                    <a:pt x="11" y="29"/>
                    <a:pt x="14" y="26"/>
                  </a:cubicBezTo>
                  <a:cubicBezTo>
                    <a:pt x="17" y="23"/>
                    <a:pt x="21" y="20"/>
                    <a:pt x="26" y="18"/>
                  </a:cubicBezTo>
                  <a:cubicBezTo>
                    <a:pt x="30" y="16"/>
                    <a:pt x="35" y="15"/>
                    <a:pt x="41" y="1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4"/>
                    <a:pt x="43" y="3"/>
                    <a:pt x="44" y="2"/>
                  </a:cubicBezTo>
                  <a:cubicBezTo>
                    <a:pt x="45" y="0"/>
                    <a:pt x="46" y="0"/>
                    <a:pt x="47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9" y="17"/>
                    <a:pt x="64" y="18"/>
                    <a:pt x="68" y="20"/>
                  </a:cubicBezTo>
                  <a:cubicBezTo>
                    <a:pt x="72" y="23"/>
                    <a:pt x="76" y="25"/>
                    <a:pt x="79" y="28"/>
                  </a:cubicBezTo>
                  <a:cubicBezTo>
                    <a:pt x="74" y="35"/>
                    <a:pt x="74" y="35"/>
                    <a:pt x="74" y="35"/>
                  </a:cubicBezTo>
                  <a:cubicBezTo>
                    <a:pt x="73" y="37"/>
                    <a:pt x="72" y="37"/>
                    <a:pt x="72" y="38"/>
                  </a:cubicBezTo>
                  <a:cubicBezTo>
                    <a:pt x="71" y="38"/>
                    <a:pt x="70" y="39"/>
                    <a:pt x="69" y="39"/>
                  </a:cubicBezTo>
                  <a:cubicBezTo>
                    <a:pt x="68" y="39"/>
                    <a:pt x="67" y="38"/>
                    <a:pt x="66" y="38"/>
                  </a:cubicBezTo>
                  <a:cubicBezTo>
                    <a:pt x="65" y="37"/>
                    <a:pt x="64" y="37"/>
                    <a:pt x="62" y="36"/>
                  </a:cubicBezTo>
                  <a:cubicBezTo>
                    <a:pt x="61" y="35"/>
                    <a:pt x="59" y="35"/>
                    <a:pt x="58" y="34"/>
                  </a:cubicBezTo>
                  <a:cubicBezTo>
                    <a:pt x="56" y="33"/>
                    <a:pt x="54" y="33"/>
                    <a:pt x="52" y="32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3" y="66"/>
                    <a:pt x="57" y="68"/>
                    <a:pt x="61" y="69"/>
                  </a:cubicBezTo>
                  <a:cubicBezTo>
                    <a:pt x="64" y="70"/>
                    <a:pt x="68" y="72"/>
                    <a:pt x="71" y="74"/>
                  </a:cubicBezTo>
                  <a:cubicBezTo>
                    <a:pt x="74" y="77"/>
                    <a:pt x="76" y="79"/>
                    <a:pt x="78" y="83"/>
                  </a:cubicBezTo>
                  <a:cubicBezTo>
                    <a:pt x="80" y="86"/>
                    <a:pt x="81" y="90"/>
                    <a:pt x="81" y="95"/>
                  </a:cubicBezTo>
                  <a:cubicBezTo>
                    <a:pt x="81" y="100"/>
                    <a:pt x="80" y="105"/>
                    <a:pt x="78" y="109"/>
                  </a:cubicBezTo>
                  <a:cubicBezTo>
                    <a:pt x="77" y="114"/>
                    <a:pt x="74" y="117"/>
                    <a:pt x="71" y="121"/>
                  </a:cubicBezTo>
                  <a:cubicBezTo>
                    <a:pt x="68" y="124"/>
                    <a:pt x="64" y="127"/>
                    <a:pt x="59" y="129"/>
                  </a:cubicBezTo>
                  <a:cubicBezTo>
                    <a:pt x="55" y="131"/>
                    <a:pt x="50" y="132"/>
                    <a:pt x="44" y="133"/>
                  </a:cubicBezTo>
                  <a:cubicBezTo>
                    <a:pt x="43" y="144"/>
                    <a:pt x="43" y="144"/>
                    <a:pt x="43" y="144"/>
                  </a:cubicBezTo>
                  <a:cubicBezTo>
                    <a:pt x="43" y="146"/>
                    <a:pt x="42" y="147"/>
                    <a:pt x="41" y="148"/>
                  </a:cubicBezTo>
                  <a:cubicBezTo>
                    <a:pt x="40" y="149"/>
                    <a:pt x="39" y="149"/>
                    <a:pt x="37" y="149"/>
                  </a:cubicBezTo>
                  <a:cubicBezTo>
                    <a:pt x="30" y="149"/>
                    <a:pt x="30" y="149"/>
                    <a:pt x="30" y="149"/>
                  </a:cubicBezTo>
                  <a:lnTo>
                    <a:pt x="31" y="132"/>
                  </a:lnTo>
                  <a:close/>
                  <a:moveTo>
                    <a:pt x="23" y="46"/>
                  </a:moveTo>
                  <a:cubicBezTo>
                    <a:pt x="23" y="48"/>
                    <a:pt x="24" y="50"/>
                    <a:pt x="24" y="51"/>
                  </a:cubicBezTo>
                  <a:cubicBezTo>
                    <a:pt x="25" y="53"/>
                    <a:pt x="26" y="54"/>
                    <a:pt x="27" y="56"/>
                  </a:cubicBezTo>
                  <a:cubicBezTo>
                    <a:pt x="29" y="57"/>
                    <a:pt x="30" y="58"/>
                    <a:pt x="32" y="59"/>
                  </a:cubicBezTo>
                  <a:cubicBezTo>
                    <a:pt x="33" y="60"/>
                    <a:pt x="35" y="61"/>
                    <a:pt x="37" y="6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7" y="32"/>
                    <a:pt x="34" y="33"/>
                    <a:pt x="32" y="34"/>
                  </a:cubicBezTo>
                  <a:cubicBezTo>
                    <a:pt x="30" y="34"/>
                    <a:pt x="29" y="36"/>
                    <a:pt x="27" y="37"/>
                  </a:cubicBezTo>
                  <a:cubicBezTo>
                    <a:pt x="26" y="38"/>
                    <a:pt x="25" y="40"/>
                    <a:pt x="24" y="41"/>
                  </a:cubicBezTo>
                  <a:cubicBezTo>
                    <a:pt x="24" y="43"/>
                    <a:pt x="23" y="44"/>
                    <a:pt x="23" y="46"/>
                  </a:cubicBezTo>
                  <a:close/>
                  <a:moveTo>
                    <a:pt x="62" y="98"/>
                  </a:moveTo>
                  <a:cubicBezTo>
                    <a:pt x="62" y="96"/>
                    <a:pt x="62" y="95"/>
                    <a:pt x="61" y="93"/>
                  </a:cubicBezTo>
                  <a:cubicBezTo>
                    <a:pt x="60" y="92"/>
                    <a:pt x="59" y="90"/>
                    <a:pt x="58" y="89"/>
                  </a:cubicBezTo>
                  <a:cubicBezTo>
                    <a:pt x="57" y="88"/>
                    <a:pt x="55" y="87"/>
                    <a:pt x="53" y="86"/>
                  </a:cubicBezTo>
                  <a:cubicBezTo>
                    <a:pt x="52" y="85"/>
                    <a:pt x="50" y="84"/>
                    <a:pt x="48" y="84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51" y="115"/>
                    <a:pt x="55" y="113"/>
                    <a:pt x="58" y="110"/>
                  </a:cubicBezTo>
                  <a:cubicBezTo>
                    <a:pt x="61" y="107"/>
                    <a:pt x="62" y="103"/>
                    <a:pt x="62" y="9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112"/>
            <p:cNvGrpSpPr/>
            <p:nvPr/>
          </p:nvGrpSpPr>
          <p:grpSpPr>
            <a:xfrm>
              <a:off x="5957631" y="2007443"/>
              <a:ext cx="490670" cy="493763"/>
              <a:chOff x="3992563" y="1293813"/>
              <a:chExt cx="503238" cy="506413"/>
            </a:xfrm>
            <a:solidFill>
              <a:schemeClr val="bg1"/>
            </a:solidFill>
          </p:grpSpPr>
          <p:sp>
            <p:nvSpPr>
              <p:cNvPr id="70" name="Freeform: Shape 113"/>
              <p:cNvSpPr/>
              <p:nvPr/>
            </p:nvSpPr>
            <p:spPr bwMode="auto">
              <a:xfrm>
                <a:off x="4235451" y="1444625"/>
                <a:ext cx="100013" cy="101600"/>
              </a:xfrm>
              <a:custGeom>
                <a:avLst/>
                <a:gdLst/>
                <a:ahLst/>
                <a:cxnLst>
                  <a:cxn ang="0">
                    <a:pos x="51" y="55"/>
                  </a:cxn>
                  <a:cxn ang="0">
                    <a:pos x="47" y="51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55" y="51"/>
                  </a:cxn>
                  <a:cxn ang="0">
                    <a:pos x="51" y="55"/>
                  </a:cxn>
                </a:cxnLst>
                <a:rect l="0" t="0" r="r" b="b"/>
                <a:pathLst>
                  <a:path w="55" h="55">
                    <a:moveTo>
                      <a:pt x="51" y="55"/>
                    </a:moveTo>
                    <a:cubicBezTo>
                      <a:pt x="49" y="55"/>
                      <a:pt x="47" y="53"/>
                      <a:pt x="47" y="51"/>
                    </a:cubicBezTo>
                    <a:cubicBezTo>
                      <a:pt x="47" y="27"/>
                      <a:pt x="28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2" y="0"/>
                      <a:pt x="55" y="23"/>
                      <a:pt x="55" y="51"/>
                    </a:cubicBezTo>
                    <a:cubicBezTo>
                      <a:pt x="55" y="53"/>
                      <a:pt x="53" y="55"/>
                      <a:pt x="51" y="5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114"/>
              <p:cNvSpPr/>
              <p:nvPr/>
            </p:nvSpPr>
            <p:spPr bwMode="auto">
              <a:xfrm>
                <a:off x="4259263" y="1593850"/>
                <a:ext cx="30163" cy="128588"/>
              </a:xfrm>
              <a:custGeom>
                <a:avLst/>
                <a:gdLst/>
                <a:ahLst/>
                <a:cxnLst>
                  <a:cxn ang="0">
                    <a:pos x="7" y="81"/>
                  </a:cxn>
                  <a:cxn ang="0">
                    <a:pos x="0" y="80"/>
                  </a:cxn>
                  <a:cxn ang="0">
                    <a:pos x="12" y="0"/>
                  </a:cxn>
                  <a:cxn ang="0">
                    <a:pos x="19" y="1"/>
                  </a:cxn>
                  <a:cxn ang="0">
                    <a:pos x="7" y="81"/>
                  </a:cxn>
                  <a:cxn ang="0">
                    <a:pos x="7" y="81"/>
                  </a:cxn>
                </a:cxnLst>
                <a:rect l="0" t="0" r="r" b="b"/>
                <a:pathLst>
                  <a:path w="19" h="81">
                    <a:moveTo>
                      <a:pt x="7" y="81"/>
                    </a:moveTo>
                    <a:lnTo>
                      <a:pt x="0" y="80"/>
                    </a:lnTo>
                    <a:lnTo>
                      <a:pt x="12" y="0"/>
                    </a:lnTo>
                    <a:lnTo>
                      <a:pt x="19" y="1"/>
                    </a:lnTo>
                    <a:lnTo>
                      <a:pt x="7" y="81"/>
                    </a:lnTo>
                    <a:lnTo>
                      <a:pt x="7" y="8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115"/>
              <p:cNvSpPr/>
              <p:nvPr/>
            </p:nvSpPr>
            <p:spPr bwMode="auto">
              <a:xfrm>
                <a:off x="4195763" y="1593850"/>
                <a:ext cx="30163" cy="128588"/>
              </a:xfrm>
              <a:custGeom>
                <a:avLst/>
                <a:gdLst/>
                <a:ahLst/>
                <a:cxnLst>
                  <a:cxn ang="0">
                    <a:pos x="12" y="81"/>
                  </a:cxn>
                  <a:cxn ang="0">
                    <a:pos x="0" y="1"/>
                  </a:cxn>
                  <a:cxn ang="0">
                    <a:pos x="7" y="0"/>
                  </a:cxn>
                  <a:cxn ang="0">
                    <a:pos x="19" y="80"/>
                  </a:cxn>
                  <a:cxn ang="0">
                    <a:pos x="12" y="81"/>
                  </a:cxn>
                  <a:cxn ang="0">
                    <a:pos x="12" y="81"/>
                  </a:cxn>
                </a:cxnLst>
                <a:rect l="0" t="0" r="r" b="b"/>
                <a:pathLst>
                  <a:path w="19" h="81">
                    <a:moveTo>
                      <a:pt x="12" y="81"/>
                    </a:moveTo>
                    <a:lnTo>
                      <a:pt x="0" y="1"/>
                    </a:lnTo>
                    <a:lnTo>
                      <a:pt x="7" y="0"/>
                    </a:lnTo>
                    <a:lnTo>
                      <a:pt x="19" y="80"/>
                    </a:lnTo>
                    <a:lnTo>
                      <a:pt x="12" y="81"/>
                    </a:lnTo>
                    <a:lnTo>
                      <a:pt x="12" y="8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116"/>
              <p:cNvSpPr/>
              <p:nvPr/>
            </p:nvSpPr>
            <p:spPr bwMode="auto">
              <a:xfrm>
                <a:off x="4202113" y="1595438"/>
                <a:ext cx="82550" cy="15875"/>
              </a:xfrm>
              <a:custGeom>
                <a:avLst/>
                <a:gdLst/>
                <a:ahLst/>
                <a:cxnLst>
                  <a:cxn ang="0">
                    <a:pos x="45" y="9"/>
                  </a:cxn>
                  <a:cxn ang="0">
                    <a:pos x="41" y="5"/>
                  </a:cxn>
                  <a:cxn ang="0">
                    <a:pos x="39" y="3"/>
                  </a:cxn>
                  <a:cxn ang="0">
                    <a:pos x="38" y="5"/>
                  </a:cxn>
                  <a:cxn ang="0">
                    <a:pos x="34" y="9"/>
                  </a:cxn>
                  <a:cxn ang="0">
                    <a:pos x="30" y="5"/>
                  </a:cxn>
                  <a:cxn ang="0">
                    <a:pos x="28" y="3"/>
                  </a:cxn>
                  <a:cxn ang="0">
                    <a:pos x="27" y="5"/>
                  </a:cxn>
                  <a:cxn ang="0">
                    <a:pos x="23" y="9"/>
                  </a:cxn>
                  <a:cxn ang="0">
                    <a:pos x="18" y="5"/>
                  </a:cxn>
                  <a:cxn ang="0">
                    <a:pos x="17" y="3"/>
                  </a:cxn>
                  <a:cxn ang="0">
                    <a:pos x="16" y="5"/>
                  </a:cxn>
                  <a:cxn ang="0">
                    <a:pos x="11" y="9"/>
                  </a:cxn>
                  <a:cxn ang="0">
                    <a:pos x="7" y="5"/>
                  </a:cxn>
                  <a:cxn ang="0">
                    <a:pos x="6" y="3"/>
                  </a:cxn>
                  <a:cxn ang="0">
                    <a:pos x="4" y="5"/>
                  </a:cxn>
                  <a:cxn ang="0">
                    <a:pos x="0" y="9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6" y="0"/>
                  </a:cxn>
                  <a:cxn ang="0">
                    <a:pos x="10" y="4"/>
                  </a:cxn>
                  <a:cxn ang="0">
                    <a:pos x="11" y="6"/>
                  </a:cxn>
                  <a:cxn ang="0">
                    <a:pos x="13" y="4"/>
                  </a:cxn>
                  <a:cxn ang="0">
                    <a:pos x="17" y="0"/>
                  </a:cxn>
                  <a:cxn ang="0">
                    <a:pos x="21" y="4"/>
                  </a:cxn>
                  <a:cxn ang="0">
                    <a:pos x="23" y="6"/>
                  </a:cxn>
                  <a:cxn ang="0">
                    <a:pos x="24" y="4"/>
                  </a:cxn>
                  <a:cxn ang="0">
                    <a:pos x="28" y="0"/>
                  </a:cxn>
                  <a:cxn ang="0">
                    <a:pos x="32" y="4"/>
                  </a:cxn>
                  <a:cxn ang="0">
                    <a:pos x="34" y="6"/>
                  </a:cxn>
                  <a:cxn ang="0">
                    <a:pos x="35" y="4"/>
                  </a:cxn>
                  <a:cxn ang="0">
                    <a:pos x="39" y="0"/>
                  </a:cxn>
                  <a:cxn ang="0">
                    <a:pos x="44" y="4"/>
                  </a:cxn>
                  <a:cxn ang="0">
                    <a:pos x="45" y="6"/>
                  </a:cxn>
                  <a:cxn ang="0">
                    <a:pos x="45" y="9"/>
                  </a:cxn>
                </a:cxnLst>
                <a:rect l="0" t="0" r="r" b="b"/>
                <a:pathLst>
                  <a:path w="45" h="9">
                    <a:moveTo>
                      <a:pt x="45" y="9"/>
                    </a:moveTo>
                    <a:cubicBezTo>
                      <a:pt x="43" y="9"/>
                      <a:pt x="42" y="7"/>
                      <a:pt x="41" y="5"/>
                    </a:cubicBezTo>
                    <a:cubicBezTo>
                      <a:pt x="40" y="4"/>
                      <a:pt x="40" y="3"/>
                      <a:pt x="39" y="3"/>
                    </a:cubicBezTo>
                    <a:cubicBezTo>
                      <a:pt x="39" y="3"/>
                      <a:pt x="38" y="4"/>
                      <a:pt x="38" y="5"/>
                    </a:cubicBezTo>
                    <a:cubicBezTo>
                      <a:pt x="37" y="7"/>
                      <a:pt x="36" y="9"/>
                      <a:pt x="34" y="9"/>
                    </a:cubicBezTo>
                    <a:cubicBezTo>
                      <a:pt x="31" y="9"/>
                      <a:pt x="30" y="7"/>
                      <a:pt x="30" y="5"/>
                    </a:cubicBezTo>
                    <a:cubicBezTo>
                      <a:pt x="29" y="4"/>
                      <a:pt x="29" y="3"/>
                      <a:pt x="28" y="3"/>
                    </a:cubicBezTo>
                    <a:cubicBezTo>
                      <a:pt x="28" y="3"/>
                      <a:pt x="27" y="4"/>
                      <a:pt x="27" y="5"/>
                    </a:cubicBezTo>
                    <a:cubicBezTo>
                      <a:pt x="26" y="7"/>
                      <a:pt x="25" y="9"/>
                      <a:pt x="23" y="9"/>
                    </a:cubicBezTo>
                    <a:cubicBezTo>
                      <a:pt x="20" y="9"/>
                      <a:pt x="19" y="7"/>
                      <a:pt x="18" y="5"/>
                    </a:cubicBezTo>
                    <a:cubicBezTo>
                      <a:pt x="18" y="4"/>
                      <a:pt x="17" y="3"/>
                      <a:pt x="17" y="3"/>
                    </a:cubicBezTo>
                    <a:cubicBezTo>
                      <a:pt x="17" y="3"/>
                      <a:pt x="16" y="4"/>
                      <a:pt x="16" y="5"/>
                    </a:cubicBezTo>
                    <a:cubicBezTo>
                      <a:pt x="15" y="7"/>
                      <a:pt x="14" y="9"/>
                      <a:pt x="11" y="9"/>
                    </a:cubicBezTo>
                    <a:cubicBezTo>
                      <a:pt x="9" y="9"/>
                      <a:pt x="8" y="7"/>
                      <a:pt x="7" y="5"/>
                    </a:cubicBezTo>
                    <a:cubicBezTo>
                      <a:pt x="7" y="4"/>
                      <a:pt x="6" y="3"/>
                      <a:pt x="6" y="3"/>
                    </a:cubicBezTo>
                    <a:cubicBezTo>
                      <a:pt x="5" y="3"/>
                      <a:pt x="5" y="4"/>
                      <a:pt x="4" y="5"/>
                    </a:cubicBezTo>
                    <a:cubicBezTo>
                      <a:pt x="4" y="7"/>
                      <a:pt x="3" y="9"/>
                      <a:pt x="0" y="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2" y="2"/>
                      <a:pt x="3" y="0"/>
                      <a:pt x="6" y="0"/>
                    </a:cubicBezTo>
                    <a:cubicBezTo>
                      <a:pt x="8" y="0"/>
                      <a:pt x="9" y="2"/>
                      <a:pt x="10" y="4"/>
                    </a:cubicBezTo>
                    <a:cubicBezTo>
                      <a:pt x="10" y="5"/>
                      <a:pt x="11" y="6"/>
                      <a:pt x="11" y="6"/>
                    </a:cubicBezTo>
                    <a:cubicBezTo>
                      <a:pt x="12" y="6"/>
                      <a:pt x="12" y="5"/>
                      <a:pt x="13" y="4"/>
                    </a:cubicBezTo>
                    <a:cubicBezTo>
                      <a:pt x="13" y="2"/>
                      <a:pt x="15" y="0"/>
                      <a:pt x="17" y="0"/>
                    </a:cubicBezTo>
                    <a:cubicBezTo>
                      <a:pt x="19" y="0"/>
                      <a:pt x="20" y="2"/>
                      <a:pt x="21" y="4"/>
                    </a:cubicBezTo>
                    <a:cubicBezTo>
                      <a:pt x="22" y="5"/>
                      <a:pt x="22" y="6"/>
                      <a:pt x="23" y="6"/>
                    </a:cubicBezTo>
                    <a:cubicBezTo>
                      <a:pt x="23" y="6"/>
                      <a:pt x="24" y="5"/>
                      <a:pt x="24" y="4"/>
                    </a:cubicBezTo>
                    <a:cubicBezTo>
                      <a:pt x="25" y="2"/>
                      <a:pt x="26" y="0"/>
                      <a:pt x="28" y="0"/>
                    </a:cubicBezTo>
                    <a:cubicBezTo>
                      <a:pt x="31" y="0"/>
                      <a:pt x="32" y="2"/>
                      <a:pt x="32" y="4"/>
                    </a:cubicBezTo>
                    <a:cubicBezTo>
                      <a:pt x="33" y="5"/>
                      <a:pt x="33" y="6"/>
                      <a:pt x="34" y="6"/>
                    </a:cubicBezTo>
                    <a:cubicBezTo>
                      <a:pt x="34" y="6"/>
                      <a:pt x="35" y="5"/>
                      <a:pt x="35" y="4"/>
                    </a:cubicBezTo>
                    <a:cubicBezTo>
                      <a:pt x="36" y="2"/>
                      <a:pt x="37" y="0"/>
                      <a:pt x="39" y="0"/>
                    </a:cubicBezTo>
                    <a:cubicBezTo>
                      <a:pt x="42" y="0"/>
                      <a:pt x="43" y="2"/>
                      <a:pt x="44" y="4"/>
                    </a:cubicBezTo>
                    <a:cubicBezTo>
                      <a:pt x="44" y="5"/>
                      <a:pt x="45" y="6"/>
                      <a:pt x="45" y="6"/>
                    </a:cubicBezTo>
                    <a:cubicBezTo>
                      <a:pt x="45" y="9"/>
                      <a:pt x="45" y="9"/>
                      <a:pt x="45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117"/>
              <p:cNvSpPr/>
              <p:nvPr/>
            </p:nvSpPr>
            <p:spPr bwMode="auto">
              <a:xfrm>
                <a:off x="4235451" y="1293813"/>
                <a:ext cx="14288" cy="87313"/>
              </a:xfrm>
              <a:custGeom>
                <a:avLst/>
                <a:gdLst/>
                <a:ahLst/>
                <a:cxnLst>
                  <a:cxn ang="0">
                    <a:pos x="4" y="48"/>
                  </a:cxn>
                  <a:cxn ang="0">
                    <a:pos x="0" y="44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8" y="4"/>
                  </a:cxn>
                  <a:cxn ang="0">
                    <a:pos x="8" y="44"/>
                  </a:cxn>
                  <a:cxn ang="0">
                    <a:pos x="4" y="48"/>
                  </a:cxn>
                </a:cxnLst>
                <a:rect l="0" t="0" r="r" b="b"/>
                <a:pathLst>
                  <a:path w="8" h="48">
                    <a:moveTo>
                      <a:pt x="4" y="48"/>
                    </a:moveTo>
                    <a:cubicBezTo>
                      <a:pt x="2" y="48"/>
                      <a:pt x="0" y="47"/>
                      <a:pt x="0" y="4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6" y="0"/>
                      <a:pt x="8" y="2"/>
                      <a:pt x="8" y="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7"/>
                      <a:pt x="6" y="48"/>
                      <a:pt x="4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118"/>
              <p:cNvSpPr/>
              <p:nvPr/>
            </p:nvSpPr>
            <p:spPr bwMode="auto">
              <a:xfrm>
                <a:off x="4319588" y="1325563"/>
                <a:ext cx="52388" cy="79375"/>
              </a:xfrm>
              <a:custGeom>
                <a:avLst/>
                <a:gdLst/>
                <a:ahLst/>
                <a:cxnLst>
                  <a:cxn ang="0">
                    <a:pos x="4" y="44"/>
                  </a:cxn>
                  <a:cxn ang="0">
                    <a:pos x="2" y="43"/>
                  </a:cxn>
                  <a:cxn ang="0">
                    <a:pos x="1" y="38"/>
                  </a:cxn>
                  <a:cxn ang="0">
                    <a:pos x="21" y="3"/>
                  </a:cxn>
                  <a:cxn ang="0">
                    <a:pos x="27" y="1"/>
                  </a:cxn>
                  <a:cxn ang="0">
                    <a:pos x="28" y="7"/>
                  </a:cxn>
                  <a:cxn ang="0">
                    <a:pos x="8" y="42"/>
                  </a:cxn>
                  <a:cxn ang="0">
                    <a:pos x="4" y="44"/>
                  </a:cxn>
                </a:cxnLst>
                <a:rect l="0" t="0" r="r" b="b"/>
                <a:pathLst>
                  <a:path w="29" h="44">
                    <a:moveTo>
                      <a:pt x="4" y="44"/>
                    </a:moveTo>
                    <a:cubicBezTo>
                      <a:pt x="4" y="44"/>
                      <a:pt x="3" y="43"/>
                      <a:pt x="2" y="43"/>
                    </a:cubicBezTo>
                    <a:cubicBezTo>
                      <a:pt x="1" y="42"/>
                      <a:pt x="0" y="40"/>
                      <a:pt x="1" y="38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2" y="1"/>
                      <a:pt x="25" y="0"/>
                      <a:pt x="27" y="1"/>
                    </a:cubicBezTo>
                    <a:cubicBezTo>
                      <a:pt x="28" y="2"/>
                      <a:pt x="29" y="5"/>
                      <a:pt x="28" y="7"/>
                    </a:cubicBezTo>
                    <a:cubicBezTo>
                      <a:pt x="8" y="42"/>
                      <a:pt x="8" y="42"/>
                      <a:pt x="8" y="42"/>
                    </a:cubicBezTo>
                    <a:cubicBezTo>
                      <a:pt x="7" y="43"/>
                      <a:pt x="6" y="44"/>
                      <a:pt x="4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119"/>
              <p:cNvSpPr/>
              <p:nvPr/>
            </p:nvSpPr>
            <p:spPr bwMode="auto">
              <a:xfrm>
                <a:off x="4381501" y="1414463"/>
                <a:ext cx="79375" cy="52388"/>
              </a:xfrm>
              <a:custGeom>
                <a:avLst/>
                <a:gdLst/>
                <a:ahLst/>
                <a:cxnLst>
                  <a:cxn ang="0">
                    <a:pos x="4" y="29"/>
                  </a:cxn>
                  <a:cxn ang="0">
                    <a:pos x="1" y="27"/>
                  </a:cxn>
                  <a:cxn ang="0">
                    <a:pos x="2" y="21"/>
                  </a:cxn>
                  <a:cxn ang="0">
                    <a:pos x="38" y="1"/>
                  </a:cxn>
                  <a:cxn ang="0">
                    <a:pos x="43" y="3"/>
                  </a:cxn>
                  <a:cxn ang="0">
                    <a:pos x="41" y="8"/>
                  </a:cxn>
                  <a:cxn ang="0">
                    <a:pos x="6" y="28"/>
                  </a:cxn>
                  <a:cxn ang="0">
                    <a:pos x="4" y="29"/>
                  </a:cxn>
                </a:cxnLst>
                <a:rect l="0" t="0" r="r" b="b"/>
                <a:pathLst>
                  <a:path w="44" h="29">
                    <a:moveTo>
                      <a:pt x="4" y="29"/>
                    </a:moveTo>
                    <a:cubicBezTo>
                      <a:pt x="3" y="29"/>
                      <a:pt x="2" y="28"/>
                      <a:pt x="1" y="27"/>
                    </a:cubicBezTo>
                    <a:cubicBezTo>
                      <a:pt x="0" y="25"/>
                      <a:pt x="1" y="22"/>
                      <a:pt x="2" y="21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9" y="0"/>
                      <a:pt x="42" y="1"/>
                      <a:pt x="43" y="3"/>
                    </a:cubicBezTo>
                    <a:cubicBezTo>
                      <a:pt x="44" y="4"/>
                      <a:pt x="43" y="7"/>
                      <a:pt x="41" y="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5" y="29"/>
                      <a:pt x="4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120"/>
              <p:cNvSpPr/>
              <p:nvPr/>
            </p:nvSpPr>
            <p:spPr bwMode="auto">
              <a:xfrm>
                <a:off x="4405313" y="1536700"/>
                <a:ext cx="90488" cy="14288"/>
              </a:xfrm>
              <a:custGeom>
                <a:avLst/>
                <a:gdLst/>
                <a:ahLst/>
                <a:cxnLst>
                  <a:cxn ang="0">
                    <a:pos x="46" y="8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46" y="0"/>
                  </a:cxn>
                  <a:cxn ang="0">
                    <a:pos x="50" y="4"/>
                  </a:cxn>
                  <a:cxn ang="0">
                    <a:pos x="46" y="8"/>
                  </a:cxn>
                </a:cxnLst>
                <a:rect l="0" t="0" r="r" b="b"/>
                <a:pathLst>
                  <a:path w="50" h="8">
                    <a:moveTo>
                      <a:pt x="46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8" y="0"/>
                      <a:pt x="50" y="2"/>
                      <a:pt x="50" y="4"/>
                    </a:cubicBezTo>
                    <a:cubicBezTo>
                      <a:pt x="50" y="6"/>
                      <a:pt x="48" y="8"/>
                      <a:pt x="46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121"/>
              <p:cNvSpPr/>
              <p:nvPr/>
            </p:nvSpPr>
            <p:spPr bwMode="auto">
              <a:xfrm>
                <a:off x="4381501" y="1620838"/>
                <a:ext cx="79375" cy="52388"/>
              </a:xfrm>
              <a:custGeom>
                <a:avLst/>
                <a:gdLst/>
                <a:ahLst/>
                <a:cxnLst>
                  <a:cxn ang="0">
                    <a:pos x="40" y="29"/>
                  </a:cxn>
                  <a:cxn ang="0">
                    <a:pos x="38" y="28"/>
                  </a:cxn>
                  <a:cxn ang="0">
                    <a:pos x="2" y="8"/>
                  </a:cxn>
                  <a:cxn ang="0">
                    <a:pos x="1" y="3"/>
                  </a:cxn>
                  <a:cxn ang="0">
                    <a:pos x="6" y="1"/>
                  </a:cxn>
                  <a:cxn ang="0">
                    <a:pos x="42" y="22"/>
                  </a:cxn>
                  <a:cxn ang="0">
                    <a:pos x="43" y="27"/>
                  </a:cxn>
                  <a:cxn ang="0">
                    <a:pos x="40" y="29"/>
                  </a:cxn>
                </a:cxnLst>
                <a:rect l="0" t="0" r="r" b="b"/>
                <a:pathLst>
                  <a:path w="44" h="29">
                    <a:moveTo>
                      <a:pt x="40" y="29"/>
                    </a:moveTo>
                    <a:cubicBezTo>
                      <a:pt x="39" y="29"/>
                      <a:pt x="38" y="29"/>
                      <a:pt x="38" y="2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2" y="1"/>
                      <a:pt x="4" y="0"/>
                      <a:pt x="6" y="1"/>
                    </a:cubicBezTo>
                    <a:cubicBezTo>
                      <a:pt x="42" y="22"/>
                      <a:pt x="42" y="22"/>
                      <a:pt x="42" y="22"/>
                    </a:cubicBezTo>
                    <a:cubicBezTo>
                      <a:pt x="43" y="23"/>
                      <a:pt x="44" y="25"/>
                      <a:pt x="43" y="27"/>
                    </a:cubicBezTo>
                    <a:cubicBezTo>
                      <a:pt x="42" y="28"/>
                      <a:pt x="41" y="29"/>
                      <a:pt x="4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122"/>
              <p:cNvSpPr/>
              <p:nvPr/>
            </p:nvSpPr>
            <p:spPr bwMode="auto">
              <a:xfrm>
                <a:off x="4113213" y="1325563"/>
                <a:ext cx="52388" cy="79375"/>
              </a:xfrm>
              <a:custGeom>
                <a:avLst/>
                <a:gdLst/>
                <a:ahLst/>
                <a:cxnLst>
                  <a:cxn ang="0">
                    <a:pos x="25" y="44"/>
                  </a:cxn>
                  <a:cxn ang="0">
                    <a:pos x="21" y="42"/>
                  </a:cxn>
                  <a:cxn ang="0">
                    <a:pos x="1" y="7"/>
                  </a:cxn>
                  <a:cxn ang="0">
                    <a:pos x="2" y="1"/>
                  </a:cxn>
                  <a:cxn ang="0">
                    <a:pos x="8" y="3"/>
                  </a:cxn>
                  <a:cxn ang="0">
                    <a:pos x="28" y="38"/>
                  </a:cxn>
                  <a:cxn ang="0">
                    <a:pos x="27" y="43"/>
                  </a:cxn>
                  <a:cxn ang="0">
                    <a:pos x="25" y="44"/>
                  </a:cxn>
                </a:cxnLst>
                <a:rect l="0" t="0" r="r" b="b"/>
                <a:pathLst>
                  <a:path w="29" h="44">
                    <a:moveTo>
                      <a:pt x="25" y="44"/>
                    </a:moveTo>
                    <a:cubicBezTo>
                      <a:pt x="23" y="44"/>
                      <a:pt x="22" y="43"/>
                      <a:pt x="21" y="42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2"/>
                      <a:pt x="2" y="1"/>
                    </a:cubicBezTo>
                    <a:cubicBezTo>
                      <a:pt x="4" y="0"/>
                      <a:pt x="7" y="1"/>
                      <a:pt x="8" y="3"/>
                    </a:cubicBezTo>
                    <a:cubicBezTo>
                      <a:pt x="28" y="38"/>
                      <a:pt x="28" y="38"/>
                      <a:pt x="28" y="38"/>
                    </a:cubicBezTo>
                    <a:cubicBezTo>
                      <a:pt x="29" y="40"/>
                      <a:pt x="28" y="42"/>
                      <a:pt x="27" y="43"/>
                    </a:cubicBezTo>
                    <a:cubicBezTo>
                      <a:pt x="26" y="44"/>
                      <a:pt x="25" y="44"/>
                      <a:pt x="25" y="4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123"/>
              <p:cNvSpPr/>
              <p:nvPr/>
            </p:nvSpPr>
            <p:spPr bwMode="auto">
              <a:xfrm>
                <a:off x="4024313" y="1414463"/>
                <a:ext cx="79375" cy="52388"/>
              </a:xfrm>
              <a:custGeom>
                <a:avLst/>
                <a:gdLst/>
                <a:ahLst/>
                <a:cxnLst>
                  <a:cxn ang="0">
                    <a:pos x="40" y="29"/>
                  </a:cxn>
                  <a:cxn ang="0">
                    <a:pos x="38" y="28"/>
                  </a:cxn>
                  <a:cxn ang="0">
                    <a:pos x="2" y="8"/>
                  </a:cxn>
                  <a:cxn ang="0">
                    <a:pos x="1" y="3"/>
                  </a:cxn>
                  <a:cxn ang="0">
                    <a:pos x="6" y="1"/>
                  </a:cxn>
                  <a:cxn ang="0">
                    <a:pos x="42" y="21"/>
                  </a:cxn>
                  <a:cxn ang="0">
                    <a:pos x="43" y="27"/>
                  </a:cxn>
                  <a:cxn ang="0">
                    <a:pos x="40" y="29"/>
                  </a:cxn>
                </a:cxnLst>
                <a:rect l="0" t="0" r="r" b="b"/>
                <a:pathLst>
                  <a:path w="44" h="29">
                    <a:moveTo>
                      <a:pt x="40" y="29"/>
                    </a:moveTo>
                    <a:cubicBezTo>
                      <a:pt x="39" y="29"/>
                      <a:pt x="38" y="29"/>
                      <a:pt x="38" y="2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1" y="7"/>
                      <a:pt x="0" y="4"/>
                      <a:pt x="1" y="3"/>
                    </a:cubicBezTo>
                    <a:cubicBezTo>
                      <a:pt x="2" y="1"/>
                      <a:pt x="5" y="0"/>
                      <a:pt x="6" y="1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43" y="23"/>
                      <a:pt x="44" y="25"/>
                      <a:pt x="43" y="27"/>
                    </a:cubicBezTo>
                    <a:cubicBezTo>
                      <a:pt x="42" y="28"/>
                      <a:pt x="41" y="29"/>
                      <a:pt x="40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124"/>
              <p:cNvSpPr/>
              <p:nvPr/>
            </p:nvSpPr>
            <p:spPr bwMode="auto">
              <a:xfrm>
                <a:off x="3992563" y="1536700"/>
                <a:ext cx="87313" cy="14288"/>
              </a:xfrm>
              <a:custGeom>
                <a:avLst/>
                <a:gdLst/>
                <a:ahLst/>
                <a:cxnLst>
                  <a:cxn ang="0">
                    <a:pos x="44" y="8"/>
                  </a:cxn>
                  <a:cxn ang="0">
                    <a:pos x="4" y="8"/>
                  </a:cxn>
                  <a:cxn ang="0">
                    <a:pos x="0" y="4"/>
                  </a:cxn>
                  <a:cxn ang="0">
                    <a:pos x="4" y="0"/>
                  </a:cxn>
                  <a:cxn ang="0">
                    <a:pos x="44" y="0"/>
                  </a:cxn>
                  <a:cxn ang="0">
                    <a:pos x="48" y="4"/>
                  </a:cxn>
                  <a:cxn ang="0">
                    <a:pos x="44" y="8"/>
                  </a:cxn>
                </a:cxnLst>
                <a:rect l="0" t="0" r="r" b="b"/>
                <a:pathLst>
                  <a:path w="48" h="8">
                    <a:moveTo>
                      <a:pt x="4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1" y="8"/>
                      <a:pt x="0" y="6"/>
                      <a:pt x="0" y="4"/>
                    </a:cubicBezTo>
                    <a:cubicBezTo>
                      <a:pt x="0" y="2"/>
                      <a:pt x="1" y="0"/>
                      <a:pt x="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6" y="0"/>
                      <a:pt x="48" y="2"/>
                      <a:pt x="48" y="4"/>
                    </a:cubicBezTo>
                    <a:cubicBezTo>
                      <a:pt x="48" y="6"/>
                      <a:pt x="46" y="8"/>
                      <a:pt x="44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125"/>
              <p:cNvSpPr/>
              <p:nvPr/>
            </p:nvSpPr>
            <p:spPr bwMode="auto">
              <a:xfrm>
                <a:off x="4024313" y="1620838"/>
                <a:ext cx="79375" cy="52388"/>
              </a:xfrm>
              <a:custGeom>
                <a:avLst/>
                <a:gdLst/>
                <a:ahLst/>
                <a:cxnLst>
                  <a:cxn ang="0">
                    <a:pos x="4" y="29"/>
                  </a:cxn>
                  <a:cxn ang="0">
                    <a:pos x="1" y="27"/>
                  </a:cxn>
                  <a:cxn ang="0">
                    <a:pos x="3" y="22"/>
                  </a:cxn>
                  <a:cxn ang="0">
                    <a:pos x="38" y="1"/>
                  </a:cxn>
                  <a:cxn ang="0">
                    <a:pos x="43" y="3"/>
                  </a:cxn>
                  <a:cxn ang="0">
                    <a:pos x="42" y="8"/>
                  </a:cxn>
                  <a:cxn ang="0">
                    <a:pos x="6" y="28"/>
                  </a:cxn>
                  <a:cxn ang="0">
                    <a:pos x="4" y="29"/>
                  </a:cxn>
                </a:cxnLst>
                <a:rect l="0" t="0" r="r" b="b"/>
                <a:pathLst>
                  <a:path w="44" h="29">
                    <a:moveTo>
                      <a:pt x="4" y="29"/>
                    </a:moveTo>
                    <a:cubicBezTo>
                      <a:pt x="3" y="29"/>
                      <a:pt x="2" y="28"/>
                      <a:pt x="1" y="27"/>
                    </a:cubicBezTo>
                    <a:cubicBezTo>
                      <a:pt x="0" y="25"/>
                      <a:pt x="1" y="23"/>
                      <a:pt x="3" y="22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40" y="0"/>
                      <a:pt x="42" y="1"/>
                      <a:pt x="43" y="3"/>
                    </a:cubicBezTo>
                    <a:cubicBezTo>
                      <a:pt x="44" y="5"/>
                      <a:pt x="43" y="7"/>
                      <a:pt x="42" y="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9"/>
                      <a:pt x="5" y="29"/>
                      <a:pt x="4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Freeform: Shape 126"/>
              <p:cNvSpPr/>
              <p:nvPr/>
            </p:nvSpPr>
            <p:spPr bwMode="auto">
              <a:xfrm>
                <a:off x="4106863" y="1403350"/>
                <a:ext cx="271463" cy="320675"/>
              </a:xfrm>
              <a:custGeom>
                <a:avLst/>
                <a:gdLst/>
                <a:ahLst/>
                <a:cxnLst>
                  <a:cxn ang="0">
                    <a:pos x="108" y="176"/>
                  </a:cxn>
                  <a:cxn ang="0">
                    <a:pos x="108" y="176"/>
                  </a:cxn>
                  <a:cxn ang="0">
                    <a:pos x="40" y="176"/>
                  </a:cxn>
                  <a:cxn ang="0">
                    <a:pos x="33" y="170"/>
                  </a:cxn>
                  <a:cxn ang="0">
                    <a:pos x="33" y="169"/>
                  </a:cxn>
                  <a:cxn ang="0">
                    <a:pos x="28" y="144"/>
                  </a:cxn>
                  <a:cxn ang="0">
                    <a:pos x="0" y="74"/>
                  </a:cxn>
                  <a:cxn ang="0">
                    <a:pos x="74" y="0"/>
                  </a:cxn>
                  <a:cxn ang="0">
                    <a:pos x="148" y="74"/>
                  </a:cxn>
                  <a:cxn ang="0">
                    <a:pos x="120" y="144"/>
                  </a:cxn>
                  <a:cxn ang="0">
                    <a:pos x="115" y="169"/>
                  </a:cxn>
                  <a:cxn ang="0">
                    <a:pos x="115" y="170"/>
                  </a:cxn>
                  <a:cxn ang="0">
                    <a:pos x="108" y="176"/>
                  </a:cxn>
                  <a:cxn ang="0">
                    <a:pos x="40" y="163"/>
                  </a:cxn>
                  <a:cxn ang="0">
                    <a:pos x="33" y="169"/>
                  </a:cxn>
                  <a:cxn ang="0">
                    <a:pos x="40" y="163"/>
                  </a:cxn>
                  <a:cxn ang="0">
                    <a:pos x="109" y="163"/>
                  </a:cxn>
                  <a:cxn ang="0">
                    <a:pos x="112" y="164"/>
                  </a:cxn>
                  <a:cxn ang="0">
                    <a:pos x="109" y="163"/>
                  </a:cxn>
                  <a:cxn ang="0">
                    <a:pos x="46" y="163"/>
                  </a:cxn>
                  <a:cxn ang="0">
                    <a:pos x="102" y="163"/>
                  </a:cxn>
                  <a:cxn ang="0">
                    <a:pos x="102" y="158"/>
                  </a:cxn>
                  <a:cxn ang="0">
                    <a:pos x="109" y="136"/>
                  </a:cxn>
                  <a:cxn ang="0">
                    <a:pos x="135" y="74"/>
                  </a:cxn>
                  <a:cxn ang="0">
                    <a:pos x="74" y="13"/>
                  </a:cxn>
                  <a:cxn ang="0">
                    <a:pos x="13" y="74"/>
                  </a:cxn>
                  <a:cxn ang="0">
                    <a:pos x="39" y="136"/>
                  </a:cxn>
                  <a:cxn ang="0">
                    <a:pos x="46" y="158"/>
                  </a:cxn>
                  <a:cxn ang="0">
                    <a:pos x="46" y="163"/>
                  </a:cxn>
                </a:cxnLst>
                <a:rect l="0" t="0" r="r" b="b"/>
                <a:pathLst>
                  <a:path w="148" h="176">
                    <a:moveTo>
                      <a:pt x="108" y="176"/>
                    </a:moveTo>
                    <a:cubicBezTo>
                      <a:pt x="108" y="176"/>
                      <a:pt x="108" y="176"/>
                      <a:pt x="108" y="176"/>
                    </a:cubicBezTo>
                    <a:cubicBezTo>
                      <a:pt x="40" y="176"/>
                      <a:pt x="40" y="176"/>
                      <a:pt x="40" y="176"/>
                    </a:cubicBezTo>
                    <a:cubicBezTo>
                      <a:pt x="36" y="176"/>
                      <a:pt x="33" y="173"/>
                      <a:pt x="33" y="170"/>
                    </a:cubicBezTo>
                    <a:cubicBezTo>
                      <a:pt x="33" y="170"/>
                      <a:pt x="33" y="169"/>
                      <a:pt x="33" y="169"/>
                    </a:cubicBezTo>
                    <a:cubicBezTo>
                      <a:pt x="34" y="164"/>
                      <a:pt x="33" y="150"/>
                      <a:pt x="28" y="144"/>
                    </a:cubicBezTo>
                    <a:cubicBezTo>
                      <a:pt x="1" y="108"/>
                      <a:pt x="0" y="74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8" y="33"/>
                      <a:pt x="148" y="74"/>
                    </a:cubicBezTo>
                    <a:cubicBezTo>
                      <a:pt x="148" y="74"/>
                      <a:pt x="147" y="108"/>
                      <a:pt x="120" y="144"/>
                    </a:cubicBezTo>
                    <a:cubicBezTo>
                      <a:pt x="115" y="151"/>
                      <a:pt x="114" y="165"/>
                      <a:pt x="115" y="169"/>
                    </a:cubicBezTo>
                    <a:cubicBezTo>
                      <a:pt x="115" y="169"/>
                      <a:pt x="115" y="169"/>
                      <a:pt x="115" y="170"/>
                    </a:cubicBezTo>
                    <a:cubicBezTo>
                      <a:pt x="115" y="173"/>
                      <a:pt x="112" y="176"/>
                      <a:pt x="108" y="176"/>
                    </a:cubicBezTo>
                    <a:close/>
                    <a:moveTo>
                      <a:pt x="40" y="163"/>
                    </a:moveTo>
                    <a:cubicBezTo>
                      <a:pt x="36" y="163"/>
                      <a:pt x="34" y="166"/>
                      <a:pt x="33" y="169"/>
                    </a:cubicBezTo>
                    <a:cubicBezTo>
                      <a:pt x="34" y="166"/>
                      <a:pt x="36" y="163"/>
                      <a:pt x="40" y="163"/>
                    </a:cubicBezTo>
                    <a:close/>
                    <a:moveTo>
                      <a:pt x="109" y="163"/>
                    </a:moveTo>
                    <a:cubicBezTo>
                      <a:pt x="110" y="164"/>
                      <a:pt x="111" y="164"/>
                      <a:pt x="112" y="164"/>
                    </a:cubicBezTo>
                    <a:cubicBezTo>
                      <a:pt x="111" y="164"/>
                      <a:pt x="110" y="164"/>
                      <a:pt x="109" y="163"/>
                    </a:cubicBezTo>
                    <a:close/>
                    <a:moveTo>
                      <a:pt x="46" y="163"/>
                    </a:moveTo>
                    <a:cubicBezTo>
                      <a:pt x="102" y="163"/>
                      <a:pt x="102" y="163"/>
                      <a:pt x="102" y="163"/>
                    </a:cubicBezTo>
                    <a:cubicBezTo>
                      <a:pt x="102" y="160"/>
                      <a:pt x="102" y="158"/>
                      <a:pt x="102" y="158"/>
                    </a:cubicBezTo>
                    <a:cubicBezTo>
                      <a:pt x="103" y="149"/>
                      <a:pt x="106" y="141"/>
                      <a:pt x="109" y="136"/>
                    </a:cubicBezTo>
                    <a:cubicBezTo>
                      <a:pt x="134" y="104"/>
                      <a:pt x="135" y="74"/>
                      <a:pt x="135" y="74"/>
                    </a:cubicBezTo>
                    <a:cubicBezTo>
                      <a:pt x="135" y="40"/>
                      <a:pt x="108" y="13"/>
                      <a:pt x="74" y="13"/>
                    </a:cubicBezTo>
                    <a:cubicBezTo>
                      <a:pt x="40" y="13"/>
                      <a:pt x="13" y="40"/>
                      <a:pt x="13" y="74"/>
                    </a:cubicBezTo>
                    <a:cubicBezTo>
                      <a:pt x="13" y="74"/>
                      <a:pt x="14" y="104"/>
                      <a:pt x="39" y="136"/>
                    </a:cubicBezTo>
                    <a:cubicBezTo>
                      <a:pt x="42" y="141"/>
                      <a:pt x="45" y="149"/>
                      <a:pt x="46" y="158"/>
                    </a:cubicBezTo>
                    <a:cubicBezTo>
                      <a:pt x="46" y="158"/>
                      <a:pt x="46" y="160"/>
                      <a:pt x="46" y="16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Freeform: Shape 127"/>
              <p:cNvSpPr/>
              <p:nvPr/>
            </p:nvSpPr>
            <p:spPr bwMode="auto">
              <a:xfrm>
                <a:off x="4171951" y="1727200"/>
                <a:ext cx="141288" cy="23813"/>
              </a:xfrm>
              <a:custGeom>
                <a:avLst/>
                <a:gdLst/>
                <a:ahLst/>
                <a:cxnLst>
                  <a:cxn ang="0">
                    <a:pos x="71" y="13"/>
                  </a:cxn>
                  <a:cxn ang="0">
                    <a:pos x="7" y="13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71" y="0"/>
                  </a:cxn>
                  <a:cxn ang="0">
                    <a:pos x="78" y="7"/>
                  </a:cxn>
                  <a:cxn ang="0">
                    <a:pos x="71" y="13"/>
                  </a:cxn>
                </a:cxnLst>
                <a:rect l="0" t="0" r="r" b="b"/>
                <a:pathLst>
                  <a:path w="78" h="13">
                    <a:moveTo>
                      <a:pt x="71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5" y="0"/>
                      <a:pt x="78" y="3"/>
                      <a:pt x="78" y="7"/>
                    </a:cubicBezTo>
                    <a:cubicBezTo>
                      <a:pt x="78" y="10"/>
                      <a:pt x="75" y="13"/>
                      <a:pt x="7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Freeform: Shape 128"/>
              <p:cNvSpPr/>
              <p:nvPr/>
            </p:nvSpPr>
            <p:spPr bwMode="auto">
              <a:xfrm>
                <a:off x="4179888" y="1752600"/>
                <a:ext cx="125413" cy="23813"/>
              </a:xfrm>
              <a:custGeom>
                <a:avLst/>
                <a:gdLst/>
                <a:ahLst/>
                <a:cxnLst>
                  <a:cxn ang="0">
                    <a:pos x="61" y="13"/>
                  </a:cxn>
                  <a:cxn ang="0">
                    <a:pos x="7" y="13"/>
                  </a:cxn>
                  <a:cxn ang="0">
                    <a:pos x="0" y="6"/>
                  </a:cxn>
                  <a:cxn ang="0">
                    <a:pos x="7" y="0"/>
                  </a:cxn>
                  <a:cxn ang="0">
                    <a:pos x="61" y="0"/>
                  </a:cxn>
                  <a:cxn ang="0">
                    <a:pos x="68" y="6"/>
                  </a:cxn>
                  <a:cxn ang="0">
                    <a:pos x="61" y="13"/>
                  </a:cxn>
                </a:cxnLst>
                <a:rect l="0" t="0" r="r" b="b"/>
                <a:pathLst>
                  <a:path w="68" h="13">
                    <a:moveTo>
                      <a:pt x="61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5" y="0"/>
                      <a:pt x="68" y="3"/>
                      <a:pt x="68" y="6"/>
                    </a:cubicBezTo>
                    <a:cubicBezTo>
                      <a:pt x="68" y="10"/>
                      <a:pt x="65" y="13"/>
                      <a:pt x="61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Freeform: Shape 129"/>
              <p:cNvSpPr/>
              <p:nvPr/>
            </p:nvSpPr>
            <p:spPr bwMode="auto">
              <a:xfrm>
                <a:off x="4195763" y="1776413"/>
                <a:ext cx="93663" cy="23813"/>
              </a:xfrm>
              <a:custGeom>
                <a:avLst/>
                <a:gdLst/>
                <a:ahLst/>
                <a:cxnLst>
                  <a:cxn ang="0">
                    <a:pos x="45" y="13"/>
                  </a:cxn>
                  <a:cxn ang="0">
                    <a:pos x="7" y="13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45" y="13"/>
                  </a:cxn>
                </a:cxnLst>
                <a:rect l="0" t="0" r="r" b="b"/>
                <a:pathLst>
                  <a:path w="52" h="13">
                    <a:moveTo>
                      <a:pt x="45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3" y="13"/>
                      <a:pt x="0" y="10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0"/>
                      <a:pt x="49" y="13"/>
                      <a:pt x="45" y="1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130"/>
            <p:cNvGrpSpPr/>
            <p:nvPr/>
          </p:nvGrpSpPr>
          <p:grpSpPr>
            <a:xfrm>
              <a:off x="7693111" y="3726613"/>
              <a:ext cx="480016" cy="419797"/>
              <a:chOff x="4867276" y="1100138"/>
              <a:chExt cx="442913" cy="387350"/>
            </a:xfrm>
            <a:solidFill>
              <a:schemeClr val="bg1"/>
            </a:solidFill>
          </p:grpSpPr>
          <p:sp>
            <p:nvSpPr>
              <p:cNvPr id="65" name="Freeform: Shape 131"/>
              <p:cNvSpPr/>
              <p:nvPr/>
            </p:nvSpPr>
            <p:spPr bwMode="auto">
              <a:xfrm>
                <a:off x="4867276" y="1317625"/>
                <a:ext cx="96838" cy="169863"/>
              </a:xfrm>
              <a:custGeom>
                <a:avLst/>
                <a:gdLst/>
                <a:ahLst/>
                <a:cxnLst>
                  <a:cxn ang="0">
                    <a:pos x="61" y="107"/>
                  </a:cxn>
                  <a:cxn ang="0">
                    <a:pos x="61" y="0"/>
                  </a:cxn>
                  <a:cxn ang="0">
                    <a:pos x="4" y="56"/>
                  </a:cxn>
                  <a:cxn ang="0">
                    <a:pos x="0" y="52"/>
                  </a:cxn>
                  <a:cxn ang="0">
                    <a:pos x="0" y="107"/>
                  </a:cxn>
                  <a:cxn ang="0">
                    <a:pos x="61" y="107"/>
                  </a:cxn>
                </a:cxnLst>
                <a:rect l="0" t="0" r="r" b="b"/>
                <a:pathLst>
                  <a:path w="61" h="107">
                    <a:moveTo>
                      <a:pt x="61" y="107"/>
                    </a:moveTo>
                    <a:lnTo>
                      <a:pt x="61" y="0"/>
                    </a:lnTo>
                    <a:lnTo>
                      <a:pt x="4" y="56"/>
                    </a:lnTo>
                    <a:lnTo>
                      <a:pt x="0" y="52"/>
                    </a:lnTo>
                    <a:lnTo>
                      <a:pt x="0" y="107"/>
                    </a:lnTo>
                    <a:lnTo>
                      <a:pt x="61" y="107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132"/>
              <p:cNvSpPr/>
              <p:nvPr/>
            </p:nvSpPr>
            <p:spPr bwMode="auto">
              <a:xfrm>
                <a:off x="4981576" y="1268413"/>
                <a:ext cx="98425" cy="219075"/>
              </a:xfrm>
              <a:custGeom>
                <a:avLst/>
                <a:gdLst/>
                <a:ahLst/>
                <a:cxnLst>
                  <a:cxn ang="0">
                    <a:pos x="62" y="138"/>
                  </a:cxn>
                  <a:cxn ang="0">
                    <a:pos x="62" y="49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0" y="138"/>
                  </a:cxn>
                  <a:cxn ang="0">
                    <a:pos x="62" y="138"/>
                  </a:cxn>
                </a:cxnLst>
                <a:rect l="0" t="0" r="r" b="b"/>
                <a:pathLst>
                  <a:path w="62" h="138">
                    <a:moveTo>
                      <a:pt x="62" y="138"/>
                    </a:moveTo>
                    <a:lnTo>
                      <a:pt x="62" y="49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0" y="138"/>
                    </a:lnTo>
                    <a:lnTo>
                      <a:pt x="62" y="138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133"/>
              <p:cNvSpPr/>
              <p:nvPr/>
            </p:nvSpPr>
            <p:spPr bwMode="auto">
              <a:xfrm>
                <a:off x="5095876" y="1303338"/>
                <a:ext cx="100013" cy="184150"/>
              </a:xfrm>
              <a:custGeom>
                <a:avLst/>
                <a:gdLst/>
                <a:ahLst/>
                <a:cxnLst>
                  <a:cxn ang="0">
                    <a:pos x="63" y="116"/>
                  </a:cxn>
                  <a:cxn ang="0">
                    <a:pos x="63" y="0"/>
                  </a:cxn>
                  <a:cxn ang="0">
                    <a:pos x="10" y="48"/>
                  </a:cxn>
                  <a:cxn ang="0">
                    <a:pos x="0" y="39"/>
                  </a:cxn>
                  <a:cxn ang="0">
                    <a:pos x="0" y="116"/>
                  </a:cxn>
                  <a:cxn ang="0">
                    <a:pos x="63" y="116"/>
                  </a:cxn>
                </a:cxnLst>
                <a:rect l="0" t="0" r="r" b="b"/>
                <a:pathLst>
                  <a:path w="63" h="116">
                    <a:moveTo>
                      <a:pt x="63" y="116"/>
                    </a:moveTo>
                    <a:lnTo>
                      <a:pt x="63" y="0"/>
                    </a:lnTo>
                    <a:lnTo>
                      <a:pt x="10" y="48"/>
                    </a:lnTo>
                    <a:lnTo>
                      <a:pt x="0" y="39"/>
                    </a:lnTo>
                    <a:lnTo>
                      <a:pt x="0" y="116"/>
                    </a:lnTo>
                    <a:lnTo>
                      <a:pt x="63" y="116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134"/>
              <p:cNvSpPr/>
              <p:nvPr/>
            </p:nvSpPr>
            <p:spPr bwMode="auto">
              <a:xfrm>
                <a:off x="5213351" y="1196975"/>
                <a:ext cx="96838" cy="290513"/>
              </a:xfrm>
              <a:custGeom>
                <a:avLst/>
                <a:gdLst/>
                <a:ahLst/>
                <a:cxnLst>
                  <a:cxn ang="0">
                    <a:pos x="61" y="183"/>
                  </a:cxn>
                  <a:cxn ang="0">
                    <a:pos x="61" y="0"/>
                  </a:cxn>
                  <a:cxn ang="0">
                    <a:pos x="0" y="56"/>
                  </a:cxn>
                  <a:cxn ang="0">
                    <a:pos x="0" y="183"/>
                  </a:cxn>
                  <a:cxn ang="0">
                    <a:pos x="61" y="183"/>
                  </a:cxn>
                </a:cxnLst>
                <a:rect l="0" t="0" r="r" b="b"/>
                <a:pathLst>
                  <a:path w="61" h="183">
                    <a:moveTo>
                      <a:pt x="61" y="183"/>
                    </a:moveTo>
                    <a:lnTo>
                      <a:pt x="61" y="0"/>
                    </a:lnTo>
                    <a:lnTo>
                      <a:pt x="0" y="56"/>
                    </a:lnTo>
                    <a:lnTo>
                      <a:pt x="0" y="183"/>
                    </a:lnTo>
                    <a:lnTo>
                      <a:pt x="61" y="18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135"/>
              <p:cNvSpPr/>
              <p:nvPr/>
            </p:nvSpPr>
            <p:spPr bwMode="auto">
              <a:xfrm>
                <a:off x="4867276" y="1100138"/>
                <a:ext cx="442913" cy="266700"/>
              </a:xfrm>
              <a:custGeom>
                <a:avLst/>
                <a:gdLst/>
                <a:ahLst/>
                <a:cxnLst>
                  <a:cxn ang="0">
                    <a:pos x="242" y="0"/>
                  </a:cxn>
                  <a:cxn ang="0">
                    <a:pos x="136" y="96"/>
                  </a:cxn>
                  <a:cxn ang="0">
                    <a:pos x="87" y="45"/>
                  </a:cxn>
                  <a:cxn ang="0">
                    <a:pos x="79" y="41"/>
                  </a:cxn>
                  <a:cxn ang="0">
                    <a:pos x="70" y="45"/>
                  </a:cxn>
                  <a:cxn ang="0">
                    <a:pos x="0" y="116"/>
                  </a:cxn>
                  <a:cxn ang="0">
                    <a:pos x="0" y="141"/>
                  </a:cxn>
                  <a:cxn ang="0">
                    <a:pos x="4" y="146"/>
                  </a:cxn>
                  <a:cxn ang="0">
                    <a:pos x="79" y="70"/>
                  </a:cxn>
                  <a:cxn ang="0">
                    <a:pos x="127" y="120"/>
                  </a:cxn>
                  <a:cxn ang="0">
                    <a:pos x="144" y="121"/>
                  </a:cxn>
                  <a:cxn ang="0">
                    <a:pos x="243" y="31"/>
                  </a:cxn>
                  <a:cxn ang="0">
                    <a:pos x="243" y="1"/>
                  </a:cxn>
                  <a:cxn ang="0">
                    <a:pos x="242" y="0"/>
                  </a:cxn>
                </a:cxnLst>
                <a:rect l="0" t="0" r="r" b="b"/>
                <a:pathLst>
                  <a:path w="243" h="146">
                    <a:moveTo>
                      <a:pt x="242" y="0"/>
                    </a:moveTo>
                    <a:cubicBezTo>
                      <a:pt x="136" y="96"/>
                      <a:pt x="136" y="96"/>
                      <a:pt x="136" y="96"/>
                    </a:cubicBezTo>
                    <a:cubicBezTo>
                      <a:pt x="87" y="45"/>
                      <a:pt x="87" y="45"/>
                      <a:pt x="87" y="45"/>
                    </a:cubicBezTo>
                    <a:cubicBezTo>
                      <a:pt x="85" y="43"/>
                      <a:pt x="82" y="41"/>
                      <a:pt x="79" y="41"/>
                    </a:cubicBezTo>
                    <a:cubicBezTo>
                      <a:pt x="75" y="41"/>
                      <a:pt x="72" y="43"/>
                      <a:pt x="70" y="45"/>
                    </a:cubicBezTo>
                    <a:cubicBezTo>
                      <a:pt x="0" y="116"/>
                      <a:pt x="0" y="116"/>
                      <a:pt x="0" y="116"/>
                    </a:cubicBezTo>
                    <a:cubicBezTo>
                      <a:pt x="0" y="141"/>
                      <a:pt x="0" y="141"/>
                      <a:pt x="0" y="141"/>
                    </a:cubicBezTo>
                    <a:cubicBezTo>
                      <a:pt x="4" y="146"/>
                      <a:pt x="4" y="146"/>
                      <a:pt x="4" y="146"/>
                    </a:cubicBezTo>
                    <a:cubicBezTo>
                      <a:pt x="79" y="70"/>
                      <a:pt x="79" y="70"/>
                      <a:pt x="79" y="70"/>
                    </a:cubicBezTo>
                    <a:cubicBezTo>
                      <a:pt x="127" y="120"/>
                      <a:pt x="127" y="120"/>
                      <a:pt x="127" y="120"/>
                    </a:cubicBezTo>
                    <a:cubicBezTo>
                      <a:pt x="132" y="125"/>
                      <a:pt x="139" y="125"/>
                      <a:pt x="144" y="121"/>
                    </a:cubicBezTo>
                    <a:cubicBezTo>
                      <a:pt x="243" y="31"/>
                      <a:pt x="243" y="31"/>
                      <a:pt x="243" y="31"/>
                    </a:cubicBezTo>
                    <a:cubicBezTo>
                      <a:pt x="243" y="1"/>
                      <a:pt x="243" y="1"/>
                      <a:pt x="243" y="1"/>
                    </a:cubicBezTo>
                    <a:lnTo>
                      <a:pt x="24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136"/>
            <p:cNvGrpSpPr/>
            <p:nvPr/>
          </p:nvGrpSpPr>
          <p:grpSpPr>
            <a:xfrm>
              <a:off x="4339004" y="2666126"/>
              <a:ext cx="477438" cy="277867"/>
              <a:chOff x="4248151" y="2162175"/>
              <a:chExt cx="493712" cy="287338"/>
            </a:xfrm>
            <a:solidFill>
              <a:schemeClr val="bg1"/>
            </a:solidFill>
          </p:grpSpPr>
          <p:sp>
            <p:nvSpPr>
              <p:cNvPr id="62" name="Freeform: Shape 137"/>
              <p:cNvSpPr/>
              <p:nvPr/>
            </p:nvSpPr>
            <p:spPr bwMode="auto">
              <a:xfrm>
                <a:off x="4248151" y="2168525"/>
                <a:ext cx="169863" cy="204788"/>
              </a:xfrm>
              <a:custGeom>
                <a:avLst/>
                <a:gdLst/>
                <a:ahLst/>
                <a:cxnLst>
                  <a:cxn ang="0">
                    <a:pos x="93" y="89"/>
                  </a:cxn>
                  <a:cxn ang="0">
                    <a:pos x="93" y="89"/>
                  </a:cxn>
                  <a:cxn ang="0">
                    <a:pos x="64" y="79"/>
                  </a:cxn>
                  <a:cxn ang="0">
                    <a:pos x="63" y="76"/>
                  </a:cxn>
                  <a:cxn ang="0">
                    <a:pos x="65" y="68"/>
                  </a:cxn>
                  <a:cxn ang="0">
                    <a:pos x="68" y="58"/>
                  </a:cxn>
                  <a:cxn ang="0">
                    <a:pos x="73" y="48"/>
                  </a:cxn>
                  <a:cxn ang="0">
                    <a:pos x="72" y="39"/>
                  </a:cxn>
                  <a:cxn ang="0">
                    <a:pos x="72" y="38"/>
                  </a:cxn>
                  <a:cxn ang="0">
                    <a:pos x="73" y="26"/>
                  </a:cxn>
                  <a:cxn ang="0">
                    <a:pos x="68" y="9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26" y="9"/>
                  </a:cxn>
                  <a:cxn ang="0">
                    <a:pos x="21" y="26"/>
                  </a:cxn>
                  <a:cxn ang="0">
                    <a:pos x="22" y="38"/>
                  </a:cxn>
                  <a:cxn ang="0">
                    <a:pos x="22" y="39"/>
                  </a:cxn>
                  <a:cxn ang="0">
                    <a:pos x="21" y="48"/>
                  </a:cxn>
                  <a:cxn ang="0">
                    <a:pos x="26" y="58"/>
                  </a:cxn>
                  <a:cxn ang="0">
                    <a:pos x="29" y="68"/>
                  </a:cxn>
                  <a:cxn ang="0">
                    <a:pos x="30" y="76"/>
                  </a:cxn>
                  <a:cxn ang="0">
                    <a:pos x="29" y="79"/>
                  </a:cxn>
                  <a:cxn ang="0">
                    <a:pos x="0" y="90"/>
                  </a:cxn>
                  <a:cxn ang="0">
                    <a:pos x="0" y="89"/>
                  </a:cxn>
                  <a:cxn ang="0">
                    <a:pos x="0" y="112"/>
                  </a:cxn>
                  <a:cxn ang="0">
                    <a:pos x="93" y="112"/>
                  </a:cxn>
                  <a:cxn ang="0">
                    <a:pos x="93" y="89"/>
                  </a:cxn>
                </a:cxnLst>
                <a:rect l="0" t="0" r="r" b="b"/>
                <a:pathLst>
                  <a:path w="93" h="112">
                    <a:moveTo>
                      <a:pt x="93" y="89"/>
                    </a:moveTo>
                    <a:cubicBezTo>
                      <a:pt x="93" y="89"/>
                      <a:pt x="93" y="89"/>
                      <a:pt x="93" y="89"/>
                    </a:cubicBezTo>
                    <a:cubicBezTo>
                      <a:pt x="87" y="87"/>
                      <a:pt x="73" y="82"/>
                      <a:pt x="64" y="79"/>
                    </a:cubicBezTo>
                    <a:cubicBezTo>
                      <a:pt x="63" y="79"/>
                      <a:pt x="63" y="79"/>
                      <a:pt x="63" y="76"/>
                    </a:cubicBezTo>
                    <a:cubicBezTo>
                      <a:pt x="63" y="73"/>
                      <a:pt x="64" y="70"/>
                      <a:pt x="65" y="68"/>
                    </a:cubicBezTo>
                    <a:cubicBezTo>
                      <a:pt x="66" y="66"/>
                      <a:pt x="68" y="62"/>
                      <a:pt x="68" y="58"/>
                    </a:cubicBezTo>
                    <a:cubicBezTo>
                      <a:pt x="70" y="57"/>
                      <a:pt x="71" y="53"/>
                      <a:pt x="73" y="48"/>
                    </a:cubicBezTo>
                    <a:cubicBezTo>
                      <a:pt x="74" y="42"/>
                      <a:pt x="73" y="41"/>
                      <a:pt x="72" y="39"/>
                    </a:cubicBezTo>
                    <a:cubicBezTo>
                      <a:pt x="72" y="39"/>
                      <a:pt x="72" y="38"/>
                      <a:pt x="72" y="38"/>
                    </a:cubicBezTo>
                    <a:cubicBezTo>
                      <a:pt x="72" y="37"/>
                      <a:pt x="72" y="31"/>
                      <a:pt x="73" y="26"/>
                    </a:cubicBezTo>
                    <a:cubicBezTo>
                      <a:pt x="74" y="22"/>
                      <a:pt x="73" y="15"/>
                      <a:pt x="68" y="9"/>
                    </a:cubicBezTo>
                    <a:cubicBezTo>
                      <a:pt x="66" y="6"/>
                      <a:pt x="60" y="1"/>
                      <a:pt x="5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4" y="1"/>
                      <a:pt x="29" y="6"/>
                      <a:pt x="26" y="9"/>
                    </a:cubicBezTo>
                    <a:cubicBezTo>
                      <a:pt x="21" y="15"/>
                      <a:pt x="20" y="22"/>
                      <a:pt x="21" y="26"/>
                    </a:cubicBezTo>
                    <a:cubicBezTo>
                      <a:pt x="22" y="31"/>
                      <a:pt x="22" y="37"/>
                      <a:pt x="22" y="38"/>
                    </a:cubicBezTo>
                    <a:cubicBezTo>
                      <a:pt x="22" y="38"/>
                      <a:pt x="22" y="39"/>
                      <a:pt x="22" y="39"/>
                    </a:cubicBezTo>
                    <a:cubicBezTo>
                      <a:pt x="21" y="41"/>
                      <a:pt x="20" y="42"/>
                      <a:pt x="21" y="48"/>
                    </a:cubicBezTo>
                    <a:cubicBezTo>
                      <a:pt x="23" y="53"/>
                      <a:pt x="25" y="57"/>
                      <a:pt x="26" y="58"/>
                    </a:cubicBezTo>
                    <a:cubicBezTo>
                      <a:pt x="26" y="62"/>
                      <a:pt x="28" y="66"/>
                      <a:pt x="29" y="68"/>
                    </a:cubicBezTo>
                    <a:cubicBezTo>
                      <a:pt x="30" y="70"/>
                      <a:pt x="30" y="72"/>
                      <a:pt x="30" y="76"/>
                    </a:cubicBezTo>
                    <a:cubicBezTo>
                      <a:pt x="30" y="79"/>
                      <a:pt x="30" y="79"/>
                      <a:pt x="29" y="79"/>
                    </a:cubicBezTo>
                    <a:cubicBezTo>
                      <a:pt x="20" y="82"/>
                      <a:pt x="5" y="87"/>
                      <a:pt x="0" y="90"/>
                    </a:cubicBezTo>
                    <a:cubicBezTo>
                      <a:pt x="0" y="90"/>
                      <a:pt x="0" y="89"/>
                      <a:pt x="0" y="89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93" y="112"/>
                      <a:pt x="93" y="112"/>
                      <a:pt x="93" y="112"/>
                    </a:cubicBezTo>
                    <a:lnTo>
                      <a:pt x="93" y="89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138"/>
              <p:cNvSpPr/>
              <p:nvPr/>
            </p:nvSpPr>
            <p:spPr bwMode="auto">
              <a:xfrm>
                <a:off x="4573588" y="2168525"/>
                <a:ext cx="168275" cy="204788"/>
              </a:xfrm>
              <a:custGeom>
                <a:avLst/>
                <a:gdLst/>
                <a:ahLst/>
                <a:cxnLst>
                  <a:cxn ang="0">
                    <a:pos x="93" y="89"/>
                  </a:cxn>
                  <a:cxn ang="0">
                    <a:pos x="64" y="79"/>
                  </a:cxn>
                  <a:cxn ang="0">
                    <a:pos x="63" y="76"/>
                  </a:cxn>
                  <a:cxn ang="0">
                    <a:pos x="65" y="68"/>
                  </a:cxn>
                  <a:cxn ang="0">
                    <a:pos x="68" y="58"/>
                  </a:cxn>
                  <a:cxn ang="0">
                    <a:pos x="73" y="48"/>
                  </a:cxn>
                  <a:cxn ang="0">
                    <a:pos x="72" y="39"/>
                  </a:cxn>
                  <a:cxn ang="0">
                    <a:pos x="72" y="38"/>
                  </a:cxn>
                  <a:cxn ang="0">
                    <a:pos x="73" y="26"/>
                  </a:cxn>
                  <a:cxn ang="0">
                    <a:pos x="68" y="9"/>
                  </a:cxn>
                  <a:cxn ang="0">
                    <a:pos x="50" y="0"/>
                  </a:cxn>
                  <a:cxn ang="0">
                    <a:pos x="44" y="0"/>
                  </a:cxn>
                  <a:cxn ang="0">
                    <a:pos x="26" y="9"/>
                  </a:cxn>
                  <a:cxn ang="0">
                    <a:pos x="21" y="26"/>
                  </a:cxn>
                  <a:cxn ang="0">
                    <a:pos x="22" y="38"/>
                  </a:cxn>
                  <a:cxn ang="0">
                    <a:pos x="22" y="39"/>
                  </a:cxn>
                  <a:cxn ang="0">
                    <a:pos x="21" y="48"/>
                  </a:cxn>
                  <a:cxn ang="0">
                    <a:pos x="26" y="58"/>
                  </a:cxn>
                  <a:cxn ang="0">
                    <a:pos x="29" y="68"/>
                  </a:cxn>
                  <a:cxn ang="0">
                    <a:pos x="30" y="76"/>
                  </a:cxn>
                  <a:cxn ang="0">
                    <a:pos x="29" y="79"/>
                  </a:cxn>
                  <a:cxn ang="0">
                    <a:pos x="0" y="90"/>
                  </a:cxn>
                  <a:cxn ang="0">
                    <a:pos x="0" y="89"/>
                  </a:cxn>
                  <a:cxn ang="0">
                    <a:pos x="0" y="112"/>
                  </a:cxn>
                  <a:cxn ang="0">
                    <a:pos x="93" y="112"/>
                  </a:cxn>
                  <a:cxn ang="0">
                    <a:pos x="93" y="89"/>
                  </a:cxn>
                  <a:cxn ang="0">
                    <a:pos x="93" y="89"/>
                  </a:cxn>
                </a:cxnLst>
                <a:rect l="0" t="0" r="r" b="b"/>
                <a:pathLst>
                  <a:path w="93" h="112">
                    <a:moveTo>
                      <a:pt x="93" y="89"/>
                    </a:moveTo>
                    <a:cubicBezTo>
                      <a:pt x="87" y="87"/>
                      <a:pt x="73" y="82"/>
                      <a:pt x="64" y="79"/>
                    </a:cubicBezTo>
                    <a:cubicBezTo>
                      <a:pt x="63" y="79"/>
                      <a:pt x="63" y="79"/>
                      <a:pt x="63" y="76"/>
                    </a:cubicBezTo>
                    <a:cubicBezTo>
                      <a:pt x="63" y="73"/>
                      <a:pt x="64" y="70"/>
                      <a:pt x="65" y="68"/>
                    </a:cubicBezTo>
                    <a:cubicBezTo>
                      <a:pt x="66" y="66"/>
                      <a:pt x="68" y="62"/>
                      <a:pt x="68" y="58"/>
                    </a:cubicBezTo>
                    <a:cubicBezTo>
                      <a:pt x="70" y="57"/>
                      <a:pt x="71" y="53"/>
                      <a:pt x="73" y="48"/>
                    </a:cubicBezTo>
                    <a:cubicBezTo>
                      <a:pt x="74" y="42"/>
                      <a:pt x="73" y="41"/>
                      <a:pt x="72" y="39"/>
                    </a:cubicBezTo>
                    <a:cubicBezTo>
                      <a:pt x="72" y="39"/>
                      <a:pt x="72" y="38"/>
                      <a:pt x="72" y="38"/>
                    </a:cubicBezTo>
                    <a:cubicBezTo>
                      <a:pt x="72" y="37"/>
                      <a:pt x="72" y="31"/>
                      <a:pt x="73" y="26"/>
                    </a:cubicBezTo>
                    <a:cubicBezTo>
                      <a:pt x="74" y="22"/>
                      <a:pt x="73" y="15"/>
                      <a:pt x="68" y="9"/>
                    </a:cubicBezTo>
                    <a:cubicBezTo>
                      <a:pt x="66" y="6"/>
                      <a:pt x="60" y="1"/>
                      <a:pt x="5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4" y="1"/>
                      <a:pt x="29" y="6"/>
                      <a:pt x="26" y="9"/>
                    </a:cubicBezTo>
                    <a:cubicBezTo>
                      <a:pt x="21" y="15"/>
                      <a:pt x="20" y="22"/>
                      <a:pt x="21" y="26"/>
                    </a:cubicBezTo>
                    <a:cubicBezTo>
                      <a:pt x="22" y="31"/>
                      <a:pt x="22" y="37"/>
                      <a:pt x="22" y="38"/>
                    </a:cubicBezTo>
                    <a:cubicBezTo>
                      <a:pt x="22" y="38"/>
                      <a:pt x="22" y="39"/>
                      <a:pt x="22" y="39"/>
                    </a:cubicBezTo>
                    <a:cubicBezTo>
                      <a:pt x="21" y="41"/>
                      <a:pt x="20" y="42"/>
                      <a:pt x="21" y="48"/>
                    </a:cubicBezTo>
                    <a:cubicBezTo>
                      <a:pt x="23" y="53"/>
                      <a:pt x="24" y="57"/>
                      <a:pt x="26" y="58"/>
                    </a:cubicBezTo>
                    <a:cubicBezTo>
                      <a:pt x="26" y="62"/>
                      <a:pt x="28" y="66"/>
                      <a:pt x="29" y="68"/>
                    </a:cubicBezTo>
                    <a:cubicBezTo>
                      <a:pt x="30" y="70"/>
                      <a:pt x="30" y="72"/>
                      <a:pt x="30" y="76"/>
                    </a:cubicBezTo>
                    <a:cubicBezTo>
                      <a:pt x="30" y="79"/>
                      <a:pt x="30" y="79"/>
                      <a:pt x="29" y="79"/>
                    </a:cubicBezTo>
                    <a:cubicBezTo>
                      <a:pt x="20" y="82"/>
                      <a:pt x="5" y="87"/>
                      <a:pt x="0" y="90"/>
                    </a:cubicBezTo>
                    <a:cubicBezTo>
                      <a:pt x="0" y="90"/>
                      <a:pt x="0" y="89"/>
                      <a:pt x="0" y="89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3" y="89"/>
                      <a:pt x="93" y="89"/>
                      <a:pt x="93" y="89"/>
                    </a:cubicBezTo>
                    <a:cubicBezTo>
                      <a:pt x="93" y="89"/>
                      <a:pt x="93" y="89"/>
                      <a:pt x="93" y="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139"/>
              <p:cNvSpPr/>
              <p:nvPr/>
            </p:nvSpPr>
            <p:spPr bwMode="auto">
              <a:xfrm>
                <a:off x="4373563" y="2162175"/>
                <a:ext cx="241300" cy="287338"/>
              </a:xfrm>
              <a:custGeom>
                <a:avLst/>
                <a:gdLst/>
                <a:ahLst/>
                <a:cxnLst>
                  <a:cxn ang="0">
                    <a:pos x="90" y="110"/>
                  </a:cxn>
                  <a:cxn ang="0">
                    <a:pos x="89" y="105"/>
                  </a:cxn>
                  <a:cxn ang="0">
                    <a:pos x="92" y="95"/>
                  </a:cxn>
                  <a:cxn ang="0">
                    <a:pos x="96" y="81"/>
                  </a:cxn>
                  <a:cxn ang="0">
                    <a:pos x="102" y="66"/>
                  </a:cxn>
                  <a:cxn ang="0">
                    <a:pos x="102" y="53"/>
                  </a:cxn>
                  <a:cxn ang="0">
                    <a:pos x="102" y="53"/>
                  </a:cxn>
                  <a:cxn ang="0">
                    <a:pos x="103" y="35"/>
                  </a:cxn>
                  <a:cxn ang="0">
                    <a:pos x="97" y="12"/>
                  </a:cxn>
                  <a:cxn ang="0">
                    <a:pos x="70" y="0"/>
                  </a:cxn>
                  <a:cxn ang="0">
                    <a:pos x="62" y="0"/>
                  </a:cxn>
                  <a:cxn ang="0">
                    <a:pos x="36" y="12"/>
                  </a:cxn>
                  <a:cxn ang="0">
                    <a:pos x="30" y="35"/>
                  </a:cxn>
                  <a:cxn ang="0">
                    <a:pos x="31" y="53"/>
                  </a:cxn>
                  <a:cxn ang="0">
                    <a:pos x="31" y="53"/>
                  </a:cxn>
                  <a:cxn ang="0">
                    <a:pos x="30" y="66"/>
                  </a:cxn>
                  <a:cxn ang="0">
                    <a:pos x="37" y="81"/>
                  </a:cxn>
                  <a:cxn ang="0">
                    <a:pos x="41" y="95"/>
                  </a:cxn>
                  <a:cxn ang="0">
                    <a:pos x="42" y="106"/>
                  </a:cxn>
                  <a:cxn ang="0">
                    <a:pos x="41" y="110"/>
                  </a:cxn>
                  <a:cxn ang="0">
                    <a:pos x="0" y="125"/>
                  </a:cxn>
                  <a:cxn ang="0">
                    <a:pos x="0" y="125"/>
                  </a:cxn>
                  <a:cxn ang="0">
                    <a:pos x="0" y="157"/>
                  </a:cxn>
                  <a:cxn ang="0">
                    <a:pos x="132" y="157"/>
                  </a:cxn>
                  <a:cxn ang="0">
                    <a:pos x="132" y="124"/>
                  </a:cxn>
                  <a:cxn ang="0">
                    <a:pos x="132" y="124"/>
                  </a:cxn>
                  <a:cxn ang="0">
                    <a:pos x="90" y="110"/>
                  </a:cxn>
                </a:cxnLst>
                <a:rect l="0" t="0" r="r" b="b"/>
                <a:pathLst>
                  <a:path w="132" h="157">
                    <a:moveTo>
                      <a:pt x="90" y="110"/>
                    </a:moveTo>
                    <a:cubicBezTo>
                      <a:pt x="89" y="110"/>
                      <a:pt x="89" y="110"/>
                      <a:pt x="89" y="105"/>
                    </a:cubicBezTo>
                    <a:cubicBezTo>
                      <a:pt x="89" y="102"/>
                      <a:pt x="91" y="98"/>
                      <a:pt x="92" y="95"/>
                    </a:cubicBezTo>
                    <a:cubicBezTo>
                      <a:pt x="94" y="92"/>
                      <a:pt x="96" y="86"/>
                      <a:pt x="96" y="81"/>
                    </a:cubicBezTo>
                    <a:cubicBezTo>
                      <a:pt x="98" y="79"/>
                      <a:pt x="101" y="74"/>
                      <a:pt x="102" y="66"/>
                    </a:cubicBezTo>
                    <a:cubicBezTo>
                      <a:pt x="104" y="59"/>
                      <a:pt x="103" y="56"/>
                      <a:pt x="102" y="53"/>
                    </a:cubicBezTo>
                    <a:cubicBezTo>
                      <a:pt x="102" y="53"/>
                      <a:pt x="102" y="53"/>
                      <a:pt x="102" y="53"/>
                    </a:cubicBezTo>
                    <a:cubicBezTo>
                      <a:pt x="102" y="51"/>
                      <a:pt x="102" y="42"/>
                      <a:pt x="103" y="35"/>
                    </a:cubicBezTo>
                    <a:cubicBezTo>
                      <a:pt x="104" y="31"/>
                      <a:pt x="103" y="20"/>
                      <a:pt x="97" y="12"/>
                    </a:cubicBezTo>
                    <a:cubicBezTo>
                      <a:pt x="92" y="7"/>
                      <a:pt x="85" y="0"/>
                      <a:pt x="70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8" y="0"/>
                      <a:pt x="40" y="7"/>
                      <a:pt x="36" y="12"/>
                    </a:cubicBezTo>
                    <a:cubicBezTo>
                      <a:pt x="30" y="20"/>
                      <a:pt x="29" y="31"/>
                      <a:pt x="30" y="35"/>
                    </a:cubicBezTo>
                    <a:cubicBezTo>
                      <a:pt x="31" y="42"/>
                      <a:pt x="31" y="51"/>
                      <a:pt x="31" y="53"/>
                    </a:cubicBezTo>
                    <a:cubicBezTo>
                      <a:pt x="31" y="53"/>
                      <a:pt x="31" y="53"/>
                      <a:pt x="31" y="53"/>
                    </a:cubicBezTo>
                    <a:cubicBezTo>
                      <a:pt x="30" y="56"/>
                      <a:pt x="29" y="59"/>
                      <a:pt x="30" y="66"/>
                    </a:cubicBezTo>
                    <a:cubicBezTo>
                      <a:pt x="32" y="74"/>
                      <a:pt x="35" y="79"/>
                      <a:pt x="37" y="81"/>
                    </a:cubicBezTo>
                    <a:cubicBezTo>
                      <a:pt x="37" y="86"/>
                      <a:pt x="39" y="92"/>
                      <a:pt x="41" y="95"/>
                    </a:cubicBezTo>
                    <a:cubicBezTo>
                      <a:pt x="42" y="97"/>
                      <a:pt x="42" y="101"/>
                      <a:pt x="42" y="106"/>
                    </a:cubicBezTo>
                    <a:cubicBezTo>
                      <a:pt x="42" y="110"/>
                      <a:pt x="42" y="110"/>
                      <a:pt x="41" y="110"/>
                    </a:cubicBezTo>
                    <a:cubicBezTo>
                      <a:pt x="28" y="114"/>
                      <a:pt x="8" y="122"/>
                      <a:pt x="0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132" y="157"/>
                      <a:pt x="132" y="157"/>
                      <a:pt x="132" y="157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32" y="124"/>
                      <a:pt x="132" y="124"/>
                      <a:pt x="132" y="124"/>
                    </a:cubicBezTo>
                    <a:cubicBezTo>
                      <a:pt x="123" y="121"/>
                      <a:pt x="103" y="114"/>
                      <a:pt x="90" y="1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140"/>
            <p:cNvGrpSpPr/>
            <p:nvPr/>
          </p:nvGrpSpPr>
          <p:grpSpPr>
            <a:xfrm>
              <a:off x="5546857" y="3783589"/>
              <a:ext cx="674488" cy="487766"/>
              <a:chOff x="6391276" y="1162050"/>
              <a:chExt cx="561975" cy="406401"/>
            </a:xfrm>
            <a:solidFill>
              <a:schemeClr val="bg1"/>
            </a:solidFill>
          </p:grpSpPr>
          <p:sp>
            <p:nvSpPr>
              <p:cNvPr id="40" name="Freeform: Shape 141"/>
              <p:cNvSpPr/>
              <p:nvPr/>
            </p:nvSpPr>
            <p:spPr bwMode="auto">
              <a:xfrm>
                <a:off x="6553201" y="1417638"/>
                <a:ext cx="114300" cy="49213"/>
              </a:xfrm>
              <a:custGeom>
                <a:avLst/>
                <a:gdLst/>
                <a:ahLst/>
                <a:cxnLst>
                  <a:cxn ang="0">
                    <a:pos x="70" y="31"/>
                  </a:cxn>
                  <a:cxn ang="0">
                    <a:pos x="72" y="0"/>
                  </a:cxn>
                  <a:cxn ang="0">
                    <a:pos x="0" y="0"/>
                  </a:cxn>
                  <a:cxn ang="0">
                    <a:pos x="3" y="31"/>
                  </a:cxn>
                  <a:cxn ang="0">
                    <a:pos x="70" y="31"/>
                  </a:cxn>
                </a:cxnLst>
                <a:rect l="0" t="0" r="r" b="b"/>
                <a:pathLst>
                  <a:path w="72" h="31">
                    <a:moveTo>
                      <a:pt x="70" y="31"/>
                    </a:moveTo>
                    <a:lnTo>
                      <a:pt x="72" y="0"/>
                    </a:lnTo>
                    <a:lnTo>
                      <a:pt x="0" y="0"/>
                    </a:lnTo>
                    <a:lnTo>
                      <a:pt x="3" y="31"/>
                    </a:lnTo>
                    <a:lnTo>
                      <a:pt x="7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142"/>
              <p:cNvSpPr/>
              <p:nvPr/>
            </p:nvSpPr>
            <p:spPr bwMode="auto">
              <a:xfrm>
                <a:off x="6686551" y="1316038"/>
                <a:ext cx="125413" cy="85725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65" y="54"/>
                  </a:cxn>
                  <a:cxn ang="0">
                    <a:pos x="79" y="0"/>
                  </a:cxn>
                  <a:cxn ang="0">
                    <a:pos x="4" y="0"/>
                  </a:cxn>
                  <a:cxn ang="0">
                    <a:pos x="0" y="54"/>
                  </a:cxn>
                </a:cxnLst>
                <a:rect l="0" t="0" r="r" b="b"/>
                <a:pathLst>
                  <a:path w="79" h="54">
                    <a:moveTo>
                      <a:pt x="0" y="54"/>
                    </a:moveTo>
                    <a:lnTo>
                      <a:pt x="65" y="54"/>
                    </a:lnTo>
                    <a:lnTo>
                      <a:pt x="79" y="0"/>
                    </a:lnTo>
                    <a:lnTo>
                      <a:pt x="4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143"/>
              <p:cNvSpPr/>
              <p:nvPr/>
            </p:nvSpPr>
            <p:spPr bwMode="auto">
              <a:xfrm>
                <a:off x="6435726" y="1417638"/>
                <a:ext cx="106363" cy="49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31"/>
                  </a:cxn>
                  <a:cxn ang="0">
                    <a:pos x="67" y="31"/>
                  </a:cxn>
                  <a:cxn ang="0">
                    <a:pos x="63" y="0"/>
                  </a:cxn>
                  <a:cxn ang="0">
                    <a:pos x="0" y="0"/>
                  </a:cxn>
                </a:cxnLst>
                <a:rect l="0" t="0" r="r" b="b"/>
                <a:pathLst>
                  <a:path w="67" h="31">
                    <a:moveTo>
                      <a:pt x="0" y="0"/>
                    </a:moveTo>
                    <a:lnTo>
                      <a:pt x="8" y="31"/>
                    </a:lnTo>
                    <a:lnTo>
                      <a:pt x="67" y="31"/>
                    </a:lnTo>
                    <a:lnTo>
                      <a:pt x="6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144"/>
              <p:cNvSpPr/>
              <p:nvPr/>
            </p:nvSpPr>
            <p:spPr bwMode="auto">
              <a:xfrm>
                <a:off x="6680201" y="1417638"/>
                <a:ext cx="106363" cy="49213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" y="0"/>
                  </a:cxn>
                  <a:cxn ang="0">
                    <a:pos x="0" y="31"/>
                  </a:cxn>
                  <a:cxn ang="0">
                    <a:pos x="59" y="31"/>
                  </a:cxn>
                  <a:cxn ang="0">
                    <a:pos x="67" y="0"/>
                  </a:cxn>
                </a:cxnLst>
                <a:rect l="0" t="0" r="r" b="b"/>
                <a:pathLst>
                  <a:path w="67" h="31">
                    <a:moveTo>
                      <a:pt x="67" y="0"/>
                    </a:moveTo>
                    <a:lnTo>
                      <a:pt x="3" y="0"/>
                    </a:lnTo>
                    <a:lnTo>
                      <a:pt x="0" y="31"/>
                    </a:lnTo>
                    <a:lnTo>
                      <a:pt x="59" y="31"/>
                    </a:lnTo>
                    <a:lnTo>
                      <a:pt x="6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145"/>
              <p:cNvSpPr/>
              <p:nvPr/>
            </p:nvSpPr>
            <p:spPr bwMode="auto">
              <a:xfrm>
                <a:off x="6694488" y="1162050"/>
                <a:ext cx="258763" cy="13652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88" y="3"/>
                  </a:cxn>
                  <a:cxn ang="0">
                    <a:pos x="85" y="5"/>
                  </a:cxn>
                  <a:cxn ang="0">
                    <a:pos x="49" y="41"/>
                  </a:cxn>
                  <a:cxn ang="0">
                    <a:pos x="46" y="46"/>
                  </a:cxn>
                  <a:cxn ang="0">
                    <a:pos x="2" y="46"/>
                  </a:cxn>
                  <a:cxn ang="0">
                    <a:pos x="0" y="75"/>
                  </a:cxn>
                  <a:cxn ang="0">
                    <a:pos x="67" y="75"/>
                  </a:cxn>
                  <a:cxn ang="0">
                    <a:pos x="72" y="56"/>
                  </a:cxn>
                  <a:cxn ang="0">
                    <a:pos x="101" y="28"/>
                  </a:cxn>
                  <a:cxn ang="0">
                    <a:pos x="124" y="28"/>
                  </a:cxn>
                  <a:cxn ang="0">
                    <a:pos x="124" y="0"/>
                  </a:cxn>
                  <a:cxn ang="0">
                    <a:pos x="96" y="0"/>
                  </a:cxn>
                </a:cxnLst>
                <a:rect l="0" t="0" r="r" b="b"/>
                <a:pathLst>
                  <a:path w="141" h="75">
                    <a:moveTo>
                      <a:pt x="96" y="0"/>
                    </a:moveTo>
                    <a:cubicBezTo>
                      <a:pt x="93" y="0"/>
                      <a:pt x="90" y="1"/>
                      <a:pt x="88" y="3"/>
                    </a:cubicBezTo>
                    <a:cubicBezTo>
                      <a:pt x="87" y="3"/>
                      <a:pt x="86" y="4"/>
                      <a:pt x="85" y="5"/>
                    </a:cubicBezTo>
                    <a:cubicBezTo>
                      <a:pt x="73" y="17"/>
                      <a:pt x="61" y="29"/>
                      <a:pt x="49" y="41"/>
                    </a:cubicBezTo>
                    <a:cubicBezTo>
                      <a:pt x="48" y="43"/>
                      <a:pt x="47" y="44"/>
                      <a:pt x="46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81" y="47"/>
                      <a:pt x="91" y="37"/>
                      <a:pt x="101" y="28"/>
                    </a:cubicBezTo>
                    <a:cubicBezTo>
                      <a:pt x="124" y="28"/>
                      <a:pt x="124" y="28"/>
                      <a:pt x="124" y="28"/>
                    </a:cubicBezTo>
                    <a:cubicBezTo>
                      <a:pt x="141" y="28"/>
                      <a:pt x="141" y="0"/>
                      <a:pt x="124" y="0"/>
                    </a:cubicBez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146"/>
              <p:cNvSpPr/>
              <p:nvPr/>
            </p:nvSpPr>
            <p:spPr bwMode="auto">
              <a:xfrm>
                <a:off x="6540501" y="1246188"/>
                <a:ext cx="141288" cy="52388"/>
              </a:xfrm>
              <a:custGeom>
                <a:avLst/>
                <a:gdLst/>
                <a:ahLst/>
                <a:cxnLst>
                  <a:cxn ang="0">
                    <a:pos x="2" y="33"/>
                  </a:cxn>
                  <a:cxn ang="0">
                    <a:pos x="87" y="33"/>
                  </a:cxn>
                  <a:cxn ang="0">
                    <a:pos x="89" y="0"/>
                  </a:cxn>
                  <a:cxn ang="0">
                    <a:pos x="0" y="0"/>
                  </a:cxn>
                  <a:cxn ang="0">
                    <a:pos x="2" y="33"/>
                  </a:cxn>
                </a:cxnLst>
                <a:rect l="0" t="0" r="r" b="b"/>
                <a:pathLst>
                  <a:path w="89" h="33">
                    <a:moveTo>
                      <a:pt x="2" y="33"/>
                    </a:moveTo>
                    <a:lnTo>
                      <a:pt x="87" y="33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2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147"/>
              <p:cNvSpPr/>
              <p:nvPr/>
            </p:nvSpPr>
            <p:spPr bwMode="auto">
              <a:xfrm>
                <a:off x="6408738" y="1316038"/>
                <a:ext cx="127000" cy="85725"/>
              </a:xfrm>
              <a:custGeom>
                <a:avLst/>
                <a:gdLst/>
                <a:ahLst/>
                <a:cxnLst>
                  <a:cxn ang="0">
                    <a:pos x="80" y="54"/>
                  </a:cxn>
                  <a:cxn ang="0">
                    <a:pos x="76" y="0"/>
                  </a:cxn>
                  <a:cxn ang="0">
                    <a:pos x="0" y="0"/>
                  </a:cxn>
                  <a:cxn ang="0">
                    <a:pos x="14" y="54"/>
                  </a:cxn>
                  <a:cxn ang="0">
                    <a:pos x="80" y="54"/>
                  </a:cxn>
                </a:cxnLst>
                <a:rect l="0" t="0" r="r" b="b"/>
                <a:pathLst>
                  <a:path w="80" h="54">
                    <a:moveTo>
                      <a:pt x="80" y="54"/>
                    </a:moveTo>
                    <a:lnTo>
                      <a:pt x="76" y="0"/>
                    </a:lnTo>
                    <a:lnTo>
                      <a:pt x="0" y="0"/>
                    </a:lnTo>
                    <a:lnTo>
                      <a:pt x="14" y="54"/>
                    </a:lnTo>
                    <a:lnTo>
                      <a:pt x="80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48"/>
              <p:cNvSpPr/>
              <p:nvPr/>
            </p:nvSpPr>
            <p:spPr bwMode="auto">
              <a:xfrm>
                <a:off x="6391276" y="1246188"/>
                <a:ext cx="136525" cy="523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33"/>
                  </a:cxn>
                  <a:cxn ang="0">
                    <a:pos x="86" y="33"/>
                  </a:cxn>
                  <a:cxn ang="0">
                    <a:pos x="83" y="0"/>
                  </a:cxn>
                  <a:cxn ang="0">
                    <a:pos x="0" y="0"/>
                  </a:cxn>
                </a:cxnLst>
                <a:rect l="0" t="0" r="r" b="b"/>
                <a:pathLst>
                  <a:path w="86" h="33">
                    <a:moveTo>
                      <a:pt x="0" y="0"/>
                    </a:moveTo>
                    <a:lnTo>
                      <a:pt x="9" y="33"/>
                    </a:lnTo>
                    <a:lnTo>
                      <a:pt x="86" y="33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149"/>
              <p:cNvSpPr/>
              <p:nvPr/>
            </p:nvSpPr>
            <p:spPr bwMode="auto">
              <a:xfrm>
                <a:off x="6545263" y="1316038"/>
                <a:ext cx="131763" cy="8572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0" y="0"/>
                  </a:cxn>
                  <a:cxn ang="0">
                    <a:pos x="5" y="54"/>
                  </a:cxn>
                  <a:cxn ang="0">
                    <a:pos x="78" y="54"/>
                  </a:cxn>
                  <a:cxn ang="0">
                    <a:pos x="83" y="0"/>
                  </a:cxn>
                </a:cxnLst>
                <a:rect l="0" t="0" r="r" b="b"/>
                <a:pathLst>
                  <a:path w="83" h="54">
                    <a:moveTo>
                      <a:pt x="83" y="0"/>
                    </a:moveTo>
                    <a:lnTo>
                      <a:pt x="0" y="0"/>
                    </a:lnTo>
                    <a:lnTo>
                      <a:pt x="5" y="54"/>
                    </a:lnTo>
                    <a:lnTo>
                      <a:pt x="78" y="54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Oval 150"/>
              <p:cNvSpPr/>
              <p:nvPr/>
            </p:nvSpPr>
            <p:spPr bwMode="auto">
              <a:xfrm>
                <a:off x="6454776" y="1481138"/>
                <a:ext cx="85725" cy="8731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Oval 151"/>
              <p:cNvSpPr/>
              <p:nvPr/>
            </p:nvSpPr>
            <p:spPr bwMode="auto">
              <a:xfrm>
                <a:off x="6681788" y="1481138"/>
                <a:ext cx="84138" cy="8731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152"/>
              <p:cNvSpPr/>
              <p:nvPr/>
            </p:nvSpPr>
            <p:spPr bwMode="auto">
              <a:xfrm>
                <a:off x="6553201" y="1417638"/>
                <a:ext cx="114300" cy="49213"/>
              </a:xfrm>
              <a:custGeom>
                <a:avLst/>
                <a:gdLst/>
                <a:ahLst/>
                <a:cxnLst>
                  <a:cxn ang="0">
                    <a:pos x="70" y="31"/>
                  </a:cxn>
                  <a:cxn ang="0">
                    <a:pos x="72" y="0"/>
                  </a:cxn>
                  <a:cxn ang="0">
                    <a:pos x="0" y="0"/>
                  </a:cxn>
                  <a:cxn ang="0">
                    <a:pos x="3" y="31"/>
                  </a:cxn>
                  <a:cxn ang="0">
                    <a:pos x="70" y="31"/>
                  </a:cxn>
                </a:cxnLst>
                <a:rect l="0" t="0" r="r" b="b"/>
                <a:pathLst>
                  <a:path w="72" h="31">
                    <a:moveTo>
                      <a:pt x="70" y="31"/>
                    </a:moveTo>
                    <a:lnTo>
                      <a:pt x="72" y="0"/>
                    </a:lnTo>
                    <a:lnTo>
                      <a:pt x="0" y="0"/>
                    </a:lnTo>
                    <a:lnTo>
                      <a:pt x="3" y="31"/>
                    </a:lnTo>
                    <a:lnTo>
                      <a:pt x="70" y="3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153"/>
              <p:cNvSpPr/>
              <p:nvPr/>
            </p:nvSpPr>
            <p:spPr bwMode="auto">
              <a:xfrm>
                <a:off x="6686551" y="1316038"/>
                <a:ext cx="125413" cy="85725"/>
              </a:xfrm>
              <a:custGeom>
                <a:avLst/>
                <a:gdLst/>
                <a:ahLst/>
                <a:cxnLst>
                  <a:cxn ang="0">
                    <a:pos x="0" y="54"/>
                  </a:cxn>
                  <a:cxn ang="0">
                    <a:pos x="65" y="54"/>
                  </a:cxn>
                  <a:cxn ang="0">
                    <a:pos x="79" y="0"/>
                  </a:cxn>
                  <a:cxn ang="0">
                    <a:pos x="4" y="0"/>
                  </a:cxn>
                  <a:cxn ang="0">
                    <a:pos x="0" y="54"/>
                  </a:cxn>
                </a:cxnLst>
                <a:rect l="0" t="0" r="r" b="b"/>
                <a:pathLst>
                  <a:path w="79" h="54">
                    <a:moveTo>
                      <a:pt x="0" y="54"/>
                    </a:moveTo>
                    <a:lnTo>
                      <a:pt x="65" y="54"/>
                    </a:lnTo>
                    <a:lnTo>
                      <a:pt x="79" y="0"/>
                    </a:lnTo>
                    <a:lnTo>
                      <a:pt x="4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154"/>
              <p:cNvSpPr/>
              <p:nvPr/>
            </p:nvSpPr>
            <p:spPr bwMode="auto">
              <a:xfrm>
                <a:off x="6435726" y="1417638"/>
                <a:ext cx="106363" cy="4921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31"/>
                  </a:cxn>
                  <a:cxn ang="0">
                    <a:pos x="67" y="31"/>
                  </a:cxn>
                  <a:cxn ang="0">
                    <a:pos x="63" y="0"/>
                  </a:cxn>
                  <a:cxn ang="0">
                    <a:pos x="0" y="0"/>
                  </a:cxn>
                </a:cxnLst>
                <a:rect l="0" t="0" r="r" b="b"/>
                <a:pathLst>
                  <a:path w="67" h="31">
                    <a:moveTo>
                      <a:pt x="0" y="0"/>
                    </a:moveTo>
                    <a:lnTo>
                      <a:pt x="8" y="31"/>
                    </a:lnTo>
                    <a:lnTo>
                      <a:pt x="67" y="31"/>
                    </a:lnTo>
                    <a:lnTo>
                      <a:pt x="6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55"/>
              <p:cNvSpPr/>
              <p:nvPr/>
            </p:nvSpPr>
            <p:spPr bwMode="auto">
              <a:xfrm>
                <a:off x="6680201" y="1417638"/>
                <a:ext cx="106363" cy="49213"/>
              </a:xfrm>
              <a:custGeom>
                <a:avLst/>
                <a:gdLst/>
                <a:ahLst/>
                <a:cxnLst>
                  <a:cxn ang="0">
                    <a:pos x="67" y="0"/>
                  </a:cxn>
                  <a:cxn ang="0">
                    <a:pos x="3" y="0"/>
                  </a:cxn>
                  <a:cxn ang="0">
                    <a:pos x="0" y="31"/>
                  </a:cxn>
                  <a:cxn ang="0">
                    <a:pos x="59" y="31"/>
                  </a:cxn>
                  <a:cxn ang="0">
                    <a:pos x="67" y="0"/>
                  </a:cxn>
                </a:cxnLst>
                <a:rect l="0" t="0" r="r" b="b"/>
                <a:pathLst>
                  <a:path w="67" h="31">
                    <a:moveTo>
                      <a:pt x="67" y="0"/>
                    </a:moveTo>
                    <a:lnTo>
                      <a:pt x="3" y="0"/>
                    </a:lnTo>
                    <a:lnTo>
                      <a:pt x="0" y="31"/>
                    </a:lnTo>
                    <a:lnTo>
                      <a:pt x="59" y="31"/>
                    </a:lnTo>
                    <a:lnTo>
                      <a:pt x="67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56"/>
              <p:cNvSpPr/>
              <p:nvPr/>
            </p:nvSpPr>
            <p:spPr bwMode="auto">
              <a:xfrm>
                <a:off x="6694488" y="1162050"/>
                <a:ext cx="258763" cy="136525"/>
              </a:xfrm>
              <a:custGeom>
                <a:avLst/>
                <a:gdLst/>
                <a:ahLst/>
                <a:cxnLst>
                  <a:cxn ang="0">
                    <a:pos x="96" y="0"/>
                  </a:cxn>
                  <a:cxn ang="0">
                    <a:pos x="88" y="3"/>
                  </a:cxn>
                  <a:cxn ang="0">
                    <a:pos x="85" y="5"/>
                  </a:cxn>
                  <a:cxn ang="0">
                    <a:pos x="49" y="41"/>
                  </a:cxn>
                  <a:cxn ang="0">
                    <a:pos x="46" y="46"/>
                  </a:cxn>
                  <a:cxn ang="0">
                    <a:pos x="2" y="46"/>
                  </a:cxn>
                  <a:cxn ang="0">
                    <a:pos x="0" y="75"/>
                  </a:cxn>
                  <a:cxn ang="0">
                    <a:pos x="67" y="75"/>
                  </a:cxn>
                  <a:cxn ang="0">
                    <a:pos x="72" y="56"/>
                  </a:cxn>
                  <a:cxn ang="0">
                    <a:pos x="101" y="28"/>
                  </a:cxn>
                  <a:cxn ang="0">
                    <a:pos x="124" y="28"/>
                  </a:cxn>
                  <a:cxn ang="0">
                    <a:pos x="124" y="0"/>
                  </a:cxn>
                  <a:cxn ang="0">
                    <a:pos x="96" y="0"/>
                  </a:cxn>
                </a:cxnLst>
                <a:rect l="0" t="0" r="r" b="b"/>
                <a:pathLst>
                  <a:path w="141" h="75">
                    <a:moveTo>
                      <a:pt x="96" y="0"/>
                    </a:moveTo>
                    <a:cubicBezTo>
                      <a:pt x="93" y="0"/>
                      <a:pt x="90" y="1"/>
                      <a:pt x="88" y="3"/>
                    </a:cubicBezTo>
                    <a:cubicBezTo>
                      <a:pt x="87" y="3"/>
                      <a:pt x="86" y="4"/>
                      <a:pt x="85" y="5"/>
                    </a:cubicBezTo>
                    <a:cubicBezTo>
                      <a:pt x="73" y="17"/>
                      <a:pt x="61" y="29"/>
                      <a:pt x="49" y="41"/>
                    </a:cubicBezTo>
                    <a:cubicBezTo>
                      <a:pt x="48" y="43"/>
                      <a:pt x="47" y="44"/>
                      <a:pt x="46" y="46"/>
                    </a:cubicBezTo>
                    <a:cubicBezTo>
                      <a:pt x="2" y="46"/>
                      <a:pt x="2" y="46"/>
                      <a:pt x="2" y="46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81" y="47"/>
                      <a:pt x="91" y="37"/>
                      <a:pt x="101" y="28"/>
                    </a:cubicBezTo>
                    <a:cubicBezTo>
                      <a:pt x="124" y="28"/>
                      <a:pt x="124" y="28"/>
                      <a:pt x="124" y="28"/>
                    </a:cubicBezTo>
                    <a:cubicBezTo>
                      <a:pt x="141" y="28"/>
                      <a:pt x="141" y="0"/>
                      <a:pt x="124" y="0"/>
                    </a:cubicBezTo>
                    <a:lnTo>
                      <a:pt x="96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157"/>
              <p:cNvSpPr/>
              <p:nvPr/>
            </p:nvSpPr>
            <p:spPr bwMode="auto">
              <a:xfrm>
                <a:off x="6540501" y="1246188"/>
                <a:ext cx="141288" cy="52388"/>
              </a:xfrm>
              <a:custGeom>
                <a:avLst/>
                <a:gdLst/>
                <a:ahLst/>
                <a:cxnLst>
                  <a:cxn ang="0">
                    <a:pos x="2" y="33"/>
                  </a:cxn>
                  <a:cxn ang="0">
                    <a:pos x="87" y="33"/>
                  </a:cxn>
                  <a:cxn ang="0">
                    <a:pos x="89" y="0"/>
                  </a:cxn>
                  <a:cxn ang="0">
                    <a:pos x="0" y="0"/>
                  </a:cxn>
                  <a:cxn ang="0">
                    <a:pos x="2" y="33"/>
                  </a:cxn>
                </a:cxnLst>
                <a:rect l="0" t="0" r="r" b="b"/>
                <a:pathLst>
                  <a:path w="89" h="33">
                    <a:moveTo>
                      <a:pt x="2" y="33"/>
                    </a:moveTo>
                    <a:lnTo>
                      <a:pt x="87" y="33"/>
                    </a:lnTo>
                    <a:lnTo>
                      <a:pt x="89" y="0"/>
                    </a:lnTo>
                    <a:lnTo>
                      <a:pt x="0" y="0"/>
                    </a:lnTo>
                    <a:lnTo>
                      <a:pt x="2" y="33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158"/>
              <p:cNvSpPr/>
              <p:nvPr/>
            </p:nvSpPr>
            <p:spPr bwMode="auto">
              <a:xfrm>
                <a:off x="6408738" y="1316038"/>
                <a:ext cx="127000" cy="85725"/>
              </a:xfrm>
              <a:custGeom>
                <a:avLst/>
                <a:gdLst/>
                <a:ahLst/>
                <a:cxnLst>
                  <a:cxn ang="0">
                    <a:pos x="80" y="54"/>
                  </a:cxn>
                  <a:cxn ang="0">
                    <a:pos x="76" y="0"/>
                  </a:cxn>
                  <a:cxn ang="0">
                    <a:pos x="0" y="0"/>
                  </a:cxn>
                  <a:cxn ang="0">
                    <a:pos x="14" y="54"/>
                  </a:cxn>
                  <a:cxn ang="0">
                    <a:pos x="80" y="54"/>
                  </a:cxn>
                </a:cxnLst>
                <a:rect l="0" t="0" r="r" b="b"/>
                <a:pathLst>
                  <a:path w="80" h="54">
                    <a:moveTo>
                      <a:pt x="80" y="54"/>
                    </a:moveTo>
                    <a:lnTo>
                      <a:pt x="76" y="0"/>
                    </a:lnTo>
                    <a:lnTo>
                      <a:pt x="0" y="0"/>
                    </a:lnTo>
                    <a:lnTo>
                      <a:pt x="14" y="54"/>
                    </a:lnTo>
                    <a:lnTo>
                      <a:pt x="80" y="54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159"/>
              <p:cNvSpPr/>
              <p:nvPr/>
            </p:nvSpPr>
            <p:spPr bwMode="auto">
              <a:xfrm>
                <a:off x="6391276" y="1246188"/>
                <a:ext cx="136525" cy="5238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33"/>
                  </a:cxn>
                  <a:cxn ang="0">
                    <a:pos x="86" y="33"/>
                  </a:cxn>
                  <a:cxn ang="0">
                    <a:pos x="83" y="0"/>
                  </a:cxn>
                  <a:cxn ang="0">
                    <a:pos x="0" y="0"/>
                  </a:cxn>
                </a:cxnLst>
                <a:rect l="0" t="0" r="r" b="b"/>
                <a:pathLst>
                  <a:path w="86" h="33">
                    <a:moveTo>
                      <a:pt x="0" y="0"/>
                    </a:moveTo>
                    <a:lnTo>
                      <a:pt x="9" y="33"/>
                    </a:lnTo>
                    <a:lnTo>
                      <a:pt x="86" y="33"/>
                    </a:lnTo>
                    <a:lnTo>
                      <a:pt x="83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160"/>
              <p:cNvSpPr/>
              <p:nvPr/>
            </p:nvSpPr>
            <p:spPr bwMode="auto">
              <a:xfrm>
                <a:off x="6545263" y="1316038"/>
                <a:ext cx="131763" cy="85725"/>
              </a:xfrm>
              <a:custGeom>
                <a:avLst/>
                <a:gdLst/>
                <a:ahLst/>
                <a:cxnLst>
                  <a:cxn ang="0">
                    <a:pos x="83" y="0"/>
                  </a:cxn>
                  <a:cxn ang="0">
                    <a:pos x="0" y="0"/>
                  </a:cxn>
                  <a:cxn ang="0">
                    <a:pos x="5" y="54"/>
                  </a:cxn>
                  <a:cxn ang="0">
                    <a:pos x="78" y="54"/>
                  </a:cxn>
                  <a:cxn ang="0">
                    <a:pos x="83" y="0"/>
                  </a:cxn>
                </a:cxnLst>
                <a:rect l="0" t="0" r="r" b="b"/>
                <a:pathLst>
                  <a:path w="83" h="54">
                    <a:moveTo>
                      <a:pt x="83" y="0"/>
                    </a:moveTo>
                    <a:lnTo>
                      <a:pt x="0" y="0"/>
                    </a:lnTo>
                    <a:lnTo>
                      <a:pt x="5" y="54"/>
                    </a:lnTo>
                    <a:lnTo>
                      <a:pt x="78" y="54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Oval 161"/>
              <p:cNvSpPr/>
              <p:nvPr/>
            </p:nvSpPr>
            <p:spPr bwMode="auto">
              <a:xfrm>
                <a:off x="6454776" y="1481138"/>
                <a:ext cx="85725" cy="8731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Oval 162"/>
              <p:cNvSpPr/>
              <p:nvPr/>
            </p:nvSpPr>
            <p:spPr bwMode="auto">
              <a:xfrm>
                <a:off x="6681788" y="1481138"/>
                <a:ext cx="84138" cy="87313"/>
              </a:xfrm>
              <a:prstGeom prst="ellipse">
                <a:avLst/>
              </a:pr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2" name="千图PPT彼岸天：ID 8661124库_组合 97"/>
          <p:cNvGrpSpPr/>
          <p:nvPr>
            <p:custDataLst>
              <p:tags r:id="rId2"/>
            </p:custDataLst>
          </p:nvPr>
        </p:nvGrpSpPr>
        <p:grpSpPr>
          <a:xfrm>
            <a:off x="7475862" y="1456236"/>
            <a:ext cx="2417620" cy="856637"/>
            <a:chOff x="9055244" y="2552129"/>
            <a:chExt cx="2030439" cy="856637"/>
          </a:xfrm>
        </p:grpSpPr>
        <p:sp>
          <p:nvSpPr>
            <p:cNvPr id="38" name="TextBox 98"/>
            <p:cNvSpPr txBox="1"/>
            <p:nvPr/>
          </p:nvSpPr>
          <p:spPr bwMode="auto">
            <a:xfrm>
              <a:off x="9055245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39" name="TextBox 99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3" name="千图PPT彼岸天：ID 8661124库_组合 100"/>
          <p:cNvGrpSpPr/>
          <p:nvPr>
            <p:custDataLst>
              <p:tags r:id="rId3"/>
            </p:custDataLst>
          </p:nvPr>
        </p:nvGrpSpPr>
        <p:grpSpPr>
          <a:xfrm>
            <a:off x="9346963" y="3718095"/>
            <a:ext cx="2519081" cy="856637"/>
            <a:chOff x="1415480" y="1651350"/>
            <a:chExt cx="2913191" cy="856637"/>
          </a:xfrm>
        </p:grpSpPr>
        <p:sp>
          <p:nvSpPr>
            <p:cNvPr id="36" name="TextBox 101"/>
            <p:cNvSpPr txBox="1"/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</p:spPr>
          <p:txBody>
            <a:bodyPr wrap="none" lIns="360000" tIns="0" rIns="36000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7" name="TextBox 102"/>
            <p:cNvSpPr txBox="1"/>
            <p:nvPr/>
          </p:nvSpPr>
          <p:spPr bwMode="auto">
            <a:xfrm>
              <a:off x="1415480" y="1951808"/>
              <a:ext cx="2913191" cy="556179"/>
            </a:xfrm>
            <a:prstGeom prst="rect">
              <a:avLst/>
            </a:prstGeom>
            <a:noFill/>
          </p:spPr>
          <p:txBody>
            <a:bodyPr wrap="square" lIns="360000" tIns="0" rIns="36000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4" name="千图PPT彼岸天：ID 8661124库_组合 103"/>
          <p:cNvGrpSpPr/>
          <p:nvPr>
            <p:custDataLst>
              <p:tags r:id="rId4"/>
            </p:custDataLst>
          </p:nvPr>
        </p:nvGrpSpPr>
        <p:grpSpPr>
          <a:xfrm>
            <a:off x="332763" y="3665962"/>
            <a:ext cx="2512799" cy="866137"/>
            <a:chOff x="793990" y="1227225"/>
            <a:chExt cx="2299240" cy="866137"/>
          </a:xfrm>
        </p:grpSpPr>
        <p:sp>
          <p:nvSpPr>
            <p:cNvPr id="34" name="TextBox 163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35" name="TextBox 164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5" name="千图PPT彼岸天：ID 8661124库_组合 165"/>
          <p:cNvGrpSpPr/>
          <p:nvPr>
            <p:custDataLst>
              <p:tags r:id="rId5"/>
            </p:custDataLst>
          </p:nvPr>
        </p:nvGrpSpPr>
        <p:grpSpPr>
          <a:xfrm>
            <a:off x="920289" y="1796991"/>
            <a:ext cx="2608945" cy="866137"/>
            <a:chOff x="793990" y="1227225"/>
            <a:chExt cx="2299240" cy="866137"/>
          </a:xfrm>
        </p:grpSpPr>
        <p:sp>
          <p:nvSpPr>
            <p:cNvPr id="32" name="TextBox 166"/>
            <p:cNvSpPr txBox="1"/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</p:spPr>
          <p:txBody>
            <a:bodyPr wrap="none" lIns="0" tIns="0" rIns="360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33" name="TextBox 167"/>
            <p:cNvSpPr txBox="1"/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</p:spPr>
          <p:txBody>
            <a:bodyPr wrap="square" lIns="0" tIns="0" rIns="360000" bIns="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6" name="千图PPT彼岸天：ID 8661124库_组合 168"/>
          <p:cNvGrpSpPr/>
          <p:nvPr>
            <p:custDataLst>
              <p:tags r:id="rId6"/>
            </p:custDataLst>
          </p:nvPr>
        </p:nvGrpSpPr>
        <p:grpSpPr>
          <a:xfrm>
            <a:off x="8135545" y="2436975"/>
            <a:ext cx="2417620" cy="856637"/>
            <a:chOff x="9055244" y="2552129"/>
            <a:chExt cx="2030439" cy="856637"/>
          </a:xfrm>
        </p:grpSpPr>
        <p:sp>
          <p:nvSpPr>
            <p:cNvPr id="30" name="TextBox 169"/>
            <p:cNvSpPr txBox="1"/>
            <p:nvPr/>
          </p:nvSpPr>
          <p:spPr bwMode="auto">
            <a:xfrm>
              <a:off x="9055245" y="2552129"/>
              <a:ext cx="2030438" cy="309958"/>
            </a:xfrm>
            <a:prstGeom prst="rect">
              <a:avLst/>
            </a:prstGeom>
            <a:noFill/>
          </p:spPr>
          <p:txBody>
            <a:bodyPr wrap="none" lIns="360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31" name="TextBox 170"/>
            <p:cNvSpPr txBox="1"/>
            <p:nvPr/>
          </p:nvSpPr>
          <p:spPr bwMode="auto">
            <a:xfrm>
              <a:off x="9055244" y="2852587"/>
              <a:ext cx="2030438" cy="556179"/>
            </a:xfrm>
            <a:prstGeom prst="rect">
              <a:avLst/>
            </a:prstGeom>
            <a:noFill/>
          </p:spPr>
          <p:txBody>
            <a:bodyPr wrap="square" lIns="360000" tIns="0" rIns="0" bIns="0" anchor="ctr" anchorCtr="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9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9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9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27" name="千图PPT彼岸天：ID 8661124库_组合 6"/>
          <p:cNvGrpSpPr/>
          <p:nvPr>
            <p:custDataLst>
              <p:tags r:id="rId7"/>
            </p:custDataLst>
          </p:nvPr>
        </p:nvGrpSpPr>
        <p:grpSpPr>
          <a:xfrm>
            <a:off x="4601218" y="5195584"/>
            <a:ext cx="2619115" cy="1402220"/>
            <a:chOff x="4601218" y="5069879"/>
            <a:chExt cx="2619115" cy="1402220"/>
          </a:xfrm>
        </p:grpSpPr>
        <p:sp>
          <p:nvSpPr>
            <p:cNvPr id="28" name="TextBox 172"/>
            <p:cNvSpPr txBox="1"/>
            <p:nvPr/>
          </p:nvSpPr>
          <p:spPr bwMode="auto">
            <a:xfrm>
              <a:off x="4601218" y="5069879"/>
              <a:ext cx="2619115" cy="748561"/>
            </a:xfrm>
            <a:prstGeom prst="rect">
              <a:avLst/>
            </a:prstGeom>
            <a:noFill/>
          </p:spPr>
          <p:txBody>
            <a:bodyPr wrap="none" lIns="0" tIns="0" rIns="0" bIns="0" anchor="b" anchorCtr="1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9" name="TextBox 173"/>
            <p:cNvSpPr txBox="1"/>
            <p:nvPr/>
          </p:nvSpPr>
          <p:spPr bwMode="auto">
            <a:xfrm>
              <a:off x="4601218" y="5818441"/>
              <a:ext cx="2619115" cy="653658"/>
            </a:xfrm>
            <a:prstGeom prst="rect">
              <a:avLst/>
            </a:prstGeom>
            <a:noFill/>
          </p:spPr>
          <p:txBody>
            <a:bodyPr wrap="square" lIns="0" tIns="0" rIns="0" bIns="0" anchor="ctr" anchorCtr="1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 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4398513" y="2276871"/>
            <a:ext cx="3505149" cy="3060341"/>
            <a:chOff x="4398513" y="2276871"/>
            <a:chExt cx="3505149" cy="3060341"/>
          </a:xfrm>
        </p:grpSpPr>
        <p:grpSp>
          <p:nvGrpSpPr>
            <p:cNvPr id="4" name="Group 4"/>
            <p:cNvGrpSpPr/>
            <p:nvPr/>
          </p:nvGrpSpPr>
          <p:grpSpPr>
            <a:xfrm>
              <a:off x="4744858" y="2276871"/>
              <a:ext cx="2802890" cy="3060341"/>
              <a:chOff x="4870315" y="2376068"/>
              <a:chExt cx="2451372" cy="2676535"/>
            </a:xfrm>
          </p:grpSpPr>
          <p:sp>
            <p:nvSpPr>
              <p:cNvPr id="29" name="Freeform: Shape 31"/>
              <p:cNvSpPr/>
              <p:nvPr/>
            </p:nvSpPr>
            <p:spPr>
              <a:xfrm>
                <a:off x="5609288" y="3644074"/>
                <a:ext cx="971845" cy="14085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560" extrusionOk="0">
                    <a:moveTo>
                      <a:pt x="14822" y="7771"/>
                    </a:moveTo>
                    <a:cubicBezTo>
                      <a:pt x="16702" y="9581"/>
                      <a:pt x="18651" y="11912"/>
                      <a:pt x="18041" y="14344"/>
                    </a:cubicBezTo>
                    <a:cubicBezTo>
                      <a:pt x="17605" y="16684"/>
                      <a:pt x="14610" y="19126"/>
                      <a:pt x="10611" y="19050"/>
                    </a:cubicBezTo>
                    <a:cubicBezTo>
                      <a:pt x="6612" y="19126"/>
                      <a:pt x="3617" y="16684"/>
                      <a:pt x="3181" y="14344"/>
                    </a:cubicBezTo>
                    <a:cubicBezTo>
                      <a:pt x="2572" y="11912"/>
                      <a:pt x="4521" y="9581"/>
                      <a:pt x="6401" y="7771"/>
                    </a:cubicBezTo>
                    <a:cubicBezTo>
                      <a:pt x="8423" y="5931"/>
                      <a:pt x="9579" y="4382"/>
                      <a:pt x="10089" y="3222"/>
                    </a:cubicBezTo>
                    <a:cubicBezTo>
                      <a:pt x="10624" y="2075"/>
                      <a:pt x="10514" y="1317"/>
                      <a:pt x="10611" y="1341"/>
                    </a:cubicBezTo>
                    <a:cubicBezTo>
                      <a:pt x="10708" y="1317"/>
                      <a:pt x="10598" y="2075"/>
                      <a:pt x="11134" y="3222"/>
                    </a:cubicBezTo>
                    <a:cubicBezTo>
                      <a:pt x="11644" y="4382"/>
                      <a:pt x="12800" y="5931"/>
                      <a:pt x="14822" y="7771"/>
                    </a:cubicBezTo>
                    <a:close/>
                    <a:moveTo>
                      <a:pt x="5485" y="7186"/>
                    </a:moveTo>
                    <a:cubicBezTo>
                      <a:pt x="4088" y="8206"/>
                      <a:pt x="2558" y="9222"/>
                      <a:pt x="1493" y="10503"/>
                    </a:cubicBezTo>
                    <a:cubicBezTo>
                      <a:pt x="420" y="11765"/>
                      <a:pt x="-189" y="13292"/>
                      <a:pt x="53" y="14894"/>
                    </a:cubicBezTo>
                    <a:cubicBezTo>
                      <a:pt x="278" y="16485"/>
                      <a:pt x="1353" y="18151"/>
                      <a:pt x="3244" y="19431"/>
                    </a:cubicBezTo>
                    <a:cubicBezTo>
                      <a:pt x="5108" y="20707"/>
                      <a:pt x="7786" y="21598"/>
                      <a:pt x="10611" y="21559"/>
                    </a:cubicBezTo>
                    <a:cubicBezTo>
                      <a:pt x="13436" y="21598"/>
                      <a:pt x="16115" y="20707"/>
                      <a:pt x="17979" y="19431"/>
                    </a:cubicBezTo>
                    <a:cubicBezTo>
                      <a:pt x="19869" y="18150"/>
                      <a:pt x="20944" y="16485"/>
                      <a:pt x="21169" y="14894"/>
                    </a:cubicBezTo>
                    <a:cubicBezTo>
                      <a:pt x="21411" y="13292"/>
                      <a:pt x="20803" y="11765"/>
                      <a:pt x="19729" y="10502"/>
                    </a:cubicBezTo>
                    <a:cubicBezTo>
                      <a:pt x="18664" y="9222"/>
                      <a:pt x="17134" y="8205"/>
                      <a:pt x="15737" y="7186"/>
                    </a:cubicBezTo>
                    <a:cubicBezTo>
                      <a:pt x="12805" y="5267"/>
                      <a:pt x="11324" y="3571"/>
                      <a:pt x="10914" y="2188"/>
                    </a:cubicBezTo>
                    <a:cubicBezTo>
                      <a:pt x="10501" y="805"/>
                      <a:pt x="10645" y="-2"/>
                      <a:pt x="10611" y="0"/>
                    </a:cubicBezTo>
                    <a:cubicBezTo>
                      <a:pt x="10578" y="-2"/>
                      <a:pt x="10721" y="805"/>
                      <a:pt x="10296" y="2182"/>
                    </a:cubicBezTo>
                    <a:cubicBezTo>
                      <a:pt x="9898" y="3571"/>
                      <a:pt x="8418" y="5267"/>
                      <a:pt x="5485" y="7186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32"/>
              <p:cNvSpPr/>
              <p:nvPr/>
            </p:nvSpPr>
            <p:spPr>
              <a:xfrm>
                <a:off x="5929435" y="4392192"/>
                <a:ext cx="331552" cy="2965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7" h="21458" extrusionOk="0">
                    <a:moveTo>
                      <a:pt x="20906" y="11130"/>
                    </a:moveTo>
                    <a:lnTo>
                      <a:pt x="11466" y="425"/>
                    </a:lnTo>
                    <a:cubicBezTo>
                      <a:pt x="10983" y="-142"/>
                      <a:pt x="10193" y="-142"/>
                      <a:pt x="9710" y="425"/>
                    </a:cubicBezTo>
                    <a:lnTo>
                      <a:pt x="271" y="11130"/>
                    </a:lnTo>
                    <a:cubicBezTo>
                      <a:pt x="-212" y="11696"/>
                      <a:pt x="-32" y="12160"/>
                      <a:pt x="671" y="12160"/>
                    </a:cubicBezTo>
                    <a:lnTo>
                      <a:pt x="2638" y="12160"/>
                    </a:lnTo>
                    <a:lnTo>
                      <a:pt x="2638" y="20381"/>
                    </a:lnTo>
                    <a:cubicBezTo>
                      <a:pt x="2638" y="20976"/>
                      <a:pt x="2661" y="21458"/>
                      <a:pt x="3609" y="21458"/>
                    </a:cubicBezTo>
                    <a:lnTo>
                      <a:pt x="8190" y="21458"/>
                    </a:lnTo>
                    <a:lnTo>
                      <a:pt x="8190" y="13214"/>
                    </a:lnTo>
                    <a:lnTo>
                      <a:pt x="12986" y="13214"/>
                    </a:lnTo>
                    <a:lnTo>
                      <a:pt x="12986" y="21458"/>
                    </a:lnTo>
                    <a:lnTo>
                      <a:pt x="17795" y="21458"/>
                    </a:lnTo>
                    <a:cubicBezTo>
                      <a:pt x="18518" y="21458"/>
                      <a:pt x="18538" y="20976"/>
                      <a:pt x="18538" y="20381"/>
                    </a:cubicBezTo>
                    <a:lnTo>
                      <a:pt x="18538" y="12160"/>
                    </a:lnTo>
                    <a:lnTo>
                      <a:pt x="20505" y="12160"/>
                    </a:lnTo>
                    <a:cubicBezTo>
                      <a:pt x="21208" y="12160"/>
                      <a:pt x="21388" y="11696"/>
                      <a:pt x="20906" y="1113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4"/>
              <p:cNvSpPr/>
              <p:nvPr/>
            </p:nvSpPr>
            <p:spPr>
              <a:xfrm>
                <a:off x="5609288" y="2376068"/>
                <a:ext cx="971845" cy="14085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1" h="21560" extrusionOk="0">
                    <a:moveTo>
                      <a:pt x="11134" y="18338"/>
                    </a:moveTo>
                    <a:cubicBezTo>
                      <a:pt x="10598" y="19485"/>
                      <a:pt x="10708" y="20243"/>
                      <a:pt x="10611" y="20219"/>
                    </a:cubicBezTo>
                    <a:cubicBezTo>
                      <a:pt x="10514" y="20243"/>
                      <a:pt x="10624" y="19485"/>
                      <a:pt x="10089" y="18338"/>
                    </a:cubicBezTo>
                    <a:cubicBezTo>
                      <a:pt x="9579" y="17179"/>
                      <a:pt x="8423" y="15629"/>
                      <a:pt x="6401" y="13789"/>
                    </a:cubicBezTo>
                    <a:cubicBezTo>
                      <a:pt x="4521" y="11980"/>
                      <a:pt x="2572" y="9649"/>
                      <a:pt x="3181" y="7216"/>
                    </a:cubicBezTo>
                    <a:cubicBezTo>
                      <a:pt x="3617" y="4876"/>
                      <a:pt x="6612" y="2434"/>
                      <a:pt x="10611" y="2510"/>
                    </a:cubicBezTo>
                    <a:cubicBezTo>
                      <a:pt x="14610" y="2434"/>
                      <a:pt x="17605" y="4876"/>
                      <a:pt x="18041" y="7216"/>
                    </a:cubicBezTo>
                    <a:cubicBezTo>
                      <a:pt x="18651" y="9649"/>
                      <a:pt x="16702" y="11980"/>
                      <a:pt x="14822" y="13789"/>
                    </a:cubicBezTo>
                    <a:cubicBezTo>
                      <a:pt x="12800" y="15629"/>
                      <a:pt x="11644" y="17179"/>
                      <a:pt x="11134" y="18338"/>
                    </a:cubicBezTo>
                    <a:close/>
                    <a:moveTo>
                      <a:pt x="10296" y="19378"/>
                    </a:moveTo>
                    <a:cubicBezTo>
                      <a:pt x="10721" y="20755"/>
                      <a:pt x="10578" y="21562"/>
                      <a:pt x="10611" y="21560"/>
                    </a:cubicBezTo>
                    <a:cubicBezTo>
                      <a:pt x="10645" y="21562"/>
                      <a:pt x="10501" y="20755"/>
                      <a:pt x="10914" y="19372"/>
                    </a:cubicBezTo>
                    <a:cubicBezTo>
                      <a:pt x="11324" y="17989"/>
                      <a:pt x="12805" y="16293"/>
                      <a:pt x="15737" y="14374"/>
                    </a:cubicBezTo>
                    <a:cubicBezTo>
                      <a:pt x="17134" y="13355"/>
                      <a:pt x="18664" y="12339"/>
                      <a:pt x="19729" y="11058"/>
                    </a:cubicBezTo>
                    <a:cubicBezTo>
                      <a:pt x="20803" y="9796"/>
                      <a:pt x="21411" y="8268"/>
                      <a:pt x="21169" y="6666"/>
                    </a:cubicBezTo>
                    <a:cubicBezTo>
                      <a:pt x="20944" y="5076"/>
                      <a:pt x="19869" y="3410"/>
                      <a:pt x="17979" y="2130"/>
                    </a:cubicBezTo>
                    <a:cubicBezTo>
                      <a:pt x="16115" y="853"/>
                      <a:pt x="13436" y="-38"/>
                      <a:pt x="10611" y="1"/>
                    </a:cubicBezTo>
                    <a:cubicBezTo>
                      <a:pt x="7786" y="-38"/>
                      <a:pt x="5108" y="853"/>
                      <a:pt x="3244" y="2129"/>
                    </a:cubicBezTo>
                    <a:cubicBezTo>
                      <a:pt x="1353" y="3410"/>
                      <a:pt x="278" y="5075"/>
                      <a:pt x="53" y="6666"/>
                    </a:cubicBezTo>
                    <a:cubicBezTo>
                      <a:pt x="-189" y="8268"/>
                      <a:pt x="420" y="9795"/>
                      <a:pt x="1493" y="11057"/>
                    </a:cubicBezTo>
                    <a:cubicBezTo>
                      <a:pt x="2558" y="12339"/>
                      <a:pt x="4088" y="13355"/>
                      <a:pt x="5485" y="14374"/>
                    </a:cubicBezTo>
                    <a:cubicBezTo>
                      <a:pt x="8418" y="16293"/>
                      <a:pt x="9898" y="17990"/>
                      <a:pt x="10296" y="1937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37"/>
              <p:cNvSpPr/>
              <p:nvPr/>
            </p:nvSpPr>
            <p:spPr>
              <a:xfrm>
                <a:off x="6038158" y="2804939"/>
                <a:ext cx="1283529" cy="9645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2" h="21262" extrusionOk="0">
                    <a:moveTo>
                      <a:pt x="5710" y="11576"/>
                    </a:moveTo>
                    <a:cubicBezTo>
                      <a:pt x="6698" y="8629"/>
                      <a:pt x="8149" y="5247"/>
                      <a:pt x="10670" y="4029"/>
                    </a:cubicBezTo>
                    <a:cubicBezTo>
                      <a:pt x="13039" y="2724"/>
                      <a:pt x="16479" y="3585"/>
                      <a:pt x="17930" y="7135"/>
                    </a:cubicBezTo>
                    <a:cubicBezTo>
                      <a:pt x="19525" y="10576"/>
                      <a:pt x="18368" y="14953"/>
                      <a:pt x="16331" y="17019"/>
                    </a:cubicBezTo>
                    <a:cubicBezTo>
                      <a:pt x="14274" y="19303"/>
                      <a:pt x="11337" y="19277"/>
                      <a:pt x="8918" y="18937"/>
                    </a:cubicBezTo>
                    <a:cubicBezTo>
                      <a:pt x="6417" y="18494"/>
                      <a:pt x="4518" y="18599"/>
                      <a:pt x="3232" y="18989"/>
                    </a:cubicBezTo>
                    <a:cubicBezTo>
                      <a:pt x="1948" y="19346"/>
                      <a:pt x="1277" y="19988"/>
                      <a:pt x="1262" y="19886"/>
                    </a:cubicBezTo>
                    <a:cubicBezTo>
                      <a:pt x="1203" y="19818"/>
                      <a:pt x="1958" y="19369"/>
                      <a:pt x="2834" y="18074"/>
                    </a:cubicBezTo>
                    <a:cubicBezTo>
                      <a:pt x="3731" y="16794"/>
                      <a:pt x="4750" y="14668"/>
                      <a:pt x="5710" y="11576"/>
                    </a:cubicBezTo>
                    <a:close/>
                    <a:moveTo>
                      <a:pt x="8717" y="20158"/>
                    </a:moveTo>
                    <a:cubicBezTo>
                      <a:pt x="10208" y="20646"/>
                      <a:pt x="11747" y="21252"/>
                      <a:pt x="13358" y="21260"/>
                    </a:cubicBezTo>
                    <a:cubicBezTo>
                      <a:pt x="14955" y="21290"/>
                      <a:pt x="16625" y="20723"/>
                      <a:pt x="18040" y="19357"/>
                    </a:cubicBezTo>
                    <a:cubicBezTo>
                      <a:pt x="19452" y="18016"/>
                      <a:pt x="20610" y="15876"/>
                      <a:pt x="21095" y="13302"/>
                    </a:cubicBezTo>
                    <a:cubicBezTo>
                      <a:pt x="21586" y="10753"/>
                      <a:pt x="21404" y="7770"/>
                      <a:pt x="20291" y="5329"/>
                    </a:cubicBezTo>
                    <a:cubicBezTo>
                      <a:pt x="19252" y="2831"/>
                      <a:pt x="17393" y="1131"/>
                      <a:pt x="15482" y="421"/>
                    </a:cubicBezTo>
                    <a:cubicBezTo>
                      <a:pt x="13557" y="-310"/>
                      <a:pt x="11580" y="-51"/>
                      <a:pt x="9997" y="899"/>
                    </a:cubicBezTo>
                    <a:cubicBezTo>
                      <a:pt x="8397" y="1840"/>
                      <a:pt x="7191" y="3472"/>
                      <a:pt x="6412" y="5319"/>
                    </a:cubicBezTo>
                    <a:cubicBezTo>
                      <a:pt x="5612" y="7172"/>
                      <a:pt x="5239" y="9241"/>
                      <a:pt x="4812" y="11196"/>
                    </a:cubicBezTo>
                    <a:cubicBezTo>
                      <a:pt x="4122" y="15142"/>
                      <a:pt x="3090" y="17657"/>
                      <a:pt x="1944" y="19011"/>
                    </a:cubicBezTo>
                    <a:cubicBezTo>
                      <a:pt x="800" y="20368"/>
                      <a:pt x="-14" y="20823"/>
                      <a:pt x="1" y="20851"/>
                    </a:cubicBezTo>
                    <a:cubicBezTo>
                      <a:pt x="12" y="20882"/>
                      <a:pt x="716" y="20176"/>
                      <a:pt x="2174" y="19556"/>
                    </a:cubicBezTo>
                    <a:cubicBezTo>
                      <a:pt x="3633" y="18904"/>
                      <a:pt x="5793" y="18976"/>
                      <a:pt x="8717" y="2015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8"/>
              <p:cNvSpPr/>
              <p:nvPr/>
            </p:nvSpPr>
            <p:spPr>
              <a:xfrm>
                <a:off x="6624066" y="3145719"/>
                <a:ext cx="289060" cy="2830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26" h="20334" extrusionOk="0">
                    <a:moveTo>
                      <a:pt x="19964" y="64"/>
                    </a:moveTo>
                    <a:cubicBezTo>
                      <a:pt x="19154" y="-762"/>
                      <a:pt x="10181" y="6693"/>
                      <a:pt x="7510" y="9416"/>
                    </a:cubicBezTo>
                    <a:cubicBezTo>
                      <a:pt x="6185" y="10767"/>
                      <a:pt x="5743" y="11492"/>
                      <a:pt x="5336" y="12034"/>
                    </a:cubicBezTo>
                    <a:cubicBezTo>
                      <a:pt x="5160" y="12268"/>
                      <a:pt x="5392" y="12341"/>
                      <a:pt x="5498" y="12397"/>
                    </a:cubicBezTo>
                    <a:cubicBezTo>
                      <a:pt x="6023" y="12675"/>
                      <a:pt x="6391" y="12933"/>
                      <a:pt x="6864" y="13417"/>
                    </a:cubicBezTo>
                    <a:cubicBezTo>
                      <a:pt x="7340" y="13900"/>
                      <a:pt x="7594" y="14275"/>
                      <a:pt x="7865" y="14809"/>
                    </a:cubicBezTo>
                    <a:cubicBezTo>
                      <a:pt x="7919" y="14917"/>
                      <a:pt x="7991" y="15156"/>
                      <a:pt x="8222" y="14975"/>
                    </a:cubicBezTo>
                    <a:cubicBezTo>
                      <a:pt x="8753" y="14561"/>
                      <a:pt x="9464" y="14110"/>
                      <a:pt x="10789" y="12758"/>
                    </a:cubicBezTo>
                    <a:cubicBezTo>
                      <a:pt x="13461" y="10036"/>
                      <a:pt x="20774" y="889"/>
                      <a:pt x="19964" y="64"/>
                    </a:cubicBezTo>
                    <a:close/>
                    <a:moveTo>
                      <a:pt x="2465" y="14020"/>
                    </a:moveTo>
                    <a:cubicBezTo>
                      <a:pt x="886" y="15630"/>
                      <a:pt x="2220" y="17281"/>
                      <a:pt x="121" y="19731"/>
                    </a:cubicBezTo>
                    <a:cubicBezTo>
                      <a:pt x="-826" y="20838"/>
                      <a:pt x="4021" y="20501"/>
                      <a:pt x="6421" y="18052"/>
                    </a:cubicBezTo>
                    <a:cubicBezTo>
                      <a:pt x="7439" y="17016"/>
                      <a:pt x="7152" y="15502"/>
                      <a:pt x="6060" y="14389"/>
                    </a:cubicBezTo>
                    <a:cubicBezTo>
                      <a:pt x="4968" y="13275"/>
                      <a:pt x="3483" y="12982"/>
                      <a:pt x="2465" y="1402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40"/>
              <p:cNvSpPr/>
              <p:nvPr/>
            </p:nvSpPr>
            <p:spPr>
              <a:xfrm>
                <a:off x="6038157" y="3662673"/>
                <a:ext cx="1283523" cy="9646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2" h="21262" extrusionOk="0">
                    <a:moveTo>
                      <a:pt x="8917" y="2323"/>
                    </a:moveTo>
                    <a:cubicBezTo>
                      <a:pt x="11336" y="1983"/>
                      <a:pt x="14273" y="1957"/>
                      <a:pt x="16329" y="4241"/>
                    </a:cubicBezTo>
                    <a:cubicBezTo>
                      <a:pt x="18366" y="6308"/>
                      <a:pt x="19524" y="10685"/>
                      <a:pt x="17928" y="14126"/>
                    </a:cubicBezTo>
                    <a:cubicBezTo>
                      <a:pt x="16478" y="17676"/>
                      <a:pt x="13038" y="18536"/>
                      <a:pt x="10669" y="17232"/>
                    </a:cubicBezTo>
                    <a:cubicBezTo>
                      <a:pt x="8148" y="16014"/>
                      <a:pt x="6697" y="12631"/>
                      <a:pt x="5709" y="9685"/>
                    </a:cubicBezTo>
                    <a:cubicBezTo>
                      <a:pt x="4749" y="6593"/>
                      <a:pt x="3730" y="4467"/>
                      <a:pt x="2833" y="3186"/>
                    </a:cubicBezTo>
                    <a:cubicBezTo>
                      <a:pt x="1957" y="1892"/>
                      <a:pt x="1202" y="1442"/>
                      <a:pt x="1261" y="1375"/>
                    </a:cubicBezTo>
                    <a:cubicBezTo>
                      <a:pt x="1276" y="1273"/>
                      <a:pt x="1947" y="1914"/>
                      <a:pt x="3231" y="2272"/>
                    </a:cubicBezTo>
                    <a:cubicBezTo>
                      <a:pt x="4517" y="2661"/>
                      <a:pt x="6416" y="2767"/>
                      <a:pt x="8917" y="2323"/>
                    </a:cubicBezTo>
                    <a:close/>
                    <a:moveTo>
                      <a:pt x="4811" y="10065"/>
                    </a:moveTo>
                    <a:cubicBezTo>
                      <a:pt x="5238" y="12020"/>
                      <a:pt x="5611" y="14089"/>
                      <a:pt x="6411" y="15942"/>
                    </a:cubicBezTo>
                    <a:cubicBezTo>
                      <a:pt x="7190" y="17789"/>
                      <a:pt x="8396" y="19421"/>
                      <a:pt x="9996" y="20363"/>
                    </a:cubicBezTo>
                    <a:cubicBezTo>
                      <a:pt x="11578" y="21312"/>
                      <a:pt x="13556" y="21571"/>
                      <a:pt x="15481" y="20840"/>
                    </a:cubicBezTo>
                    <a:cubicBezTo>
                      <a:pt x="17392" y="20130"/>
                      <a:pt x="19251" y="18429"/>
                      <a:pt x="20290" y="15932"/>
                    </a:cubicBezTo>
                    <a:cubicBezTo>
                      <a:pt x="21403" y="13490"/>
                      <a:pt x="21585" y="10507"/>
                      <a:pt x="21093" y="7959"/>
                    </a:cubicBezTo>
                    <a:cubicBezTo>
                      <a:pt x="20609" y="5385"/>
                      <a:pt x="19450" y="3245"/>
                      <a:pt x="18039" y="1904"/>
                    </a:cubicBezTo>
                    <a:cubicBezTo>
                      <a:pt x="16623" y="538"/>
                      <a:pt x="14954" y="-29"/>
                      <a:pt x="13357" y="1"/>
                    </a:cubicBezTo>
                    <a:cubicBezTo>
                      <a:pt x="11746" y="9"/>
                      <a:pt x="10207" y="615"/>
                      <a:pt x="8716" y="1103"/>
                    </a:cubicBezTo>
                    <a:cubicBezTo>
                      <a:pt x="5792" y="2284"/>
                      <a:pt x="3632" y="2357"/>
                      <a:pt x="2174" y="1720"/>
                    </a:cubicBezTo>
                    <a:cubicBezTo>
                      <a:pt x="715" y="1085"/>
                      <a:pt x="11" y="378"/>
                      <a:pt x="0" y="409"/>
                    </a:cubicBezTo>
                    <a:cubicBezTo>
                      <a:pt x="-15" y="437"/>
                      <a:pt x="799" y="893"/>
                      <a:pt x="1933" y="2256"/>
                    </a:cubicBezTo>
                    <a:cubicBezTo>
                      <a:pt x="3089" y="3604"/>
                      <a:pt x="4121" y="6119"/>
                      <a:pt x="4811" y="10065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1"/>
              <p:cNvSpPr/>
              <p:nvPr/>
            </p:nvSpPr>
            <p:spPr>
              <a:xfrm>
                <a:off x="6596324" y="3924886"/>
                <a:ext cx="344541" cy="3445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5" h="21474" extrusionOk="0">
                    <a:moveTo>
                      <a:pt x="2578" y="8409"/>
                    </a:moveTo>
                    <a:cubicBezTo>
                      <a:pt x="2578" y="5193"/>
                      <a:pt x="5174" y="2587"/>
                      <a:pt x="8376" y="2587"/>
                    </a:cubicBezTo>
                    <a:cubicBezTo>
                      <a:pt x="11580" y="2587"/>
                      <a:pt x="14435" y="5451"/>
                      <a:pt x="14435" y="8666"/>
                    </a:cubicBezTo>
                    <a:cubicBezTo>
                      <a:pt x="14435" y="11882"/>
                      <a:pt x="11838" y="14488"/>
                      <a:pt x="8635" y="14488"/>
                    </a:cubicBezTo>
                    <a:cubicBezTo>
                      <a:pt x="5431" y="14488"/>
                      <a:pt x="2578" y="11624"/>
                      <a:pt x="2578" y="8409"/>
                    </a:cubicBezTo>
                    <a:close/>
                    <a:moveTo>
                      <a:pt x="20914" y="18167"/>
                    </a:moveTo>
                    <a:lnTo>
                      <a:pt x="15797" y="13032"/>
                    </a:lnTo>
                    <a:cubicBezTo>
                      <a:pt x="16568" y="11759"/>
                      <a:pt x="17013" y="10265"/>
                      <a:pt x="17013" y="8666"/>
                    </a:cubicBezTo>
                    <a:cubicBezTo>
                      <a:pt x="17013" y="4023"/>
                      <a:pt x="13004" y="0"/>
                      <a:pt x="8376" y="0"/>
                    </a:cubicBezTo>
                    <a:cubicBezTo>
                      <a:pt x="3750" y="0"/>
                      <a:pt x="0" y="3765"/>
                      <a:pt x="0" y="8409"/>
                    </a:cubicBezTo>
                    <a:cubicBezTo>
                      <a:pt x="0" y="13052"/>
                      <a:pt x="4008" y="17075"/>
                      <a:pt x="8635" y="17075"/>
                    </a:cubicBezTo>
                    <a:cubicBezTo>
                      <a:pt x="10173" y="17075"/>
                      <a:pt x="11614" y="16657"/>
                      <a:pt x="12852" y="15931"/>
                    </a:cubicBezTo>
                    <a:lnTo>
                      <a:pt x="17996" y="21094"/>
                    </a:lnTo>
                    <a:cubicBezTo>
                      <a:pt x="18500" y="21600"/>
                      <a:pt x="19317" y="21600"/>
                      <a:pt x="19819" y="21094"/>
                    </a:cubicBezTo>
                    <a:lnTo>
                      <a:pt x="21096" y="19815"/>
                    </a:lnTo>
                    <a:cubicBezTo>
                      <a:pt x="21600" y="19309"/>
                      <a:pt x="21417" y="18672"/>
                      <a:pt x="20914" y="1816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43"/>
              <p:cNvSpPr/>
              <p:nvPr/>
            </p:nvSpPr>
            <p:spPr>
              <a:xfrm>
                <a:off x="4870315" y="3662676"/>
                <a:ext cx="1283520" cy="9646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2" h="21262" extrusionOk="0">
                    <a:moveTo>
                      <a:pt x="18120" y="2272"/>
                    </a:moveTo>
                    <a:cubicBezTo>
                      <a:pt x="19404" y="1914"/>
                      <a:pt x="20075" y="1273"/>
                      <a:pt x="20090" y="1375"/>
                    </a:cubicBezTo>
                    <a:cubicBezTo>
                      <a:pt x="20149" y="1442"/>
                      <a:pt x="19394" y="1892"/>
                      <a:pt x="18518" y="3186"/>
                    </a:cubicBezTo>
                    <a:cubicBezTo>
                      <a:pt x="17621" y="4467"/>
                      <a:pt x="16602" y="6593"/>
                      <a:pt x="15642" y="9685"/>
                    </a:cubicBezTo>
                    <a:cubicBezTo>
                      <a:pt x="14654" y="12631"/>
                      <a:pt x="13203" y="16014"/>
                      <a:pt x="10682" y="17232"/>
                    </a:cubicBezTo>
                    <a:cubicBezTo>
                      <a:pt x="8313" y="18536"/>
                      <a:pt x="4873" y="17676"/>
                      <a:pt x="3422" y="14126"/>
                    </a:cubicBezTo>
                    <a:cubicBezTo>
                      <a:pt x="1827" y="10685"/>
                      <a:pt x="2985" y="6308"/>
                      <a:pt x="5021" y="4241"/>
                    </a:cubicBezTo>
                    <a:cubicBezTo>
                      <a:pt x="7078" y="1957"/>
                      <a:pt x="10015" y="1983"/>
                      <a:pt x="12434" y="2323"/>
                    </a:cubicBezTo>
                    <a:cubicBezTo>
                      <a:pt x="14935" y="2767"/>
                      <a:pt x="16834" y="2662"/>
                      <a:pt x="18120" y="2272"/>
                    </a:cubicBezTo>
                    <a:close/>
                    <a:moveTo>
                      <a:pt x="19418" y="2256"/>
                    </a:moveTo>
                    <a:cubicBezTo>
                      <a:pt x="20552" y="893"/>
                      <a:pt x="21366" y="437"/>
                      <a:pt x="21351" y="409"/>
                    </a:cubicBezTo>
                    <a:cubicBezTo>
                      <a:pt x="21341" y="378"/>
                      <a:pt x="20635" y="1085"/>
                      <a:pt x="19177" y="1720"/>
                    </a:cubicBezTo>
                    <a:cubicBezTo>
                      <a:pt x="17719" y="2357"/>
                      <a:pt x="15559" y="2284"/>
                      <a:pt x="12635" y="1103"/>
                    </a:cubicBezTo>
                    <a:cubicBezTo>
                      <a:pt x="11144" y="615"/>
                      <a:pt x="9605" y="9"/>
                      <a:pt x="7994" y="1"/>
                    </a:cubicBezTo>
                    <a:cubicBezTo>
                      <a:pt x="6397" y="-29"/>
                      <a:pt x="4728" y="538"/>
                      <a:pt x="3312" y="1904"/>
                    </a:cubicBezTo>
                    <a:cubicBezTo>
                      <a:pt x="1901" y="3245"/>
                      <a:pt x="742" y="5385"/>
                      <a:pt x="258" y="7959"/>
                    </a:cubicBezTo>
                    <a:cubicBezTo>
                      <a:pt x="-234" y="10507"/>
                      <a:pt x="-52" y="13490"/>
                      <a:pt x="1061" y="15932"/>
                    </a:cubicBezTo>
                    <a:cubicBezTo>
                      <a:pt x="2100" y="18429"/>
                      <a:pt x="3959" y="20130"/>
                      <a:pt x="5870" y="20840"/>
                    </a:cubicBezTo>
                    <a:cubicBezTo>
                      <a:pt x="7795" y="21571"/>
                      <a:pt x="9773" y="21312"/>
                      <a:pt x="11355" y="20363"/>
                    </a:cubicBezTo>
                    <a:cubicBezTo>
                      <a:pt x="12955" y="19421"/>
                      <a:pt x="14161" y="17789"/>
                      <a:pt x="14940" y="15942"/>
                    </a:cubicBezTo>
                    <a:cubicBezTo>
                      <a:pt x="15740" y="14089"/>
                      <a:pt x="16113" y="12020"/>
                      <a:pt x="16540" y="10065"/>
                    </a:cubicBezTo>
                    <a:cubicBezTo>
                      <a:pt x="17230" y="6119"/>
                      <a:pt x="18262" y="3604"/>
                      <a:pt x="19418" y="2256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48"/>
              <p:cNvSpPr/>
              <p:nvPr/>
            </p:nvSpPr>
            <p:spPr>
              <a:xfrm>
                <a:off x="4870317" y="2804939"/>
                <a:ext cx="1283527" cy="9645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51" h="21262" extrusionOk="0">
                    <a:moveTo>
                      <a:pt x="18518" y="18074"/>
                    </a:moveTo>
                    <a:cubicBezTo>
                      <a:pt x="19394" y="19369"/>
                      <a:pt x="20148" y="19818"/>
                      <a:pt x="20089" y="19886"/>
                    </a:cubicBezTo>
                    <a:cubicBezTo>
                      <a:pt x="20075" y="19988"/>
                      <a:pt x="19404" y="19346"/>
                      <a:pt x="18119" y="18989"/>
                    </a:cubicBezTo>
                    <a:cubicBezTo>
                      <a:pt x="16834" y="18599"/>
                      <a:pt x="14935" y="18494"/>
                      <a:pt x="12434" y="18937"/>
                    </a:cubicBezTo>
                    <a:cubicBezTo>
                      <a:pt x="10015" y="19277"/>
                      <a:pt x="7078" y="19303"/>
                      <a:pt x="5021" y="17019"/>
                    </a:cubicBezTo>
                    <a:cubicBezTo>
                      <a:pt x="2985" y="14953"/>
                      <a:pt x="1827" y="10576"/>
                      <a:pt x="3422" y="7135"/>
                    </a:cubicBezTo>
                    <a:cubicBezTo>
                      <a:pt x="4873" y="3585"/>
                      <a:pt x="8313" y="2724"/>
                      <a:pt x="10682" y="4029"/>
                    </a:cubicBezTo>
                    <a:cubicBezTo>
                      <a:pt x="13203" y="5247"/>
                      <a:pt x="14654" y="8629"/>
                      <a:pt x="15642" y="11576"/>
                    </a:cubicBezTo>
                    <a:cubicBezTo>
                      <a:pt x="16602" y="14668"/>
                      <a:pt x="17621" y="16794"/>
                      <a:pt x="18518" y="18074"/>
                    </a:cubicBezTo>
                    <a:close/>
                    <a:moveTo>
                      <a:pt x="19178" y="19556"/>
                    </a:moveTo>
                    <a:cubicBezTo>
                      <a:pt x="20635" y="20176"/>
                      <a:pt x="21340" y="20882"/>
                      <a:pt x="21351" y="20851"/>
                    </a:cubicBezTo>
                    <a:cubicBezTo>
                      <a:pt x="21366" y="20823"/>
                      <a:pt x="20552" y="20368"/>
                      <a:pt x="19408" y="19011"/>
                    </a:cubicBezTo>
                    <a:cubicBezTo>
                      <a:pt x="18262" y="17657"/>
                      <a:pt x="17230" y="15142"/>
                      <a:pt x="16540" y="11196"/>
                    </a:cubicBezTo>
                    <a:cubicBezTo>
                      <a:pt x="16113" y="9241"/>
                      <a:pt x="15740" y="7172"/>
                      <a:pt x="14940" y="5319"/>
                    </a:cubicBezTo>
                    <a:cubicBezTo>
                      <a:pt x="14161" y="3472"/>
                      <a:pt x="12955" y="1840"/>
                      <a:pt x="11355" y="899"/>
                    </a:cubicBezTo>
                    <a:cubicBezTo>
                      <a:pt x="9773" y="-51"/>
                      <a:pt x="7795" y="-310"/>
                      <a:pt x="5870" y="421"/>
                    </a:cubicBezTo>
                    <a:cubicBezTo>
                      <a:pt x="3959" y="1131"/>
                      <a:pt x="2100" y="2831"/>
                      <a:pt x="1061" y="5329"/>
                    </a:cubicBezTo>
                    <a:cubicBezTo>
                      <a:pt x="-52" y="7770"/>
                      <a:pt x="-234" y="10753"/>
                      <a:pt x="257" y="13302"/>
                    </a:cubicBezTo>
                    <a:cubicBezTo>
                      <a:pt x="742" y="15876"/>
                      <a:pt x="1900" y="18016"/>
                      <a:pt x="3312" y="19357"/>
                    </a:cubicBezTo>
                    <a:cubicBezTo>
                      <a:pt x="4727" y="20723"/>
                      <a:pt x="6397" y="21290"/>
                      <a:pt x="7993" y="21260"/>
                    </a:cubicBezTo>
                    <a:cubicBezTo>
                      <a:pt x="9605" y="21252"/>
                      <a:pt x="11144" y="20646"/>
                      <a:pt x="12635" y="20158"/>
                    </a:cubicBezTo>
                    <a:cubicBezTo>
                      <a:pt x="15559" y="18976"/>
                      <a:pt x="17719" y="18904"/>
                      <a:pt x="19178" y="195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49"/>
              <p:cNvSpPr/>
              <p:nvPr/>
            </p:nvSpPr>
            <p:spPr>
              <a:xfrm>
                <a:off x="5236719" y="3104261"/>
                <a:ext cx="256168" cy="36595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57" h="21276" extrusionOk="0">
                    <a:moveTo>
                      <a:pt x="1877" y="21023"/>
                    </a:moveTo>
                    <a:cubicBezTo>
                      <a:pt x="2335" y="19958"/>
                      <a:pt x="3030" y="18458"/>
                      <a:pt x="3960" y="16288"/>
                    </a:cubicBezTo>
                    <a:cubicBezTo>
                      <a:pt x="8011" y="15823"/>
                      <a:pt x="9689" y="16658"/>
                      <a:pt x="12261" y="13325"/>
                    </a:cubicBezTo>
                    <a:cubicBezTo>
                      <a:pt x="10172" y="13789"/>
                      <a:pt x="7654" y="12465"/>
                      <a:pt x="7789" y="11892"/>
                    </a:cubicBezTo>
                    <a:cubicBezTo>
                      <a:pt x="7924" y="11318"/>
                      <a:pt x="13647" y="12306"/>
                      <a:pt x="17393" y="8447"/>
                    </a:cubicBezTo>
                    <a:cubicBezTo>
                      <a:pt x="12670" y="9202"/>
                      <a:pt x="11160" y="7540"/>
                      <a:pt x="11769" y="7289"/>
                    </a:cubicBezTo>
                    <a:cubicBezTo>
                      <a:pt x="13175" y="6708"/>
                      <a:pt x="17348" y="7048"/>
                      <a:pt x="19572" y="5477"/>
                    </a:cubicBezTo>
                    <a:cubicBezTo>
                      <a:pt x="20719" y="4669"/>
                      <a:pt x="21256" y="2702"/>
                      <a:pt x="20789" y="2000"/>
                    </a:cubicBezTo>
                    <a:cubicBezTo>
                      <a:pt x="20229" y="1153"/>
                      <a:pt x="16813" y="-111"/>
                      <a:pt x="14931" y="7"/>
                    </a:cubicBezTo>
                    <a:cubicBezTo>
                      <a:pt x="13047" y="126"/>
                      <a:pt x="10093" y="5208"/>
                      <a:pt x="9217" y="5168"/>
                    </a:cubicBezTo>
                    <a:cubicBezTo>
                      <a:pt x="8341" y="5128"/>
                      <a:pt x="8166" y="2892"/>
                      <a:pt x="9694" y="813"/>
                    </a:cubicBezTo>
                    <a:cubicBezTo>
                      <a:pt x="8081" y="1330"/>
                      <a:pt x="5127" y="2940"/>
                      <a:pt x="4200" y="4315"/>
                    </a:cubicBezTo>
                    <a:cubicBezTo>
                      <a:pt x="2475" y="6874"/>
                      <a:pt x="4362" y="12744"/>
                      <a:pt x="3757" y="12953"/>
                    </a:cubicBezTo>
                    <a:cubicBezTo>
                      <a:pt x="3151" y="13163"/>
                      <a:pt x="1114" y="10259"/>
                      <a:pt x="505" y="8944"/>
                    </a:cubicBezTo>
                    <a:cubicBezTo>
                      <a:pt x="-324" y="10961"/>
                      <a:pt x="-344" y="12982"/>
                      <a:pt x="2082" y="15667"/>
                    </a:cubicBezTo>
                    <a:cubicBezTo>
                      <a:pt x="1167" y="17429"/>
                      <a:pt x="667" y="19457"/>
                      <a:pt x="592" y="20487"/>
                    </a:cubicBezTo>
                    <a:cubicBezTo>
                      <a:pt x="557" y="21312"/>
                      <a:pt x="1675" y="21489"/>
                      <a:pt x="1877" y="21023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56"/>
              <p:cNvSpPr/>
              <p:nvPr/>
            </p:nvSpPr>
            <p:spPr bwMode="auto">
              <a:xfrm>
                <a:off x="5928633" y="2795559"/>
                <a:ext cx="321103" cy="279599"/>
              </a:xfrm>
              <a:custGeom>
                <a:avLst/>
                <a:gdLst/>
                <a:ahLst/>
                <a:cxnLst>
                  <a:cxn ang="0">
                    <a:pos x="68" y="24"/>
                  </a:cxn>
                  <a:cxn ang="0">
                    <a:pos x="64" y="29"/>
                  </a:cxn>
                  <a:cxn ang="0">
                    <a:pos x="64" y="43"/>
                  </a:cxn>
                  <a:cxn ang="0">
                    <a:pos x="59" y="48"/>
                  </a:cxn>
                  <a:cxn ang="0">
                    <a:pos x="28" y="34"/>
                  </a:cxn>
                  <a:cxn ang="0">
                    <a:pos x="25" y="44"/>
                  </a:cxn>
                  <a:cxn ang="0">
                    <a:pos x="30" y="54"/>
                  </a:cxn>
                  <a:cxn ang="0">
                    <a:pos x="14" y="56"/>
                  </a:cxn>
                  <a:cxn ang="0">
                    <a:pos x="11" y="34"/>
                  </a:cxn>
                  <a:cxn ang="0">
                    <a:pos x="7" y="34"/>
                  </a:cxn>
                  <a:cxn ang="0">
                    <a:pos x="0" y="27"/>
                  </a:cxn>
                  <a:cxn ang="0">
                    <a:pos x="0" y="20"/>
                  </a:cxn>
                  <a:cxn ang="0">
                    <a:pos x="7" y="14"/>
                  </a:cxn>
                  <a:cxn ang="0">
                    <a:pos x="25" y="14"/>
                  </a:cxn>
                  <a:cxn ang="0">
                    <a:pos x="59" y="0"/>
                  </a:cxn>
                  <a:cxn ang="0">
                    <a:pos x="64" y="4"/>
                  </a:cxn>
                  <a:cxn ang="0">
                    <a:pos x="64" y="19"/>
                  </a:cxn>
                  <a:cxn ang="0">
                    <a:pos x="68" y="24"/>
                  </a:cxn>
                  <a:cxn ang="0">
                    <a:pos x="59" y="6"/>
                  </a:cxn>
                  <a:cxn ang="0">
                    <a:pos x="30" y="19"/>
                  </a:cxn>
                  <a:cxn ang="0">
                    <a:pos x="30" y="29"/>
                  </a:cxn>
                  <a:cxn ang="0">
                    <a:pos x="59" y="42"/>
                  </a:cxn>
                  <a:cxn ang="0">
                    <a:pos x="59" y="6"/>
                  </a:cxn>
                </a:cxnLst>
                <a:rect l="0" t="0" r="r" b="b"/>
                <a:pathLst>
                  <a:path w="68" h="59">
                    <a:moveTo>
                      <a:pt x="68" y="24"/>
                    </a:moveTo>
                    <a:cubicBezTo>
                      <a:pt x="68" y="27"/>
                      <a:pt x="66" y="29"/>
                      <a:pt x="64" y="29"/>
                    </a:cubicBezTo>
                    <a:cubicBezTo>
                      <a:pt x="64" y="43"/>
                      <a:pt x="64" y="43"/>
                      <a:pt x="64" y="43"/>
                    </a:cubicBezTo>
                    <a:cubicBezTo>
                      <a:pt x="64" y="46"/>
                      <a:pt x="61" y="48"/>
                      <a:pt x="59" y="48"/>
                    </a:cubicBezTo>
                    <a:cubicBezTo>
                      <a:pt x="52" y="43"/>
                      <a:pt x="41" y="35"/>
                      <a:pt x="28" y="34"/>
                    </a:cubicBezTo>
                    <a:cubicBezTo>
                      <a:pt x="23" y="35"/>
                      <a:pt x="22" y="41"/>
                      <a:pt x="25" y="44"/>
                    </a:cubicBezTo>
                    <a:cubicBezTo>
                      <a:pt x="22" y="48"/>
                      <a:pt x="26" y="51"/>
                      <a:pt x="30" y="54"/>
                    </a:cubicBezTo>
                    <a:cubicBezTo>
                      <a:pt x="27" y="59"/>
                      <a:pt x="17" y="59"/>
                      <a:pt x="14" y="56"/>
                    </a:cubicBezTo>
                    <a:cubicBezTo>
                      <a:pt x="12" y="49"/>
                      <a:pt x="8" y="42"/>
                      <a:pt x="11" y="34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3" y="34"/>
                      <a:pt x="0" y="31"/>
                      <a:pt x="0" y="2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17"/>
                      <a:pt x="3" y="14"/>
                      <a:pt x="7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39" y="14"/>
                      <a:pt x="51" y="6"/>
                      <a:pt x="59" y="0"/>
                    </a:cubicBezTo>
                    <a:cubicBezTo>
                      <a:pt x="61" y="0"/>
                      <a:pt x="64" y="2"/>
                      <a:pt x="64" y="4"/>
                    </a:cubicBezTo>
                    <a:cubicBezTo>
                      <a:pt x="64" y="19"/>
                      <a:pt x="64" y="19"/>
                      <a:pt x="64" y="19"/>
                    </a:cubicBezTo>
                    <a:cubicBezTo>
                      <a:pt x="66" y="19"/>
                      <a:pt x="68" y="21"/>
                      <a:pt x="68" y="24"/>
                    </a:cubicBezTo>
                    <a:close/>
                    <a:moveTo>
                      <a:pt x="59" y="6"/>
                    </a:moveTo>
                    <a:cubicBezTo>
                      <a:pt x="49" y="13"/>
                      <a:pt x="39" y="18"/>
                      <a:pt x="30" y="1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9" y="30"/>
                      <a:pt x="49" y="34"/>
                      <a:pt x="59" y="42"/>
                    </a:cubicBezTo>
                    <a:lnTo>
                      <a:pt x="59" y="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7"/>
              <p:cNvSpPr/>
              <p:nvPr/>
            </p:nvSpPr>
            <p:spPr bwMode="auto">
              <a:xfrm>
                <a:off x="5224093" y="3986455"/>
                <a:ext cx="311892" cy="314388"/>
              </a:xfrm>
              <a:custGeom>
                <a:avLst/>
                <a:gdLst/>
                <a:ahLst/>
                <a:cxnLst>
                  <a:cxn ang="0">
                    <a:pos x="58" y="33"/>
                  </a:cxn>
                  <a:cxn ang="0">
                    <a:pos x="57" y="34"/>
                  </a:cxn>
                  <a:cxn ang="0">
                    <a:pos x="50" y="35"/>
                  </a:cxn>
                  <a:cxn ang="0">
                    <a:pos x="49" y="39"/>
                  </a:cxn>
                  <a:cxn ang="0">
                    <a:pos x="53" y="44"/>
                  </a:cxn>
                  <a:cxn ang="0">
                    <a:pos x="53" y="45"/>
                  </a:cxn>
                  <a:cxn ang="0">
                    <a:pos x="53" y="46"/>
                  </a:cxn>
                  <a:cxn ang="0">
                    <a:pos x="45" y="53"/>
                  </a:cxn>
                  <a:cxn ang="0">
                    <a:pos x="44" y="52"/>
                  </a:cxn>
                  <a:cxn ang="0">
                    <a:pos x="39" y="48"/>
                  </a:cxn>
                  <a:cxn ang="0">
                    <a:pos x="36" y="50"/>
                  </a:cxn>
                  <a:cxn ang="0">
                    <a:pos x="34" y="57"/>
                  </a:cxn>
                  <a:cxn ang="0">
                    <a:pos x="33" y="58"/>
                  </a:cxn>
                  <a:cxn ang="0">
                    <a:pos x="25" y="58"/>
                  </a:cxn>
                  <a:cxn ang="0">
                    <a:pos x="23" y="57"/>
                  </a:cxn>
                  <a:cxn ang="0">
                    <a:pos x="22" y="50"/>
                  </a:cxn>
                  <a:cxn ang="0">
                    <a:pos x="19" y="48"/>
                  </a:cxn>
                  <a:cxn ang="0">
                    <a:pos x="14" y="52"/>
                  </a:cxn>
                  <a:cxn ang="0">
                    <a:pos x="13" y="53"/>
                  </a:cxn>
                  <a:cxn ang="0">
                    <a:pos x="12" y="52"/>
                  </a:cxn>
                  <a:cxn ang="0">
                    <a:pos x="5" y="46"/>
                  </a:cxn>
                  <a:cxn ang="0">
                    <a:pos x="5" y="45"/>
                  </a:cxn>
                  <a:cxn ang="0">
                    <a:pos x="5" y="44"/>
                  </a:cxn>
                  <a:cxn ang="0">
                    <a:pos x="9" y="39"/>
                  </a:cxn>
                  <a:cxn ang="0">
                    <a:pos x="8" y="35"/>
                  </a:cxn>
                  <a:cxn ang="0">
                    <a:pos x="1" y="34"/>
                  </a:cxn>
                  <a:cxn ang="0">
                    <a:pos x="0" y="33"/>
                  </a:cxn>
                  <a:cxn ang="0">
                    <a:pos x="0" y="24"/>
                  </a:cxn>
                  <a:cxn ang="0">
                    <a:pos x="1" y="23"/>
                  </a:cxn>
                  <a:cxn ang="0">
                    <a:pos x="8" y="22"/>
                  </a:cxn>
                  <a:cxn ang="0">
                    <a:pos x="9" y="18"/>
                  </a:cxn>
                  <a:cxn ang="0">
                    <a:pos x="5" y="13"/>
                  </a:cxn>
                  <a:cxn ang="0">
                    <a:pos x="5" y="12"/>
                  </a:cxn>
                  <a:cxn ang="0">
                    <a:pos x="5" y="11"/>
                  </a:cxn>
                  <a:cxn ang="0">
                    <a:pos x="13" y="5"/>
                  </a:cxn>
                  <a:cxn ang="0">
                    <a:pos x="14" y="5"/>
                  </a:cxn>
                  <a:cxn ang="0">
                    <a:pos x="19" y="9"/>
                  </a:cxn>
                  <a:cxn ang="0">
                    <a:pos x="22" y="8"/>
                  </a:cxn>
                  <a:cxn ang="0">
                    <a:pos x="23" y="1"/>
                  </a:cxn>
                  <a:cxn ang="0">
                    <a:pos x="25" y="0"/>
                  </a:cxn>
                  <a:cxn ang="0">
                    <a:pos x="33" y="0"/>
                  </a:cxn>
                  <a:cxn ang="0">
                    <a:pos x="34" y="1"/>
                  </a:cxn>
                  <a:cxn ang="0">
                    <a:pos x="36" y="8"/>
                  </a:cxn>
                  <a:cxn ang="0">
                    <a:pos x="39" y="9"/>
                  </a:cxn>
                  <a:cxn ang="0">
                    <a:pos x="44" y="5"/>
                  </a:cxn>
                  <a:cxn ang="0">
                    <a:pos x="45" y="5"/>
                  </a:cxn>
                  <a:cxn ang="0">
                    <a:pos x="46" y="5"/>
                  </a:cxn>
                  <a:cxn ang="0">
                    <a:pos x="52" y="12"/>
                  </a:cxn>
                  <a:cxn ang="0">
                    <a:pos x="53" y="12"/>
                  </a:cxn>
                  <a:cxn ang="0">
                    <a:pos x="52" y="13"/>
                  </a:cxn>
                  <a:cxn ang="0">
                    <a:pos x="48" y="18"/>
                  </a:cxn>
                  <a:cxn ang="0">
                    <a:pos x="50" y="22"/>
                  </a:cxn>
                  <a:cxn ang="0">
                    <a:pos x="57" y="23"/>
                  </a:cxn>
                  <a:cxn ang="0">
                    <a:pos x="58" y="25"/>
                  </a:cxn>
                  <a:cxn ang="0">
                    <a:pos x="58" y="33"/>
                  </a:cxn>
                  <a:cxn ang="0">
                    <a:pos x="29" y="19"/>
                  </a:cxn>
                  <a:cxn ang="0">
                    <a:pos x="19" y="29"/>
                  </a:cxn>
                  <a:cxn ang="0">
                    <a:pos x="29" y="38"/>
                  </a:cxn>
                  <a:cxn ang="0">
                    <a:pos x="39" y="29"/>
                  </a:cxn>
                  <a:cxn ang="0">
                    <a:pos x="29" y="19"/>
                  </a:cxn>
                </a:cxnLst>
                <a:rect l="0" t="0" r="r" b="b"/>
                <a:pathLst>
                  <a:path w="58" h="58">
                    <a:moveTo>
                      <a:pt x="58" y="33"/>
                    </a:moveTo>
                    <a:cubicBezTo>
                      <a:pt x="58" y="34"/>
                      <a:pt x="58" y="34"/>
                      <a:pt x="57" y="34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7"/>
                      <a:pt x="49" y="38"/>
                      <a:pt x="49" y="39"/>
                    </a:cubicBezTo>
                    <a:cubicBezTo>
                      <a:pt x="50" y="41"/>
                      <a:pt x="51" y="42"/>
                      <a:pt x="53" y="44"/>
                    </a:cubicBezTo>
                    <a:cubicBezTo>
                      <a:pt x="53" y="44"/>
                      <a:pt x="53" y="45"/>
                      <a:pt x="53" y="45"/>
                    </a:cubicBezTo>
                    <a:cubicBezTo>
                      <a:pt x="53" y="45"/>
                      <a:pt x="53" y="46"/>
                      <a:pt x="53" y="46"/>
                    </a:cubicBezTo>
                    <a:cubicBezTo>
                      <a:pt x="52" y="47"/>
                      <a:pt x="47" y="53"/>
                      <a:pt x="45" y="53"/>
                    </a:cubicBezTo>
                    <a:cubicBezTo>
                      <a:pt x="45" y="53"/>
                      <a:pt x="45" y="53"/>
                      <a:pt x="44" y="52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8" y="49"/>
                      <a:pt x="37" y="49"/>
                      <a:pt x="36" y="50"/>
                    </a:cubicBezTo>
                    <a:cubicBezTo>
                      <a:pt x="35" y="52"/>
                      <a:pt x="35" y="55"/>
                      <a:pt x="34" y="57"/>
                    </a:cubicBezTo>
                    <a:cubicBezTo>
                      <a:pt x="34" y="57"/>
                      <a:pt x="34" y="58"/>
                      <a:pt x="33" y="58"/>
                    </a:cubicBezTo>
                    <a:cubicBezTo>
                      <a:pt x="25" y="58"/>
                      <a:pt x="25" y="58"/>
                      <a:pt x="25" y="58"/>
                    </a:cubicBezTo>
                    <a:cubicBezTo>
                      <a:pt x="24" y="58"/>
                      <a:pt x="23" y="57"/>
                      <a:pt x="23" y="57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21" y="49"/>
                      <a:pt x="20" y="49"/>
                      <a:pt x="19" y="48"/>
                    </a:cubicBezTo>
                    <a:cubicBezTo>
                      <a:pt x="14" y="52"/>
                      <a:pt x="14" y="52"/>
                      <a:pt x="14" y="52"/>
                    </a:cubicBezTo>
                    <a:cubicBezTo>
                      <a:pt x="13" y="53"/>
                      <a:pt x="13" y="53"/>
                      <a:pt x="13" y="53"/>
                    </a:cubicBezTo>
                    <a:cubicBezTo>
                      <a:pt x="12" y="53"/>
                      <a:pt x="12" y="53"/>
                      <a:pt x="12" y="52"/>
                    </a:cubicBezTo>
                    <a:cubicBezTo>
                      <a:pt x="10" y="50"/>
                      <a:pt x="7" y="48"/>
                      <a:pt x="5" y="46"/>
                    </a:cubicBezTo>
                    <a:cubicBezTo>
                      <a:pt x="5" y="46"/>
                      <a:pt x="5" y="45"/>
                      <a:pt x="5" y="45"/>
                    </a:cubicBezTo>
                    <a:cubicBezTo>
                      <a:pt x="5" y="45"/>
                      <a:pt x="5" y="44"/>
                      <a:pt x="5" y="44"/>
                    </a:cubicBezTo>
                    <a:cubicBezTo>
                      <a:pt x="7" y="42"/>
                      <a:pt x="8" y="41"/>
                      <a:pt x="9" y="39"/>
                    </a:cubicBezTo>
                    <a:cubicBezTo>
                      <a:pt x="9" y="38"/>
                      <a:pt x="8" y="37"/>
                      <a:pt x="8" y="35"/>
                    </a:cubicBezTo>
                    <a:cubicBezTo>
                      <a:pt x="1" y="34"/>
                      <a:pt x="1" y="34"/>
                      <a:pt x="1" y="34"/>
                    </a:cubicBezTo>
                    <a:cubicBezTo>
                      <a:pt x="0" y="34"/>
                      <a:pt x="0" y="33"/>
                      <a:pt x="0" y="33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1" y="23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1"/>
                      <a:pt x="9" y="20"/>
                      <a:pt x="9" y="18"/>
                    </a:cubicBezTo>
                    <a:cubicBezTo>
                      <a:pt x="8" y="17"/>
                      <a:pt x="7" y="15"/>
                      <a:pt x="5" y="13"/>
                    </a:cubicBezTo>
                    <a:cubicBezTo>
                      <a:pt x="5" y="13"/>
                      <a:pt x="5" y="13"/>
                      <a:pt x="5" y="12"/>
                    </a:cubicBezTo>
                    <a:cubicBezTo>
                      <a:pt x="5" y="12"/>
                      <a:pt x="5" y="12"/>
                      <a:pt x="5" y="11"/>
                    </a:cubicBezTo>
                    <a:cubicBezTo>
                      <a:pt x="6" y="10"/>
                      <a:pt x="11" y="5"/>
                      <a:pt x="13" y="5"/>
                    </a:cubicBezTo>
                    <a:cubicBezTo>
                      <a:pt x="13" y="5"/>
                      <a:pt x="13" y="5"/>
                      <a:pt x="14" y="5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20" y="9"/>
                      <a:pt x="21" y="8"/>
                      <a:pt x="22" y="8"/>
                    </a:cubicBezTo>
                    <a:cubicBezTo>
                      <a:pt x="22" y="5"/>
                      <a:pt x="23" y="3"/>
                      <a:pt x="23" y="1"/>
                    </a:cubicBezTo>
                    <a:cubicBezTo>
                      <a:pt x="23" y="0"/>
                      <a:pt x="24" y="0"/>
                      <a:pt x="25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4" y="0"/>
                      <a:pt x="34" y="0"/>
                      <a:pt x="34" y="1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7" y="8"/>
                      <a:pt x="38" y="9"/>
                      <a:pt x="39" y="9"/>
                    </a:cubicBezTo>
                    <a:cubicBezTo>
                      <a:pt x="44" y="5"/>
                      <a:pt x="44" y="5"/>
                      <a:pt x="44" y="5"/>
                    </a:cubicBezTo>
                    <a:cubicBezTo>
                      <a:pt x="45" y="5"/>
                      <a:pt x="45" y="5"/>
                      <a:pt x="45" y="5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8" y="7"/>
                      <a:pt x="51" y="9"/>
                      <a:pt x="52" y="12"/>
                    </a:cubicBezTo>
                    <a:cubicBezTo>
                      <a:pt x="53" y="12"/>
                      <a:pt x="53" y="12"/>
                      <a:pt x="53" y="12"/>
                    </a:cubicBezTo>
                    <a:cubicBezTo>
                      <a:pt x="53" y="13"/>
                      <a:pt x="53" y="13"/>
                      <a:pt x="52" y="13"/>
                    </a:cubicBezTo>
                    <a:cubicBezTo>
                      <a:pt x="51" y="15"/>
                      <a:pt x="50" y="17"/>
                      <a:pt x="48" y="18"/>
                    </a:cubicBezTo>
                    <a:cubicBezTo>
                      <a:pt x="49" y="20"/>
                      <a:pt x="50" y="21"/>
                      <a:pt x="50" y="22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8" y="23"/>
                      <a:pt x="58" y="24"/>
                      <a:pt x="58" y="25"/>
                    </a:cubicBezTo>
                    <a:lnTo>
                      <a:pt x="58" y="33"/>
                    </a:lnTo>
                    <a:close/>
                    <a:moveTo>
                      <a:pt x="29" y="19"/>
                    </a:moveTo>
                    <a:cubicBezTo>
                      <a:pt x="24" y="19"/>
                      <a:pt x="19" y="23"/>
                      <a:pt x="19" y="29"/>
                    </a:cubicBezTo>
                    <a:cubicBezTo>
                      <a:pt x="19" y="34"/>
                      <a:pt x="24" y="38"/>
                      <a:pt x="29" y="38"/>
                    </a:cubicBezTo>
                    <a:cubicBezTo>
                      <a:pt x="34" y="38"/>
                      <a:pt x="39" y="34"/>
                      <a:pt x="39" y="29"/>
                    </a:cubicBezTo>
                    <a:cubicBezTo>
                      <a:pt x="39" y="23"/>
                      <a:pt x="34" y="19"/>
                      <a:pt x="29" y="19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5" name="Oval 51"/>
            <p:cNvSpPr/>
            <p:nvPr/>
          </p:nvSpPr>
          <p:spPr bwMode="auto">
            <a:xfrm flipH="1">
              <a:off x="7646334" y="2569199"/>
              <a:ext cx="257328" cy="257328"/>
            </a:xfrm>
            <a:prstGeom prst="ellipse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53"/>
            <p:cNvSpPr/>
            <p:nvPr/>
          </p:nvSpPr>
          <p:spPr bwMode="auto">
            <a:xfrm flipH="1">
              <a:off x="7646334" y="3472902"/>
              <a:ext cx="257328" cy="257328"/>
            </a:xfrm>
            <a:prstGeom prst="ellipse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55"/>
            <p:cNvSpPr/>
            <p:nvPr/>
          </p:nvSpPr>
          <p:spPr bwMode="auto">
            <a:xfrm flipH="1">
              <a:off x="7646334" y="4352998"/>
              <a:ext cx="257328" cy="257328"/>
            </a:xfrm>
            <a:prstGeom prst="ellipse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61"/>
            <p:cNvSpPr/>
            <p:nvPr/>
          </p:nvSpPr>
          <p:spPr bwMode="auto">
            <a:xfrm>
              <a:off x="4398513" y="2569199"/>
              <a:ext cx="257328" cy="2573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62"/>
            <p:cNvSpPr/>
            <p:nvPr/>
          </p:nvSpPr>
          <p:spPr bwMode="auto">
            <a:xfrm>
              <a:off x="4398513" y="3472902"/>
              <a:ext cx="257328" cy="2573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Oval 63"/>
            <p:cNvSpPr/>
            <p:nvPr/>
          </p:nvSpPr>
          <p:spPr bwMode="auto">
            <a:xfrm>
              <a:off x="4398513" y="4352998"/>
              <a:ext cx="257328" cy="257328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千图PPT彼岸天：ID 8661124库_组合 33"/>
          <p:cNvGrpSpPr/>
          <p:nvPr>
            <p:custDataLst>
              <p:tags r:id="rId2"/>
            </p:custDataLst>
          </p:nvPr>
        </p:nvGrpSpPr>
        <p:grpSpPr>
          <a:xfrm>
            <a:off x="7903662" y="2455261"/>
            <a:ext cx="3902515" cy="540790"/>
            <a:chOff x="7903662" y="2455263"/>
            <a:chExt cx="3902515" cy="540790"/>
          </a:xfrm>
        </p:grpSpPr>
        <p:sp>
          <p:nvSpPr>
            <p:cNvPr id="27" name="TextBox 35"/>
            <p:cNvSpPr txBox="1"/>
            <p:nvPr/>
          </p:nvSpPr>
          <p:spPr bwMode="auto">
            <a:xfrm>
              <a:off x="7903662" y="2455263"/>
              <a:ext cx="1295327" cy="215444"/>
            </a:xfrm>
            <a:prstGeom prst="rect">
              <a:avLst/>
            </a:prstGeom>
            <a:noFill/>
          </p:spPr>
          <p:txBody>
            <a:bodyPr wrap="none" lIns="216000" tIns="0" rIns="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8" name="TextBox 36"/>
            <p:cNvSpPr txBox="1"/>
            <p:nvPr/>
          </p:nvSpPr>
          <p:spPr bwMode="auto">
            <a:xfrm>
              <a:off x="7903662" y="2670707"/>
              <a:ext cx="3902515" cy="325346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2" name="千图PPT彼岸天：ID 8661124库_组合 39"/>
          <p:cNvGrpSpPr/>
          <p:nvPr>
            <p:custDataLst>
              <p:tags r:id="rId3"/>
            </p:custDataLst>
          </p:nvPr>
        </p:nvGrpSpPr>
        <p:grpSpPr>
          <a:xfrm>
            <a:off x="7903662" y="3367971"/>
            <a:ext cx="3902515" cy="540790"/>
            <a:chOff x="7903662" y="2455263"/>
            <a:chExt cx="3902515" cy="540790"/>
          </a:xfrm>
        </p:grpSpPr>
        <p:sp>
          <p:nvSpPr>
            <p:cNvPr id="25" name="TextBox 42"/>
            <p:cNvSpPr txBox="1"/>
            <p:nvPr/>
          </p:nvSpPr>
          <p:spPr bwMode="auto">
            <a:xfrm>
              <a:off x="7903662" y="2455263"/>
              <a:ext cx="1295327" cy="215444"/>
            </a:xfrm>
            <a:prstGeom prst="rect">
              <a:avLst/>
            </a:prstGeom>
            <a:noFill/>
          </p:spPr>
          <p:txBody>
            <a:bodyPr wrap="none" lIns="216000" tIns="0" rIns="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6" name="TextBox 44"/>
            <p:cNvSpPr txBox="1"/>
            <p:nvPr/>
          </p:nvSpPr>
          <p:spPr bwMode="auto">
            <a:xfrm>
              <a:off x="7903662" y="2670707"/>
              <a:ext cx="3902515" cy="325346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3" name="千图PPT彼岸天：ID 8661124库_组合 45"/>
          <p:cNvGrpSpPr/>
          <p:nvPr>
            <p:custDataLst>
              <p:tags r:id="rId4"/>
            </p:custDataLst>
          </p:nvPr>
        </p:nvGrpSpPr>
        <p:grpSpPr>
          <a:xfrm>
            <a:off x="7903662" y="4262329"/>
            <a:ext cx="3902515" cy="540790"/>
            <a:chOff x="7903662" y="2455263"/>
            <a:chExt cx="3902515" cy="540790"/>
          </a:xfrm>
        </p:grpSpPr>
        <p:sp>
          <p:nvSpPr>
            <p:cNvPr id="23" name="TextBox 46"/>
            <p:cNvSpPr txBox="1"/>
            <p:nvPr/>
          </p:nvSpPr>
          <p:spPr bwMode="auto">
            <a:xfrm>
              <a:off x="7903662" y="2455263"/>
              <a:ext cx="1295327" cy="215444"/>
            </a:xfrm>
            <a:prstGeom prst="rect">
              <a:avLst/>
            </a:prstGeom>
            <a:noFill/>
          </p:spPr>
          <p:txBody>
            <a:bodyPr wrap="none" lIns="216000" tIns="0" rIns="0" bIns="0" anchor="b" anchorCtr="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6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4" name="TextBox 47"/>
            <p:cNvSpPr txBox="1"/>
            <p:nvPr/>
          </p:nvSpPr>
          <p:spPr bwMode="auto">
            <a:xfrm>
              <a:off x="7903662" y="2670707"/>
              <a:ext cx="3902515" cy="325346"/>
            </a:xfrm>
            <a:prstGeom prst="rect">
              <a:avLst/>
            </a:prstGeom>
            <a:noFill/>
          </p:spPr>
          <p:txBody>
            <a:bodyPr wrap="square" lIns="216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4" name="千图PPT彼岸天：ID 8661124库_组合 50"/>
          <p:cNvGrpSpPr/>
          <p:nvPr>
            <p:custDataLst>
              <p:tags r:id="rId5"/>
            </p:custDataLst>
          </p:nvPr>
        </p:nvGrpSpPr>
        <p:grpSpPr>
          <a:xfrm>
            <a:off x="495998" y="2455261"/>
            <a:ext cx="3902515" cy="540790"/>
            <a:chOff x="7903662" y="2455263"/>
            <a:chExt cx="3902515" cy="540790"/>
          </a:xfrm>
        </p:grpSpPr>
        <p:sp>
          <p:nvSpPr>
            <p:cNvPr id="21" name="TextBox 52"/>
            <p:cNvSpPr txBox="1"/>
            <p:nvPr/>
          </p:nvSpPr>
          <p:spPr bwMode="auto">
            <a:xfrm>
              <a:off x="10365443" y="2455263"/>
              <a:ext cx="1440734" cy="215444"/>
            </a:xfrm>
            <a:prstGeom prst="rect">
              <a:avLst/>
            </a:prstGeom>
            <a:noFill/>
          </p:spPr>
          <p:txBody>
            <a:bodyPr wrap="none" lIns="21600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2" name="TextBox 54"/>
            <p:cNvSpPr txBox="1"/>
            <p:nvPr/>
          </p:nvSpPr>
          <p:spPr bwMode="auto">
            <a:xfrm>
              <a:off x="7903662" y="2670707"/>
              <a:ext cx="3902515" cy="325346"/>
            </a:xfrm>
            <a:prstGeom prst="rect">
              <a:avLst/>
            </a:prstGeom>
            <a:noFill/>
          </p:spPr>
          <p:txBody>
            <a:bodyPr wrap="square" lIns="216000" tIns="46800" rIns="144000" bIns="4680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5" name="千图PPT彼岸天：ID 8661124库_组合 58"/>
          <p:cNvGrpSpPr/>
          <p:nvPr>
            <p:custDataLst>
              <p:tags r:id="rId6"/>
            </p:custDataLst>
          </p:nvPr>
        </p:nvGrpSpPr>
        <p:grpSpPr>
          <a:xfrm>
            <a:off x="495998" y="3367971"/>
            <a:ext cx="3902515" cy="540790"/>
            <a:chOff x="7903662" y="2455263"/>
            <a:chExt cx="3902515" cy="540790"/>
          </a:xfrm>
        </p:grpSpPr>
        <p:sp>
          <p:nvSpPr>
            <p:cNvPr id="19" name="TextBox 59"/>
            <p:cNvSpPr txBox="1"/>
            <p:nvPr/>
          </p:nvSpPr>
          <p:spPr bwMode="auto">
            <a:xfrm>
              <a:off x="10365443" y="2455263"/>
              <a:ext cx="1440734" cy="215444"/>
            </a:xfrm>
            <a:prstGeom prst="rect">
              <a:avLst/>
            </a:prstGeom>
            <a:noFill/>
          </p:spPr>
          <p:txBody>
            <a:bodyPr wrap="none" lIns="21600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20" name="TextBox 60"/>
            <p:cNvSpPr txBox="1"/>
            <p:nvPr/>
          </p:nvSpPr>
          <p:spPr bwMode="auto">
            <a:xfrm>
              <a:off x="7903662" y="2670707"/>
              <a:ext cx="3902515" cy="325346"/>
            </a:xfrm>
            <a:prstGeom prst="rect">
              <a:avLst/>
            </a:prstGeom>
            <a:noFill/>
          </p:spPr>
          <p:txBody>
            <a:bodyPr wrap="square" lIns="216000" tIns="46800" rIns="144000" bIns="4680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  <p:grpSp>
        <p:nvGrpSpPr>
          <p:cNvPr id="16" name="千图PPT彼岸天：ID 8661124库_组合 76"/>
          <p:cNvGrpSpPr/>
          <p:nvPr>
            <p:custDataLst>
              <p:tags r:id="rId7"/>
            </p:custDataLst>
          </p:nvPr>
        </p:nvGrpSpPr>
        <p:grpSpPr>
          <a:xfrm>
            <a:off x="495998" y="4262329"/>
            <a:ext cx="3902515" cy="540790"/>
            <a:chOff x="7903662" y="2455263"/>
            <a:chExt cx="3902515" cy="540790"/>
          </a:xfrm>
        </p:grpSpPr>
        <p:sp>
          <p:nvSpPr>
            <p:cNvPr id="17" name="TextBox 77"/>
            <p:cNvSpPr txBox="1"/>
            <p:nvPr/>
          </p:nvSpPr>
          <p:spPr bwMode="auto">
            <a:xfrm>
              <a:off x="10365443" y="2455263"/>
              <a:ext cx="1440734" cy="215444"/>
            </a:xfrm>
            <a:prstGeom prst="rect">
              <a:avLst/>
            </a:prstGeom>
            <a:noFill/>
          </p:spPr>
          <p:txBody>
            <a:bodyPr wrap="none" lIns="216000" tIns="0" rIns="144000" bIns="0" anchor="ctr" anchorCtr="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3">
                      <a:lumMod val="100000"/>
                    </a:schemeClr>
                  </a:solidFill>
                  <a:effectLst/>
                </a:rPr>
                <a:t>输入标题文本</a:t>
              </a:r>
            </a:p>
          </p:txBody>
        </p:sp>
        <p:sp>
          <p:nvSpPr>
            <p:cNvPr id="18" name="TextBox 78"/>
            <p:cNvSpPr txBox="1"/>
            <p:nvPr/>
          </p:nvSpPr>
          <p:spPr bwMode="auto">
            <a:xfrm>
              <a:off x="7903662" y="2670707"/>
              <a:ext cx="3902515" cy="325346"/>
            </a:xfrm>
            <a:prstGeom prst="rect">
              <a:avLst/>
            </a:prstGeom>
            <a:noFill/>
          </p:spPr>
          <p:txBody>
            <a:bodyPr wrap="square" lIns="216000" tIns="46800" rIns="144000" bIns="46800" anchor="ctr" anchorCtr="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请替换文字内容复制你的内容到此 </a:t>
              </a:r>
              <a:r>
                <a:rPr lang="zh-CN" altLang="en-US" sz="1000" b="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23495" r="8615"/>
          <a:stretch>
            <a:fillRect/>
          </a:stretch>
        </p:blipFill>
        <p:spPr>
          <a:xfrm>
            <a:off x="0" y="3077029"/>
            <a:ext cx="6115957" cy="3780971"/>
          </a:xfrm>
          <a:prstGeom prst="rect">
            <a:avLst/>
          </a:prstGeom>
        </p:spPr>
      </p:pic>
      <p:sp>
        <p:nvSpPr>
          <p:cNvPr id="3" name="菱形 2"/>
          <p:cNvSpPr/>
          <p:nvPr/>
        </p:nvSpPr>
        <p:spPr>
          <a:xfrm>
            <a:off x="7389586" y="1192349"/>
            <a:ext cx="2885440" cy="2885440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7272746" y="704669"/>
            <a:ext cx="3119120" cy="311912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45395" y="1603389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62764" y="2050255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KSO_Shape"/>
          <p:cNvSpPr/>
          <p:nvPr/>
        </p:nvSpPr>
        <p:spPr bwMode="auto">
          <a:xfrm>
            <a:off x="8698379" y="2672020"/>
            <a:ext cx="267848" cy="535695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68073" y="4255856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9139773" y="42344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6968073" y="4673958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139773" y="46525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千图PPT彼岸天：ID 8661124库_Freeform: Shape 2"/>
          <p:cNvSpPr/>
          <p:nvPr>
            <p:custDataLst>
              <p:tags r:id="rId1"/>
            </p:custDataLst>
          </p:nvPr>
        </p:nvSpPr>
        <p:spPr bwMode="auto">
          <a:xfrm>
            <a:off x="1019436" y="3474323"/>
            <a:ext cx="2556284" cy="509394"/>
          </a:xfrm>
          <a:custGeom>
            <a:avLst/>
            <a:gdLst>
              <a:gd name="T0" fmla="*/ 5715 w 5760"/>
              <a:gd name="T1" fmla="*/ 3576 h 3576"/>
              <a:gd name="T2" fmla="*/ 5551 w 5760"/>
              <a:gd name="T3" fmla="*/ 3566 h 3576"/>
              <a:gd name="T4" fmla="*/ 5360 w 5760"/>
              <a:gd name="T5" fmla="*/ 3536 h 3576"/>
              <a:gd name="T6" fmla="*/ 5138 w 5760"/>
              <a:gd name="T7" fmla="*/ 3476 h 3576"/>
              <a:gd name="T8" fmla="*/ 4992 w 5760"/>
              <a:gd name="T9" fmla="*/ 3417 h 3576"/>
              <a:gd name="T10" fmla="*/ 4875 w 5760"/>
              <a:gd name="T11" fmla="*/ 3357 h 3576"/>
              <a:gd name="T12" fmla="*/ 4762 w 5760"/>
              <a:gd name="T13" fmla="*/ 3282 h 3576"/>
              <a:gd name="T14" fmla="*/ 4653 w 5760"/>
              <a:gd name="T15" fmla="*/ 3192 h 3576"/>
              <a:gd name="T16" fmla="*/ 4553 w 5760"/>
              <a:gd name="T17" fmla="*/ 3087 h 3576"/>
              <a:gd name="T18" fmla="*/ 4463 w 5760"/>
              <a:gd name="T19" fmla="*/ 2962 h 3576"/>
              <a:gd name="T20" fmla="*/ 4387 w 5760"/>
              <a:gd name="T21" fmla="*/ 2820 h 3576"/>
              <a:gd name="T22" fmla="*/ 4338 w 5760"/>
              <a:gd name="T23" fmla="*/ 2699 h 3576"/>
              <a:gd name="T24" fmla="*/ 4249 w 5760"/>
              <a:gd name="T25" fmla="*/ 2419 h 3576"/>
              <a:gd name="T26" fmla="*/ 4139 w 5760"/>
              <a:gd name="T27" fmla="*/ 1990 h 3576"/>
              <a:gd name="T28" fmla="*/ 3995 w 5760"/>
              <a:gd name="T29" fmla="*/ 1414 h 3576"/>
              <a:gd name="T30" fmla="*/ 3892 w 5760"/>
              <a:gd name="T31" fmla="*/ 1074 h 3576"/>
              <a:gd name="T32" fmla="*/ 3814 w 5760"/>
              <a:gd name="T33" fmla="*/ 859 h 3576"/>
              <a:gd name="T34" fmla="*/ 3725 w 5760"/>
              <a:gd name="T35" fmla="*/ 658 h 3576"/>
              <a:gd name="T36" fmla="*/ 3625 w 5760"/>
              <a:gd name="T37" fmla="*/ 475 h 3576"/>
              <a:gd name="T38" fmla="*/ 3510 w 5760"/>
              <a:gd name="T39" fmla="*/ 317 h 3576"/>
              <a:gd name="T40" fmla="*/ 3381 w 5760"/>
              <a:gd name="T41" fmla="*/ 185 h 3576"/>
              <a:gd name="T42" fmla="*/ 3234 w 5760"/>
              <a:gd name="T43" fmla="*/ 85 h 3576"/>
              <a:gd name="T44" fmla="*/ 3153 w 5760"/>
              <a:gd name="T45" fmla="*/ 49 h 3576"/>
              <a:gd name="T46" fmla="*/ 3067 w 5760"/>
              <a:gd name="T47" fmla="*/ 23 h 3576"/>
              <a:gd name="T48" fmla="*/ 2977 w 5760"/>
              <a:gd name="T49" fmla="*/ 6 h 3576"/>
              <a:gd name="T50" fmla="*/ 2881 w 5760"/>
              <a:gd name="T51" fmla="*/ 0 h 3576"/>
              <a:gd name="T52" fmla="*/ 2807 w 5760"/>
              <a:gd name="T53" fmla="*/ 3 h 3576"/>
              <a:gd name="T54" fmla="*/ 2715 w 5760"/>
              <a:gd name="T55" fmla="*/ 17 h 3576"/>
              <a:gd name="T56" fmla="*/ 2628 w 5760"/>
              <a:gd name="T57" fmla="*/ 41 h 3576"/>
              <a:gd name="T58" fmla="*/ 2546 w 5760"/>
              <a:gd name="T59" fmla="*/ 76 h 3576"/>
              <a:gd name="T60" fmla="*/ 2414 w 5760"/>
              <a:gd name="T61" fmla="*/ 157 h 3576"/>
              <a:gd name="T62" fmla="*/ 2280 w 5760"/>
              <a:gd name="T63" fmla="*/ 281 h 3576"/>
              <a:gd name="T64" fmla="*/ 2162 w 5760"/>
              <a:gd name="T65" fmla="*/ 433 h 3576"/>
              <a:gd name="T66" fmla="*/ 2059 w 5760"/>
              <a:gd name="T67" fmla="*/ 610 h 3576"/>
              <a:gd name="T68" fmla="*/ 1968 w 5760"/>
              <a:gd name="T69" fmla="*/ 807 h 3576"/>
              <a:gd name="T70" fmla="*/ 1888 w 5760"/>
              <a:gd name="T71" fmla="*/ 1019 h 3576"/>
              <a:gd name="T72" fmla="*/ 1799 w 5760"/>
              <a:gd name="T73" fmla="*/ 1300 h 3576"/>
              <a:gd name="T74" fmla="*/ 1677 w 5760"/>
              <a:gd name="T75" fmla="*/ 1762 h 3576"/>
              <a:gd name="T76" fmla="*/ 1539 w 5760"/>
              <a:gd name="T77" fmla="*/ 2316 h 3576"/>
              <a:gd name="T78" fmla="*/ 1438 w 5760"/>
              <a:gd name="T79" fmla="*/ 2656 h 3576"/>
              <a:gd name="T80" fmla="*/ 1391 w 5760"/>
              <a:gd name="T81" fmla="*/ 2781 h 3576"/>
              <a:gd name="T82" fmla="*/ 1318 w 5760"/>
              <a:gd name="T83" fmla="*/ 2929 h 3576"/>
              <a:gd name="T84" fmla="*/ 1231 w 5760"/>
              <a:gd name="T85" fmla="*/ 3057 h 3576"/>
              <a:gd name="T86" fmla="*/ 1133 w 5760"/>
              <a:gd name="T87" fmla="*/ 3168 h 3576"/>
              <a:gd name="T88" fmla="*/ 1026 w 5760"/>
              <a:gd name="T89" fmla="*/ 3261 h 3576"/>
              <a:gd name="T90" fmla="*/ 914 w 5760"/>
              <a:gd name="T91" fmla="*/ 3339 h 3576"/>
              <a:gd name="T92" fmla="*/ 798 w 5760"/>
              <a:gd name="T93" fmla="*/ 3403 h 3576"/>
              <a:gd name="T94" fmla="*/ 681 w 5760"/>
              <a:gd name="T95" fmla="*/ 3454 h 3576"/>
              <a:gd name="T96" fmla="*/ 454 w 5760"/>
              <a:gd name="T97" fmla="*/ 3524 h 3576"/>
              <a:gd name="T98" fmla="*/ 253 w 5760"/>
              <a:gd name="T99" fmla="*/ 3561 h 3576"/>
              <a:gd name="T100" fmla="*/ 98 w 5760"/>
              <a:gd name="T101" fmla="*/ 3574 h 3576"/>
              <a:gd name="T102" fmla="*/ 5760 w 5760"/>
              <a:gd name="T103" fmla="*/ 3575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3576">
                <a:moveTo>
                  <a:pt x="5760" y="3575"/>
                </a:moveTo>
                <a:lnTo>
                  <a:pt x="5760" y="3575"/>
                </a:lnTo>
                <a:lnTo>
                  <a:pt x="5748" y="3575"/>
                </a:lnTo>
                <a:lnTo>
                  <a:pt x="5715" y="3576"/>
                </a:lnTo>
                <a:lnTo>
                  <a:pt x="5662" y="3574"/>
                </a:lnTo>
                <a:lnTo>
                  <a:pt x="5628" y="3573"/>
                </a:lnTo>
                <a:lnTo>
                  <a:pt x="5591" y="3570"/>
                </a:lnTo>
                <a:lnTo>
                  <a:pt x="5551" y="3566"/>
                </a:lnTo>
                <a:lnTo>
                  <a:pt x="5507" y="3561"/>
                </a:lnTo>
                <a:lnTo>
                  <a:pt x="5461" y="3554"/>
                </a:lnTo>
                <a:lnTo>
                  <a:pt x="5412" y="3546"/>
                </a:lnTo>
                <a:lnTo>
                  <a:pt x="5360" y="3536"/>
                </a:lnTo>
                <a:lnTo>
                  <a:pt x="5306" y="3524"/>
                </a:lnTo>
                <a:lnTo>
                  <a:pt x="5251" y="3511"/>
                </a:lnTo>
                <a:lnTo>
                  <a:pt x="5195" y="3494"/>
                </a:lnTo>
                <a:lnTo>
                  <a:pt x="5138" y="3476"/>
                </a:lnTo>
                <a:lnTo>
                  <a:pt x="5079" y="3454"/>
                </a:lnTo>
                <a:lnTo>
                  <a:pt x="5050" y="3443"/>
                </a:lnTo>
                <a:lnTo>
                  <a:pt x="5021" y="3430"/>
                </a:lnTo>
                <a:lnTo>
                  <a:pt x="4992" y="3417"/>
                </a:lnTo>
                <a:lnTo>
                  <a:pt x="4963" y="3403"/>
                </a:lnTo>
                <a:lnTo>
                  <a:pt x="4933" y="3388"/>
                </a:lnTo>
                <a:lnTo>
                  <a:pt x="4904" y="3373"/>
                </a:lnTo>
                <a:lnTo>
                  <a:pt x="4875" y="3357"/>
                </a:lnTo>
                <a:lnTo>
                  <a:pt x="4846" y="3339"/>
                </a:lnTo>
                <a:lnTo>
                  <a:pt x="4818" y="3321"/>
                </a:lnTo>
                <a:lnTo>
                  <a:pt x="4790" y="3302"/>
                </a:lnTo>
                <a:lnTo>
                  <a:pt x="4762" y="3282"/>
                </a:lnTo>
                <a:lnTo>
                  <a:pt x="4734" y="3261"/>
                </a:lnTo>
                <a:lnTo>
                  <a:pt x="4707" y="3239"/>
                </a:lnTo>
                <a:lnTo>
                  <a:pt x="4680" y="3216"/>
                </a:lnTo>
                <a:lnTo>
                  <a:pt x="4653" y="3192"/>
                </a:lnTo>
                <a:lnTo>
                  <a:pt x="4627" y="3168"/>
                </a:lnTo>
                <a:lnTo>
                  <a:pt x="4602" y="3142"/>
                </a:lnTo>
                <a:lnTo>
                  <a:pt x="4577" y="3115"/>
                </a:lnTo>
                <a:lnTo>
                  <a:pt x="4553" y="3087"/>
                </a:lnTo>
                <a:lnTo>
                  <a:pt x="4529" y="3057"/>
                </a:lnTo>
                <a:lnTo>
                  <a:pt x="4507" y="3027"/>
                </a:lnTo>
                <a:lnTo>
                  <a:pt x="4484" y="2996"/>
                </a:lnTo>
                <a:lnTo>
                  <a:pt x="4463" y="2962"/>
                </a:lnTo>
                <a:lnTo>
                  <a:pt x="4443" y="2929"/>
                </a:lnTo>
                <a:lnTo>
                  <a:pt x="4423" y="2893"/>
                </a:lnTo>
                <a:lnTo>
                  <a:pt x="4404" y="2858"/>
                </a:lnTo>
                <a:lnTo>
                  <a:pt x="4387" y="2820"/>
                </a:lnTo>
                <a:lnTo>
                  <a:pt x="4369" y="2781"/>
                </a:lnTo>
                <a:lnTo>
                  <a:pt x="4369" y="2781"/>
                </a:lnTo>
                <a:lnTo>
                  <a:pt x="4353" y="2741"/>
                </a:lnTo>
                <a:lnTo>
                  <a:pt x="4338" y="2699"/>
                </a:lnTo>
                <a:lnTo>
                  <a:pt x="4322" y="2656"/>
                </a:lnTo>
                <a:lnTo>
                  <a:pt x="4308" y="2610"/>
                </a:lnTo>
                <a:lnTo>
                  <a:pt x="4278" y="2517"/>
                </a:lnTo>
                <a:lnTo>
                  <a:pt x="4249" y="2419"/>
                </a:lnTo>
                <a:lnTo>
                  <a:pt x="4221" y="2316"/>
                </a:lnTo>
                <a:lnTo>
                  <a:pt x="4194" y="2210"/>
                </a:lnTo>
                <a:lnTo>
                  <a:pt x="4166" y="2101"/>
                </a:lnTo>
                <a:lnTo>
                  <a:pt x="4139" y="1990"/>
                </a:lnTo>
                <a:lnTo>
                  <a:pt x="4083" y="1762"/>
                </a:lnTo>
                <a:lnTo>
                  <a:pt x="4055" y="1646"/>
                </a:lnTo>
                <a:lnTo>
                  <a:pt x="4025" y="1530"/>
                </a:lnTo>
                <a:lnTo>
                  <a:pt x="3995" y="1414"/>
                </a:lnTo>
                <a:lnTo>
                  <a:pt x="3962" y="1300"/>
                </a:lnTo>
                <a:lnTo>
                  <a:pt x="3928" y="1186"/>
                </a:lnTo>
                <a:lnTo>
                  <a:pt x="3910" y="1130"/>
                </a:lnTo>
                <a:lnTo>
                  <a:pt x="3892" y="1074"/>
                </a:lnTo>
                <a:lnTo>
                  <a:pt x="3873" y="1019"/>
                </a:lnTo>
                <a:lnTo>
                  <a:pt x="3854" y="965"/>
                </a:lnTo>
                <a:lnTo>
                  <a:pt x="3834" y="912"/>
                </a:lnTo>
                <a:lnTo>
                  <a:pt x="3814" y="859"/>
                </a:lnTo>
                <a:lnTo>
                  <a:pt x="3792" y="807"/>
                </a:lnTo>
                <a:lnTo>
                  <a:pt x="3771" y="756"/>
                </a:lnTo>
                <a:lnTo>
                  <a:pt x="3748" y="707"/>
                </a:lnTo>
                <a:lnTo>
                  <a:pt x="3725" y="658"/>
                </a:lnTo>
                <a:lnTo>
                  <a:pt x="3702" y="610"/>
                </a:lnTo>
                <a:lnTo>
                  <a:pt x="3677" y="564"/>
                </a:lnTo>
                <a:lnTo>
                  <a:pt x="3651" y="519"/>
                </a:lnTo>
                <a:lnTo>
                  <a:pt x="3625" y="475"/>
                </a:lnTo>
                <a:lnTo>
                  <a:pt x="3598" y="433"/>
                </a:lnTo>
                <a:lnTo>
                  <a:pt x="3570" y="392"/>
                </a:lnTo>
                <a:lnTo>
                  <a:pt x="3541" y="353"/>
                </a:lnTo>
                <a:lnTo>
                  <a:pt x="3510" y="317"/>
                </a:lnTo>
                <a:lnTo>
                  <a:pt x="3480" y="281"/>
                </a:lnTo>
                <a:lnTo>
                  <a:pt x="3448" y="246"/>
                </a:lnTo>
                <a:lnTo>
                  <a:pt x="3415" y="215"/>
                </a:lnTo>
                <a:lnTo>
                  <a:pt x="3381" y="185"/>
                </a:lnTo>
                <a:lnTo>
                  <a:pt x="3346" y="157"/>
                </a:lnTo>
                <a:lnTo>
                  <a:pt x="3309" y="131"/>
                </a:lnTo>
                <a:lnTo>
                  <a:pt x="3273" y="107"/>
                </a:lnTo>
                <a:lnTo>
                  <a:pt x="3234" y="85"/>
                </a:lnTo>
                <a:lnTo>
                  <a:pt x="3214" y="76"/>
                </a:lnTo>
                <a:lnTo>
                  <a:pt x="3194" y="66"/>
                </a:lnTo>
                <a:lnTo>
                  <a:pt x="3174" y="57"/>
                </a:lnTo>
                <a:lnTo>
                  <a:pt x="3153" y="49"/>
                </a:lnTo>
                <a:lnTo>
                  <a:pt x="3132" y="41"/>
                </a:lnTo>
                <a:lnTo>
                  <a:pt x="3111" y="35"/>
                </a:lnTo>
                <a:lnTo>
                  <a:pt x="3089" y="28"/>
                </a:lnTo>
                <a:lnTo>
                  <a:pt x="3067" y="23"/>
                </a:lnTo>
                <a:lnTo>
                  <a:pt x="3046" y="17"/>
                </a:lnTo>
                <a:lnTo>
                  <a:pt x="3023" y="13"/>
                </a:lnTo>
                <a:lnTo>
                  <a:pt x="2999" y="10"/>
                </a:lnTo>
                <a:lnTo>
                  <a:pt x="2977" y="6"/>
                </a:lnTo>
                <a:lnTo>
                  <a:pt x="2953" y="3"/>
                </a:lnTo>
                <a:lnTo>
                  <a:pt x="2929" y="2"/>
                </a:lnTo>
                <a:lnTo>
                  <a:pt x="2904" y="1"/>
                </a:lnTo>
                <a:lnTo>
                  <a:pt x="2881" y="0"/>
                </a:lnTo>
                <a:lnTo>
                  <a:pt x="2881" y="0"/>
                </a:lnTo>
                <a:lnTo>
                  <a:pt x="2856" y="1"/>
                </a:lnTo>
                <a:lnTo>
                  <a:pt x="2831" y="2"/>
                </a:lnTo>
                <a:lnTo>
                  <a:pt x="2807" y="3"/>
                </a:lnTo>
                <a:lnTo>
                  <a:pt x="2783" y="6"/>
                </a:lnTo>
                <a:lnTo>
                  <a:pt x="2761" y="10"/>
                </a:lnTo>
                <a:lnTo>
                  <a:pt x="2738" y="13"/>
                </a:lnTo>
                <a:lnTo>
                  <a:pt x="2715" y="17"/>
                </a:lnTo>
                <a:lnTo>
                  <a:pt x="2693" y="23"/>
                </a:lnTo>
                <a:lnTo>
                  <a:pt x="2671" y="28"/>
                </a:lnTo>
                <a:lnTo>
                  <a:pt x="2649" y="35"/>
                </a:lnTo>
                <a:lnTo>
                  <a:pt x="2628" y="41"/>
                </a:lnTo>
                <a:lnTo>
                  <a:pt x="2607" y="49"/>
                </a:lnTo>
                <a:lnTo>
                  <a:pt x="2587" y="57"/>
                </a:lnTo>
                <a:lnTo>
                  <a:pt x="2566" y="66"/>
                </a:lnTo>
                <a:lnTo>
                  <a:pt x="2546" y="76"/>
                </a:lnTo>
                <a:lnTo>
                  <a:pt x="2526" y="85"/>
                </a:lnTo>
                <a:lnTo>
                  <a:pt x="2487" y="107"/>
                </a:lnTo>
                <a:lnTo>
                  <a:pt x="2451" y="131"/>
                </a:lnTo>
                <a:lnTo>
                  <a:pt x="2414" y="157"/>
                </a:lnTo>
                <a:lnTo>
                  <a:pt x="2379" y="185"/>
                </a:lnTo>
                <a:lnTo>
                  <a:pt x="2345" y="215"/>
                </a:lnTo>
                <a:lnTo>
                  <a:pt x="2312" y="246"/>
                </a:lnTo>
                <a:lnTo>
                  <a:pt x="2280" y="281"/>
                </a:lnTo>
                <a:lnTo>
                  <a:pt x="2250" y="317"/>
                </a:lnTo>
                <a:lnTo>
                  <a:pt x="2219" y="353"/>
                </a:lnTo>
                <a:lnTo>
                  <a:pt x="2190" y="392"/>
                </a:lnTo>
                <a:lnTo>
                  <a:pt x="2162" y="433"/>
                </a:lnTo>
                <a:lnTo>
                  <a:pt x="2135" y="475"/>
                </a:lnTo>
                <a:lnTo>
                  <a:pt x="2109" y="519"/>
                </a:lnTo>
                <a:lnTo>
                  <a:pt x="2083" y="564"/>
                </a:lnTo>
                <a:lnTo>
                  <a:pt x="2059" y="610"/>
                </a:lnTo>
                <a:lnTo>
                  <a:pt x="2035" y="658"/>
                </a:lnTo>
                <a:lnTo>
                  <a:pt x="2012" y="707"/>
                </a:lnTo>
                <a:lnTo>
                  <a:pt x="1989" y="756"/>
                </a:lnTo>
                <a:lnTo>
                  <a:pt x="1968" y="807"/>
                </a:lnTo>
                <a:lnTo>
                  <a:pt x="1947" y="859"/>
                </a:lnTo>
                <a:lnTo>
                  <a:pt x="1926" y="912"/>
                </a:lnTo>
                <a:lnTo>
                  <a:pt x="1906" y="965"/>
                </a:lnTo>
                <a:lnTo>
                  <a:pt x="1888" y="1019"/>
                </a:lnTo>
                <a:lnTo>
                  <a:pt x="1868" y="1074"/>
                </a:lnTo>
                <a:lnTo>
                  <a:pt x="1850" y="1130"/>
                </a:lnTo>
                <a:lnTo>
                  <a:pt x="1832" y="1186"/>
                </a:lnTo>
                <a:lnTo>
                  <a:pt x="1799" y="1300"/>
                </a:lnTo>
                <a:lnTo>
                  <a:pt x="1767" y="1414"/>
                </a:lnTo>
                <a:lnTo>
                  <a:pt x="1735" y="1530"/>
                </a:lnTo>
                <a:lnTo>
                  <a:pt x="1706" y="1646"/>
                </a:lnTo>
                <a:lnTo>
                  <a:pt x="1677" y="1762"/>
                </a:lnTo>
                <a:lnTo>
                  <a:pt x="1621" y="1990"/>
                </a:lnTo>
                <a:lnTo>
                  <a:pt x="1594" y="2101"/>
                </a:lnTo>
                <a:lnTo>
                  <a:pt x="1567" y="2210"/>
                </a:lnTo>
                <a:lnTo>
                  <a:pt x="1539" y="2316"/>
                </a:lnTo>
                <a:lnTo>
                  <a:pt x="1511" y="2419"/>
                </a:lnTo>
                <a:lnTo>
                  <a:pt x="1482" y="2517"/>
                </a:lnTo>
                <a:lnTo>
                  <a:pt x="1453" y="2610"/>
                </a:lnTo>
                <a:lnTo>
                  <a:pt x="1438" y="2656"/>
                </a:lnTo>
                <a:lnTo>
                  <a:pt x="1422" y="2699"/>
                </a:lnTo>
                <a:lnTo>
                  <a:pt x="1407" y="2741"/>
                </a:lnTo>
                <a:lnTo>
                  <a:pt x="1391" y="2781"/>
                </a:lnTo>
                <a:lnTo>
                  <a:pt x="1391" y="2781"/>
                </a:lnTo>
                <a:lnTo>
                  <a:pt x="1373" y="2820"/>
                </a:lnTo>
                <a:lnTo>
                  <a:pt x="1356" y="2858"/>
                </a:lnTo>
                <a:lnTo>
                  <a:pt x="1338" y="2893"/>
                </a:lnTo>
                <a:lnTo>
                  <a:pt x="1318" y="2929"/>
                </a:lnTo>
                <a:lnTo>
                  <a:pt x="1298" y="2962"/>
                </a:lnTo>
                <a:lnTo>
                  <a:pt x="1276" y="2996"/>
                </a:lnTo>
                <a:lnTo>
                  <a:pt x="1253" y="3027"/>
                </a:lnTo>
                <a:lnTo>
                  <a:pt x="1231" y="3057"/>
                </a:lnTo>
                <a:lnTo>
                  <a:pt x="1208" y="3087"/>
                </a:lnTo>
                <a:lnTo>
                  <a:pt x="1183" y="3115"/>
                </a:lnTo>
                <a:lnTo>
                  <a:pt x="1158" y="3142"/>
                </a:lnTo>
                <a:lnTo>
                  <a:pt x="1133" y="3168"/>
                </a:lnTo>
                <a:lnTo>
                  <a:pt x="1107" y="3192"/>
                </a:lnTo>
                <a:lnTo>
                  <a:pt x="1080" y="3216"/>
                </a:lnTo>
                <a:lnTo>
                  <a:pt x="1055" y="3239"/>
                </a:lnTo>
                <a:lnTo>
                  <a:pt x="1026" y="3261"/>
                </a:lnTo>
                <a:lnTo>
                  <a:pt x="999" y="3282"/>
                </a:lnTo>
                <a:lnTo>
                  <a:pt x="971" y="3302"/>
                </a:lnTo>
                <a:lnTo>
                  <a:pt x="942" y="3321"/>
                </a:lnTo>
                <a:lnTo>
                  <a:pt x="914" y="3339"/>
                </a:lnTo>
                <a:lnTo>
                  <a:pt x="885" y="3357"/>
                </a:lnTo>
                <a:lnTo>
                  <a:pt x="857" y="3373"/>
                </a:lnTo>
                <a:lnTo>
                  <a:pt x="828" y="3388"/>
                </a:lnTo>
                <a:lnTo>
                  <a:pt x="798" y="3403"/>
                </a:lnTo>
                <a:lnTo>
                  <a:pt x="768" y="3417"/>
                </a:lnTo>
                <a:lnTo>
                  <a:pt x="739" y="3430"/>
                </a:lnTo>
                <a:lnTo>
                  <a:pt x="710" y="3443"/>
                </a:lnTo>
                <a:lnTo>
                  <a:pt x="681" y="3454"/>
                </a:lnTo>
                <a:lnTo>
                  <a:pt x="622" y="3476"/>
                </a:lnTo>
                <a:lnTo>
                  <a:pt x="565" y="3494"/>
                </a:lnTo>
                <a:lnTo>
                  <a:pt x="509" y="3511"/>
                </a:lnTo>
                <a:lnTo>
                  <a:pt x="454" y="3524"/>
                </a:lnTo>
                <a:lnTo>
                  <a:pt x="400" y="3536"/>
                </a:lnTo>
                <a:lnTo>
                  <a:pt x="349" y="3546"/>
                </a:lnTo>
                <a:lnTo>
                  <a:pt x="299" y="3554"/>
                </a:lnTo>
                <a:lnTo>
                  <a:pt x="253" y="3561"/>
                </a:lnTo>
                <a:lnTo>
                  <a:pt x="210" y="3566"/>
                </a:lnTo>
                <a:lnTo>
                  <a:pt x="169" y="3570"/>
                </a:lnTo>
                <a:lnTo>
                  <a:pt x="132" y="3573"/>
                </a:lnTo>
                <a:lnTo>
                  <a:pt x="98" y="3574"/>
                </a:lnTo>
                <a:lnTo>
                  <a:pt x="45" y="3576"/>
                </a:lnTo>
                <a:lnTo>
                  <a:pt x="12" y="3575"/>
                </a:lnTo>
                <a:lnTo>
                  <a:pt x="0" y="3575"/>
                </a:lnTo>
                <a:lnTo>
                  <a:pt x="5760" y="35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0" name="千图PPT彼岸天：ID 8661124库_文本框 7"/>
          <p:cNvSpPr txBox="1"/>
          <p:nvPr>
            <p:custDataLst>
              <p:tags r:id="rId2"/>
            </p:custDataLst>
          </p:nvPr>
        </p:nvSpPr>
        <p:spPr bwMode="auto">
          <a:xfrm>
            <a:off x="2089188" y="2902654"/>
            <a:ext cx="416781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en-US" altLang="ko-KR" sz="2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20%</a:t>
            </a:r>
          </a:p>
        </p:txBody>
      </p:sp>
      <p:sp>
        <p:nvSpPr>
          <p:cNvPr id="31" name="千图PPT彼岸天：ID 8661124库_Freeform: Shape 3"/>
          <p:cNvSpPr/>
          <p:nvPr>
            <p:custDataLst>
              <p:tags r:id="rId3"/>
            </p:custDataLst>
          </p:nvPr>
        </p:nvSpPr>
        <p:spPr bwMode="auto">
          <a:xfrm>
            <a:off x="2898713" y="2455530"/>
            <a:ext cx="2556284" cy="1528190"/>
          </a:xfrm>
          <a:custGeom>
            <a:avLst/>
            <a:gdLst>
              <a:gd name="T0" fmla="*/ 5715 w 5760"/>
              <a:gd name="T1" fmla="*/ 3576 h 3576"/>
              <a:gd name="T2" fmla="*/ 5551 w 5760"/>
              <a:gd name="T3" fmla="*/ 3566 h 3576"/>
              <a:gd name="T4" fmla="*/ 5360 w 5760"/>
              <a:gd name="T5" fmla="*/ 3536 h 3576"/>
              <a:gd name="T6" fmla="*/ 5138 w 5760"/>
              <a:gd name="T7" fmla="*/ 3476 h 3576"/>
              <a:gd name="T8" fmla="*/ 4992 w 5760"/>
              <a:gd name="T9" fmla="*/ 3417 h 3576"/>
              <a:gd name="T10" fmla="*/ 4875 w 5760"/>
              <a:gd name="T11" fmla="*/ 3357 h 3576"/>
              <a:gd name="T12" fmla="*/ 4762 w 5760"/>
              <a:gd name="T13" fmla="*/ 3282 h 3576"/>
              <a:gd name="T14" fmla="*/ 4653 w 5760"/>
              <a:gd name="T15" fmla="*/ 3192 h 3576"/>
              <a:gd name="T16" fmla="*/ 4553 w 5760"/>
              <a:gd name="T17" fmla="*/ 3087 h 3576"/>
              <a:gd name="T18" fmla="*/ 4463 w 5760"/>
              <a:gd name="T19" fmla="*/ 2962 h 3576"/>
              <a:gd name="T20" fmla="*/ 4387 w 5760"/>
              <a:gd name="T21" fmla="*/ 2820 h 3576"/>
              <a:gd name="T22" fmla="*/ 4338 w 5760"/>
              <a:gd name="T23" fmla="*/ 2699 h 3576"/>
              <a:gd name="T24" fmla="*/ 4249 w 5760"/>
              <a:gd name="T25" fmla="*/ 2419 h 3576"/>
              <a:gd name="T26" fmla="*/ 4139 w 5760"/>
              <a:gd name="T27" fmla="*/ 1990 h 3576"/>
              <a:gd name="T28" fmla="*/ 3995 w 5760"/>
              <a:gd name="T29" fmla="*/ 1414 h 3576"/>
              <a:gd name="T30" fmla="*/ 3892 w 5760"/>
              <a:gd name="T31" fmla="*/ 1074 h 3576"/>
              <a:gd name="T32" fmla="*/ 3814 w 5760"/>
              <a:gd name="T33" fmla="*/ 859 h 3576"/>
              <a:gd name="T34" fmla="*/ 3725 w 5760"/>
              <a:gd name="T35" fmla="*/ 658 h 3576"/>
              <a:gd name="T36" fmla="*/ 3625 w 5760"/>
              <a:gd name="T37" fmla="*/ 475 h 3576"/>
              <a:gd name="T38" fmla="*/ 3510 w 5760"/>
              <a:gd name="T39" fmla="*/ 317 h 3576"/>
              <a:gd name="T40" fmla="*/ 3381 w 5760"/>
              <a:gd name="T41" fmla="*/ 185 h 3576"/>
              <a:gd name="T42" fmla="*/ 3234 w 5760"/>
              <a:gd name="T43" fmla="*/ 85 h 3576"/>
              <a:gd name="T44" fmla="*/ 3153 w 5760"/>
              <a:gd name="T45" fmla="*/ 49 h 3576"/>
              <a:gd name="T46" fmla="*/ 3067 w 5760"/>
              <a:gd name="T47" fmla="*/ 23 h 3576"/>
              <a:gd name="T48" fmla="*/ 2977 w 5760"/>
              <a:gd name="T49" fmla="*/ 6 h 3576"/>
              <a:gd name="T50" fmla="*/ 2881 w 5760"/>
              <a:gd name="T51" fmla="*/ 0 h 3576"/>
              <a:gd name="T52" fmla="*/ 2807 w 5760"/>
              <a:gd name="T53" fmla="*/ 3 h 3576"/>
              <a:gd name="T54" fmla="*/ 2715 w 5760"/>
              <a:gd name="T55" fmla="*/ 17 h 3576"/>
              <a:gd name="T56" fmla="*/ 2628 w 5760"/>
              <a:gd name="T57" fmla="*/ 41 h 3576"/>
              <a:gd name="T58" fmla="*/ 2546 w 5760"/>
              <a:gd name="T59" fmla="*/ 76 h 3576"/>
              <a:gd name="T60" fmla="*/ 2414 w 5760"/>
              <a:gd name="T61" fmla="*/ 157 h 3576"/>
              <a:gd name="T62" fmla="*/ 2280 w 5760"/>
              <a:gd name="T63" fmla="*/ 281 h 3576"/>
              <a:gd name="T64" fmla="*/ 2162 w 5760"/>
              <a:gd name="T65" fmla="*/ 433 h 3576"/>
              <a:gd name="T66" fmla="*/ 2059 w 5760"/>
              <a:gd name="T67" fmla="*/ 610 h 3576"/>
              <a:gd name="T68" fmla="*/ 1968 w 5760"/>
              <a:gd name="T69" fmla="*/ 807 h 3576"/>
              <a:gd name="T70" fmla="*/ 1888 w 5760"/>
              <a:gd name="T71" fmla="*/ 1019 h 3576"/>
              <a:gd name="T72" fmla="*/ 1799 w 5760"/>
              <a:gd name="T73" fmla="*/ 1300 h 3576"/>
              <a:gd name="T74" fmla="*/ 1677 w 5760"/>
              <a:gd name="T75" fmla="*/ 1762 h 3576"/>
              <a:gd name="T76" fmla="*/ 1539 w 5760"/>
              <a:gd name="T77" fmla="*/ 2316 h 3576"/>
              <a:gd name="T78" fmla="*/ 1438 w 5760"/>
              <a:gd name="T79" fmla="*/ 2656 h 3576"/>
              <a:gd name="T80" fmla="*/ 1391 w 5760"/>
              <a:gd name="T81" fmla="*/ 2781 h 3576"/>
              <a:gd name="T82" fmla="*/ 1318 w 5760"/>
              <a:gd name="T83" fmla="*/ 2929 h 3576"/>
              <a:gd name="T84" fmla="*/ 1231 w 5760"/>
              <a:gd name="T85" fmla="*/ 3057 h 3576"/>
              <a:gd name="T86" fmla="*/ 1133 w 5760"/>
              <a:gd name="T87" fmla="*/ 3168 h 3576"/>
              <a:gd name="T88" fmla="*/ 1026 w 5760"/>
              <a:gd name="T89" fmla="*/ 3261 h 3576"/>
              <a:gd name="T90" fmla="*/ 914 w 5760"/>
              <a:gd name="T91" fmla="*/ 3339 h 3576"/>
              <a:gd name="T92" fmla="*/ 798 w 5760"/>
              <a:gd name="T93" fmla="*/ 3403 h 3576"/>
              <a:gd name="T94" fmla="*/ 681 w 5760"/>
              <a:gd name="T95" fmla="*/ 3454 h 3576"/>
              <a:gd name="T96" fmla="*/ 454 w 5760"/>
              <a:gd name="T97" fmla="*/ 3524 h 3576"/>
              <a:gd name="T98" fmla="*/ 253 w 5760"/>
              <a:gd name="T99" fmla="*/ 3561 h 3576"/>
              <a:gd name="T100" fmla="*/ 98 w 5760"/>
              <a:gd name="T101" fmla="*/ 3574 h 3576"/>
              <a:gd name="T102" fmla="*/ 5760 w 5760"/>
              <a:gd name="T103" fmla="*/ 3575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3576">
                <a:moveTo>
                  <a:pt x="5760" y="3575"/>
                </a:moveTo>
                <a:lnTo>
                  <a:pt x="5760" y="3575"/>
                </a:lnTo>
                <a:lnTo>
                  <a:pt x="5748" y="3575"/>
                </a:lnTo>
                <a:lnTo>
                  <a:pt x="5715" y="3576"/>
                </a:lnTo>
                <a:lnTo>
                  <a:pt x="5662" y="3574"/>
                </a:lnTo>
                <a:lnTo>
                  <a:pt x="5628" y="3573"/>
                </a:lnTo>
                <a:lnTo>
                  <a:pt x="5591" y="3570"/>
                </a:lnTo>
                <a:lnTo>
                  <a:pt x="5551" y="3566"/>
                </a:lnTo>
                <a:lnTo>
                  <a:pt x="5507" y="3561"/>
                </a:lnTo>
                <a:lnTo>
                  <a:pt x="5461" y="3554"/>
                </a:lnTo>
                <a:lnTo>
                  <a:pt x="5412" y="3546"/>
                </a:lnTo>
                <a:lnTo>
                  <a:pt x="5360" y="3536"/>
                </a:lnTo>
                <a:lnTo>
                  <a:pt x="5306" y="3524"/>
                </a:lnTo>
                <a:lnTo>
                  <a:pt x="5251" y="3511"/>
                </a:lnTo>
                <a:lnTo>
                  <a:pt x="5195" y="3494"/>
                </a:lnTo>
                <a:lnTo>
                  <a:pt x="5138" y="3476"/>
                </a:lnTo>
                <a:lnTo>
                  <a:pt x="5079" y="3454"/>
                </a:lnTo>
                <a:lnTo>
                  <a:pt x="5050" y="3443"/>
                </a:lnTo>
                <a:lnTo>
                  <a:pt x="5021" y="3430"/>
                </a:lnTo>
                <a:lnTo>
                  <a:pt x="4992" y="3417"/>
                </a:lnTo>
                <a:lnTo>
                  <a:pt x="4963" y="3403"/>
                </a:lnTo>
                <a:lnTo>
                  <a:pt x="4933" y="3388"/>
                </a:lnTo>
                <a:lnTo>
                  <a:pt x="4904" y="3373"/>
                </a:lnTo>
                <a:lnTo>
                  <a:pt x="4875" y="3357"/>
                </a:lnTo>
                <a:lnTo>
                  <a:pt x="4846" y="3339"/>
                </a:lnTo>
                <a:lnTo>
                  <a:pt x="4818" y="3321"/>
                </a:lnTo>
                <a:lnTo>
                  <a:pt x="4790" y="3302"/>
                </a:lnTo>
                <a:lnTo>
                  <a:pt x="4762" y="3282"/>
                </a:lnTo>
                <a:lnTo>
                  <a:pt x="4734" y="3261"/>
                </a:lnTo>
                <a:lnTo>
                  <a:pt x="4707" y="3239"/>
                </a:lnTo>
                <a:lnTo>
                  <a:pt x="4680" y="3216"/>
                </a:lnTo>
                <a:lnTo>
                  <a:pt x="4653" y="3192"/>
                </a:lnTo>
                <a:lnTo>
                  <a:pt x="4627" y="3168"/>
                </a:lnTo>
                <a:lnTo>
                  <a:pt x="4602" y="3142"/>
                </a:lnTo>
                <a:lnTo>
                  <a:pt x="4577" y="3115"/>
                </a:lnTo>
                <a:lnTo>
                  <a:pt x="4553" y="3087"/>
                </a:lnTo>
                <a:lnTo>
                  <a:pt x="4529" y="3057"/>
                </a:lnTo>
                <a:lnTo>
                  <a:pt x="4507" y="3027"/>
                </a:lnTo>
                <a:lnTo>
                  <a:pt x="4484" y="2996"/>
                </a:lnTo>
                <a:lnTo>
                  <a:pt x="4463" y="2962"/>
                </a:lnTo>
                <a:lnTo>
                  <a:pt x="4443" y="2929"/>
                </a:lnTo>
                <a:lnTo>
                  <a:pt x="4423" y="2893"/>
                </a:lnTo>
                <a:lnTo>
                  <a:pt x="4404" y="2858"/>
                </a:lnTo>
                <a:lnTo>
                  <a:pt x="4387" y="2820"/>
                </a:lnTo>
                <a:lnTo>
                  <a:pt x="4369" y="2781"/>
                </a:lnTo>
                <a:lnTo>
                  <a:pt x="4369" y="2781"/>
                </a:lnTo>
                <a:lnTo>
                  <a:pt x="4353" y="2741"/>
                </a:lnTo>
                <a:lnTo>
                  <a:pt x="4338" y="2699"/>
                </a:lnTo>
                <a:lnTo>
                  <a:pt x="4322" y="2656"/>
                </a:lnTo>
                <a:lnTo>
                  <a:pt x="4308" y="2610"/>
                </a:lnTo>
                <a:lnTo>
                  <a:pt x="4278" y="2517"/>
                </a:lnTo>
                <a:lnTo>
                  <a:pt x="4249" y="2419"/>
                </a:lnTo>
                <a:lnTo>
                  <a:pt x="4221" y="2316"/>
                </a:lnTo>
                <a:lnTo>
                  <a:pt x="4194" y="2210"/>
                </a:lnTo>
                <a:lnTo>
                  <a:pt x="4166" y="2101"/>
                </a:lnTo>
                <a:lnTo>
                  <a:pt x="4139" y="1990"/>
                </a:lnTo>
                <a:lnTo>
                  <a:pt x="4083" y="1762"/>
                </a:lnTo>
                <a:lnTo>
                  <a:pt x="4055" y="1646"/>
                </a:lnTo>
                <a:lnTo>
                  <a:pt x="4025" y="1530"/>
                </a:lnTo>
                <a:lnTo>
                  <a:pt x="3995" y="1414"/>
                </a:lnTo>
                <a:lnTo>
                  <a:pt x="3962" y="1300"/>
                </a:lnTo>
                <a:lnTo>
                  <a:pt x="3928" y="1186"/>
                </a:lnTo>
                <a:lnTo>
                  <a:pt x="3910" y="1130"/>
                </a:lnTo>
                <a:lnTo>
                  <a:pt x="3892" y="1074"/>
                </a:lnTo>
                <a:lnTo>
                  <a:pt x="3873" y="1019"/>
                </a:lnTo>
                <a:lnTo>
                  <a:pt x="3854" y="965"/>
                </a:lnTo>
                <a:lnTo>
                  <a:pt x="3834" y="912"/>
                </a:lnTo>
                <a:lnTo>
                  <a:pt x="3814" y="859"/>
                </a:lnTo>
                <a:lnTo>
                  <a:pt x="3792" y="807"/>
                </a:lnTo>
                <a:lnTo>
                  <a:pt x="3771" y="756"/>
                </a:lnTo>
                <a:lnTo>
                  <a:pt x="3748" y="707"/>
                </a:lnTo>
                <a:lnTo>
                  <a:pt x="3725" y="658"/>
                </a:lnTo>
                <a:lnTo>
                  <a:pt x="3702" y="610"/>
                </a:lnTo>
                <a:lnTo>
                  <a:pt x="3677" y="564"/>
                </a:lnTo>
                <a:lnTo>
                  <a:pt x="3651" y="519"/>
                </a:lnTo>
                <a:lnTo>
                  <a:pt x="3625" y="475"/>
                </a:lnTo>
                <a:lnTo>
                  <a:pt x="3598" y="433"/>
                </a:lnTo>
                <a:lnTo>
                  <a:pt x="3570" y="392"/>
                </a:lnTo>
                <a:lnTo>
                  <a:pt x="3541" y="353"/>
                </a:lnTo>
                <a:lnTo>
                  <a:pt x="3510" y="317"/>
                </a:lnTo>
                <a:lnTo>
                  <a:pt x="3480" y="281"/>
                </a:lnTo>
                <a:lnTo>
                  <a:pt x="3448" y="246"/>
                </a:lnTo>
                <a:lnTo>
                  <a:pt x="3415" y="215"/>
                </a:lnTo>
                <a:lnTo>
                  <a:pt x="3381" y="185"/>
                </a:lnTo>
                <a:lnTo>
                  <a:pt x="3346" y="157"/>
                </a:lnTo>
                <a:lnTo>
                  <a:pt x="3309" y="131"/>
                </a:lnTo>
                <a:lnTo>
                  <a:pt x="3273" y="107"/>
                </a:lnTo>
                <a:lnTo>
                  <a:pt x="3234" y="85"/>
                </a:lnTo>
                <a:lnTo>
                  <a:pt x="3214" y="76"/>
                </a:lnTo>
                <a:lnTo>
                  <a:pt x="3194" y="66"/>
                </a:lnTo>
                <a:lnTo>
                  <a:pt x="3174" y="57"/>
                </a:lnTo>
                <a:lnTo>
                  <a:pt x="3153" y="49"/>
                </a:lnTo>
                <a:lnTo>
                  <a:pt x="3132" y="41"/>
                </a:lnTo>
                <a:lnTo>
                  <a:pt x="3111" y="35"/>
                </a:lnTo>
                <a:lnTo>
                  <a:pt x="3089" y="28"/>
                </a:lnTo>
                <a:lnTo>
                  <a:pt x="3067" y="23"/>
                </a:lnTo>
                <a:lnTo>
                  <a:pt x="3046" y="17"/>
                </a:lnTo>
                <a:lnTo>
                  <a:pt x="3023" y="13"/>
                </a:lnTo>
                <a:lnTo>
                  <a:pt x="2999" y="10"/>
                </a:lnTo>
                <a:lnTo>
                  <a:pt x="2977" y="6"/>
                </a:lnTo>
                <a:lnTo>
                  <a:pt x="2953" y="3"/>
                </a:lnTo>
                <a:lnTo>
                  <a:pt x="2929" y="2"/>
                </a:lnTo>
                <a:lnTo>
                  <a:pt x="2904" y="1"/>
                </a:lnTo>
                <a:lnTo>
                  <a:pt x="2881" y="0"/>
                </a:lnTo>
                <a:lnTo>
                  <a:pt x="2881" y="0"/>
                </a:lnTo>
                <a:lnTo>
                  <a:pt x="2856" y="1"/>
                </a:lnTo>
                <a:lnTo>
                  <a:pt x="2831" y="2"/>
                </a:lnTo>
                <a:lnTo>
                  <a:pt x="2807" y="3"/>
                </a:lnTo>
                <a:lnTo>
                  <a:pt x="2783" y="6"/>
                </a:lnTo>
                <a:lnTo>
                  <a:pt x="2761" y="10"/>
                </a:lnTo>
                <a:lnTo>
                  <a:pt x="2738" y="13"/>
                </a:lnTo>
                <a:lnTo>
                  <a:pt x="2715" y="17"/>
                </a:lnTo>
                <a:lnTo>
                  <a:pt x="2693" y="23"/>
                </a:lnTo>
                <a:lnTo>
                  <a:pt x="2671" y="28"/>
                </a:lnTo>
                <a:lnTo>
                  <a:pt x="2649" y="35"/>
                </a:lnTo>
                <a:lnTo>
                  <a:pt x="2628" y="41"/>
                </a:lnTo>
                <a:lnTo>
                  <a:pt x="2607" y="49"/>
                </a:lnTo>
                <a:lnTo>
                  <a:pt x="2587" y="57"/>
                </a:lnTo>
                <a:lnTo>
                  <a:pt x="2566" y="66"/>
                </a:lnTo>
                <a:lnTo>
                  <a:pt x="2546" y="76"/>
                </a:lnTo>
                <a:lnTo>
                  <a:pt x="2526" y="85"/>
                </a:lnTo>
                <a:lnTo>
                  <a:pt x="2487" y="107"/>
                </a:lnTo>
                <a:lnTo>
                  <a:pt x="2451" y="131"/>
                </a:lnTo>
                <a:lnTo>
                  <a:pt x="2414" y="157"/>
                </a:lnTo>
                <a:lnTo>
                  <a:pt x="2379" y="185"/>
                </a:lnTo>
                <a:lnTo>
                  <a:pt x="2345" y="215"/>
                </a:lnTo>
                <a:lnTo>
                  <a:pt x="2312" y="246"/>
                </a:lnTo>
                <a:lnTo>
                  <a:pt x="2280" y="281"/>
                </a:lnTo>
                <a:lnTo>
                  <a:pt x="2250" y="317"/>
                </a:lnTo>
                <a:lnTo>
                  <a:pt x="2219" y="353"/>
                </a:lnTo>
                <a:lnTo>
                  <a:pt x="2190" y="392"/>
                </a:lnTo>
                <a:lnTo>
                  <a:pt x="2162" y="433"/>
                </a:lnTo>
                <a:lnTo>
                  <a:pt x="2135" y="475"/>
                </a:lnTo>
                <a:lnTo>
                  <a:pt x="2109" y="519"/>
                </a:lnTo>
                <a:lnTo>
                  <a:pt x="2083" y="564"/>
                </a:lnTo>
                <a:lnTo>
                  <a:pt x="2059" y="610"/>
                </a:lnTo>
                <a:lnTo>
                  <a:pt x="2035" y="658"/>
                </a:lnTo>
                <a:lnTo>
                  <a:pt x="2012" y="707"/>
                </a:lnTo>
                <a:lnTo>
                  <a:pt x="1989" y="756"/>
                </a:lnTo>
                <a:lnTo>
                  <a:pt x="1968" y="807"/>
                </a:lnTo>
                <a:lnTo>
                  <a:pt x="1947" y="859"/>
                </a:lnTo>
                <a:lnTo>
                  <a:pt x="1926" y="912"/>
                </a:lnTo>
                <a:lnTo>
                  <a:pt x="1906" y="965"/>
                </a:lnTo>
                <a:lnTo>
                  <a:pt x="1888" y="1019"/>
                </a:lnTo>
                <a:lnTo>
                  <a:pt x="1868" y="1074"/>
                </a:lnTo>
                <a:lnTo>
                  <a:pt x="1850" y="1130"/>
                </a:lnTo>
                <a:lnTo>
                  <a:pt x="1832" y="1186"/>
                </a:lnTo>
                <a:lnTo>
                  <a:pt x="1799" y="1300"/>
                </a:lnTo>
                <a:lnTo>
                  <a:pt x="1767" y="1414"/>
                </a:lnTo>
                <a:lnTo>
                  <a:pt x="1735" y="1530"/>
                </a:lnTo>
                <a:lnTo>
                  <a:pt x="1706" y="1646"/>
                </a:lnTo>
                <a:lnTo>
                  <a:pt x="1677" y="1762"/>
                </a:lnTo>
                <a:lnTo>
                  <a:pt x="1621" y="1990"/>
                </a:lnTo>
                <a:lnTo>
                  <a:pt x="1594" y="2101"/>
                </a:lnTo>
                <a:lnTo>
                  <a:pt x="1567" y="2210"/>
                </a:lnTo>
                <a:lnTo>
                  <a:pt x="1539" y="2316"/>
                </a:lnTo>
                <a:lnTo>
                  <a:pt x="1511" y="2419"/>
                </a:lnTo>
                <a:lnTo>
                  <a:pt x="1482" y="2517"/>
                </a:lnTo>
                <a:lnTo>
                  <a:pt x="1453" y="2610"/>
                </a:lnTo>
                <a:lnTo>
                  <a:pt x="1438" y="2656"/>
                </a:lnTo>
                <a:lnTo>
                  <a:pt x="1422" y="2699"/>
                </a:lnTo>
                <a:lnTo>
                  <a:pt x="1407" y="2741"/>
                </a:lnTo>
                <a:lnTo>
                  <a:pt x="1391" y="2781"/>
                </a:lnTo>
                <a:lnTo>
                  <a:pt x="1391" y="2781"/>
                </a:lnTo>
                <a:lnTo>
                  <a:pt x="1373" y="2820"/>
                </a:lnTo>
                <a:lnTo>
                  <a:pt x="1356" y="2858"/>
                </a:lnTo>
                <a:lnTo>
                  <a:pt x="1338" y="2893"/>
                </a:lnTo>
                <a:lnTo>
                  <a:pt x="1318" y="2929"/>
                </a:lnTo>
                <a:lnTo>
                  <a:pt x="1298" y="2962"/>
                </a:lnTo>
                <a:lnTo>
                  <a:pt x="1276" y="2996"/>
                </a:lnTo>
                <a:lnTo>
                  <a:pt x="1253" y="3027"/>
                </a:lnTo>
                <a:lnTo>
                  <a:pt x="1231" y="3057"/>
                </a:lnTo>
                <a:lnTo>
                  <a:pt x="1208" y="3087"/>
                </a:lnTo>
                <a:lnTo>
                  <a:pt x="1183" y="3115"/>
                </a:lnTo>
                <a:lnTo>
                  <a:pt x="1158" y="3142"/>
                </a:lnTo>
                <a:lnTo>
                  <a:pt x="1133" y="3168"/>
                </a:lnTo>
                <a:lnTo>
                  <a:pt x="1107" y="3192"/>
                </a:lnTo>
                <a:lnTo>
                  <a:pt x="1080" y="3216"/>
                </a:lnTo>
                <a:lnTo>
                  <a:pt x="1055" y="3239"/>
                </a:lnTo>
                <a:lnTo>
                  <a:pt x="1026" y="3261"/>
                </a:lnTo>
                <a:lnTo>
                  <a:pt x="999" y="3282"/>
                </a:lnTo>
                <a:lnTo>
                  <a:pt x="971" y="3302"/>
                </a:lnTo>
                <a:lnTo>
                  <a:pt x="942" y="3321"/>
                </a:lnTo>
                <a:lnTo>
                  <a:pt x="914" y="3339"/>
                </a:lnTo>
                <a:lnTo>
                  <a:pt x="885" y="3357"/>
                </a:lnTo>
                <a:lnTo>
                  <a:pt x="857" y="3373"/>
                </a:lnTo>
                <a:lnTo>
                  <a:pt x="828" y="3388"/>
                </a:lnTo>
                <a:lnTo>
                  <a:pt x="798" y="3403"/>
                </a:lnTo>
                <a:lnTo>
                  <a:pt x="768" y="3417"/>
                </a:lnTo>
                <a:lnTo>
                  <a:pt x="739" y="3430"/>
                </a:lnTo>
                <a:lnTo>
                  <a:pt x="710" y="3443"/>
                </a:lnTo>
                <a:lnTo>
                  <a:pt x="681" y="3454"/>
                </a:lnTo>
                <a:lnTo>
                  <a:pt x="622" y="3476"/>
                </a:lnTo>
                <a:lnTo>
                  <a:pt x="565" y="3494"/>
                </a:lnTo>
                <a:lnTo>
                  <a:pt x="509" y="3511"/>
                </a:lnTo>
                <a:lnTo>
                  <a:pt x="454" y="3524"/>
                </a:lnTo>
                <a:lnTo>
                  <a:pt x="400" y="3536"/>
                </a:lnTo>
                <a:lnTo>
                  <a:pt x="349" y="3546"/>
                </a:lnTo>
                <a:lnTo>
                  <a:pt x="299" y="3554"/>
                </a:lnTo>
                <a:lnTo>
                  <a:pt x="253" y="3561"/>
                </a:lnTo>
                <a:lnTo>
                  <a:pt x="210" y="3566"/>
                </a:lnTo>
                <a:lnTo>
                  <a:pt x="169" y="3570"/>
                </a:lnTo>
                <a:lnTo>
                  <a:pt x="132" y="3573"/>
                </a:lnTo>
                <a:lnTo>
                  <a:pt x="98" y="3574"/>
                </a:lnTo>
                <a:lnTo>
                  <a:pt x="45" y="3576"/>
                </a:lnTo>
                <a:lnTo>
                  <a:pt x="12" y="3575"/>
                </a:lnTo>
                <a:lnTo>
                  <a:pt x="0" y="3575"/>
                </a:lnTo>
                <a:lnTo>
                  <a:pt x="5760" y="35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2" name="千图PPT彼岸天：ID 8661124库_文本框 8"/>
          <p:cNvSpPr txBox="1"/>
          <p:nvPr>
            <p:custDataLst>
              <p:tags r:id="rId4"/>
            </p:custDataLst>
          </p:nvPr>
        </p:nvSpPr>
        <p:spPr bwMode="auto">
          <a:xfrm>
            <a:off x="3962053" y="1933556"/>
            <a:ext cx="42960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en-US" altLang="ko-KR" sz="2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60%</a:t>
            </a:r>
          </a:p>
        </p:txBody>
      </p:sp>
      <p:sp>
        <p:nvSpPr>
          <p:cNvPr id="33" name="千图PPT彼岸天：ID 8661124库_Freeform: Shape 4"/>
          <p:cNvSpPr/>
          <p:nvPr>
            <p:custDataLst>
              <p:tags r:id="rId5"/>
            </p:custDataLst>
          </p:nvPr>
        </p:nvSpPr>
        <p:spPr bwMode="auto">
          <a:xfrm>
            <a:off x="4777990" y="2706827"/>
            <a:ext cx="2556284" cy="1276891"/>
          </a:xfrm>
          <a:custGeom>
            <a:avLst/>
            <a:gdLst>
              <a:gd name="T0" fmla="*/ 5715 w 5760"/>
              <a:gd name="T1" fmla="*/ 3576 h 3576"/>
              <a:gd name="T2" fmla="*/ 5551 w 5760"/>
              <a:gd name="T3" fmla="*/ 3566 h 3576"/>
              <a:gd name="T4" fmla="*/ 5360 w 5760"/>
              <a:gd name="T5" fmla="*/ 3536 h 3576"/>
              <a:gd name="T6" fmla="*/ 5138 w 5760"/>
              <a:gd name="T7" fmla="*/ 3476 h 3576"/>
              <a:gd name="T8" fmla="*/ 4992 w 5760"/>
              <a:gd name="T9" fmla="*/ 3417 h 3576"/>
              <a:gd name="T10" fmla="*/ 4875 w 5760"/>
              <a:gd name="T11" fmla="*/ 3357 h 3576"/>
              <a:gd name="T12" fmla="*/ 4762 w 5760"/>
              <a:gd name="T13" fmla="*/ 3282 h 3576"/>
              <a:gd name="T14" fmla="*/ 4653 w 5760"/>
              <a:gd name="T15" fmla="*/ 3192 h 3576"/>
              <a:gd name="T16" fmla="*/ 4553 w 5760"/>
              <a:gd name="T17" fmla="*/ 3087 h 3576"/>
              <a:gd name="T18" fmla="*/ 4463 w 5760"/>
              <a:gd name="T19" fmla="*/ 2962 h 3576"/>
              <a:gd name="T20" fmla="*/ 4387 w 5760"/>
              <a:gd name="T21" fmla="*/ 2820 h 3576"/>
              <a:gd name="T22" fmla="*/ 4338 w 5760"/>
              <a:gd name="T23" fmla="*/ 2699 h 3576"/>
              <a:gd name="T24" fmla="*/ 4249 w 5760"/>
              <a:gd name="T25" fmla="*/ 2419 h 3576"/>
              <a:gd name="T26" fmla="*/ 4139 w 5760"/>
              <a:gd name="T27" fmla="*/ 1990 h 3576"/>
              <a:gd name="T28" fmla="*/ 3995 w 5760"/>
              <a:gd name="T29" fmla="*/ 1414 h 3576"/>
              <a:gd name="T30" fmla="*/ 3892 w 5760"/>
              <a:gd name="T31" fmla="*/ 1074 h 3576"/>
              <a:gd name="T32" fmla="*/ 3814 w 5760"/>
              <a:gd name="T33" fmla="*/ 859 h 3576"/>
              <a:gd name="T34" fmla="*/ 3725 w 5760"/>
              <a:gd name="T35" fmla="*/ 658 h 3576"/>
              <a:gd name="T36" fmla="*/ 3625 w 5760"/>
              <a:gd name="T37" fmla="*/ 475 h 3576"/>
              <a:gd name="T38" fmla="*/ 3510 w 5760"/>
              <a:gd name="T39" fmla="*/ 317 h 3576"/>
              <a:gd name="T40" fmla="*/ 3381 w 5760"/>
              <a:gd name="T41" fmla="*/ 185 h 3576"/>
              <a:gd name="T42" fmla="*/ 3234 w 5760"/>
              <a:gd name="T43" fmla="*/ 85 h 3576"/>
              <a:gd name="T44" fmla="*/ 3153 w 5760"/>
              <a:gd name="T45" fmla="*/ 49 h 3576"/>
              <a:gd name="T46" fmla="*/ 3067 w 5760"/>
              <a:gd name="T47" fmla="*/ 23 h 3576"/>
              <a:gd name="T48" fmla="*/ 2977 w 5760"/>
              <a:gd name="T49" fmla="*/ 6 h 3576"/>
              <a:gd name="T50" fmla="*/ 2881 w 5760"/>
              <a:gd name="T51" fmla="*/ 0 h 3576"/>
              <a:gd name="T52" fmla="*/ 2807 w 5760"/>
              <a:gd name="T53" fmla="*/ 3 h 3576"/>
              <a:gd name="T54" fmla="*/ 2715 w 5760"/>
              <a:gd name="T55" fmla="*/ 17 h 3576"/>
              <a:gd name="T56" fmla="*/ 2628 w 5760"/>
              <a:gd name="T57" fmla="*/ 41 h 3576"/>
              <a:gd name="T58" fmla="*/ 2546 w 5760"/>
              <a:gd name="T59" fmla="*/ 76 h 3576"/>
              <a:gd name="T60" fmla="*/ 2414 w 5760"/>
              <a:gd name="T61" fmla="*/ 157 h 3576"/>
              <a:gd name="T62" fmla="*/ 2280 w 5760"/>
              <a:gd name="T63" fmla="*/ 281 h 3576"/>
              <a:gd name="T64" fmla="*/ 2162 w 5760"/>
              <a:gd name="T65" fmla="*/ 433 h 3576"/>
              <a:gd name="T66" fmla="*/ 2059 w 5760"/>
              <a:gd name="T67" fmla="*/ 610 h 3576"/>
              <a:gd name="T68" fmla="*/ 1968 w 5760"/>
              <a:gd name="T69" fmla="*/ 807 h 3576"/>
              <a:gd name="T70" fmla="*/ 1888 w 5760"/>
              <a:gd name="T71" fmla="*/ 1019 h 3576"/>
              <a:gd name="T72" fmla="*/ 1799 w 5760"/>
              <a:gd name="T73" fmla="*/ 1300 h 3576"/>
              <a:gd name="T74" fmla="*/ 1677 w 5760"/>
              <a:gd name="T75" fmla="*/ 1762 h 3576"/>
              <a:gd name="T76" fmla="*/ 1539 w 5760"/>
              <a:gd name="T77" fmla="*/ 2316 h 3576"/>
              <a:gd name="T78" fmla="*/ 1438 w 5760"/>
              <a:gd name="T79" fmla="*/ 2656 h 3576"/>
              <a:gd name="T80" fmla="*/ 1391 w 5760"/>
              <a:gd name="T81" fmla="*/ 2781 h 3576"/>
              <a:gd name="T82" fmla="*/ 1318 w 5760"/>
              <a:gd name="T83" fmla="*/ 2929 h 3576"/>
              <a:gd name="T84" fmla="*/ 1231 w 5760"/>
              <a:gd name="T85" fmla="*/ 3057 h 3576"/>
              <a:gd name="T86" fmla="*/ 1133 w 5760"/>
              <a:gd name="T87" fmla="*/ 3168 h 3576"/>
              <a:gd name="T88" fmla="*/ 1026 w 5760"/>
              <a:gd name="T89" fmla="*/ 3261 h 3576"/>
              <a:gd name="T90" fmla="*/ 914 w 5760"/>
              <a:gd name="T91" fmla="*/ 3339 h 3576"/>
              <a:gd name="T92" fmla="*/ 798 w 5760"/>
              <a:gd name="T93" fmla="*/ 3403 h 3576"/>
              <a:gd name="T94" fmla="*/ 681 w 5760"/>
              <a:gd name="T95" fmla="*/ 3454 h 3576"/>
              <a:gd name="T96" fmla="*/ 454 w 5760"/>
              <a:gd name="T97" fmla="*/ 3524 h 3576"/>
              <a:gd name="T98" fmla="*/ 253 w 5760"/>
              <a:gd name="T99" fmla="*/ 3561 h 3576"/>
              <a:gd name="T100" fmla="*/ 98 w 5760"/>
              <a:gd name="T101" fmla="*/ 3574 h 3576"/>
              <a:gd name="T102" fmla="*/ 5760 w 5760"/>
              <a:gd name="T103" fmla="*/ 3575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3576">
                <a:moveTo>
                  <a:pt x="5760" y="3575"/>
                </a:moveTo>
                <a:lnTo>
                  <a:pt x="5760" y="3575"/>
                </a:lnTo>
                <a:lnTo>
                  <a:pt x="5748" y="3575"/>
                </a:lnTo>
                <a:lnTo>
                  <a:pt x="5715" y="3576"/>
                </a:lnTo>
                <a:lnTo>
                  <a:pt x="5662" y="3574"/>
                </a:lnTo>
                <a:lnTo>
                  <a:pt x="5628" y="3573"/>
                </a:lnTo>
                <a:lnTo>
                  <a:pt x="5591" y="3570"/>
                </a:lnTo>
                <a:lnTo>
                  <a:pt x="5551" y="3566"/>
                </a:lnTo>
                <a:lnTo>
                  <a:pt x="5507" y="3561"/>
                </a:lnTo>
                <a:lnTo>
                  <a:pt x="5461" y="3554"/>
                </a:lnTo>
                <a:lnTo>
                  <a:pt x="5412" y="3546"/>
                </a:lnTo>
                <a:lnTo>
                  <a:pt x="5360" y="3536"/>
                </a:lnTo>
                <a:lnTo>
                  <a:pt x="5306" y="3524"/>
                </a:lnTo>
                <a:lnTo>
                  <a:pt x="5251" y="3511"/>
                </a:lnTo>
                <a:lnTo>
                  <a:pt x="5195" y="3494"/>
                </a:lnTo>
                <a:lnTo>
                  <a:pt x="5138" y="3476"/>
                </a:lnTo>
                <a:lnTo>
                  <a:pt x="5079" y="3454"/>
                </a:lnTo>
                <a:lnTo>
                  <a:pt x="5050" y="3443"/>
                </a:lnTo>
                <a:lnTo>
                  <a:pt x="5021" y="3430"/>
                </a:lnTo>
                <a:lnTo>
                  <a:pt x="4992" y="3417"/>
                </a:lnTo>
                <a:lnTo>
                  <a:pt x="4963" y="3403"/>
                </a:lnTo>
                <a:lnTo>
                  <a:pt x="4933" y="3388"/>
                </a:lnTo>
                <a:lnTo>
                  <a:pt x="4904" y="3373"/>
                </a:lnTo>
                <a:lnTo>
                  <a:pt x="4875" y="3357"/>
                </a:lnTo>
                <a:lnTo>
                  <a:pt x="4846" y="3339"/>
                </a:lnTo>
                <a:lnTo>
                  <a:pt x="4818" y="3321"/>
                </a:lnTo>
                <a:lnTo>
                  <a:pt x="4790" y="3302"/>
                </a:lnTo>
                <a:lnTo>
                  <a:pt x="4762" y="3282"/>
                </a:lnTo>
                <a:lnTo>
                  <a:pt x="4734" y="3261"/>
                </a:lnTo>
                <a:lnTo>
                  <a:pt x="4707" y="3239"/>
                </a:lnTo>
                <a:lnTo>
                  <a:pt x="4680" y="3216"/>
                </a:lnTo>
                <a:lnTo>
                  <a:pt x="4653" y="3192"/>
                </a:lnTo>
                <a:lnTo>
                  <a:pt x="4627" y="3168"/>
                </a:lnTo>
                <a:lnTo>
                  <a:pt x="4602" y="3142"/>
                </a:lnTo>
                <a:lnTo>
                  <a:pt x="4577" y="3115"/>
                </a:lnTo>
                <a:lnTo>
                  <a:pt x="4553" y="3087"/>
                </a:lnTo>
                <a:lnTo>
                  <a:pt x="4529" y="3057"/>
                </a:lnTo>
                <a:lnTo>
                  <a:pt x="4507" y="3027"/>
                </a:lnTo>
                <a:lnTo>
                  <a:pt x="4484" y="2996"/>
                </a:lnTo>
                <a:lnTo>
                  <a:pt x="4463" y="2962"/>
                </a:lnTo>
                <a:lnTo>
                  <a:pt x="4443" y="2929"/>
                </a:lnTo>
                <a:lnTo>
                  <a:pt x="4423" y="2893"/>
                </a:lnTo>
                <a:lnTo>
                  <a:pt x="4404" y="2858"/>
                </a:lnTo>
                <a:lnTo>
                  <a:pt x="4387" y="2820"/>
                </a:lnTo>
                <a:lnTo>
                  <a:pt x="4369" y="2781"/>
                </a:lnTo>
                <a:lnTo>
                  <a:pt x="4369" y="2781"/>
                </a:lnTo>
                <a:lnTo>
                  <a:pt x="4353" y="2741"/>
                </a:lnTo>
                <a:lnTo>
                  <a:pt x="4338" y="2699"/>
                </a:lnTo>
                <a:lnTo>
                  <a:pt x="4322" y="2656"/>
                </a:lnTo>
                <a:lnTo>
                  <a:pt x="4308" y="2610"/>
                </a:lnTo>
                <a:lnTo>
                  <a:pt x="4278" y="2517"/>
                </a:lnTo>
                <a:lnTo>
                  <a:pt x="4249" y="2419"/>
                </a:lnTo>
                <a:lnTo>
                  <a:pt x="4221" y="2316"/>
                </a:lnTo>
                <a:lnTo>
                  <a:pt x="4194" y="2210"/>
                </a:lnTo>
                <a:lnTo>
                  <a:pt x="4166" y="2101"/>
                </a:lnTo>
                <a:lnTo>
                  <a:pt x="4139" y="1990"/>
                </a:lnTo>
                <a:lnTo>
                  <a:pt x="4083" y="1762"/>
                </a:lnTo>
                <a:lnTo>
                  <a:pt x="4055" y="1646"/>
                </a:lnTo>
                <a:lnTo>
                  <a:pt x="4025" y="1530"/>
                </a:lnTo>
                <a:lnTo>
                  <a:pt x="3995" y="1414"/>
                </a:lnTo>
                <a:lnTo>
                  <a:pt x="3962" y="1300"/>
                </a:lnTo>
                <a:lnTo>
                  <a:pt x="3928" y="1186"/>
                </a:lnTo>
                <a:lnTo>
                  <a:pt x="3910" y="1130"/>
                </a:lnTo>
                <a:lnTo>
                  <a:pt x="3892" y="1074"/>
                </a:lnTo>
                <a:lnTo>
                  <a:pt x="3873" y="1019"/>
                </a:lnTo>
                <a:lnTo>
                  <a:pt x="3854" y="965"/>
                </a:lnTo>
                <a:lnTo>
                  <a:pt x="3834" y="912"/>
                </a:lnTo>
                <a:lnTo>
                  <a:pt x="3814" y="859"/>
                </a:lnTo>
                <a:lnTo>
                  <a:pt x="3792" y="807"/>
                </a:lnTo>
                <a:lnTo>
                  <a:pt x="3771" y="756"/>
                </a:lnTo>
                <a:lnTo>
                  <a:pt x="3748" y="707"/>
                </a:lnTo>
                <a:lnTo>
                  <a:pt x="3725" y="658"/>
                </a:lnTo>
                <a:lnTo>
                  <a:pt x="3702" y="610"/>
                </a:lnTo>
                <a:lnTo>
                  <a:pt x="3677" y="564"/>
                </a:lnTo>
                <a:lnTo>
                  <a:pt x="3651" y="519"/>
                </a:lnTo>
                <a:lnTo>
                  <a:pt x="3625" y="475"/>
                </a:lnTo>
                <a:lnTo>
                  <a:pt x="3598" y="433"/>
                </a:lnTo>
                <a:lnTo>
                  <a:pt x="3570" y="392"/>
                </a:lnTo>
                <a:lnTo>
                  <a:pt x="3541" y="353"/>
                </a:lnTo>
                <a:lnTo>
                  <a:pt x="3510" y="317"/>
                </a:lnTo>
                <a:lnTo>
                  <a:pt x="3480" y="281"/>
                </a:lnTo>
                <a:lnTo>
                  <a:pt x="3448" y="246"/>
                </a:lnTo>
                <a:lnTo>
                  <a:pt x="3415" y="215"/>
                </a:lnTo>
                <a:lnTo>
                  <a:pt x="3381" y="185"/>
                </a:lnTo>
                <a:lnTo>
                  <a:pt x="3346" y="157"/>
                </a:lnTo>
                <a:lnTo>
                  <a:pt x="3309" y="131"/>
                </a:lnTo>
                <a:lnTo>
                  <a:pt x="3273" y="107"/>
                </a:lnTo>
                <a:lnTo>
                  <a:pt x="3234" y="85"/>
                </a:lnTo>
                <a:lnTo>
                  <a:pt x="3214" y="76"/>
                </a:lnTo>
                <a:lnTo>
                  <a:pt x="3194" y="66"/>
                </a:lnTo>
                <a:lnTo>
                  <a:pt x="3174" y="57"/>
                </a:lnTo>
                <a:lnTo>
                  <a:pt x="3153" y="49"/>
                </a:lnTo>
                <a:lnTo>
                  <a:pt x="3132" y="41"/>
                </a:lnTo>
                <a:lnTo>
                  <a:pt x="3111" y="35"/>
                </a:lnTo>
                <a:lnTo>
                  <a:pt x="3089" y="28"/>
                </a:lnTo>
                <a:lnTo>
                  <a:pt x="3067" y="23"/>
                </a:lnTo>
                <a:lnTo>
                  <a:pt x="3046" y="17"/>
                </a:lnTo>
                <a:lnTo>
                  <a:pt x="3023" y="13"/>
                </a:lnTo>
                <a:lnTo>
                  <a:pt x="2999" y="10"/>
                </a:lnTo>
                <a:lnTo>
                  <a:pt x="2977" y="6"/>
                </a:lnTo>
                <a:lnTo>
                  <a:pt x="2953" y="3"/>
                </a:lnTo>
                <a:lnTo>
                  <a:pt x="2929" y="2"/>
                </a:lnTo>
                <a:lnTo>
                  <a:pt x="2904" y="1"/>
                </a:lnTo>
                <a:lnTo>
                  <a:pt x="2881" y="0"/>
                </a:lnTo>
                <a:lnTo>
                  <a:pt x="2881" y="0"/>
                </a:lnTo>
                <a:lnTo>
                  <a:pt x="2856" y="1"/>
                </a:lnTo>
                <a:lnTo>
                  <a:pt x="2831" y="2"/>
                </a:lnTo>
                <a:lnTo>
                  <a:pt x="2807" y="3"/>
                </a:lnTo>
                <a:lnTo>
                  <a:pt x="2783" y="6"/>
                </a:lnTo>
                <a:lnTo>
                  <a:pt x="2761" y="10"/>
                </a:lnTo>
                <a:lnTo>
                  <a:pt x="2738" y="13"/>
                </a:lnTo>
                <a:lnTo>
                  <a:pt x="2715" y="17"/>
                </a:lnTo>
                <a:lnTo>
                  <a:pt x="2693" y="23"/>
                </a:lnTo>
                <a:lnTo>
                  <a:pt x="2671" y="28"/>
                </a:lnTo>
                <a:lnTo>
                  <a:pt x="2649" y="35"/>
                </a:lnTo>
                <a:lnTo>
                  <a:pt x="2628" y="41"/>
                </a:lnTo>
                <a:lnTo>
                  <a:pt x="2607" y="49"/>
                </a:lnTo>
                <a:lnTo>
                  <a:pt x="2587" y="57"/>
                </a:lnTo>
                <a:lnTo>
                  <a:pt x="2566" y="66"/>
                </a:lnTo>
                <a:lnTo>
                  <a:pt x="2546" y="76"/>
                </a:lnTo>
                <a:lnTo>
                  <a:pt x="2526" y="85"/>
                </a:lnTo>
                <a:lnTo>
                  <a:pt x="2487" y="107"/>
                </a:lnTo>
                <a:lnTo>
                  <a:pt x="2451" y="131"/>
                </a:lnTo>
                <a:lnTo>
                  <a:pt x="2414" y="157"/>
                </a:lnTo>
                <a:lnTo>
                  <a:pt x="2379" y="185"/>
                </a:lnTo>
                <a:lnTo>
                  <a:pt x="2345" y="215"/>
                </a:lnTo>
                <a:lnTo>
                  <a:pt x="2312" y="246"/>
                </a:lnTo>
                <a:lnTo>
                  <a:pt x="2280" y="281"/>
                </a:lnTo>
                <a:lnTo>
                  <a:pt x="2250" y="317"/>
                </a:lnTo>
                <a:lnTo>
                  <a:pt x="2219" y="353"/>
                </a:lnTo>
                <a:lnTo>
                  <a:pt x="2190" y="392"/>
                </a:lnTo>
                <a:lnTo>
                  <a:pt x="2162" y="433"/>
                </a:lnTo>
                <a:lnTo>
                  <a:pt x="2135" y="475"/>
                </a:lnTo>
                <a:lnTo>
                  <a:pt x="2109" y="519"/>
                </a:lnTo>
                <a:lnTo>
                  <a:pt x="2083" y="564"/>
                </a:lnTo>
                <a:lnTo>
                  <a:pt x="2059" y="610"/>
                </a:lnTo>
                <a:lnTo>
                  <a:pt x="2035" y="658"/>
                </a:lnTo>
                <a:lnTo>
                  <a:pt x="2012" y="707"/>
                </a:lnTo>
                <a:lnTo>
                  <a:pt x="1989" y="756"/>
                </a:lnTo>
                <a:lnTo>
                  <a:pt x="1968" y="807"/>
                </a:lnTo>
                <a:lnTo>
                  <a:pt x="1947" y="859"/>
                </a:lnTo>
                <a:lnTo>
                  <a:pt x="1926" y="912"/>
                </a:lnTo>
                <a:lnTo>
                  <a:pt x="1906" y="965"/>
                </a:lnTo>
                <a:lnTo>
                  <a:pt x="1888" y="1019"/>
                </a:lnTo>
                <a:lnTo>
                  <a:pt x="1868" y="1074"/>
                </a:lnTo>
                <a:lnTo>
                  <a:pt x="1850" y="1130"/>
                </a:lnTo>
                <a:lnTo>
                  <a:pt x="1832" y="1186"/>
                </a:lnTo>
                <a:lnTo>
                  <a:pt x="1799" y="1300"/>
                </a:lnTo>
                <a:lnTo>
                  <a:pt x="1767" y="1414"/>
                </a:lnTo>
                <a:lnTo>
                  <a:pt x="1735" y="1530"/>
                </a:lnTo>
                <a:lnTo>
                  <a:pt x="1706" y="1646"/>
                </a:lnTo>
                <a:lnTo>
                  <a:pt x="1677" y="1762"/>
                </a:lnTo>
                <a:lnTo>
                  <a:pt x="1621" y="1990"/>
                </a:lnTo>
                <a:lnTo>
                  <a:pt x="1594" y="2101"/>
                </a:lnTo>
                <a:lnTo>
                  <a:pt x="1567" y="2210"/>
                </a:lnTo>
                <a:lnTo>
                  <a:pt x="1539" y="2316"/>
                </a:lnTo>
                <a:lnTo>
                  <a:pt x="1511" y="2419"/>
                </a:lnTo>
                <a:lnTo>
                  <a:pt x="1482" y="2517"/>
                </a:lnTo>
                <a:lnTo>
                  <a:pt x="1453" y="2610"/>
                </a:lnTo>
                <a:lnTo>
                  <a:pt x="1438" y="2656"/>
                </a:lnTo>
                <a:lnTo>
                  <a:pt x="1422" y="2699"/>
                </a:lnTo>
                <a:lnTo>
                  <a:pt x="1407" y="2741"/>
                </a:lnTo>
                <a:lnTo>
                  <a:pt x="1391" y="2781"/>
                </a:lnTo>
                <a:lnTo>
                  <a:pt x="1391" y="2781"/>
                </a:lnTo>
                <a:lnTo>
                  <a:pt x="1373" y="2820"/>
                </a:lnTo>
                <a:lnTo>
                  <a:pt x="1356" y="2858"/>
                </a:lnTo>
                <a:lnTo>
                  <a:pt x="1338" y="2893"/>
                </a:lnTo>
                <a:lnTo>
                  <a:pt x="1318" y="2929"/>
                </a:lnTo>
                <a:lnTo>
                  <a:pt x="1298" y="2962"/>
                </a:lnTo>
                <a:lnTo>
                  <a:pt x="1276" y="2996"/>
                </a:lnTo>
                <a:lnTo>
                  <a:pt x="1253" y="3027"/>
                </a:lnTo>
                <a:lnTo>
                  <a:pt x="1231" y="3057"/>
                </a:lnTo>
                <a:lnTo>
                  <a:pt x="1208" y="3087"/>
                </a:lnTo>
                <a:lnTo>
                  <a:pt x="1183" y="3115"/>
                </a:lnTo>
                <a:lnTo>
                  <a:pt x="1158" y="3142"/>
                </a:lnTo>
                <a:lnTo>
                  <a:pt x="1133" y="3168"/>
                </a:lnTo>
                <a:lnTo>
                  <a:pt x="1107" y="3192"/>
                </a:lnTo>
                <a:lnTo>
                  <a:pt x="1080" y="3216"/>
                </a:lnTo>
                <a:lnTo>
                  <a:pt x="1055" y="3239"/>
                </a:lnTo>
                <a:lnTo>
                  <a:pt x="1026" y="3261"/>
                </a:lnTo>
                <a:lnTo>
                  <a:pt x="999" y="3282"/>
                </a:lnTo>
                <a:lnTo>
                  <a:pt x="971" y="3302"/>
                </a:lnTo>
                <a:lnTo>
                  <a:pt x="942" y="3321"/>
                </a:lnTo>
                <a:lnTo>
                  <a:pt x="914" y="3339"/>
                </a:lnTo>
                <a:lnTo>
                  <a:pt x="885" y="3357"/>
                </a:lnTo>
                <a:lnTo>
                  <a:pt x="857" y="3373"/>
                </a:lnTo>
                <a:lnTo>
                  <a:pt x="828" y="3388"/>
                </a:lnTo>
                <a:lnTo>
                  <a:pt x="798" y="3403"/>
                </a:lnTo>
                <a:lnTo>
                  <a:pt x="768" y="3417"/>
                </a:lnTo>
                <a:lnTo>
                  <a:pt x="739" y="3430"/>
                </a:lnTo>
                <a:lnTo>
                  <a:pt x="710" y="3443"/>
                </a:lnTo>
                <a:lnTo>
                  <a:pt x="681" y="3454"/>
                </a:lnTo>
                <a:lnTo>
                  <a:pt x="622" y="3476"/>
                </a:lnTo>
                <a:lnTo>
                  <a:pt x="565" y="3494"/>
                </a:lnTo>
                <a:lnTo>
                  <a:pt x="509" y="3511"/>
                </a:lnTo>
                <a:lnTo>
                  <a:pt x="454" y="3524"/>
                </a:lnTo>
                <a:lnTo>
                  <a:pt x="400" y="3536"/>
                </a:lnTo>
                <a:lnTo>
                  <a:pt x="349" y="3546"/>
                </a:lnTo>
                <a:lnTo>
                  <a:pt x="299" y="3554"/>
                </a:lnTo>
                <a:lnTo>
                  <a:pt x="253" y="3561"/>
                </a:lnTo>
                <a:lnTo>
                  <a:pt x="210" y="3566"/>
                </a:lnTo>
                <a:lnTo>
                  <a:pt x="169" y="3570"/>
                </a:lnTo>
                <a:lnTo>
                  <a:pt x="132" y="3573"/>
                </a:lnTo>
                <a:lnTo>
                  <a:pt x="98" y="3574"/>
                </a:lnTo>
                <a:lnTo>
                  <a:pt x="45" y="3576"/>
                </a:lnTo>
                <a:lnTo>
                  <a:pt x="12" y="3575"/>
                </a:lnTo>
                <a:lnTo>
                  <a:pt x="0" y="3575"/>
                </a:lnTo>
                <a:lnTo>
                  <a:pt x="5760" y="35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4" name="千图PPT彼岸天：ID 8661124库_文本框 9"/>
          <p:cNvSpPr txBox="1"/>
          <p:nvPr>
            <p:custDataLst>
              <p:tags r:id="rId6"/>
            </p:custDataLst>
          </p:nvPr>
        </p:nvSpPr>
        <p:spPr bwMode="auto">
          <a:xfrm>
            <a:off x="5842128" y="2207924"/>
            <a:ext cx="428002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en-US" altLang="ko-KR" sz="2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50%</a:t>
            </a:r>
          </a:p>
        </p:txBody>
      </p:sp>
      <p:sp>
        <p:nvSpPr>
          <p:cNvPr id="35" name="千图PPT彼岸天：ID 8661124库_Freeform: Shape 5"/>
          <p:cNvSpPr/>
          <p:nvPr>
            <p:custDataLst>
              <p:tags r:id="rId7"/>
            </p:custDataLst>
          </p:nvPr>
        </p:nvSpPr>
        <p:spPr bwMode="auto">
          <a:xfrm>
            <a:off x="6657267" y="1712137"/>
            <a:ext cx="2556284" cy="2271582"/>
          </a:xfrm>
          <a:custGeom>
            <a:avLst/>
            <a:gdLst>
              <a:gd name="T0" fmla="*/ 5715 w 5760"/>
              <a:gd name="T1" fmla="*/ 3576 h 3576"/>
              <a:gd name="T2" fmla="*/ 5551 w 5760"/>
              <a:gd name="T3" fmla="*/ 3566 h 3576"/>
              <a:gd name="T4" fmla="*/ 5360 w 5760"/>
              <a:gd name="T5" fmla="*/ 3536 h 3576"/>
              <a:gd name="T6" fmla="*/ 5138 w 5760"/>
              <a:gd name="T7" fmla="*/ 3476 h 3576"/>
              <a:gd name="T8" fmla="*/ 4992 w 5760"/>
              <a:gd name="T9" fmla="*/ 3417 h 3576"/>
              <a:gd name="T10" fmla="*/ 4875 w 5760"/>
              <a:gd name="T11" fmla="*/ 3357 h 3576"/>
              <a:gd name="T12" fmla="*/ 4762 w 5760"/>
              <a:gd name="T13" fmla="*/ 3282 h 3576"/>
              <a:gd name="T14" fmla="*/ 4653 w 5760"/>
              <a:gd name="T15" fmla="*/ 3192 h 3576"/>
              <a:gd name="T16" fmla="*/ 4553 w 5760"/>
              <a:gd name="T17" fmla="*/ 3087 h 3576"/>
              <a:gd name="T18" fmla="*/ 4463 w 5760"/>
              <a:gd name="T19" fmla="*/ 2962 h 3576"/>
              <a:gd name="T20" fmla="*/ 4387 w 5760"/>
              <a:gd name="T21" fmla="*/ 2820 h 3576"/>
              <a:gd name="T22" fmla="*/ 4338 w 5760"/>
              <a:gd name="T23" fmla="*/ 2699 h 3576"/>
              <a:gd name="T24" fmla="*/ 4249 w 5760"/>
              <a:gd name="T25" fmla="*/ 2419 h 3576"/>
              <a:gd name="T26" fmla="*/ 4139 w 5760"/>
              <a:gd name="T27" fmla="*/ 1990 h 3576"/>
              <a:gd name="T28" fmla="*/ 3995 w 5760"/>
              <a:gd name="T29" fmla="*/ 1414 h 3576"/>
              <a:gd name="T30" fmla="*/ 3892 w 5760"/>
              <a:gd name="T31" fmla="*/ 1074 h 3576"/>
              <a:gd name="T32" fmla="*/ 3814 w 5760"/>
              <a:gd name="T33" fmla="*/ 859 h 3576"/>
              <a:gd name="T34" fmla="*/ 3725 w 5760"/>
              <a:gd name="T35" fmla="*/ 658 h 3576"/>
              <a:gd name="T36" fmla="*/ 3625 w 5760"/>
              <a:gd name="T37" fmla="*/ 475 h 3576"/>
              <a:gd name="T38" fmla="*/ 3510 w 5760"/>
              <a:gd name="T39" fmla="*/ 317 h 3576"/>
              <a:gd name="T40" fmla="*/ 3381 w 5760"/>
              <a:gd name="T41" fmla="*/ 185 h 3576"/>
              <a:gd name="T42" fmla="*/ 3234 w 5760"/>
              <a:gd name="T43" fmla="*/ 85 h 3576"/>
              <a:gd name="T44" fmla="*/ 3153 w 5760"/>
              <a:gd name="T45" fmla="*/ 49 h 3576"/>
              <a:gd name="T46" fmla="*/ 3067 w 5760"/>
              <a:gd name="T47" fmla="*/ 23 h 3576"/>
              <a:gd name="T48" fmla="*/ 2977 w 5760"/>
              <a:gd name="T49" fmla="*/ 6 h 3576"/>
              <a:gd name="T50" fmla="*/ 2881 w 5760"/>
              <a:gd name="T51" fmla="*/ 0 h 3576"/>
              <a:gd name="T52" fmla="*/ 2807 w 5760"/>
              <a:gd name="T53" fmla="*/ 3 h 3576"/>
              <a:gd name="T54" fmla="*/ 2715 w 5760"/>
              <a:gd name="T55" fmla="*/ 17 h 3576"/>
              <a:gd name="T56" fmla="*/ 2628 w 5760"/>
              <a:gd name="T57" fmla="*/ 41 h 3576"/>
              <a:gd name="T58" fmla="*/ 2546 w 5760"/>
              <a:gd name="T59" fmla="*/ 76 h 3576"/>
              <a:gd name="T60" fmla="*/ 2414 w 5760"/>
              <a:gd name="T61" fmla="*/ 157 h 3576"/>
              <a:gd name="T62" fmla="*/ 2280 w 5760"/>
              <a:gd name="T63" fmla="*/ 281 h 3576"/>
              <a:gd name="T64" fmla="*/ 2162 w 5760"/>
              <a:gd name="T65" fmla="*/ 433 h 3576"/>
              <a:gd name="T66" fmla="*/ 2059 w 5760"/>
              <a:gd name="T67" fmla="*/ 610 h 3576"/>
              <a:gd name="T68" fmla="*/ 1968 w 5760"/>
              <a:gd name="T69" fmla="*/ 807 h 3576"/>
              <a:gd name="T70" fmla="*/ 1888 w 5760"/>
              <a:gd name="T71" fmla="*/ 1019 h 3576"/>
              <a:gd name="T72" fmla="*/ 1799 w 5760"/>
              <a:gd name="T73" fmla="*/ 1300 h 3576"/>
              <a:gd name="T74" fmla="*/ 1677 w 5760"/>
              <a:gd name="T75" fmla="*/ 1762 h 3576"/>
              <a:gd name="T76" fmla="*/ 1539 w 5760"/>
              <a:gd name="T77" fmla="*/ 2316 h 3576"/>
              <a:gd name="T78" fmla="*/ 1438 w 5760"/>
              <a:gd name="T79" fmla="*/ 2656 h 3576"/>
              <a:gd name="T80" fmla="*/ 1391 w 5760"/>
              <a:gd name="T81" fmla="*/ 2781 h 3576"/>
              <a:gd name="T82" fmla="*/ 1318 w 5760"/>
              <a:gd name="T83" fmla="*/ 2929 h 3576"/>
              <a:gd name="T84" fmla="*/ 1231 w 5760"/>
              <a:gd name="T85" fmla="*/ 3057 h 3576"/>
              <a:gd name="T86" fmla="*/ 1133 w 5760"/>
              <a:gd name="T87" fmla="*/ 3168 h 3576"/>
              <a:gd name="T88" fmla="*/ 1026 w 5760"/>
              <a:gd name="T89" fmla="*/ 3261 h 3576"/>
              <a:gd name="T90" fmla="*/ 914 w 5760"/>
              <a:gd name="T91" fmla="*/ 3339 h 3576"/>
              <a:gd name="T92" fmla="*/ 798 w 5760"/>
              <a:gd name="T93" fmla="*/ 3403 h 3576"/>
              <a:gd name="T94" fmla="*/ 681 w 5760"/>
              <a:gd name="T95" fmla="*/ 3454 h 3576"/>
              <a:gd name="T96" fmla="*/ 454 w 5760"/>
              <a:gd name="T97" fmla="*/ 3524 h 3576"/>
              <a:gd name="T98" fmla="*/ 253 w 5760"/>
              <a:gd name="T99" fmla="*/ 3561 h 3576"/>
              <a:gd name="T100" fmla="*/ 98 w 5760"/>
              <a:gd name="T101" fmla="*/ 3574 h 3576"/>
              <a:gd name="T102" fmla="*/ 5760 w 5760"/>
              <a:gd name="T103" fmla="*/ 3575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3576">
                <a:moveTo>
                  <a:pt x="5760" y="3575"/>
                </a:moveTo>
                <a:lnTo>
                  <a:pt x="5760" y="3575"/>
                </a:lnTo>
                <a:lnTo>
                  <a:pt x="5748" y="3575"/>
                </a:lnTo>
                <a:lnTo>
                  <a:pt x="5715" y="3576"/>
                </a:lnTo>
                <a:lnTo>
                  <a:pt x="5662" y="3574"/>
                </a:lnTo>
                <a:lnTo>
                  <a:pt x="5628" y="3573"/>
                </a:lnTo>
                <a:lnTo>
                  <a:pt x="5591" y="3570"/>
                </a:lnTo>
                <a:lnTo>
                  <a:pt x="5551" y="3566"/>
                </a:lnTo>
                <a:lnTo>
                  <a:pt x="5507" y="3561"/>
                </a:lnTo>
                <a:lnTo>
                  <a:pt x="5461" y="3554"/>
                </a:lnTo>
                <a:lnTo>
                  <a:pt x="5412" y="3546"/>
                </a:lnTo>
                <a:lnTo>
                  <a:pt x="5360" y="3536"/>
                </a:lnTo>
                <a:lnTo>
                  <a:pt x="5306" y="3524"/>
                </a:lnTo>
                <a:lnTo>
                  <a:pt x="5251" y="3511"/>
                </a:lnTo>
                <a:lnTo>
                  <a:pt x="5195" y="3494"/>
                </a:lnTo>
                <a:lnTo>
                  <a:pt x="5138" y="3476"/>
                </a:lnTo>
                <a:lnTo>
                  <a:pt x="5079" y="3454"/>
                </a:lnTo>
                <a:lnTo>
                  <a:pt x="5050" y="3443"/>
                </a:lnTo>
                <a:lnTo>
                  <a:pt x="5021" y="3430"/>
                </a:lnTo>
                <a:lnTo>
                  <a:pt x="4992" y="3417"/>
                </a:lnTo>
                <a:lnTo>
                  <a:pt x="4963" y="3403"/>
                </a:lnTo>
                <a:lnTo>
                  <a:pt x="4933" y="3388"/>
                </a:lnTo>
                <a:lnTo>
                  <a:pt x="4904" y="3373"/>
                </a:lnTo>
                <a:lnTo>
                  <a:pt x="4875" y="3357"/>
                </a:lnTo>
                <a:lnTo>
                  <a:pt x="4846" y="3339"/>
                </a:lnTo>
                <a:lnTo>
                  <a:pt x="4818" y="3321"/>
                </a:lnTo>
                <a:lnTo>
                  <a:pt x="4790" y="3302"/>
                </a:lnTo>
                <a:lnTo>
                  <a:pt x="4762" y="3282"/>
                </a:lnTo>
                <a:lnTo>
                  <a:pt x="4734" y="3261"/>
                </a:lnTo>
                <a:lnTo>
                  <a:pt x="4707" y="3239"/>
                </a:lnTo>
                <a:lnTo>
                  <a:pt x="4680" y="3216"/>
                </a:lnTo>
                <a:lnTo>
                  <a:pt x="4653" y="3192"/>
                </a:lnTo>
                <a:lnTo>
                  <a:pt x="4627" y="3168"/>
                </a:lnTo>
                <a:lnTo>
                  <a:pt x="4602" y="3142"/>
                </a:lnTo>
                <a:lnTo>
                  <a:pt x="4577" y="3115"/>
                </a:lnTo>
                <a:lnTo>
                  <a:pt x="4553" y="3087"/>
                </a:lnTo>
                <a:lnTo>
                  <a:pt x="4529" y="3057"/>
                </a:lnTo>
                <a:lnTo>
                  <a:pt x="4507" y="3027"/>
                </a:lnTo>
                <a:lnTo>
                  <a:pt x="4484" y="2996"/>
                </a:lnTo>
                <a:lnTo>
                  <a:pt x="4463" y="2962"/>
                </a:lnTo>
                <a:lnTo>
                  <a:pt x="4443" y="2929"/>
                </a:lnTo>
                <a:lnTo>
                  <a:pt x="4423" y="2893"/>
                </a:lnTo>
                <a:lnTo>
                  <a:pt x="4404" y="2858"/>
                </a:lnTo>
                <a:lnTo>
                  <a:pt x="4387" y="2820"/>
                </a:lnTo>
                <a:lnTo>
                  <a:pt x="4369" y="2781"/>
                </a:lnTo>
                <a:lnTo>
                  <a:pt x="4369" y="2781"/>
                </a:lnTo>
                <a:lnTo>
                  <a:pt x="4353" y="2741"/>
                </a:lnTo>
                <a:lnTo>
                  <a:pt x="4338" y="2699"/>
                </a:lnTo>
                <a:lnTo>
                  <a:pt x="4322" y="2656"/>
                </a:lnTo>
                <a:lnTo>
                  <a:pt x="4308" y="2610"/>
                </a:lnTo>
                <a:lnTo>
                  <a:pt x="4278" y="2517"/>
                </a:lnTo>
                <a:lnTo>
                  <a:pt x="4249" y="2419"/>
                </a:lnTo>
                <a:lnTo>
                  <a:pt x="4221" y="2316"/>
                </a:lnTo>
                <a:lnTo>
                  <a:pt x="4194" y="2210"/>
                </a:lnTo>
                <a:lnTo>
                  <a:pt x="4166" y="2101"/>
                </a:lnTo>
                <a:lnTo>
                  <a:pt x="4139" y="1990"/>
                </a:lnTo>
                <a:lnTo>
                  <a:pt x="4083" y="1762"/>
                </a:lnTo>
                <a:lnTo>
                  <a:pt x="4055" y="1646"/>
                </a:lnTo>
                <a:lnTo>
                  <a:pt x="4025" y="1530"/>
                </a:lnTo>
                <a:lnTo>
                  <a:pt x="3995" y="1414"/>
                </a:lnTo>
                <a:lnTo>
                  <a:pt x="3962" y="1300"/>
                </a:lnTo>
                <a:lnTo>
                  <a:pt x="3928" y="1186"/>
                </a:lnTo>
                <a:lnTo>
                  <a:pt x="3910" y="1130"/>
                </a:lnTo>
                <a:lnTo>
                  <a:pt x="3892" y="1074"/>
                </a:lnTo>
                <a:lnTo>
                  <a:pt x="3873" y="1019"/>
                </a:lnTo>
                <a:lnTo>
                  <a:pt x="3854" y="965"/>
                </a:lnTo>
                <a:lnTo>
                  <a:pt x="3834" y="912"/>
                </a:lnTo>
                <a:lnTo>
                  <a:pt x="3814" y="859"/>
                </a:lnTo>
                <a:lnTo>
                  <a:pt x="3792" y="807"/>
                </a:lnTo>
                <a:lnTo>
                  <a:pt x="3771" y="756"/>
                </a:lnTo>
                <a:lnTo>
                  <a:pt x="3748" y="707"/>
                </a:lnTo>
                <a:lnTo>
                  <a:pt x="3725" y="658"/>
                </a:lnTo>
                <a:lnTo>
                  <a:pt x="3702" y="610"/>
                </a:lnTo>
                <a:lnTo>
                  <a:pt x="3677" y="564"/>
                </a:lnTo>
                <a:lnTo>
                  <a:pt x="3651" y="519"/>
                </a:lnTo>
                <a:lnTo>
                  <a:pt x="3625" y="475"/>
                </a:lnTo>
                <a:lnTo>
                  <a:pt x="3598" y="433"/>
                </a:lnTo>
                <a:lnTo>
                  <a:pt x="3570" y="392"/>
                </a:lnTo>
                <a:lnTo>
                  <a:pt x="3541" y="353"/>
                </a:lnTo>
                <a:lnTo>
                  <a:pt x="3510" y="317"/>
                </a:lnTo>
                <a:lnTo>
                  <a:pt x="3480" y="281"/>
                </a:lnTo>
                <a:lnTo>
                  <a:pt x="3448" y="246"/>
                </a:lnTo>
                <a:lnTo>
                  <a:pt x="3415" y="215"/>
                </a:lnTo>
                <a:lnTo>
                  <a:pt x="3381" y="185"/>
                </a:lnTo>
                <a:lnTo>
                  <a:pt x="3346" y="157"/>
                </a:lnTo>
                <a:lnTo>
                  <a:pt x="3309" y="131"/>
                </a:lnTo>
                <a:lnTo>
                  <a:pt x="3273" y="107"/>
                </a:lnTo>
                <a:lnTo>
                  <a:pt x="3234" y="85"/>
                </a:lnTo>
                <a:lnTo>
                  <a:pt x="3214" y="76"/>
                </a:lnTo>
                <a:lnTo>
                  <a:pt x="3194" y="66"/>
                </a:lnTo>
                <a:lnTo>
                  <a:pt x="3174" y="57"/>
                </a:lnTo>
                <a:lnTo>
                  <a:pt x="3153" y="49"/>
                </a:lnTo>
                <a:lnTo>
                  <a:pt x="3132" y="41"/>
                </a:lnTo>
                <a:lnTo>
                  <a:pt x="3111" y="35"/>
                </a:lnTo>
                <a:lnTo>
                  <a:pt x="3089" y="28"/>
                </a:lnTo>
                <a:lnTo>
                  <a:pt x="3067" y="23"/>
                </a:lnTo>
                <a:lnTo>
                  <a:pt x="3046" y="17"/>
                </a:lnTo>
                <a:lnTo>
                  <a:pt x="3023" y="13"/>
                </a:lnTo>
                <a:lnTo>
                  <a:pt x="2999" y="10"/>
                </a:lnTo>
                <a:lnTo>
                  <a:pt x="2977" y="6"/>
                </a:lnTo>
                <a:lnTo>
                  <a:pt x="2953" y="3"/>
                </a:lnTo>
                <a:lnTo>
                  <a:pt x="2929" y="2"/>
                </a:lnTo>
                <a:lnTo>
                  <a:pt x="2904" y="1"/>
                </a:lnTo>
                <a:lnTo>
                  <a:pt x="2881" y="0"/>
                </a:lnTo>
                <a:lnTo>
                  <a:pt x="2881" y="0"/>
                </a:lnTo>
                <a:lnTo>
                  <a:pt x="2856" y="1"/>
                </a:lnTo>
                <a:lnTo>
                  <a:pt x="2831" y="2"/>
                </a:lnTo>
                <a:lnTo>
                  <a:pt x="2807" y="3"/>
                </a:lnTo>
                <a:lnTo>
                  <a:pt x="2783" y="6"/>
                </a:lnTo>
                <a:lnTo>
                  <a:pt x="2761" y="10"/>
                </a:lnTo>
                <a:lnTo>
                  <a:pt x="2738" y="13"/>
                </a:lnTo>
                <a:lnTo>
                  <a:pt x="2715" y="17"/>
                </a:lnTo>
                <a:lnTo>
                  <a:pt x="2693" y="23"/>
                </a:lnTo>
                <a:lnTo>
                  <a:pt x="2671" y="28"/>
                </a:lnTo>
                <a:lnTo>
                  <a:pt x="2649" y="35"/>
                </a:lnTo>
                <a:lnTo>
                  <a:pt x="2628" y="41"/>
                </a:lnTo>
                <a:lnTo>
                  <a:pt x="2607" y="49"/>
                </a:lnTo>
                <a:lnTo>
                  <a:pt x="2587" y="57"/>
                </a:lnTo>
                <a:lnTo>
                  <a:pt x="2566" y="66"/>
                </a:lnTo>
                <a:lnTo>
                  <a:pt x="2546" y="76"/>
                </a:lnTo>
                <a:lnTo>
                  <a:pt x="2526" y="85"/>
                </a:lnTo>
                <a:lnTo>
                  <a:pt x="2487" y="107"/>
                </a:lnTo>
                <a:lnTo>
                  <a:pt x="2451" y="131"/>
                </a:lnTo>
                <a:lnTo>
                  <a:pt x="2414" y="157"/>
                </a:lnTo>
                <a:lnTo>
                  <a:pt x="2379" y="185"/>
                </a:lnTo>
                <a:lnTo>
                  <a:pt x="2345" y="215"/>
                </a:lnTo>
                <a:lnTo>
                  <a:pt x="2312" y="246"/>
                </a:lnTo>
                <a:lnTo>
                  <a:pt x="2280" y="281"/>
                </a:lnTo>
                <a:lnTo>
                  <a:pt x="2250" y="317"/>
                </a:lnTo>
                <a:lnTo>
                  <a:pt x="2219" y="353"/>
                </a:lnTo>
                <a:lnTo>
                  <a:pt x="2190" y="392"/>
                </a:lnTo>
                <a:lnTo>
                  <a:pt x="2162" y="433"/>
                </a:lnTo>
                <a:lnTo>
                  <a:pt x="2135" y="475"/>
                </a:lnTo>
                <a:lnTo>
                  <a:pt x="2109" y="519"/>
                </a:lnTo>
                <a:lnTo>
                  <a:pt x="2083" y="564"/>
                </a:lnTo>
                <a:lnTo>
                  <a:pt x="2059" y="610"/>
                </a:lnTo>
                <a:lnTo>
                  <a:pt x="2035" y="658"/>
                </a:lnTo>
                <a:lnTo>
                  <a:pt x="2012" y="707"/>
                </a:lnTo>
                <a:lnTo>
                  <a:pt x="1989" y="756"/>
                </a:lnTo>
                <a:lnTo>
                  <a:pt x="1968" y="807"/>
                </a:lnTo>
                <a:lnTo>
                  <a:pt x="1947" y="859"/>
                </a:lnTo>
                <a:lnTo>
                  <a:pt x="1926" y="912"/>
                </a:lnTo>
                <a:lnTo>
                  <a:pt x="1906" y="965"/>
                </a:lnTo>
                <a:lnTo>
                  <a:pt x="1888" y="1019"/>
                </a:lnTo>
                <a:lnTo>
                  <a:pt x="1868" y="1074"/>
                </a:lnTo>
                <a:lnTo>
                  <a:pt x="1850" y="1130"/>
                </a:lnTo>
                <a:lnTo>
                  <a:pt x="1832" y="1186"/>
                </a:lnTo>
                <a:lnTo>
                  <a:pt x="1799" y="1300"/>
                </a:lnTo>
                <a:lnTo>
                  <a:pt x="1767" y="1414"/>
                </a:lnTo>
                <a:lnTo>
                  <a:pt x="1735" y="1530"/>
                </a:lnTo>
                <a:lnTo>
                  <a:pt x="1706" y="1646"/>
                </a:lnTo>
                <a:lnTo>
                  <a:pt x="1677" y="1762"/>
                </a:lnTo>
                <a:lnTo>
                  <a:pt x="1621" y="1990"/>
                </a:lnTo>
                <a:lnTo>
                  <a:pt x="1594" y="2101"/>
                </a:lnTo>
                <a:lnTo>
                  <a:pt x="1567" y="2210"/>
                </a:lnTo>
                <a:lnTo>
                  <a:pt x="1539" y="2316"/>
                </a:lnTo>
                <a:lnTo>
                  <a:pt x="1511" y="2419"/>
                </a:lnTo>
                <a:lnTo>
                  <a:pt x="1482" y="2517"/>
                </a:lnTo>
                <a:lnTo>
                  <a:pt x="1453" y="2610"/>
                </a:lnTo>
                <a:lnTo>
                  <a:pt x="1438" y="2656"/>
                </a:lnTo>
                <a:lnTo>
                  <a:pt x="1422" y="2699"/>
                </a:lnTo>
                <a:lnTo>
                  <a:pt x="1407" y="2741"/>
                </a:lnTo>
                <a:lnTo>
                  <a:pt x="1391" y="2781"/>
                </a:lnTo>
                <a:lnTo>
                  <a:pt x="1391" y="2781"/>
                </a:lnTo>
                <a:lnTo>
                  <a:pt x="1373" y="2820"/>
                </a:lnTo>
                <a:lnTo>
                  <a:pt x="1356" y="2858"/>
                </a:lnTo>
                <a:lnTo>
                  <a:pt x="1338" y="2893"/>
                </a:lnTo>
                <a:lnTo>
                  <a:pt x="1318" y="2929"/>
                </a:lnTo>
                <a:lnTo>
                  <a:pt x="1298" y="2962"/>
                </a:lnTo>
                <a:lnTo>
                  <a:pt x="1276" y="2996"/>
                </a:lnTo>
                <a:lnTo>
                  <a:pt x="1253" y="3027"/>
                </a:lnTo>
                <a:lnTo>
                  <a:pt x="1231" y="3057"/>
                </a:lnTo>
                <a:lnTo>
                  <a:pt x="1208" y="3087"/>
                </a:lnTo>
                <a:lnTo>
                  <a:pt x="1183" y="3115"/>
                </a:lnTo>
                <a:lnTo>
                  <a:pt x="1158" y="3142"/>
                </a:lnTo>
                <a:lnTo>
                  <a:pt x="1133" y="3168"/>
                </a:lnTo>
                <a:lnTo>
                  <a:pt x="1107" y="3192"/>
                </a:lnTo>
                <a:lnTo>
                  <a:pt x="1080" y="3216"/>
                </a:lnTo>
                <a:lnTo>
                  <a:pt x="1055" y="3239"/>
                </a:lnTo>
                <a:lnTo>
                  <a:pt x="1026" y="3261"/>
                </a:lnTo>
                <a:lnTo>
                  <a:pt x="999" y="3282"/>
                </a:lnTo>
                <a:lnTo>
                  <a:pt x="971" y="3302"/>
                </a:lnTo>
                <a:lnTo>
                  <a:pt x="942" y="3321"/>
                </a:lnTo>
                <a:lnTo>
                  <a:pt x="914" y="3339"/>
                </a:lnTo>
                <a:lnTo>
                  <a:pt x="885" y="3357"/>
                </a:lnTo>
                <a:lnTo>
                  <a:pt x="857" y="3373"/>
                </a:lnTo>
                <a:lnTo>
                  <a:pt x="828" y="3388"/>
                </a:lnTo>
                <a:lnTo>
                  <a:pt x="798" y="3403"/>
                </a:lnTo>
                <a:lnTo>
                  <a:pt x="768" y="3417"/>
                </a:lnTo>
                <a:lnTo>
                  <a:pt x="739" y="3430"/>
                </a:lnTo>
                <a:lnTo>
                  <a:pt x="710" y="3443"/>
                </a:lnTo>
                <a:lnTo>
                  <a:pt x="681" y="3454"/>
                </a:lnTo>
                <a:lnTo>
                  <a:pt x="622" y="3476"/>
                </a:lnTo>
                <a:lnTo>
                  <a:pt x="565" y="3494"/>
                </a:lnTo>
                <a:lnTo>
                  <a:pt x="509" y="3511"/>
                </a:lnTo>
                <a:lnTo>
                  <a:pt x="454" y="3524"/>
                </a:lnTo>
                <a:lnTo>
                  <a:pt x="400" y="3536"/>
                </a:lnTo>
                <a:lnTo>
                  <a:pt x="349" y="3546"/>
                </a:lnTo>
                <a:lnTo>
                  <a:pt x="299" y="3554"/>
                </a:lnTo>
                <a:lnTo>
                  <a:pt x="253" y="3561"/>
                </a:lnTo>
                <a:lnTo>
                  <a:pt x="210" y="3566"/>
                </a:lnTo>
                <a:lnTo>
                  <a:pt x="169" y="3570"/>
                </a:lnTo>
                <a:lnTo>
                  <a:pt x="132" y="3573"/>
                </a:lnTo>
                <a:lnTo>
                  <a:pt x="98" y="3574"/>
                </a:lnTo>
                <a:lnTo>
                  <a:pt x="45" y="3576"/>
                </a:lnTo>
                <a:lnTo>
                  <a:pt x="12" y="3575"/>
                </a:lnTo>
                <a:lnTo>
                  <a:pt x="0" y="3575"/>
                </a:lnTo>
                <a:lnTo>
                  <a:pt x="5760" y="357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6" name="千图PPT彼岸天：ID 8661124库_文本框 10"/>
          <p:cNvSpPr txBox="1"/>
          <p:nvPr>
            <p:custDataLst>
              <p:tags r:id="rId8"/>
            </p:custDataLst>
          </p:nvPr>
        </p:nvSpPr>
        <p:spPr bwMode="auto">
          <a:xfrm>
            <a:off x="7720605" y="1230064"/>
            <a:ext cx="42960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en-US" altLang="ko-KR" sz="2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90%</a:t>
            </a:r>
          </a:p>
        </p:txBody>
      </p:sp>
      <p:sp>
        <p:nvSpPr>
          <p:cNvPr id="37" name="千图PPT彼岸天：ID 8661124库_Freeform: Shape 6"/>
          <p:cNvSpPr/>
          <p:nvPr>
            <p:custDataLst>
              <p:tags r:id="rId9"/>
            </p:custDataLst>
          </p:nvPr>
        </p:nvSpPr>
        <p:spPr bwMode="auto">
          <a:xfrm>
            <a:off x="8536543" y="2203694"/>
            <a:ext cx="2556284" cy="1780025"/>
          </a:xfrm>
          <a:custGeom>
            <a:avLst/>
            <a:gdLst>
              <a:gd name="T0" fmla="*/ 5715 w 5760"/>
              <a:gd name="T1" fmla="*/ 3576 h 3576"/>
              <a:gd name="T2" fmla="*/ 5551 w 5760"/>
              <a:gd name="T3" fmla="*/ 3566 h 3576"/>
              <a:gd name="T4" fmla="*/ 5360 w 5760"/>
              <a:gd name="T5" fmla="*/ 3536 h 3576"/>
              <a:gd name="T6" fmla="*/ 5138 w 5760"/>
              <a:gd name="T7" fmla="*/ 3476 h 3576"/>
              <a:gd name="T8" fmla="*/ 4992 w 5760"/>
              <a:gd name="T9" fmla="*/ 3417 h 3576"/>
              <a:gd name="T10" fmla="*/ 4875 w 5760"/>
              <a:gd name="T11" fmla="*/ 3357 h 3576"/>
              <a:gd name="T12" fmla="*/ 4762 w 5760"/>
              <a:gd name="T13" fmla="*/ 3282 h 3576"/>
              <a:gd name="T14" fmla="*/ 4653 w 5760"/>
              <a:gd name="T15" fmla="*/ 3192 h 3576"/>
              <a:gd name="T16" fmla="*/ 4553 w 5760"/>
              <a:gd name="T17" fmla="*/ 3087 h 3576"/>
              <a:gd name="T18" fmla="*/ 4463 w 5760"/>
              <a:gd name="T19" fmla="*/ 2962 h 3576"/>
              <a:gd name="T20" fmla="*/ 4387 w 5760"/>
              <a:gd name="T21" fmla="*/ 2820 h 3576"/>
              <a:gd name="T22" fmla="*/ 4338 w 5760"/>
              <a:gd name="T23" fmla="*/ 2699 h 3576"/>
              <a:gd name="T24" fmla="*/ 4249 w 5760"/>
              <a:gd name="T25" fmla="*/ 2419 h 3576"/>
              <a:gd name="T26" fmla="*/ 4139 w 5760"/>
              <a:gd name="T27" fmla="*/ 1990 h 3576"/>
              <a:gd name="T28" fmla="*/ 3995 w 5760"/>
              <a:gd name="T29" fmla="*/ 1414 h 3576"/>
              <a:gd name="T30" fmla="*/ 3892 w 5760"/>
              <a:gd name="T31" fmla="*/ 1074 h 3576"/>
              <a:gd name="T32" fmla="*/ 3814 w 5760"/>
              <a:gd name="T33" fmla="*/ 859 h 3576"/>
              <a:gd name="T34" fmla="*/ 3725 w 5760"/>
              <a:gd name="T35" fmla="*/ 658 h 3576"/>
              <a:gd name="T36" fmla="*/ 3625 w 5760"/>
              <a:gd name="T37" fmla="*/ 475 h 3576"/>
              <a:gd name="T38" fmla="*/ 3510 w 5760"/>
              <a:gd name="T39" fmla="*/ 317 h 3576"/>
              <a:gd name="T40" fmla="*/ 3381 w 5760"/>
              <a:gd name="T41" fmla="*/ 185 h 3576"/>
              <a:gd name="T42" fmla="*/ 3234 w 5760"/>
              <a:gd name="T43" fmla="*/ 85 h 3576"/>
              <a:gd name="T44" fmla="*/ 3153 w 5760"/>
              <a:gd name="T45" fmla="*/ 49 h 3576"/>
              <a:gd name="T46" fmla="*/ 3067 w 5760"/>
              <a:gd name="T47" fmla="*/ 23 h 3576"/>
              <a:gd name="T48" fmla="*/ 2977 w 5760"/>
              <a:gd name="T49" fmla="*/ 6 h 3576"/>
              <a:gd name="T50" fmla="*/ 2881 w 5760"/>
              <a:gd name="T51" fmla="*/ 0 h 3576"/>
              <a:gd name="T52" fmla="*/ 2807 w 5760"/>
              <a:gd name="T53" fmla="*/ 3 h 3576"/>
              <a:gd name="T54" fmla="*/ 2715 w 5760"/>
              <a:gd name="T55" fmla="*/ 17 h 3576"/>
              <a:gd name="T56" fmla="*/ 2628 w 5760"/>
              <a:gd name="T57" fmla="*/ 41 h 3576"/>
              <a:gd name="T58" fmla="*/ 2546 w 5760"/>
              <a:gd name="T59" fmla="*/ 76 h 3576"/>
              <a:gd name="T60" fmla="*/ 2414 w 5760"/>
              <a:gd name="T61" fmla="*/ 157 h 3576"/>
              <a:gd name="T62" fmla="*/ 2280 w 5760"/>
              <a:gd name="T63" fmla="*/ 281 h 3576"/>
              <a:gd name="T64" fmla="*/ 2162 w 5760"/>
              <a:gd name="T65" fmla="*/ 433 h 3576"/>
              <a:gd name="T66" fmla="*/ 2059 w 5760"/>
              <a:gd name="T67" fmla="*/ 610 h 3576"/>
              <a:gd name="T68" fmla="*/ 1968 w 5760"/>
              <a:gd name="T69" fmla="*/ 807 h 3576"/>
              <a:gd name="T70" fmla="*/ 1888 w 5760"/>
              <a:gd name="T71" fmla="*/ 1019 h 3576"/>
              <a:gd name="T72" fmla="*/ 1799 w 5760"/>
              <a:gd name="T73" fmla="*/ 1300 h 3576"/>
              <a:gd name="T74" fmla="*/ 1677 w 5760"/>
              <a:gd name="T75" fmla="*/ 1762 h 3576"/>
              <a:gd name="T76" fmla="*/ 1539 w 5760"/>
              <a:gd name="T77" fmla="*/ 2316 h 3576"/>
              <a:gd name="T78" fmla="*/ 1438 w 5760"/>
              <a:gd name="T79" fmla="*/ 2656 h 3576"/>
              <a:gd name="T80" fmla="*/ 1391 w 5760"/>
              <a:gd name="T81" fmla="*/ 2781 h 3576"/>
              <a:gd name="T82" fmla="*/ 1318 w 5760"/>
              <a:gd name="T83" fmla="*/ 2929 h 3576"/>
              <a:gd name="T84" fmla="*/ 1231 w 5760"/>
              <a:gd name="T85" fmla="*/ 3057 h 3576"/>
              <a:gd name="T86" fmla="*/ 1133 w 5760"/>
              <a:gd name="T87" fmla="*/ 3168 h 3576"/>
              <a:gd name="T88" fmla="*/ 1026 w 5760"/>
              <a:gd name="T89" fmla="*/ 3261 h 3576"/>
              <a:gd name="T90" fmla="*/ 914 w 5760"/>
              <a:gd name="T91" fmla="*/ 3339 h 3576"/>
              <a:gd name="T92" fmla="*/ 798 w 5760"/>
              <a:gd name="T93" fmla="*/ 3403 h 3576"/>
              <a:gd name="T94" fmla="*/ 681 w 5760"/>
              <a:gd name="T95" fmla="*/ 3454 h 3576"/>
              <a:gd name="T96" fmla="*/ 454 w 5760"/>
              <a:gd name="T97" fmla="*/ 3524 h 3576"/>
              <a:gd name="T98" fmla="*/ 253 w 5760"/>
              <a:gd name="T99" fmla="*/ 3561 h 3576"/>
              <a:gd name="T100" fmla="*/ 98 w 5760"/>
              <a:gd name="T101" fmla="*/ 3574 h 3576"/>
              <a:gd name="T102" fmla="*/ 5760 w 5760"/>
              <a:gd name="T103" fmla="*/ 3575 h 3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5760" h="3576">
                <a:moveTo>
                  <a:pt x="5760" y="3575"/>
                </a:moveTo>
                <a:lnTo>
                  <a:pt x="5760" y="3575"/>
                </a:lnTo>
                <a:lnTo>
                  <a:pt x="5748" y="3575"/>
                </a:lnTo>
                <a:lnTo>
                  <a:pt x="5715" y="3576"/>
                </a:lnTo>
                <a:lnTo>
                  <a:pt x="5662" y="3574"/>
                </a:lnTo>
                <a:lnTo>
                  <a:pt x="5628" y="3573"/>
                </a:lnTo>
                <a:lnTo>
                  <a:pt x="5591" y="3570"/>
                </a:lnTo>
                <a:lnTo>
                  <a:pt x="5551" y="3566"/>
                </a:lnTo>
                <a:lnTo>
                  <a:pt x="5507" y="3561"/>
                </a:lnTo>
                <a:lnTo>
                  <a:pt x="5461" y="3554"/>
                </a:lnTo>
                <a:lnTo>
                  <a:pt x="5412" y="3546"/>
                </a:lnTo>
                <a:lnTo>
                  <a:pt x="5360" y="3536"/>
                </a:lnTo>
                <a:lnTo>
                  <a:pt x="5306" y="3524"/>
                </a:lnTo>
                <a:lnTo>
                  <a:pt x="5251" y="3511"/>
                </a:lnTo>
                <a:lnTo>
                  <a:pt x="5195" y="3494"/>
                </a:lnTo>
                <a:lnTo>
                  <a:pt x="5138" y="3476"/>
                </a:lnTo>
                <a:lnTo>
                  <a:pt x="5079" y="3454"/>
                </a:lnTo>
                <a:lnTo>
                  <a:pt x="5050" y="3443"/>
                </a:lnTo>
                <a:lnTo>
                  <a:pt x="5021" y="3430"/>
                </a:lnTo>
                <a:lnTo>
                  <a:pt x="4992" y="3417"/>
                </a:lnTo>
                <a:lnTo>
                  <a:pt x="4963" y="3403"/>
                </a:lnTo>
                <a:lnTo>
                  <a:pt x="4933" y="3388"/>
                </a:lnTo>
                <a:lnTo>
                  <a:pt x="4904" y="3373"/>
                </a:lnTo>
                <a:lnTo>
                  <a:pt x="4875" y="3357"/>
                </a:lnTo>
                <a:lnTo>
                  <a:pt x="4846" y="3339"/>
                </a:lnTo>
                <a:lnTo>
                  <a:pt x="4818" y="3321"/>
                </a:lnTo>
                <a:lnTo>
                  <a:pt x="4790" y="3302"/>
                </a:lnTo>
                <a:lnTo>
                  <a:pt x="4762" y="3282"/>
                </a:lnTo>
                <a:lnTo>
                  <a:pt x="4734" y="3261"/>
                </a:lnTo>
                <a:lnTo>
                  <a:pt x="4707" y="3239"/>
                </a:lnTo>
                <a:lnTo>
                  <a:pt x="4680" y="3216"/>
                </a:lnTo>
                <a:lnTo>
                  <a:pt x="4653" y="3192"/>
                </a:lnTo>
                <a:lnTo>
                  <a:pt x="4627" y="3168"/>
                </a:lnTo>
                <a:lnTo>
                  <a:pt x="4602" y="3142"/>
                </a:lnTo>
                <a:lnTo>
                  <a:pt x="4577" y="3115"/>
                </a:lnTo>
                <a:lnTo>
                  <a:pt x="4553" y="3087"/>
                </a:lnTo>
                <a:lnTo>
                  <a:pt x="4529" y="3057"/>
                </a:lnTo>
                <a:lnTo>
                  <a:pt x="4507" y="3027"/>
                </a:lnTo>
                <a:lnTo>
                  <a:pt x="4484" y="2996"/>
                </a:lnTo>
                <a:lnTo>
                  <a:pt x="4463" y="2962"/>
                </a:lnTo>
                <a:lnTo>
                  <a:pt x="4443" y="2929"/>
                </a:lnTo>
                <a:lnTo>
                  <a:pt x="4423" y="2893"/>
                </a:lnTo>
                <a:lnTo>
                  <a:pt x="4404" y="2858"/>
                </a:lnTo>
                <a:lnTo>
                  <a:pt x="4387" y="2820"/>
                </a:lnTo>
                <a:lnTo>
                  <a:pt x="4369" y="2781"/>
                </a:lnTo>
                <a:lnTo>
                  <a:pt x="4369" y="2781"/>
                </a:lnTo>
                <a:lnTo>
                  <a:pt x="4353" y="2741"/>
                </a:lnTo>
                <a:lnTo>
                  <a:pt x="4338" y="2699"/>
                </a:lnTo>
                <a:lnTo>
                  <a:pt x="4322" y="2656"/>
                </a:lnTo>
                <a:lnTo>
                  <a:pt x="4308" y="2610"/>
                </a:lnTo>
                <a:lnTo>
                  <a:pt x="4278" y="2517"/>
                </a:lnTo>
                <a:lnTo>
                  <a:pt x="4249" y="2419"/>
                </a:lnTo>
                <a:lnTo>
                  <a:pt x="4221" y="2316"/>
                </a:lnTo>
                <a:lnTo>
                  <a:pt x="4194" y="2210"/>
                </a:lnTo>
                <a:lnTo>
                  <a:pt x="4166" y="2101"/>
                </a:lnTo>
                <a:lnTo>
                  <a:pt x="4139" y="1990"/>
                </a:lnTo>
                <a:lnTo>
                  <a:pt x="4083" y="1762"/>
                </a:lnTo>
                <a:lnTo>
                  <a:pt x="4055" y="1646"/>
                </a:lnTo>
                <a:lnTo>
                  <a:pt x="4025" y="1530"/>
                </a:lnTo>
                <a:lnTo>
                  <a:pt x="3995" y="1414"/>
                </a:lnTo>
                <a:lnTo>
                  <a:pt x="3962" y="1300"/>
                </a:lnTo>
                <a:lnTo>
                  <a:pt x="3928" y="1186"/>
                </a:lnTo>
                <a:lnTo>
                  <a:pt x="3910" y="1130"/>
                </a:lnTo>
                <a:lnTo>
                  <a:pt x="3892" y="1074"/>
                </a:lnTo>
                <a:lnTo>
                  <a:pt x="3873" y="1019"/>
                </a:lnTo>
                <a:lnTo>
                  <a:pt x="3854" y="965"/>
                </a:lnTo>
                <a:lnTo>
                  <a:pt x="3834" y="912"/>
                </a:lnTo>
                <a:lnTo>
                  <a:pt x="3814" y="859"/>
                </a:lnTo>
                <a:lnTo>
                  <a:pt x="3792" y="807"/>
                </a:lnTo>
                <a:lnTo>
                  <a:pt x="3771" y="756"/>
                </a:lnTo>
                <a:lnTo>
                  <a:pt x="3748" y="707"/>
                </a:lnTo>
                <a:lnTo>
                  <a:pt x="3725" y="658"/>
                </a:lnTo>
                <a:lnTo>
                  <a:pt x="3702" y="610"/>
                </a:lnTo>
                <a:lnTo>
                  <a:pt x="3677" y="564"/>
                </a:lnTo>
                <a:lnTo>
                  <a:pt x="3651" y="519"/>
                </a:lnTo>
                <a:lnTo>
                  <a:pt x="3625" y="475"/>
                </a:lnTo>
                <a:lnTo>
                  <a:pt x="3598" y="433"/>
                </a:lnTo>
                <a:lnTo>
                  <a:pt x="3570" y="392"/>
                </a:lnTo>
                <a:lnTo>
                  <a:pt x="3541" y="353"/>
                </a:lnTo>
                <a:lnTo>
                  <a:pt x="3510" y="317"/>
                </a:lnTo>
                <a:lnTo>
                  <a:pt x="3480" y="281"/>
                </a:lnTo>
                <a:lnTo>
                  <a:pt x="3448" y="246"/>
                </a:lnTo>
                <a:lnTo>
                  <a:pt x="3415" y="215"/>
                </a:lnTo>
                <a:lnTo>
                  <a:pt x="3381" y="185"/>
                </a:lnTo>
                <a:lnTo>
                  <a:pt x="3346" y="157"/>
                </a:lnTo>
                <a:lnTo>
                  <a:pt x="3309" y="131"/>
                </a:lnTo>
                <a:lnTo>
                  <a:pt x="3273" y="107"/>
                </a:lnTo>
                <a:lnTo>
                  <a:pt x="3234" y="85"/>
                </a:lnTo>
                <a:lnTo>
                  <a:pt x="3214" y="76"/>
                </a:lnTo>
                <a:lnTo>
                  <a:pt x="3194" y="66"/>
                </a:lnTo>
                <a:lnTo>
                  <a:pt x="3174" y="57"/>
                </a:lnTo>
                <a:lnTo>
                  <a:pt x="3153" y="49"/>
                </a:lnTo>
                <a:lnTo>
                  <a:pt x="3132" y="41"/>
                </a:lnTo>
                <a:lnTo>
                  <a:pt x="3111" y="35"/>
                </a:lnTo>
                <a:lnTo>
                  <a:pt x="3089" y="28"/>
                </a:lnTo>
                <a:lnTo>
                  <a:pt x="3067" y="23"/>
                </a:lnTo>
                <a:lnTo>
                  <a:pt x="3046" y="17"/>
                </a:lnTo>
                <a:lnTo>
                  <a:pt x="3023" y="13"/>
                </a:lnTo>
                <a:lnTo>
                  <a:pt x="2999" y="10"/>
                </a:lnTo>
                <a:lnTo>
                  <a:pt x="2977" y="6"/>
                </a:lnTo>
                <a:lnTo>
                  <a:pt x="2953" y="3"/>
                </a:lnTo>
                <a:lnTo>
                  <a:pt x="2929" y="2"/>
                </a:lnTo>
                <a:lnTo>
                  <a:pt x="2904" y="1"/>
                </a:lnTo>
                <a:lnTo>
                  <a:pt x="2881" y="0"/>
                </a:lnTo>
                <a:lnTo>
                  <a:pt x="2881" y="0"/>
                </a:lnTo>
                <a:lnTo>
                  <a:pt x="2856" y="1"/>
                </a:lnTo>
                <a:lnTo>
                  <a:pt x="2831" y="2"/>
                </a:lnTo>
                <a:lnTo>
                  <a:pt x="2807" y="3"/>
                </a:lnTo>
                <a:lnTo>
                  <a:pt x="2783" y="6"/>
                </a:lnTo>
                <a:lnTo>
                  <a:pt x="2761" y="10"/>
                </a:lnTo>
                <a:lnTo>
                  <a:pt x="2738" y="13"/>
                </a:lnTo>
                <a:lnTo>
                  <a:pt x="2715" y="17"/>
                </a:lnTo>
                <a:lnTo>
                  <a:pt x="2693" y="23"/>
                </a:lnTo>
                <a:lnTo>
                  <a:pt x="2671" y="28"/>
                </a:lnTo>
                <a:lnTo>
                  <a:pt x="2649" y="35"/>
                </a:lnTo>
                <a:lnTo>
                  <a:pt x="2628" y="41"/>
                </a:lnTo>
                <a:lnTo>
                  <a:pt x="2607" y="49"/>
                </a:lnTo>
                <a:lnTo>
                  <a:pt x="2587" y="57"/>
                </a:lnTo>
                <a:lnTo>
                  <a:pt x="2566" y="66"/>
                </a:lnTo>
                <a:lnTo>
                  <a:pt x="2546" y="76"/>
                </a:lnTo>
                <a:lnTo>
                  <a:pt x="2526" y="85"/>
                </a:lnTo>
                <a:lnTo>
                  <a:pt x="2487" y="107"/>
                </a:lnTo>
                <a:lnTo>
                  <a:pt x="2451" y="131"/>
                </a:lnTo>
                <a:lnTo>
                  <a:pt x="2414" y="157"/>
                </a:lnTo>
                <a:lnTo>
                  <a:pt x="2379" y="185"/>
                </a:lnTo>
                <a:lnTo>
                  <a:pt x="2345" y="215"/>
                </a:lnTo>
                <a:lnTo>
                  <a:pt x="2312" y="246"/>
                </a:lnTo>
                <a:lnTo>
                  <a:pt x="2280" y="281"/>
                </a:lnTo>
                <a:lnTo>
                  <a:pt x="2250" y="317"/>
                </a:lnTo>
                <a:lnTo>
                  <a:pt x="2219" y="353"/>
                </a:lnTo>
                <a:lnTo>
                  <a:pt x="2190" y="392"/>
                </a:lnTo>
                <a:lnTo>
                  <a:pt x="2162" y="433"/>
                </a:lnTo>
                <a:lnTo>
                  <a:pt x="2135" y="475"/>
                </a:lnTo>
                <a:lnTo>
                  <a:pt x="2109" y="519"/>
                </a:lnTo>
                <a:lnTo>
                  <a:pt x="2083" y="564"/>
                </a:lnTo>
                <a:lnTo>
                  <a:pt x="2059" y="610"/>
                </a:lnTo>
                <a:lnTo>
                  <a:pt x="2035" y="658"/>
                </a:lnTo>
                <a:lnTo>
                  <a:pt x="2012" y="707"/>
                </a:lnTo>
                <a:lnTo>
                  <a:pt x="1989" y="756"/>
                </a:lnTo>
                <a:lnTo>
                  <a:pt x="1968" y="807"/>
                </a:lnTo>
                <a:lnTo>
                  <a:pt x="1947" y="859"/>
                </a:lnTo>
                <a:lnTo>
                  <a:pt x="1926" y="912"/>
                </a:lnTo>
                <a:lnTo>
                  <a:pt x="1906" y="965"/>
                </a:lnTo>
                <a:lnTo>
                  <a:pt x="1888" y="1019"/>
                </a:lnTo>
                <a:lnTo>
                  <a:pt x="1868" y="1074"/>
                </a:lnTo>
                <a:lnTo>
                  <a:pt x="1850" y="1130"/>
                </a:lnTo>
                <a:lnTo>
                  <a:pt x="1832" y="1186"/>
                </a:lnTo>
                <a:lnTo>
                  <a:pt x="1799" y="1300"/>
                </a:lnTo>
                <a:lnTo>
                  <a:pt x="1767" y="1414"/>
                </a:lnTo>
                <a:lnTo>
                  <a:pt x="1735" y="1530"/>
                </a:lnTo>
                <a:lnTo>
                  <a:pt x="1706" y="1646"/>
                </a:lnTo>
                <a:lnTo>
                  <a:pt x="1677" y="1762"/>
                </a:lnTo>
                <a:lnTo>
                  <a:pt x="1621" y="1990"/>
                </a:lnTo>
                <a:lnTo>
                  <a:pt x="1594" y="2101"/>
                </a:lnTo>
                <a:lnTo>
                  <a:pt x="1567" y="2210"/>
                </a:lnTo>
                <a:lnTo>
                  <a:pt x="1539" y="2316"/>
                </a:lnTo>
                <a:lnTo>
                  <a:pt x="1511" y="2419"/>
                </a:lnTo>
                <a:lnTo>
                  <a:pt x="1482" y="2517"/>
                </a:lnTo>
                <a:lnTo>
                  <a:pt x="1453" y="2610"/>
                </a:lnTo>
                <a:lnTo>
                  <a:pt x="1438" y="2656"/>
                </a:lnTo>
                <a:lnTo>
                  <a:pt x="1422" y="2699"/>
                </a:lnTo>
                <a:lnTo>
                  <a:pt x="1407" y="2741"/>
                </a:lnTo>
                <a:lnTo>
                  <a:pt x="1391" y="2781"/>
                </a:lnTo>
                <a:lnTo>
                  <a:pt x="1391" y="2781"/>
                </a:lnTo>
                <a:lnTo>
                  <a:pt x="1373" y="2820"/>
                </a:lnTo>
                <a:lnTo>
                  <a:pt x="1356" y="2858"/>
                </a:lnTo>
                <a:lnTo>
                  <a:pt x="1338" y="2893"/>
                </a:lnTo>
                <a:lnTo>
                  <a:pt x="1318" y="2929"/>
                </a:lnTo>
                <a:lnTo>
                  <a:pt x="1298" y="2962"/>
                </a:lnTo>
                <a:lnTo>
                  <a:pt x="1276" y="2996"/>
                </a:lnTo>
                <a:lnTo>
                  <a:pt x="1253" y="3027"/>
                </a:lnTo>
                <a:lnTo>
                  <a:pt x="1231" y="3057"/>
                </a:lnTo>
                <a:lnTo>
                  <a:pt x="1208" y="3087"/>
                </a:lnTo>
                <a:lnTo>
                  <a:pt x="1183" y="3115"/>
                </a:lnTo>
                <a:lnTo>
                  <a:pt x="1158" y="3142"/>
                </a:lnTo>
                <a:lnTo>
                  <a:pt x="1133" y="3168"/>
                </a:lnTo>
                <a:lnTo>
                  <a:pt x="1107" y="3192"/>
                </a:lnTo>
                <a:lnTo>
                  <a:pt x="1080" y="3216"/>
                </a:lnTo>
                <a:lnTo>
                  <a:pt x="1055" y="3239"/>
                </a:lnTo>
                <a:lnTo>
                  <a:pt x="1026" y="3261"/>
                </a:lnTo>
                <a:lnTo>
                  <a:pt x="999" y="3282"/>
                </a:lnTo>
                <a:lnTo>
                  <a:pt x="971" y="3302"/>
                </a:lnTo>
                <a:lnTo>
                  <a:pt x="942" y="3321"/>
                </a:lnTo>
                <a:lnTo>
                  <a:pt x="914" y="3339"/>
                </a:lnTo>
                <a:lnTo>
                  <a:pt x="885" y="3357"/>
                </a:lnTo>
                <a:lnTo>
                  <a:pt x="857" y="3373"/>
                </a:lnTo>
                <a:lnTo>
                  <a:pt x="828" y="3388"/>
                </a:lnTo>
                <a:lnTo>
                  <a:pt x="798" y="3403"/>
                </a:lnTo>
                <a:lnTo>
                  <a:pt x="768" y="3417"/>
                </a:lnTo>
                <a:lnTo>
                  <a:pt x="739" y="3430"/>
                </a:lnTo>
                <a:lnTo>
                  <a:pt x="710" y="3443"/>
                </a:lnTo>
                <a:lnTo>
                  <a:pt x="681" y="3454"/>
                </a:lnTo>
                <a:lnTo>
                  <a:pt x="622" y="3476"/>
                </a:lnTo>
                <a:lnTo>
                  <a:pt x="565" y="3494"/>
                </a:lnTo>
                <a:lnTo>
                  <a:pt x="509" y="3511"/>
                </a:lnTo>
                <a:lnTo>
                  <a:pt x="454" y="3524"/>
                </a:lnTo>
                <a:lnTo>
                  <a:pt x="400" y="3536"/>
                </a:lnTo>
                <a:lnTo>
                  <a:pt x="349" y="3546"/>
                </a:lnTo>
                <a:lnTo>
                  <a:pt x="299" y="3554"/>
                </a:lnTo>
                <a:lnTo>
                  <a:pt x="253" y="3561"/>
                </a:lnTo>
                <a:lnTo>
                  <a:pt x="210" y="3566"/>
                </a:lnTo>
                <a:lnTo>
                  <a:pt x="169" y="3570"/>
                </a:lnTo>
                <a:lnTo>
                  <a:pt x="132" y="3573"/>
                </a:lnTo>
                <a:lnTo>
                  <a:pt x="98" y="3574"/>
                </a:lnTo>
                <a:lnTo>
                  <a:pt x="45" y="3576"/>
                </a:lnTo>
                <a:lnTo>
                  <a:pt x="12" y="3575"/>
                </a:lnTo>
                <a:lnTo>
                  <a:pt x="0" y="3575"/>
                </a:lnTo>
                <a:lnTo>
                  <a:pt x="5760" y="35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38" name="千图PPT彼岸天：ID 8661124库_文本框 11"/>
          <p:cNvSpPr txBox="1"/>
          <p:nvPr>
            <p:custDataLst>
              <p:tags r:id="rId10"/>
            </p:custDataLst>
          </p:nvPr>
        </p:nvSpPr>
        <p:spPr bwMode="auto">
          <a:xfrm>
            <a:off x="9623126" y="1698526"/>
            <a:ext cx="383118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t" anchorCtr="0">
            <a:normAutofit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ctr"/>
            <a:r>
              <a:rPr lang="en-US" altLang="ko-KR" sz="2400">
                <a:solidFill>
                  <a:schemeClr val="tx1">
                    <a:lumMod val="85000"/>
                    <a:lumOff val="15000"/>
                  </a:schemeClr>
                </a:solidFill>
                <a:latin typeface="Impact" panose="020B0806030902050204" pitchFamily="34" charset="0"/>
              </a:rPr>
              <a:t>70%</a:t>
            </a:r>
          </a:p>
        </p:txBody>
      </p:sp>
      <p:sp>
        <p:nvSpPr>
          <p:cNvPr id="5" name="千图PPT彼岸天：ID 8661124库_Freeform: Shape 46"/>
          <p:cNvSpPr/>
          <p:nvPr>
            <p:custDataLst>
              <p:tags r:id="rId11"/>
            </p:custDataLst>
          </p:nvPr>
        </p:nvSpPr>
        <p:spPr bwMode="auto">
          <a:xfrm>
            <a:off x="9624384" y="4125872"/>
            <a:ext cx="380602" cy="380602"/>
          </a:xfrm>
          <a:custGeom>
            <a:avLst/>
            <a:gdLst>
              <a:gd name="T0" fmla="*/ 74 w 236"/>
              <a:gd name="T1" fmla="*/ 160 h 236"/>
              <a:gd name="T2" fmla="*/ 93 w 236"/>
              <a:gd name="T3" fmla="*/ 160 h 236"/>
              <a:gd name="T4" fmla="*/ 93 w 236"/>
              <a:gd name="T5" fmla="*/ 103 h 236"/>
              <a:gd name="T6" fmla="*/ 74 w 236"/>
              <a:gd name="T7" fmla="*/ 103 h 236"/>
              <a:gd name="T8" fmla="*/ 74 w 236"/>
              <a:gd name="T9" fmla="*/ 160 h 236"/>
              <a:gd name="T10" fmla="*/ 140 w 236"/>
              <a:gd name="T11" fmla="*/ 102 h 236"/>
              <a:gd name="T12" fmla="*/ 122 w 236"/>
              <a:gd name="T13" fmla="*/ 111 h 236"/>
              <a:gd name="T14" fmla="*/ 122 w 236"/>
              <a:gd name="T15" fmla="*/ 103 h 236"/>
              <a:gd name="T16" fmla="*/ 103 w 236"/>
              <a:gd name="T17" fmla="*/ 103 h 236"/>
              <a:gd name="T18" fmla="*/ 103 w 236"/>
              <a:gd name="T19" fmla="*/ 160 h 236"/>
              <a:gd name="T20" fmla="*/ 122 w 236"/>
              <a:gd name="T21" fmla="*/ 160 h 236"/>
              <a:gd name="T22" fmla="*/ 122 w 236"/>
              <a:gd name="T23" fmla="*/ 128 h 236"/>
              <a:gd name="T24" fmla="*/ 123 w 236"/>
              <a:gd name="T25" fmla="*/ 124 h 236"/>
              <a:gd name="T26" fmla="*/ 133 w 236"/>
              <a:gd name="T27" fmla="*/ 117 h 236"/>
              <a:gd name="T28" fmla="*/ 142 w 236"/>
              <a:gd name="T29" fmla="*/ 130 h 236"/>
              <a:gd name="T30" fmla="*/ 142 w 236"/>
              <a:gd name="T31" fmla="*/ 160 h 236"/>
              <a:gd name="T32" fmla="*/ 161 w 236"/>
              <a:gd name="T33" fmla="*/ 160 h 236"/>
              <a:gd name="T34" fmla="*/ 161 w 236"/>
              <a:gd name="T35" fmla="*/ 160 h 236"/>
              <a:gd name="T36" fmla="*/ 161 w 236"/>
              <a:gd name="T37" fmla="*/ 127 h 236"/>
              <a:gd name="T38" fmla="*/ 140 w 236"/>
              <a:gd name="T39" fmla="*/ 102 h 236"/>
              <a:gd name="T40" fmla="*/ 122 w 236"/>
              <a:gd name="T41" fmla="*/ 111 h 236"/>
              <a:gd name="T42" fmla="*/ 122 w 236"/>
              <a:gd name="T43" fmla="*/ 111 h 236"/>
              <a:gd name="T44" fmla="*/ 122 w 236"/>
              <a:gd name="T45" fmla="*/ 111 h 236"/>
              <a:gd name="T46" fmla="*/ 83 w 236"/>
              <a:gd name="T47" fmla="*/ 75 h 236"/>
              <a:gd name="T48" fmla="*/ 73 w 236"/>
              <a:gd name="T49" fmla="*/ 85 h 236"/>
              <a:gd name="T50" fmla="*/ 83 w 236"/>
              <a:gd name="T51" fmla="*/ 95 h 236"/>
              <a:gd name="T52" fmla="*/ 83 w 236"/>
              <a:gd name="T53" fmla="*/ 95 h 236"/>
              <a:gd name="T54" fmla="*/ 94 w 236"/>
              <a:gd name="T55" fmla="*/ 85 h 236"/>
              <a:gd name="T56" fmla="*/ 83 w 236"/>
              <a:gd name="T57" fmla="*/ 75 h 236"/>
              <a:gd name="T58" fmla="*/ 118 w 236"/>
              <a:gd name="T59" fmla="*/ 0 h 236"/>
              <a:gd name="T60" fmla="*/ 0 w 236"/>
              <a:gd name="T61" fmla="*/ 118 h 236"/>
              <a:gd name="T62" fmla="*/ 118 w 236"/>
              <a:gd name="T63" fmla="*/ 236 h 236"/>
              <a:gd name="T64" fmla="*/ 236 w 236"/>
              <a:gd name="T65" fmla="*/ 118 h 236"/>
              <a:gd name="T66" fmla="*/ 118 w 236"/>
              <a:gd name="T67" fmla="*/ 0 h 236"/>
              <a:gd name="T68" fmla="*/ 181 w 236"/>
              <a:gd name="T69" fmla="*/ 172 h 236"/>
              <a:gd name="T70" fmla="*/ 171 w 236"/>
              <a:gd name="T71" fmla="*/ 181 h 236"/>
              <a:gd name="T72" fmla="*/ 64 w 236"/>
              <a:gd name="T73" fmla="*/ 181 h 236"/>
              <a:gd name="T74" fmla="*/ 55 w 236"/>
              <a:gd name="T75" fmla="*/ 172 h 236"/>
              <a:gd name="T76" fmla="*/ 55 w 236"/>
              <a:gd name="T77" fmla="*/ 63 h 236"/>
              <a:gd name="T78" fmla="*/ 64 w 236"/>
              <a:gd name="T79" fmla="*/ 54 h 236"/>
              <a:gd name="T80" fmla="*/ 171 w 236"/>
              <a:gd name="T81" fmla="*/ 54 h 236"/>
              <a:gd name="T82" fmla="*/ 181 w 236"/>
              <a:gd name="T83" fmla="*/ 63 h 236"/>
              <a:gd name="T84" fmla="*/ 181 w 236"/>
              <a:gd name="T85" fmla="*/ 17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36" h="236">
                <a:moveTo>
                  <a:pt x="74" y="160"/>
                </a:moveTo>
                <a:cubicBezTo>
                  <a:pt x="93" y="160"/>
                  <a:pt x="93" y="160"/>
                  <a:pt x="93" y="160"/>
                </a:cubicBezTo>
                <a:cubicBezTo>
                  <a:pt x="93" y="103"/>
                  <a:pt x="93" y="103"/>
                  <a:pt x="93" y="103"/>
                </a:cubicBezTo>
                <a:cubicBezTo>
                  <a:pt x="74" y="103"/>
                  <a:pt x="74" y="103"/>
                  <a:pt x="74" y="103"/>
                </a:cubicBezTo>
                <a:lnTo>
                  <a:pt x="74" y="160"/>
                </a:lnTo>
                <a:close/>
                <a:moveTo>
                  <a:pt x="140" y="102"/>
                </a:moveTo>
                <a:cubicBezTo>
                  <a:pt x="129" y="102"/>
                  <a:pt x="125" y="107"/>
                  <a:pt x="122" y="111"/>
                </a:cubicBezTo>
                <a:cubicBezTo>
                  <a:pt x="122" y="103"/>
                  <a:pt x="122" y="103"/>
                  <a:pt x="122" y="103"/>
                </a:cubicBezTo>
                <a:cubicBezTo>
                  <a:pt x="103" y="103"/>
                  <a:pt x="103" y="103"/>
                  <a:pt x="103" y="103"/>
                </a:cubicBezTo>
                <a:cubicBezTo>
                  <a:pt x="104" y="108"/>
                  <a:pt x="103" y="160"/>
                  <a:pt x="103" y="160"/>
                </a:cubicBezTo>
                <a:cubicBezTo>
                  <a:pt x="122" y="160"/>
                  <a:pt x="122" y="160"/>
                  <a:pt x="122" y="160"/>
                </a:cubicBezTo>
                <a:cubicBezTo>
                  <a:pt x="122" y="128"/>
                  <a:pt x="122" y="128"/>
                  <a:pt x="122" y="128"/>
                </a:cubicBezTo>
                <a:cubicBezTo>
                  <a:pt x="122" y="127"/>
                  <a:pt x="123" y="125"/>
                  <a:pt x="123" y="124"/>
                </a:cubicBezTo>
                <a:cubicBezTo>
                  <a:pt x="124" y="120"/>
                  <a:pt x="128" y="117"/>
                  <a:pt x="133" y="117"/>
                </a:cubicBezTo>
                <a:cubicBezTo>
                  <a:pt x="140" y="117"/>
                  <a:pt x="142" y="122"/>
                  <a:pt x="142" y="13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27"/>
                  <a:pt x="161" y="127"/>
                  <a:pt x="161" y="127"/>
                </a:cubicBezTo>
                <a:cubicBezTo>
                  <a:pt x="161" y="110"/>
                  <a:pt x="152" y="102"/>
                  <a:pt x="140" y="102"/>
                </a:cubicBezTo>
                <a:close/>
                <a:moveTo>
                  <a:pt x="122" y="111"/>
                </a:moveTo>
                <a:cubicBezTo>
                  <a:pt x="122" y="111"/>
                  <a:pt x="122" y="111"/>
                  <a:pt x="122" y="111"/>
                </a:cubicBezTo>
                <a:cubicBezTo>
                  <a:pt x="122" y="111"/>
                  <a:pt x="122" y="111"/>
                  <a:pt x="122" y="111"/>
                </a:cubicBezTo>
                <a:close/>
                <a:moveTo>
                  <a:pt x="83" y="75"/>
                </a:moveTo>
                <a:cubicBezTo>
                  <a:pt x="77" y="75"/>
                  <a:pt x="73" y="80"/>
                  <a:pt x="73" y="85"/>
                </a:cubicBezTo>
                <a:cubicBezTo>
                  <a:pt x="73" y="91"/>
                  <a:pt x="77" y="95"/>
                  <a:pt x="83" y="95"/>
                </a:cubicBezTo>
                <a:cubicBezTo>
                  <a:pt x="83" y="95"/>
                  <a:pt x="83" y="95"/>
                  <a:pt x="83" y="95"/>
                </a:cubicBezTo>
                <a:cubicBezTo>
                  <a:pt x="90" y="95"/>
                  <a:pt x="94" y="91"/>
                  <a:pt x="94" y="85"/>
                </a:cubicBezTo>
                <a:cubicBezTo>
                  <a:pt x="94" y="80"/>
                  <a:pt x="90" y="75"/>
                  <a:pt x="83" y="75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81" y="172"/>
                </a:moveTo>
                <a:cubicBezTo>
                  <a:pt x="181" y="177"/>
                  <a:pt x="176" y="181"/>
                  <a:pt x="171" y="181"/>
                </a:cubicBezTo>
                <a:cubicBezTo>
                  <a:pt x="64" y="181"/>
                  <a:pt x="64" y="181"/>
                  <a:pt x="64" y="181"/>
                </a:cubicBezTo>
                <a:cubicBezTo>
                  <a:pt x="59" y="181"/>
                  <a:pt x="55" y="177"/>
                  <a:pt x="55" y="172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58"/>
                  <a:pt x="59" y="54"/>
                  <a:pt x="64" y="54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6" y="54"/>
                  <a:pt x="181" y="58"/>
                  <a:pt x="181" y="63"/>
                </a:cubicBezTo>
                <a:cubicBezTo>
                  <a:pt x="181" y="172"/>
                  <a:pt x="181" y="172"/>
                  <a:pt x="181" y="17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6" name="千图PPT彼岸天：ID 8661124库_Freeform: Shape 47"/>
          <p:cNvSpPr/>
          <p:nvPr>
            <p:custDataLst>
              <p:tags r:id="rId12"/>
            </p:custDataLst>
          </p:nvPr>
        </p:nvSpPr>
        <p:spPr bwMode="auto">
          <a:xfrm>
            <a:off x="5844362" y="4125872"/>
            <a:ext cx="380602" cy="380602"/>
          </a:xfrm>
          <a:custGeom>
            <a:avLst/>
            <a:gdLst>
              <a:gd name="T0" fmla="*/ 184 w 260"/>
              <a:gd name="T1" fmla="*/ 106 h 260"/>
              <a:gd name="T2" fmla="*/ 193 w 260"/>
              <a:gd name="T3" fmla="*/ 143 h 260"/>
              <a:gd name="T4" fmla="*/ 117 w 260"/>
              <a:gd name="T5" fmla="*/ 219 h 260"/>
              <a:gd name="T6" fmla="*/ 42 w 260"/>
              <a:gd name="T7" fmla="*/ 143 h 260"/>
              <a:gd name="T8" fmla="*/ 117 w 260"/>
              <a:gd name="T9" fmla="*/ 66 h 260"/>
              <a:gd name="T10" fmla="*/ 154 w 260"/>
              <a:gd name="T11" fmla="*/ 76 h 260"/>
              <a:gd name="T12" fmla="*/ 183 w 260"/>
              <a:gd name="T13" fmla="*/ 46 h 260"/>
              <a:gd name="T14" fmla="*/ 117 w 260"/>
              <a:gd name="T15" fmla="*/ 25 h 260"/>
              <a:gd name="T16" fmla="*/ 0 w 260"/>
              <a:gd name="T17" fmla="*/ 143 h 260"/>
              <a:gd name="T18" fmla="*/ 117 w 260"/>
              <a:gd name="T19" fmla="*/ 260 h 260"/>
              <a:gd name="T20" fmla="*/ 233 w 260"/>
              <a:gd name="T21" fmla="*/ 143 h 260"/>
              <a:gd name="T22" fmla="*/ 213 w 260"/>
              <a:gd name="T23" fmla="*/ 77 h 260"/>
              <a:gd name="T24" fmla="*/ 184 w 260"/>
              <a:gd name="T25" fmla="*/ 106 h 260"/>
              <a:gd name="T26" fmla="*/ 225 w 260"/>
              <a:gd name="T27" fmla="*/ 35 h 260"/>
              <a:gd name="T28" fmla="*/ 225 w 260"/>
              <a:gd name="T29" fmla="*/ 35 h 260"/>
              <a:gd name="T30" fmla="*/ 225 w 260"/>
              <a:gd name="T31" fmla="*/ 0 h 260"/>
              <a:gd name="T32" fmla="*/ 203 w 260"/>
              <a:gd name="T33" fmla="*/ 23 h 260"/>
              <a:gd name="T34" fmla="*/ 203 w 260"/>
              <a:gd name="T35" fmla="*/ 46 h 260"/>
              <a:gd name="T36" fmla="*/ 139 w 260"/>
              <a:gd name="T37" fmla="*/ 111 h 260"/>
              <a:gd name="T38" fmla="*/ 117 w 260"/>
              <a:gd name="T39" fmla="*/ 104 h 260"/>
              <a:gd name="T40" fmla="*/ 79 w 260"/>
              <a:gd name="T41" fmla="*/ 143 h 260"/>
              <a:gd name="T42" fmla="*/ 117 w 260"/>
              <a:gd name="T43" fmla="*/ 181 h 260"/>
              <a:gd name="T44" fmla="*/ 155 w 260"/>
              <a:gd name="T45" fmla="*/ 143 h 260"/>
              <a:gd name="T46" fmla="*/ 150 w 260"/>
              <a:gd name="T47" fmla="*/ 123 h 260"/>
              <a:gd name="T48" fmla="*/ 215 w 260"/>
              <a:gd name="T49" fmla="*/ 58 h 260"/>
              <a:gd name="T50" fmla="*/ 237 w 260"/>
              <a:gd name="T51" fmla="*/ 58 h 260"/>
              <a:gd name="T52" fmla="*/ 260 w 260"/>
              <a:gd name="T53" fmla="*/ 35 h 260"/>
              <a:gd name="T54" fmla="*/ 225 w 260"/>
              <a:gd name="T55" fmla="*/ 35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60" h="260">
                <a:moveTo>
                  <a:pt x="184" y="106"/>
                </a:moveTo>
                <a:cubicBezTo>
                  <a:pt x="190" y="117"/>
                  <a:pt x="193" y="129"/>
                  <a:pt x="193" y="143"/>
                </a:cubicBezTo>
                <a:cubicBezTo>
                  <a:pt x="193" y="185"/>
                  <a:pt x="159" y="219"/>
                  <a:pt x="117" y="219"/>
                </a:cubicBezTo>
                <a:cubicBezTo>
                  <a:pt x="76" y="219"/>
                  <a:pt x="42" y="185"/>
                  <a:pt x="42" y="143"/>
                </a:cubicBezTo>
                <a:cubicBezTo>
                  <a:pt x="42" y="100"/>
                  <a:pt x="76" y="66"/>
                  <a:pt x="117" y="66"/>
                </a:cubicBezTo>
                <a:cubicBezTo>
                  <a:pt x="131" y="66"/>
                  <a:pt x="143" y="70"/>
                  <a:pt x="154" y="76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65" y="33"/>
                  <a:pt x="141" y="25"/>
                  <a:pt x="117" y="25"/>
                </a:cubicBezTo>
                <a:cubicBezTo>
                  <a:pt x="52" y="25"/>
                  <a:pt x="0" y="78"/>
                  <a:pt x="0" y="143"/>
                </a:cubicBezTo>
                <a:cubicBezTo>
                  <a:pt x="0" y="207"/>
                  <a:pt x="52" y="260"/>
                  <a:pt x="117" y="260"/>
                </a:cubicBezTo>
                <a:cubicBezTo>
                  <a:pt x="181" y="260"/>
                  <a:pt x="233" y="207"/>
                  <a:pt x="233" y="143"/>
                </a:cubicBezTo>
                <a:cubicBezTo>
                  <a:pt x="233" y="118"/>
                  <a:pt x="226" y="96"/>
                  <a:pt x="213" y="77"/>
                </a:cubicBezTo>
                <a:cubicBezTo>
                  <a:pt x="184" y="106"/>
                  <a:pt x="184" y="106"/>
                  <a:pt x="184" y="106"/>
                </a:cubicBezTo>
                <a:close/>
                <a:moveTo>
                  <a:pt x="225" y="35"/>
                </a:moveTo>
                <a:cubicBezTo>
                  <a:pt x="225" y="35"/>
                  <a:pt x="225" y="35"/>
                  <a:pt x="225" y="35"/>
                </a:cubicBezTo>
                <a:cubicBezTo>
                  <a:pt x="225" y="0"/>
                  <a:pt x="225" y="0"/>
                  <a:pt x="225" y="0"/>
                </a:cubicBezTo>
                <a:cubicBezTo>
                  <a:pt x="203" y="23"/>
                  <a:pt x="203" y="23"/>
                  <a:pt x="203" y="23"/>
                </a:cubicBezTo>
                <a:cubicBezTo>
                  <a:pt x="203" y="46"/>
                  <a:pt x="203" y="46"/>
                  <a:pt x="203" y="46"/>
                </a:cubicBezTo>
                <a:cubicBezTo>
                  <a:pt x="139" y="111"/>
                  <a:pt x="139" y="111"/>
                  <a:pt x="139" y="111"/>
                </a:cubicBezTo>
                <a:cubicBezTo>
                  <a:pt x="133" y="106"/>
                  <a:pt x="125" y="104"/>
                  <a:pt x="117" y="104"/>
                </a:cubicBezTo>
                <a:cubicBezTo>
                  <a:pt x="96" y="104"/>
                  <a:pt x="79" y="121"/>
                  <a:pt x="79" y="143"/>
                </a:cubicBezTo>
                <a:cubicBezTo>
                  <a:pt x="79" y="164"/>
                  <a:pt x="96" y="181"/>
                  <a:pt x="117" y="181"/>
                </a:cubicBezTo>
                <a:cubicBezTo>
                  <a:pt x="138" y="181"/>
                  <a:pt x="155" y="164"/>
                  <a:pt x="155" y="143"/>
                </a:cubicBezTo>
                <a:cubicBezTo>
                  <a:pt x="155" y="136"/>
                  <a:pt x="154" y="129"/>
                  <a:pt x="150" y="123"/>
                </a:cubicBezTo>
                <a:cubicBezTo>
                  <a:pt x="215" y="58"/>
                  <a:pt x="215" y="58"/>
                  <a:pt x="215" y="58"/>
                </a:cubicBezTo>
                <a:cubicBezTo>
                  <a:pt x="237" y="58"/>
                  <a:pt x="237" y="58"/>
                  <a:pt x="237" y="58"/>
                </a:cubicBezTo>
                <a:cubicBezTo>
                  <a:pt x="260" y="35"/>
                  <a:pt x="260" y="35"/>
                  <a:pt x="260" y="35"/>
                </a:cubicBezTo>
                <a:cubicBezTo>
                  <a:pt x="225" y="35"/>
                  <a:pt x="225" y="35"/>
                  <a:pt x="225" y="3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千图PPT彼岸天：ID 8661124库_Freeform: Shape 48"/>
          <p:cNvSpPr/>
          <p:nvPr>
            <p:custDataLst>
              <p:tags r:id="rId13"/>
            </p:custDataLst>
          </p:nvPr>
        </p:nvSpPr>
        <p:spPr bwMode="auto">
          <a:xfrm>
            <a:off x="7734374" y="4125872"/>
            <a:ext cx="380602" cy="380602"/>
          </a:xfrm>
          <a:custGeom>
            <a:avLst/>
            <a:gdLst>
              <a:gd name="T0" fmla="*/ 0 w 236"/>
              <a:gd name="T1" fmla="*/ 118 h 236"/>
              <a:gd name="T2" fmla="*/ 236 w 236"/>
              <a:gd name="T3" fmla="*/ 118 h 236"/>
              <a:gd name="T4" fmla="*/ 150 w 236"/>
              <a:gd name="T5" fmla="*/ 168 h 236"/>
              <a:gd name="T6" fmla="*/ 128 w 236"/>
              <a:gd name="T7" fmla="*/ 196 h 236"/>
              <a:gd name="T8" fmla="*/ 125 w 236"/>
              <a:gd name="T9" fmla="*/ 199 h 236"/>
              <a:gd name="T10" fmla="*/ 111 w 236"/>
              <a:gd name="T11" fmla="*/ 198 h 236"/>
              <a:gd name="T12" fmla="*/ 110 w 236"/>
              <a:gd name="T13" fmla="*/ 180 h 236"/>
              <a:gd name="T14" fmla="*/ 90 w 236"/>
              <a:gd name="T15" fmla="*/ 173 h 236"/>
              <a:gd name="T16" fmla="*/ 79 w 236"/>
              <a:gd name="T17" fmla="*/ 166 h 236"/>
              <a:gd name="T18" fmla="*/ 78 w 236"/>
              <a:gd name="T19" fmla="*/ 160 h 236"/>
              <a:gd name="T20" fmla="*/ 89 w 236"/>
              <a:gd name="T21" fmla="*/ 147 h 236"/>
              <a:gd name="T22" fmla="*/ 91 w 236"/>
              <a:gd name="T23" fmla="*/ 148 h 236"/>
              <a:gd name="T24" fmla="*/ 119 w 236"/>
              <a:gd name="T25" fmla="*/ 160 h 236"/>
              <a:gd name="T26" fmla="*/ 137 w 236"/>
              <a:gd name="T27" fmla="*/ 145 h 236"/>
              <a:gd name="T28" fmla="*/ 133 w 236"/>
              <a:gd name="T29" fmla="*/ 137 h 236"/>
              <a:gd name="T30" fmla="*/ 122 w 236"/>
              <a:gd name="T31" fmla="*/ 130 h 236"/>
              <a:gd name="T32" fmla="*/ 109 w 236"/>
              <a:gd name="T33" fmla="*/ 125 h 236"/>
              <a:gd name="T34" fmla="*/ 98 w 236"/>
              <a:gd name="T35" fmla="*/ 120 h 236"/>
              <a:gd name="T36" fmla="*/ 89 w 236"/>
              <a:gd name="T37" fmla="*/ 113 h 236"/>
              <a:gd name="T38" fmla="*/ 82 w 236"/>
              <a:gd name="T39" fmla="*/ 103 h 236"/>
              <a:gd name="T40" fmla="*/ 79 w 236"/>
              <a:gd name="T41" fmla="*/ 90 h 236"/>
              <a:gd name="T42" fmla="*/ 110 w 236"/>
              <a:gd name="T43" fmla="*/ 57 h 236"/>
              <a:gd name="T44" fmla="*/ 111 w 236"/>
              <a:gd name="T45" fmla="*/ 38 h 236"/>
              <a:gd name="T46" fmla="*/ 125 w 236"/>
              <a:gd name="T47" fmla="*/ 37 h 236"/>
              <a:gd name="T48" fmla="*/ 128 w 236"/>
              <a:gd name="T49" fmla="*/ 40 h 236"/>
              <a:gd name="T50" fmla="*/ 137 w 236"/>
              <a:gd name="T51" fmla="*/ 58 h 236"/>
              <a:gd name="T52" fmla="*/ 151 w 236"/>
              <a:gd name="T53" fmla="*/ 65 h 236"/>
              <a:gd name="T54" fmla="*/ 155 w 236"/>
              <a:gd name="T55" fmla="*/ 69 h 236"/>
              <a:gd name="T56" fmla="*/ 149 w 236"/>
              <a:gd name="T57" fmla="*/ 85 h 236"/>
              <a:gd name="T58" fmla="*/ 144 w 236"/>
              <a:gd name="T59" fmla="*/ 86 h 236"/>
              <a:gd name="T60" fmla="*/ 140 w 236"/>
              <a:gd name="T61" fmla="*/ 82 h 236"/>
              <a:gd name="T62" fmla="*/ 128 w 236"/>
              <a:gd name="T63" fmla="*/ 77 h 236"/>
              <a:gd name="T64" fmla="*/ 107 w 236"/>
              <a:gd name="T65" fmla="*/ 80 h 236"/>
              <a:gd name="T66" fmla="*/ 102 w 236"/>
              <a:gd name="T67" fmla="*/ 94 h 236"/>
              <a:gd name="T68" fmla="*/ 108 w 236"/>
              <a:gd name="T69" fmla="*/ 101 h 236"/>
              <a:gd name="T70" fmla="*/ 118 w 236"/>
              <a:gd name="T71" fmla="*/ 106 h 236"/>
              <a:gd name="T72" fmla="*/ 132 w 236"/>
              <a:gd name="T73" fmla="*/ 112 h 236"/>
              <a:gd name="T74" fmla="*/ 145 w 236"/>
              <a:gd name="T75" fmla="*/ 119 h 236"/>
              <a:gd name="T76" fmla="*/ 155 w 236"/>
              <a:gd name="T77" fmla="*/ 129 h 236"/>
              <a:gd name="T78" fmla="*/ 159 w 236"/>
              <a:gd name="T79" fmla="*/ 14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moveTo>
                  <a:pt x="150" y="168"/>
                </a:moveTo>
                <a:cubicBezTo>
                  <a:pt x="145" y="175"/>
                  <a:pt x="137" y="179"/>
                  <a:pt x="128" y="180"/>
                </a:cubicBezTo>
                <a:cubicBezTo>
                  <a:pt x="128" y="196"/>
                  <a:pt x="128" y="196"/>
                  <a:pt x="128" y="196"/>
                </a:cubicBezTo>
                <a:cubicBezTo>
                  <a:pt x="128" y="197"/>
                  <a:pt x="127" y="198"/>
                  <a:pt x="127" y="198"/>
                </a:cubicBezTo>
                <a:cubicBezTo>
                  <a:pt x="126" y="199"/>
                  <a:pt x="126" y="199"/>
                  <a:pt x="125" y="199"/>
                </a:cubicBezTo>
                <a:cubicBezTo>
                  <a:pt x="113" y="199"/>
                  <a:pt x="113" y="199"/>
                  <a:pt x="113" y="199"/>
                </a:cubicBezTo>
                <a:cubicBezTo>
                  <a:pt x="112" y="199"/>
                  <a:pt x="111" y="199"/>
                  <a:pt x="111" y="198"/>
                </a:cubicBezTo>
                <a:cubicBezTo>
                  <a:pt x="110" y="197"/>
                  <a:pt x="110" y="197"/>
                  <a:pt x="110" y="196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06" y="180"/>
                  <a:pt x="102" y="179"/>
                  <a:pt x="99" y="177"/>
                </a:cubicBezTo>
                <a:cubicBezTo>
                  <a:pt x="95" y="176"/>
                  <a:pt x="92" y="175"/>
                  <a:pt x="90" y="173"/>
                </a:cubicBezTo>
                <a:cubicBezTo>
                  <a:pt x="88" y="172"/>
                  <a:pt x="85" y="171"/>
                  <a:pt x="83" y="169"/>
                </a:cubicBezTo>
                <a:cubicBezTo>
                  <a:pt x="81" y="168"/>
                  <a:pt x="80" y="166"/>
                  <a:pt x="79" y="166"/>
                </a:cubicBezTo>
                <a:cubicBezTo>
                  <a:pt x="79" y="165"/>
                  <a:pt x="78" y="164"/>
                  <a:pt x="78" y="164"/>
                </a:cubicBezTo>
                <a:cubicBezTo>
                  <a:pt x="77" y="163"/>
                  <a:pt x="77" y="162"/>
                  <a:pt x="78" y="160"/>
                </a:cubicBezTo>
                <a:cubicBezTo>
                  <a:pt x="87" y="148"/>
                  <a:pt x="87" y="148"/>
                  <a:pt x="87" y="148"/>
                </a:cubicBezTo>
                <a:cubicBezTo>
                  <a:pt x="87" y="148"/>
                  <a:pt x="88" y="147"/>
                  <a:pt x="89" y="147"/>
                </a:cubicBezTo>
                <a:cubicBezTo>
                  <a:pt x="90" y="147"/>
                  <a:pt x="90" y="147"/>
                  <a:pt x="91" y="148"/>
                </a:cubicBezTo>
                <a:cubicBezTo>
                  <a:pt x="91" y="148"/>
                  <a:pt x="91" y="148"/>
                  <a:pt x="91" y="148"/>
                </a:cubicBezTo>
                <a:cubicBezTo>
                  <a:pt x="98" y="154"/>
                  <a:pt x="105" y="158"/>
                  <a:pt x="112" y="159"/>
                </a:cubicBezTo>
                <a:cubicBezTo>
                  <a:pt x="115" y="160"/>
                  <a:pt x="117" y="160"/>
                  <a:pt x="119" y="160"/>
                </a:cubicBezTo>
                <a:cubicBezTo>
                  <a:pt x="124" y="160"/>
                  <a:pt x="128" y="159"/>
                  <a:pt x="131" y="156"/>
                </a:cubicBezTo>
                <a:cubicBezTo>
                  <a:pt x="135" y="154"/>
                  <a:pt x="137" y="150"/>
                  <a:pt x="137" y="145"/>
                </a:cubicBezTo>
                <a:cubicBezTo>
                  <a:pt x="137" y="144"/>
                  <a:pt x="136" y="142"/>
                  <a:pt x="136" y="140"/>
                </a:cubicBezTo>
                <a:cubicBezTo>
                  <a:pt x="135" y="139"/>
                  <a:pt x="134" y="138"/>
                  <a:pt x="133" y="137"/>
                </a:cubicBezTo>
                <a:cubicBezTo>
                  <a:pt x="132" y="136"/>
                  <a:pt x="130" y="135"/>
                  <a:pt x="127" y="133"/>
                </a:cubicBezTo>
                <a:cubicBezTo>
                  <a:pt x="125" y="132"/>
                  <a:pt x="123" y="131"/>
                  <a:pt x="122" y="130"/>
                </a:cubicBezTo>
                <a:cubicBezTo>
                  <a:pt x="120" y="130"/>
                  <a:pt x="118" y="129"/>
                  <a:pt x="115" y="128"/>
                </a:cubicBezTo>
                <a:cubicBezTo>
                  <a:pt x="112" y="127"/>
                  <a:pt x="110" y="126"/>
                  <a:pt x="109" y="125"/>
                </a:cubicBezTo>
                <a:cubicBezTo>
                  <a:pt x="108" y="125"/>
                  <a:pt x="106" y="124"/>
                  <a:pt x="104" y="123"/>
                </a:cubicBezTo>
                <a:cubicBezTo>
                  <a:pt x="101" y="122"/>
                  <a:pt x="100" y="121"/>
                  <a:pt x="98" y="120"/>
                </a:cubicBezTo>
                <a:cubicBezTo>
                  <a:pt x="97" y="119"/>
                  <a:pt x="95" y="118"/>
                  <a:pt x="93" y="117"/>
                </a:cubicBezTo>
                <a:cubicBezTo>
                  <a:pt x="91" y="116"/>
                  <a:pt x="90" y="114"/>
                  <a:pt x="89" y="113"/>
                </a:cubicBezTo>
                <a:cubicBezTo>
                  <a:pt x="87" y="112"/>
                  <a:pt x="86" y="110"/>
                  <a:pt x="85" y="109"/>
                </a:cubicBezTo>
                <a:cubicBezTo>
                  <a:pt x="83" y="107"/>
                  <a:pt x="82" y="105"/>
                  <a:pt x="82" y="103"/>
                </a:cubicBezTo>
                <a:cubicBezTo>
                  <a:pt x="81" y="102"/>
                  <a:pt x="80" y="100"/>
                  <a:pt x="80" y="97"/>
                </a:cubicBezTo>
                <a:cubicBezTo>
                  <a:pt x="79" y="95"/>
                  <a:pt x="79" y="93"/>
                  <a:pt x="79" y="90"/>
                </a:cubicBezTo>
                <a:cubicBezTo>
                  <a:pt x="79" y="82"/>
                  <a:pt x="82" y="75"/>
                  <a:pt x="88" y="69"/>
                </a:cubicBezTo>
                <a:cubicBezTo>
                  <a:pt x="93" y="62"/>
                  <a:pt x="101" y="58"/>
                  <a:pt x="110" y="57"/>
                </a:cubicBezTo>
                <a:cubicBezTo>
                  <a:pt x="110" y="40"/>
                  <a:pt x="110" y="40"/>
                  <a:pt x="110" y="40"/>
                </a:cubicBezTo>
                <a:cubicBezTo>
                  <a:pt x="110" y="40"/>
                  <a:pt x="110" y="39"/>
                  <a:pt x="111" y="38"/>
                </a:cubicBezTo>
                <a:cubicBezTo>
                  <a:pt x="111" y="38"/>
                  <a:pt x="112" y="37"/>
                  <a:pt x="113" y="37"/>
                </a:cubicBezTo>
                <a:cubicBezTo>
                  <a:pt x="125" y="37"/>
                  <a:pt x="125" y="37"/>
                  <a:pt x="125" y="37"/>
                </a:cubicBezTo>
                <a:cubicBezTo>
                  <a:pt x="126" y="37"/>
                  <a:pt x="126" y="38"/>
                  <a:pt x="127" y="38"/>
                </a:cubicBezTo>
                <a:cubicBezTo>
                  <a:pt x="127" y="39"/>
                  <a:pt x="128" y="39"/>
                  <a:pt x="128" y="40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31" y="57"/>
                  <a:pt x="134" y="57"/>
                  <a:pt x="137" y="58"/>
                </a:cubicBezTo>
                <a:cubicBezTo>
                  <a:pt x="140" y="59"/>
                  <a:pt x="143" y="60"/>
                  <a:pt x="145" y="61"/>
                </a:cubicBezTo>
                <a:cubicBezTo>
                  <a:pt x="147" y="62"/>
                  <a:pt x="149" y="63"/>
                  <a:pt x="151" y="65"/>
                </a:cubicBezTo>
                <a:cubicBezTo>
                  <a:pt x="152" y="66"/>
                  <a:pt x="153" y="67"/>
                  <a:pt x="154" y="67"/>
                </a:cubicBezTo>
                <a:cubicBezTo>
                  <a:pt x="155" y="68"/>
                  <a:pt x="155" y="68"/>
                  <a:pt x="155" y="69"/>
                </a:cubicBezTo>
                <a:cubicBezTo>
                  <a:pt x="156" y="70"/>
                  <a:pt x="156" y="71"/>
                  <a:pt x="156" y="72"/>
                </a:cubicBezTo>
                <a:cubicBezTo>
                  <a:pt x="149" y="85"/>
                  <a:pt x="149" y="85"/>
                  <a:pt x="149" y="85"/>
                </a:cubicBezTo>
                <a:cubicBezTo>
                  <a:pt x="148" y="86"/>
                  <a:pt x="148" y="86"/>
                  <a:pt x="147" y="87"/>
                </a:cubicBezTo>
                <a:cubicBezTo>
                  <a:pt x="146" y="87"/>
                  <a:pt x="145" y="86"/>
                  <a:pt x="144" y="86"/>
                </a:cubicBezTo>
                <a:cubicBezTo>
                  <a:pt x="144" y="86"/>
                  <a:pt x="144" y="85"/>
                  <a:pt x="143" y="85"/>
                </a:cubicBezTo>
                <a:cubicBezTo>
                  <a:pt x="142" y="84"/>
                  <a:pt x="141" y="83"/>
                  <a:pt x="140" y="82"/>
                </a:cubicBezTo>
                <a:cubicBezTo>
                  <a:pt x="138" y="81"/>
                  <a:pt x="136" y="80"/>
                  <a:pt x="134" y="80"/>
                </a:cubicBezTo>
                <a:cubicBezTo>
                  <a:pt x="133" y="79"/>
                  <a:pt x="130" y="78"/>
                  <a:pt x="128" y="77"/>
                </a:cubicBezTo>
                <a:cubicBezTo>
                  <a:pt x="125" y="77"/>
                  <a:pt x="123" y="76"/>
                  <a:pt x="120" y="76"/>
                </a:cubicBezTo>
                <a:cubicBezTo>
                  <a:pt x="115" y="76"/>
                  <a:pt x="110" y="77"/>
                  <a:pt x="107" y="80"/>
                </a:cubicBezTo>
                <a:cubicBezTo>
                  <a:pt x="103" y="83"/>
                  <a:pt x="101" y="86"/>
                  <a:pt x="101" y="90"/>
                </a:cubicBezTo>
                <a:cubicBezTo>
                  <a:pt x="101" y="92"/>
                  <a:pt x="102" y="93"/>
                  <a:pt x="102" y="94"/>
                </a:cubicBezTo>
                <a:cubicBezTo>
                  <a:pt x="103" y="96"/>
                  <a:pt x="103" y="97"/>
                  <a:pt x="105" y="98"/>
                </a:cubicBezTo>
                <a:cubicBezTo>
                  <a:pt x="106" y="99"/>
                  <a:pt x="107" y="100"/>
                  <a:pt x="108" y="101"/>
                </a:cubicBezTo>
                <a:cubicBezTo>
                  <a:pt x="109" y="102"/>
                  <a:pt x="111" y="103"/>
                  <a:pt x="113" y="104"/>
                </a:cubicBezTo>
                <a:cubicBezTo>
                  <a:pt x="115" y="105"/>
                  <a:pt x="117" y="106"/>
                  <a:pt x="118" y="106"/>
                </a:cubicBezTo>
                <a:cubicBezTo>
                  <a:pt x="120" y="107"/>
                  <a:pt x="122" y="108"/>
                  <a:pt x="125" y="109"/>
                </a:cubicBezTo>
                <a:cubicBezTo>
                  <a:pt x="128" y="110"/>
                  <a:pt x="130" y="111"/>
                  <a:pt x="132" y="112"/>
                </a:cubicBezTo>
                <a:cubicBezTo>
                  <a:pt x="133" y="112"/>
                  <a:pt x="136" y="113"/>
                  <a:pt x="138" y="115"/>
                </a:cubicBezTo>
                <a:cubicBezTo>
                  <a:pt x="141" y="116"/>
                  <a:pt x="143" y="117"/>
                  <a:pt x="145" y="119"/>
                </a:cubicBezTo>
                <a:cubicBezTo>
                  <a:pt x="147" y="120"/>
                  <a:pt x="149" y="121"/>
                  <a:pt x="151" y="123"/>
                </a:cubicBezTo>
                <a:cubicBezTo>
                  <a:pt x="153" y="125"/>
                  <a:pt x="154" y="127"/>
                  <a:pt x="155" y="129"/>
                </a:cubicBezTo>
                <a:cubicBezTo>
                  <a:pt x="156" y="131"/>
                  <a:pt x="157" y="133"/>
                  <a:pt x="158" y="136"/>
                </a:cubicBezTo>
                <a:cubicBezTo>
                  <a:pt x="159" y="138"/>
                  <a:pt x="159" y="141"/>
                  <a:pt x="159" y="144"/>
                </a:cubicBezTo>
                <a:cubicBezTo>
                  <a:pt x="159" y="153"/>
                  <a:pt x="156" y="161"/>
                  <a:pt x="150" y="168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千图PPT彼岸天：ID 8661124库_Freeform: Shape 49"/>
          <p:cNvSpPr/>
          <p:nvPr>
            <p:custDataLst>
              <p:tags r:id="rId14"/>
            </p:custDataLst>
          </p:nvPr>
        </p:nvSpPr>
        <p:spPr bwMode="auto">
          <a:xfrm>
            <a:off x="2064338" y="4125872"/>
            <a:ext cx="380602" cy="380602"/>
          </a:xfrm>
          <a:custGeom>
            <a:avLst/>
            <a:gdLst>
              <a:gd name="T0" fmla="*/ 116 w 232"/>
              <a:gd name="T1" fmla="*/ 0 h 232"/>
              <a:gd name="T2" fmla="*/ 0 w 232"/>
              <a:gd name="T3" fmla="*/ 116 h 232"/>
              <a:gd name="T4" fmla="*/ 116 w 232"/>
              <a:gd name="T5" fmla="*/ 232 h 232"/>
              <a:gd name="T6" fmla="*/ 232 w 232"/>
              <a:gd name="T7" fmla="*/ 116 h 232"/>
              <a:gd name="T8" fmla="*/ 116 w 232"/>
              <a:gd name="T9" fmla="*/ 0 h 232"/>
              <a:gd name="T10" fmla="*/ 129 w 232"/>
              <a:gd name="T11" fmla="*/ 208 h 232"/>
              <a:gd name="T12" fmla="*/ 129 w 232"/>
              <a:gd name="T13" fmla="*/ 190 h 232"/>
              <a:gd name="T14" fmla="*/ 117 w 232"/>
              <a:gd name="T15" fmla="*/ 178 h 232"/>
              <a:gd name="T16" fmla="*/ 105 w 232"/>
              <a:gd name="T17" fmla="*/ 190 h 232"/>
              <a:gd name="T18" fmla="*/ 105 w 232"/>
              <a:gd name="T19" fmla="*/ 208 h 232"/>
              <a:gd name="T20" fmla="*/ 25 w 232"/>
              <a:gd name="T21" fmla="*/ 129 h 232"/>
              <a:gd name="T22" fmla="*/ 42 w 232"/>
              <a:gd name="T23" fmla="*/ 129 h 232"/>
              <a:gd name="T24" fmla="*/ 53 w 232"/>
              <a:gd name="T25" fmla="*/ 117 h 232"/>
              <a:gd name="T26" fmla="*/ 42 w 232"/>
              <a:gd name="T27" fmla="*/ 105 h 232"/>
              <a:gd name="T28" fmla="*/ 24 w 232"/>
              <a:gd name="T29" fmla="*/ 105 h 232"/>
              <a:gd name="T30" fmla="*/ 104 w 232"/>
              <a:gd name="T31" fmla="*/ 25 h 232"/>
              <a:gd name="T32" fmla="*/ 104 w 232"/>
              <a:gd name="T33" fmla="*/ 41 h 232"/>
              <a:gd name="T34" fmla="*/ 116 w 232"/>
              <a:gd name="T35" fmla="*/ 53 h 232"/>
              <a:gd name="T36" fmla="*/ 128 w 232"/>
              <a:gd name="T37" fmla="*/ 41 h 232"/>
              <a:gd name="T38" fmla="*/ 128 w 232"/>
              <a:gd name="T39" fmla="*/ 25 h 232"/>
              <a:gd name="T40" fmla="*/ 208 w 232"/>
              <a:gd name="T41" fmla="*/ 104 h 232"/>
              <a:gd name="T42" fmla="*/ 190 w 232"/>
              <a:gd name="T43" fmla="*/ 104 h 232"/>
              <a:gd name="T44" fmla="*/ 179 w 232"/>
              <a:gd name="T45" fmla="*/ 116 h 232"/>
              <a:gd name="T46" fmla="*/ 190 w 232"/>
              <a:gd name="T47" fmla="*/ 128 h 232"/>
              <a:gd name="T48" fmla="*/ 208 w 232"/>
              <a:gd name="T49" fmla="*/ 128 h 232"/>
              <a:gd name="T50" fmla="*/ 129 w 232"/>
              <a:gd name="T51" fmla="*/ 208 h 232"/>
              <a:gd name="T52" fmla="*/ 124 w 232"/>
              <a:gd name="T53" fmla="*/ 94 h 232"/>
              <a:gd name="T54" fmla="*/ 70 w 232"/>
              <a:gd name="T55" fmla="*/ 69 h 232"/>
              <a:gd name="T56" fmla="*/ 94 w 232"/>
              <a:gd name="T57" fmla="*/ 124 h 232"/>
              <a:gd name="T58" fmla="*/ 109 w 232"/>
              <a:gd name="T59" fmla="*/ 138 h 232"/>
              <a:gd name="T60" fmla="*/ 163 w 232"/>
              <a:gd name="T61" fmla="*/ 163 h 232"/>
              <a:gd name="T62" fmla="*/ 138 w 232"/>
              <a:gd name="T63" fmla="*/ 108 h 232"/>
              <a:gd name="T64" fmla="*/ 124 w 232"/>
              <a:gd name="T65" fmla="*/ 94 h 232"/>
              <a:gd name="T66" fmla="*/ 123 w 232"/>
              <a:gd name="T67" fmla="*/ 123 h 232"/>
              <a:gd name="T68" fmla="*/ 110 w 232"/>
              <a:gd name="T69" fmla="*/ 123 h 232"/>
              <a:gd name="T70" fmla="*/ 110 w 232"/>
              <a:gd name="T71" fmla="*/ 109 h 232"/>
              <a:gd name="T72" fmla="*/ 123 w 232"/>
              <a:gd name="T73" fmla="*/ 109 h 232"/>
              <a:gd name="T74" fmla="*/ 123 w 232"/>
              <a:gd name="T75" fmla="*/ 123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32" h="232">
                <a:moveTo>
                  <a:pt x="116" y="0"/>
                </a:moveTo>
                <a:cubicBezTo>
                  <a:pt x="52" y="0"/>
                  <a:pt x="0" y="52"/>
                  <a:pt x="0" y="116"/>
                </a:cubicBezTo>
                <a:cubicBezTo>
                  <a:pt x="0" y="180"/>
                  <a:pt x="52" y="232"/>
                  <a:pt x="116" y="232"/>
                </a:cubicBezTo>
                <a:cubicBezTo>
                  <a:pt x="180" y="232"/>
                  <a:pt x="232" y="180"/>
                  <a:pt x="232" y="116"/>
                </a:cubicBezTo>
                <a:cubicBezTo>
                  <a:pt x="232" y="52"/>
                  <a:pt x="180" y="0"/>
                  <a:pt x="116" y="0"/>
                </a:cubicBezTo>
                <a:close/>
                <a:moveTo>
                  <a:pt x="129" y="208"/>
                </a:moveTo>
                <a:cubicBezTo>
                  <a:pt x="129" y="190"/>
                  <a:pt x="129" y="190"/>
                  <a:pt x="129" y="190"/>
                </a:cubicBezTo>
                <a:cubicBezTo>
                  <a:pt x="129" y="183"/>
                  <a:pt x="123" y="178"/>
                  <a:pt x="117" y="178"/>
                </a:cubicBezTo>
                <a:cubicBezTo>
                  <a:pt x="110" y="178"/>
                  <a:pt x="105" y="183"/>
                  <a:pt x="105" y="190"/>
                </a:cubicBezTo>
                <a:cubicBezTo>
                  <a:pt x="105" y="208"/>
                  <a:pt x="105" y="208"/>
                  <a:pt x="105" y="208"/>
                </a:cubicBezTo>
                <a:cubicBezTo>
                  <a:pt x="63" y="203"/>
                  <a:pt x="30" y="170"/>
                  <a:pt x="25" y="129"/>
                </a:cubicBezTo>
                <a:cubicBezTo>
                  <a:pt x="42" y="129"/>
                  <a:pt x="42" y="129"/>
                  <a:pt x="42" y="129"/>
                </a:cubicBezTo>
                <a:cubicBezTo>
                  <a:pt x="48" y="129"/>
                  <a:pt x="53" y="123"/>
                  <a:pt x="53" y="117"/>
                </a:cubicBezTo>
                <a:cubicBezTo>
                  <a:pt x="53" y="110"/>
                  <a:pt x="48" y="105"/>
                  <a:pt x="42" y="105"/>
                </a:cubicBezTo>
                <a:cubicBezTo>
                  <a:pt x="24" y="105"/>
                  <a:pt x="24" y="105"/>
                  <a:pt x="24" y="105"/>
                </a:cubicBezTo>
                <a:cubicBezTo>
                  <a:pt x="29" y="63"/>
                  <a:pt x="63" y="30"/>
                  <a:pt x="104" y="25"/>
                </a:cubicBezTo>
                <a:cubicBezTo>
                  <a:pt x="104" y="41"/>
                  <a:pt x="104" y="41"/>
                  <a:pt x="104" y="41"/>
                </a:cubicBezTo>
                <a:cubicBezTo>
                  <a:pt x="104" y="47"/>
                  <a:pt x="109" y="53"/>
                  <a:pt x="116" y="53"/>
                </a:cubicBezTo>
                <a:cubicBezTo>
                  <a:pt x="122" y="53"/>
                  <a:pt x="128" y="47"/>
                  <a:pt x="128" y="41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69" y="30"/>
                  <a:pt x="202" y="63"/>
                  <a:pt x="208" y="104"/>
                </a:cubicBezTo>
                <a:cubicBezTo>
                  <a:pt x="190" y="104"/>
                  <a:pt x="190" y="104"/>
                  <a:pt x="190" y="104"/>
                </a:cubicBezTo>
                <a:cubicBezTo>
                  <a:pt x="184" y="104"/>
                  <a:pt x="179" y="109"/>
                  <a:pt x="179" y="116"/>
                </a:cubicBezTo>
                <a:cubicBezTo>
                  <a:pt x="179" y="122"/>
                  <a:pt x="184" y="128"/>
                  <a:pt x="190" y="128"/>
                </a:cubicBezTo>
                <a:cubicBezTo>
                  <a:pt x="208" y="128"/>
                  <a:pt x="208" y="128"/>
                  <a:pt x="208" y="128"/>
                </a:cubicBezTo>
                <a:cubicBezTo>
                  <a:pt x="203" y="169"/>
                  <a:pt x="170" y="202"/>
                  <a:pt x="129" y="208"/>
                </a:cubicBezTo>
                <a:close/>
                <a:moveTo>
                  <a:pt x="124" y="94"/>
                </a:moveTo>
                <a:cubicBezTo>
                  <a:pt x="70" y="69"/>
                  <a:pt x="70" y="69"/>
                  <a:pt x="70" y="69"/>
                </a:cubicBezTo>
                <a:cubicBezTo>
                  <a:pt x="94" y="124"/>
                  <a:pt x="94" y="124"/>
                  <a:pt x="94" y="124"/>
                </a:cubicBezTo>
                <a:cubicBezTo>
                  <a:pt x="97" y="129"/>
                  <a:pt x="103" y="136"/>
                  <a:pt x="109" y="138"/>
                </a:cubicBezTo>
                <a:cubicBezTo>
                  <a:pt x="163" y="163"/>
                  <a:pt x="163" y="163"/>
                  <a:pt x="163" y="163"/>
                </a:cubicBezTo>
                <a:cubicBezTo>
                  <a:pt x="138" y="108"/>
                  <a:pt x="138" y="108"/>
                  <a:pt x="138" y="108"/>
                </a:cubicBezTo>
                <a:cubicBezTo>
                  <a:pt x="136" y="103"/>
                  <a:pt x="130" y="96"/>
                  <a:pt x="124" y="94"/>
                </a:cubicBezTo>
                <a:close/>
                <a:moveTo>
                  <a:pt x="123" y="123"/>
                </a:moveTo>
                <a:cubicBezTo>
                  <a:pt x="119" y="126"/>
                  <a:pt x="113" y="126"/>
                  <a:pt x="110" y="123"/>
                </a:cubicBezTo>
                <a:cubicBezTo>
                  <a:pt x="106" y="119"/>
                  <a:pt x="106" y="113"/>
                  <a:pt x="110" y="109"/>
                </a:cubicBezTo>
                <a:cubicBezTo>
                  <a:pt x="113" y="106"/>
                  <a:pt x="119" y="106"/>
                  <a:pt x="123" y="109"/>
                </a:cubicBezTo>
                <a:cubicBezTo>
                  <a:pt x="127" y="113"/>
                  <a:pt x="127" y="119"/>
                  <a:pt x="123" y="1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千图PPT彼岸天：ID 8661124库_Freeform: Shape 50"/>
          <p:cNvSpPr/>
          <p:nvPr>
            <p:custDataLst>
              <p:tags r:id="rId15"/>
            </p:custDataLst>
          </p:nvPr>
        </p:nvSpPr>
        <p:spPr bwMode="auto">
          <a:xfrm>
            <a:off x="3954350" y="4125872"/>
            <a:ext cx="380602" cy="380602"/>
          </a:xfrm>
          <a:custGeom>
            <a:avLst/>
            <a:gdLst>
              <a:gd name="T0" fmla="*/ 182 w 236"/>
              <a:gd name="T1" fmla="*/ 109 h 236"/>
              <a:gd name="T2" fmla="*/ 157 w 236"/>
              <a:gd name="T3" fmla="*/ 103 h 236"/>
              <a:gd name="T4" fmla="*/ 134 w 236"/>
              <a:gd name="T5" fmla="*/ 102 h 236"/>
              <a:gd name="T6" fmla="*/ 120 w 236"/>
              <a:gd name="T7" fmla="*/ 114 h 236"/>
              <a:gd name="T8" fmla="*/ 118 w 236"/>
              <a:gd name="T9" fmla="*/ 129 h 236"/>
              <a:gd name="T10" fmla="*/ 122 w 236"/>
              <a:gd name="T11" fmla="*/ 141 h 236"/>
              <a:gd name="T12" fmla="*/ 135 w 236"/>
              <a:gd name="T13" fmla="*/ 156 h 236"/>
              <a:gd name="T14" fmla="*/ 139 w 236"/>
              <a:gd name="T15" fmla="*/ 185 h 236"/>
              <a:gd name="T16" fmla="*/ 152 w 236"/>
              <a:gd name="T17" fmla="*/ 198 h 236"/>
              <a:gd name="T18" fmla="*/ 169 w 236"/>
              <a:gd name="T19" fmla="*/ 180 h 236"/>
              <a:gd name="T20" fmla="*/ 187 w 236"/>
              <a:gd name="T21" fmla="*/ 150 h 236"/>
              <a:gd name="T22" fmla="*/ 200 w 236"/>
              <a:gd name="T23" fmla="*/ 122 h 236"/>
              <a:gd name="T24" fmla="*/ 182 w 236"/>
              <a:gd name="T25" fmla="*/ 109 h 236"/>
              <a:gd name="T26" fmla="*/ 118 w 236"/>
              <a:gd name="T27" fmla="*/ 0 h 236"/>
              <a:gd name="T28" fmla="*/ 0 w 236"/>
              <a:gd name="T29" fmla="*/ 118 h 236"/>
              <a:gd name="T30" fmla="*/ 118 w 236"/>
              <a:gd name="T31" fmla="*/ 236 h 236"/>
              <a:gd name="T32" fmla="*/ 236 w 236"/>
              <a:gd name="T33" fmla="*/ 118 h 236"/>
              <a:gd name="T34" fmla="*/ 118 w 236"/>
              <a:gd name="T35" fmla="*/ 0 h 236"/>
              <a:gd name="T36" fmla="*/ 126 w 236"/>
              <a:gd name="T37" fmla="*/ 212 h 236"/>
              <a:gd name="T38" fmla="*/ 128 w 236"/>
              <a:gd name="T39" fmla="*/ 208 h 236"/>
              <a:gd name="T40" fmla="*/ 125 w 236"/>
              <a:gd name="T41" fmla="*/ 186 h 236"/>
              <a:gd name="T42" fmla="*/ 105 w 236"/>
              <a:gd name="T43" fmla="*/ 186 h 236"/>
              <a:gd name="T44" fmla="*/ 98 w 236"/>
              <a:gd name="T45" fmla="*/ 207 h 236"/>
              <a:gd name="T46" fmla="*/ 102 w 236"/>
              <a:gd name="T47" fmla="*/ 211 h 236"/>
              <a:gd name="T48" fmla="*/ 34 w 236"/>
              <a:gd name="T49" fmla="*/ 161 h 236"/>
              <a:gd name="T50" fmla="*/ 44 w 236"/>
              <a:gd name="T51" fmla="*/ 157 h 236"/>
              <a:gd name="T52" fmla="*/ 44 w 236"/>
              <a:gd name="T53" fmla="*/ 157 h 236"/>
              <a:gd name="T54" fmla="*/ 81 w 236"/>
              <a:gd name="T55" fmla="*/ 142 h 236"/>
              <a:gd name="T56" fmla="*/ 81 w 236"/>
              <a:gd name="T57" fmla="*/ 118 h 236"/>
              <a:gd name="T58" fmla="*/ 55 w 236"/>
              <a:gd name="T59" fmla="*/ 94 h 236"/>
              <a:gd name="T60" fmla="*/ 28 w 236"/>
              <a:gd name="T61" fmla="*/ 90 h 236"/>
              <a:gd name="T62" fmla="*/ 84 w 236"/>
              <a:gd name="T63" fmla="*/ 30 h 236"/>
              <a:gd name="T64" fmla="*/ 84 w 236"/>
              <a:gd name="T65" fmla="*/ 31 h 236"/>
              <a:gd name="T66" fmla="*/ 102 w 236"/>
              <a:gd name="T67" fmla="*/ 56 h 236"/>
              <a:gd name="T68" fmla="*/ 120 w 236"/>
              <a:gd name="T69" fmla="*/ 79 h 236"/>
              <a:gd name="T70" fmla="*/ 131 w 236"/>
              <a:gd name="T71" fmla="*/ 97 h 236"/>
              <a:gd name="T72" fmla="*/ 146 w 236"/>
              <a:gd name="T73" fmla="*/ 88 h 236"/>
              <a:gd name="T74" fmla="*/ 177 w 236"/>
              <a:gd name="T75" fmla="*/ 66 h 236"/>
              <a:gd name="T76" fmla="*/ 190 w 236"/>
              <a:gd name="T77" fmla="*/ 57 h 236"/>
              <a:gd name="T78" fmla="*/ 212 w 236"/>
              <a:gd name="T79" fmla="*/ 118 h 236"/>
              <a:gd name="T80" fmla="*/ 126 w 236"/>
              <a:gd name="T81" fmla="*/ 212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6" h="236">
                <a:moveTo>
                  <a:pt x="182" y="109"/>
                </a:moveTo>
                <a:cubicBezTo>
                  <a:pt x="172" y="107"/>
                  <a:pt x="161" y="105"/>
                  <a:pt x="157" y="103"/>
                </a:cubicBezTo>
                <a:cubicBezTo>
                  <a:pt x="153" y="102"/>
                  <a:pt x="143" y="101"/>
                  <a:pt x="134" y="102"/>
                </a:cubicBezTo>
                <a:cubicBezTo>
                  <a:pt x="125" y="103"/>
                  <a:pt x="119" y="109"/>
                  <a:pt x="120" y="114"/>
                </a:cubicBezTo>
                <a:cubicBezTo>
                  <a:pt x="121" y="119"/>
                  <a:pt x="120" y="126"/>
                  <a:pt x="118" y="129"/>
                </a:cubicBezTo>
                <a:cubicBezTo>
                  <a:pt x="117" y="132"/>
                  <a:pt x="118" y="138"/>
                  <a:pt x="122" y="141"/>
                </a:cubicBezTo>
                <a:cubicBezTo>
                  <a:pt x="127" y="144"/>
                  <a:pt x="132" y="151"/>
                  <a:pt x="135" y="156"/>
                </a:cubicBezTo>
                <a:cubicBezTo>
                  <a:pt x="138" y="162"/>
                  <a:pt x="140" y="175"/>
                  <a:pt x="139" y="185"/>
                </a:cubicBezTo>
                <a:cubicBezTo>
                  <a:pt x="139" y="195"/>
                  <a:pt x="145" y="201"/>
                  <a:pt x="152" y="198"/>
                </a:cubicBezTo>
                <a:cubicBezTo>
                  <a:pt x="160" y="195"/>
                  <a:pt x="167" y="187"/>
                  <a:pt x="169" y="180"/>
                </a:cubicBezTo>
                <a:cubicBezTo>
                  <a:pt x="171" y="174"/>
                  <a:pt x="179" y="160"/>
                  <a:pt x="187" y="150"/>
                </a:cubicBezTo>
                <a:cubicBezTo>
                  <a:pt x="195" y="140"/>
                  <a:pt x="201" y="127"/>
                  <a:pt x="200" y="122"/>
                </a:cubicBezTo>
                <a:cubicBezTo>
                  <a:pt x="200" y="116"/>
                  <a:pt x="191" y="111"/>
                  <a:pt x="182" y="109"/>
                </a:cubicBezTo>
                <a:close/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6" y="212"/>
                </a:moveTo>
                <a:cubicBezTo>
                  <a:pt x="127" y="211"/>
                  <a:pt x="128" y="209"/>
                  <a:pt x="128" y="208"/>
                </a:cubicBezTo>
                <a:cubicBezTo>
                  <a:pt x="130" y="201"/>
                  <a:pt x="128" y="191"/>
                  <a:pt x="125" y="186"/>
                </a:cubicBezTo>
                <a:cubicBezTo>
                  <a:pt x="121" y="181"/>
                  <a:pt x="112" y="181"/>
                  <a:pt x="105" y="186"/>
                </a:cubicBezTo>
                <a:cubicBezTo>
                  <a:pt x="97" y="191"/>
                  <a:pt x="94" y="200"/>
                  <a:pt x="98" y="207"/>
                </a:cubicBezTo>
                <a:cubicBezTo>
                  <a:pt x="99" y="208"/>
                  <a:pt x="100" y="210"/>
                  <a:pt x="102" y="211"/>
                </a:cubicBezTo>
                <a:cubicBezTo>
                  <a:pt x="72" y="206"/>
                  <a:pt x="47" y="187"/>
                  <a:pt x="34" y="161"/>
                </a:cubicBezTo>
                <a:cubicBezTo>
                  <a:pt x="37" y="161"/>
                  <a:pt x="40" y="159"/>
                  <a:pt x="44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57" y="148"/>
                  <a:pt x="74" y="141"/>
                  <a:pt x="81" y="142"/>
                </a:cubicBezTo>
                <a:cubicBezTo>
                  <a:pt x="89" y="142"/>
                  <a:pt x="89" y="131"/>
                  <a:pt x="81" y="118"/>
                </a:cubicBezTo>
                <a:cubicBezTo>
                  <a:pt x="74" y="105"/>
                  <a:pt x="62" y="94"/>
                  <a:pt x="55" y="94"/>
                </a:cubicBezTo>
                <a:cubicBezTo>
                  <a:pt x="48" y="94"/>
                  <a:pt x="36" y="92"/>
                  <a:pt x="28" y="90"/>
                </a:cubicBezTo>
                <a:cubicBezTo>
                  <a:pt x="37" y="62"/>
                  <a:pt x="58" y="41"/>
                  <a:pt x="84" y="30"/>
                </a:cubicBezTo>
                <a:cubicBezTo>
                  <a:pt x="84" y="31"/>
                  <a:pt x="84" y="31"/>
                  <a:pt x="84" y="31"/>
                </a:cubicBezTo>
                <a:cubicBezTo>
                  <a:pt x="86" y="39"/>
                  <a:pt x="95" y="50"/>
                  <a:pt x="102" y="56"/>
                </a:cubicBezTo>
                <a:cubicBezTo>
                  <a:pt x="110" y="62"/>
                  <a:pt x="118" y="72"/>
                  <a:pt x="120" y="79"/>
                </a:cubicBezTo>
                <a:cubicBezTo>
                  <a:pt x="122" y="85"/>
                  <a:pt x="127" y="93"/>
                  <a:pt x="131" y="97"/>
                </a:cubicBezTo>
                <a:cubicBezTo>
                  <a:pt x="136" y="100"/>
                  <a:pt x="142" y="96"/>
                  <a:pt x="146" y="88"/>
                </a:cubicBezTo>
                <a:cubicBezTo>
                  <a:pt x="150" y="80"/>
                  <a:pt x="164" y="70"/>
                  <a:pt x="177" y="66"/>
                </a:cubicBezTo>
                <a:cubicBezTo>
                  <a:pt x="183" y="64"/>
                  <a:pt x="187" y="61"/>
                  <a:pt x="190" y="57"/>
                </a:cubicBezTo>
                <a:cubicBezTo>
                  <a:pt x="204" y="74"/>
                  <a:pt x="212" y="95"/>
                  <a:pt x="212" y="118"/>
                </a:cubicBezTo>
                <a:cubicBezTo>
                  <a:pt x="212" y="168"/>
                  <a:pt x="174" y="208"/>
                  <a:pt x="126" y="21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0" name="千图PPT彼岸天：ID 8661124库_直接连接符 54"/>
          <p:cNvCxnSpPr/>
          <p:nvPr>
            <p:custDataLst>
              <p:tags r:id="rId16"/>
            </p:custDataLst>
          </p:nvPr>
        </p:nvCxnSpPr>
        <p:spPr>
          <a:xfrm>
            <a:off x="2551573" y="4312795"/>
            <a:ext cx="129614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千图PPT彼岸天：ID 8661124库_直接连接符 55"/>
          <p:cNvCxnSpPr/>
          <p:nvPr>
            <p:custDataLst>
              <p:tags r:id="rId17"/>
            </p:custDataLst>
          </p:nvPr>
        </p:nvCxnSpPr>
        <p:spPr>
          <a:xfrm>
            <a:off x="4441585" y="4313126"/>
            <a:ext cx="129614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千图PPT彼岸天：ID 8661124库_直接连接符 56"/>
          <p:cNvCxnSpPr/>
          <p:nvPr>
            <p:custDataLst>
              <p:tags r:id="rId18"/>
            </p:custDataLst>
          </p:nvPr>
        </p:nvCxnSpPr>
        <p:spPr>
          <a:xfrm>
            <a:off x="6331597" y="4312795"/>
            <a:ext cx="129614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千图PPT彼岸天：ID 8661124库_直接连接符 57"/>
          <p:cNvCxnSpPr/>
          <p:nvPr>
            <p:custDataLst>
              <p:tags r:id="rId19"/>
            </p:custDataLst>
          </p:nvPr>
        </p:nvCxnSpPr>
        <p:spPr>
          <a:xfrm>
            <a:off x="8221609" y="4312795"/>
            <a:ext cx="129614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" name="千图PPT彼岸天：ID 8661124库_组合 1"/>
          <p:cNvGrpSpPr/>
          <p:nvPr>
            <p:custDataLst>
              <p:tags r:id="rId20"/>
            </p:custDataLst>
          </p:nvPr>
        </p:nvGrpSpPr>
        <p:grpSpPr>
          <a:xfrm>
            <a:off x="1343472" y="4506474"/>
            <a:ext cx="9342102" cy="992905"/>
            <a:chOff x="1343472" y="4506474"/>
            <a:chExt cx="9342102" cy="992905"/>
          </a:xfrm>
        </p:grpSpPr>
        <p:grpSp>
          <p:nvGrpSpPr>
            <p:cNvPr id="14" name="Group 16"/>
            <p:cNvGrpSpPr/>
            <p:nvPr/>
          </p:nvGrpSpPr>
          <p:grpSpPr>
            <a:xfrm>
              <a:off x="1343472" y="4506474"/>
              <a:ext cx="1741779" cy="992905"/>
              <a:chOff x="1343472" y="4506474"/>
              <a:chExt cx="1741779" cy="992905"/>
            </a:xfrm>
          </p:grpSpPr>
          <p:sp>
            <p:nvSpPr>
              <p:cNvPr id="27" name="TextBox 33"/>
              <p:cNvSpPr txBox="1"/>
              <p:nvPr/>
            </p:nvSpPr>
            <p:spPr bwMode="auto">
              <a:xfrm>
                <a:off x="1343472" y="4506474"/>
                <a:ext cx="1741779" cy="42511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28" name="TextBox 34"/>
              <p:cNvSpPr txBox="1"/>
              <p:nvPr/>
            </p:nvSpPr>
            <p:spPr bwMode="auto">
              <a:xfrm>
                <a:off x="1343472" y="4931585"/>
                <a:ext cx="1741779" cy="567794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/>
                  <a:t>请替换文字内容复制你的内容到此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3273761" y="4506474"/>
              <a:ext cx="1741779" cy="992905"/>
              <a:chOff x="3273761" y="4506474"/>
              <a:chExt cx="1741779" cy="992905"/>
            </a:xfrm>
          </p:grpSpPr>
          <p:sp>
            <p:nvSpPr>
              <p:cNvPr id="25" name="TextBox 37"/>
              <p:cNvSpPr txBox="1"/>
              <p:nvPr/>
            </p:nvSpPr>
            <p:spPr bwMode="auto">
              <a:xfrm>
                <a:off x="3273761" y="4506474"/>
                <a:ext cx="1741779" cy="42511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6" name="TextBox 38"/>
              <p:cNvSpPr txBox="1"/>
              <p:nvPr/>
            </p:nvSpPr>
            <p:spPr bwMode="auto">
              <a:xfrm>
                <a:off x="3273761" y="4931585"/>
                <a:ext cx="1741779" cy="567794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/>
                  <a:t>请替换文字内容复制你的内容到此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  <p:grpSp>
          <p:nvGrpSpPr>
            <p:cNvPr id="16" name="Group 14"/>
            <p:cNvGrpSpPr/>
            <p:nvPr/>
          </p:nvGrpSpPr>
          <p:grpSpPr>
            <a:xfrm>
              <a:off x="5141403" y="4506474"/>
              <a:ext cx="1741779" cy="992905"/>
              <a:chOff x="5141403" y="4506474"/>
              <a:chExt cx="1741779" cy="992905"/>
            </a:xfrm>
          </p:grpSpPr>
          <p:sp>
            <p:nvSpPr>
              <p:cNvPr id="23" name="TextBox 40"/>
              <p:cNvSpPr txBox="1"/>
              <p:nvPr/>
            </p:nvSpPr>
            <p:spPr bwMode="auto">
              <a:xfrm>
                <a:off x="5141403" y="4506474"/>
                <a:ext cx="1741779" cy="42511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4" name="TextBox 45"/>
              <p:cNvSpPr txBox="1"/>
              <p:nvPr/>
            </p:nvSpPr>
            <p:spPr bwMode="auto">
              <a:xfrm>
                <a:off x="5141403" y="4931585"/>
                <a:ext cx="1741779" cy="567794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/>
                  <a:t>请替换文字内容复制你的内容到此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  <p:grpSp>
          <p:nvGrpSpPr>
            <p:cNvPr id="17" name="Group 13"/>
            <p:cNvGrpSpPr/>
            <p:nvPr/>
          </p:nvGrpSpPr>
          <p:grpSpPr>
            <a:xfrm>
              <a:off x="7053785" y="4506474"/>
              <a:ext cx="1741779" cy="992905"/>
              <a:chOff x="7053785" y="4506474"/>
              <a:chExt cx="1741779" cy="992905"/>
            </a:xfrm>
          </p:grpSpPr>
          <p:sp>
            <p:nvSpPr>
              <p:cNvPr id="21" name="TextBox 53"/>
              <p:cNvSpPr txBox="1"/>
              <p:nvPr/>
            </p:nvSpPr>
            <p:spPr bwMode="auto">
              <a:xfrm>
                <a:off x="7053785" y="4506474"/>
                <a:ext cx="1741779" cy="42511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2" name="TextBox 59"/>
              <p:cNvSpPr txBox="1"/>
              <p:nvPr/>
            </p:nvSpPr>
            <p:spPr bwMode="auto">
              <a:xfrm>
                <a:off x="7053785" y="4931585"/>
                <a:ext cx="1741779" cy="567794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/>
                  <a:t>请替换文字内容复制你的内容到此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  <p:grpSp>
          <p:nvGrpSpPr>
            <p:cNvPr id="18" name="Group 12"/>
            <p:cNvGrpSpPr/>
            <p:nvPr/>
          </p:nvGrpSpPr>
          <p:grpSpPr>
            <a:xfrm>
              <a:off x="8943795" y="4506474"/>
              <a:ext cx="1741779" cy="992905"/>
              <a:chOff x="8943795" y="4506474"/>
              <a:chExt cx="1741779" cy="992905"/>
            </a:xfrm>
          </p:grpSpPr>
          <p:sp>
            <p:nvSpPr>
              <p:cNvPr id="19" name="TextBox 61"/>
              <p:cNvSpPr txBox="1"/>
              <p:nvPr/>
            </p:nvSpPr>
            <p:spPr bwMode="auto">
              <a:xfrm>
                <a:off x="8943795" y="4506474"/>
                <a:ext cx="1741779" cy="425111"/>
              </a:xfrm>
              <a:prstGeom prst="rect">
                <a:avLst/>
              </a:prstGeom>
              <a:noFill/>
              <a:scene3d>
                <a:camera prst="orthographicFront">
                  <a:rot lat="0" lon="0" rev="0"/>
                </a:camera>
                <a:lightRig rig="threePt" dir="t"/>
              </a:scene3d>
              <a:sp3d prstMaterial="matte">
                <a:bevelT w="1270" h="1270"/>
              </a:sp3d>
            </p:spPr>
            <p:txBody>
              <a:bodyPr wrap="none" lIns="0" tIns="0" rIns="0" bIns="0" anchor="b" anchorCtr="1">
                <a:normAutofit/>
              </a:bodyPr>
              <a:lstStyle/>
              <a:p>
                <a:pPr algn="ctr">
                  <a:buClr>
                    <a:prstClr val="white"/>
                  </a:buClr>
                  <a:defRPr/>
                </a:pPr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0" name="TextBox 62"/>
              <p:cNvSpPr txBox="1"/>
              <p:nvPr/>
            </p:nvSpPr>
            <p:spPr bwMode="auto">
              <a:xfrm>
                <a:off x="8943795" y="4931585"/>
                <a:ext cx="1741779" cy="567794"/>
              </a:xfrm>
              <a:prstGeom prst="rect">
                <a:avLst/>
              </a:prstGeom>
            </p:spPr>
            <p:txBody>
              <a:bodyPr wrap="square" lIns="0" tIns="0" rIns="0" bIns="0" anchor="ctr" anchorCtr="1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/>
                  <a:t>请替换文字内容复制你的内容到此 </a:t>
                </a: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17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  <p:bldP spid="31" grpId="0" animBg="1"/>
      <p:bldP spid="32" grpId="0"/>
      <p:bldP spid="33" grpId="0" animBg="1"/>
      <p:bldP spid="34" grpId="0"/>
      <p:bldP spid="35" grpId="0" animBg="1"/>
      <p:bldP spid="36" grpId="0"/>
      <p:bldP spid="37" grpId="0" animBg="1"/>
      <p:bldP spid="38" grpId="0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Rectangle: Rounded Corners 10"/>
          <p:cNvSpPr/>
          <p:nvPr>
            <p:custDataLst>
              <p:tags r:id="rId1"/>
            </p:custDataLst>
          </p:nvPr>
        </p:nvSpPr>
        <p:spPr>
          <a:xfrm>
            <a:off x="895350" y="1628774"/>
            <a:ext cx="10398572" cy="1983216"/>
          </a:xfrm>
          <a:prstGeom prst="roundRect">
            <a:avLst>
              <a:gd name="adj" fmla="val 50000"/>
            </a:avLst>
          </a:prstGeom>
          <a:solidFill>
            <a:schemeClr val="tx2">
              <a:lumMod val="20000"/>
              <a:lumOff val="80000"/>
              <a:alpha val="40000"/>
            </a:schemeClr>
          </a:solidFill>
          <a:ln w="317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9" name="千图PPT彼岸天：ID 8661124库_组合 58"/>
          <p:cNvGrpSpPr/>
          <p:nvPr>
            <p:custDataLst>
              <p:tags r:id="rId2"/>
            </p:custDataLst>
          </p:nvPr>
        </p:nvGrpSpPr>
        <p:grpSpPr>
          <a:xfrm>
            <a:off x="3762938" y="2081834"/>
            <a:ext cx="1457070" cy="1378859"/>
            <a:chOff x="3762938" y="2081834"/>
            <a:chExt cx="1457070" cy="1378859"/>
          </a:xfrm>
        </p:grpSpPr>
        <p:sp>
          <p:nvSpPr>
            <p:cNvPr id="6" name="Rectangle 13"/>
            <p:cNvSpPr/>
            <p:nvPr/>
          </p:nvSpPr>
          <p:spPr>
            <a:xfrm>
              <a:off x="3762938" y="2081834"/>
              <a:ext cx="1457070" cy="1378859"/>
            </a:xfrm>
            <a:prstGeom prst="rect">
              <a:avLst/>
            </a:prstGeom>
            <a:solidFill>
              <a:schemeClr val="accent2"/>
            </a:solidFill>
            <a:ln w="762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1" name="Group 18"/>
            <p:cNvGrpSpPr/>
            <p:nvPr/>
          </p:nvGrpSpPr>
          <p:grpSpPr>
            <a:xfrm>
              <a:off x="4215987" y="2336534"/>
              <a:ext cx="687821" cy="638278"/>
              <a:chOff x="4537076" y="5380038"/>
              <a:chExt cx="482600" cy="434975"/>
            </a:xfrm>
            <a:solidFill>
              <a:schemeClr val="bg1"/>
            </a:solidFill>
          </p:grpSpPr>
          <p:sp>
            <p:nvSpPr>
              <p:cNvPr id="48" name="Freeform: Shape 34"/>
              <p:cNvSpPr/>
              <p:nvPr/>
            </p:nvSpPr>
            <p:spPr bwMode="auto">
              <a:xfrm>
                <a:off x="4537076" y="5630863"/>
                <a:ext cx="249238" cy="184150"/>
              </a:xfrm>
              <a:custGeom>
                <a:avLst/>
                <a:gdLst>
                  <a:gd name="T0" fmla="*/ 32 w 123"/>
                  <a:gd name="T1" fmla="*/ 86 h 91"/>
                  <a:gd name="T2" fmla="*/ 54 w 123"/>
                  <a:gd name="T3" fmla="*/ 91 h 91"/>
                  <a:gd name="T4" fmla="*/ 68 w 123"/>
                  <a:gd name="T5" fmla="*/ 89 h 91"/>
                  <a:gd name="T6" fmla="*/ 95 w 123"/>
                  <a:gd name="T7" fmla="*/ 66 h 91"/>
                  <a:gd name="T8" fmla="*/ 123 w 123"/>
                  <a:gd name="T9" fmla="*/ 14 h 91"/>
                  <a:gd name="T10" fmla="*/ 113 w 123"/>
                  <a:gd name="T11" fmla="*/ 2 h 91"/>
                  <a:gd name="T12" fmla="*/ 108 w 123"/>
                  <a:gd name="T13" fmla="*/ 0 h 91"/>
                  <a:gd name="T14" fmla="*/ 78 w 123"/>
                  <a:gd name="T15" fmla="*/ 57 h 91"/>
                  <a:gd name="T16" fmla="*/ 41 w 123"/>
                  <a:gd name="T17" fmla="*/ 68 h 91"/>
                  <a:gd name="T18" fmla="*/ 30 w 123"/>
                  <a:gd name="T19" fmla="*/ 32 h 91"/>
                  <a:gd name="T20" fmla="*/ 12 w 123"/>
                  <a:gd name="T21" fmla="*/ 22 h 91"/>
                  <a:gd name="T22" fmla="*/ 32 w 123"/>
                  <a:gd name="T23" fmla="*/ 86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3" h="91">
                    <a:moveTo>
                      <a:pt x="32" y="86"/>
                    </a:moveTo>
                    <a:cubicBezTo>
                      <a:pt x="39" y="89"/>
                      <a:pt x="46" y="91"/>
                      <a:pt x="54" y="91"/>
                    </a:cubicBezTo>
                    <a:cubicBezTo>
                      <a:pt x="59" y="91"/>
                      <a:pt x="63" y="90"/>
                      <a:pt x="68" y="89"/>
                    </a:cubicBezTo>
                    <a:cubicBezTo>
                      <a:pt x="80" y="85"/>
                      <a:pt x="90" y="77"/>
                      <a:pt x="95" y="66"/>
                    </a:cubicBezTo>
                    <a:cubicBezTo>
                      <a:pt x="123" y="14"/>
                      <a:pt x="123" y="14"/>
                      <a:pt x="123" y="14"/>
                    </a:cubicBezTo>
                    <a:cubicBezTo>
                      <a:pt x="121" y="9"/>
                      <a:pt x="118" y="5"/>
                      <a:pt x="113" y="2"/>
                    </a:cubicBezTo>
                    <a:cubicBezTo>
                      <a:pt x="111" y="2"/>
                      <a:pt x="109" y="1"/>
                      <a:pt x="108" y="0"/>
                    </a:cubicBezTo>
                    <a:cubicBezTo>
                      <a:pt x="78" y="57"/>
                      <a:pt x="78" y="57"/>
                      <a:pt x="78" y="57"/>
                    </a:cubicBezTo>
                    <a:cubicBezTo>
                      <a:pt x="71" y="70"/>
                      <a:pt x="54" y="75"/>
                      <a:pt x="41" y="68"/>
                    </a:cubicBezTo>
                    <a:cubicBezTo>
                      <a:pt x="28" y="61"/>
                      <a:pt x="23" y="45"/>
                      <a:pt x="30" y="32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0" y="45"/>
                      <a:pt x="9" y="74"/>
                      <a:pt x="3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5"/>
              <p:cNvSpPr/>
              <p:nvPr/>
            </p:nvSpPr>
            <p:spPr bwMode="auto">
              <a:xfrm>
                <a:off x="4587876" y="5380038"/>
                <a:ext cx="431800" cy="368300"/>
              </a:xfrm>
              <a:custGeom>
                <a:avLst/>
                <a:gdLst>
                  <a:gd name="T0" fmla="*/ 160 w 213"/>
                  <a:gd name="T1" fmla="*/ 20 h 181"/>
                  <a:gd name="T2" fmla="*/ 148 w 213"/>
                  <a:gd name="T3" fmla="*/ 12 h 181"/>
                  <a:gd name="T4" fmla="*/ 143 w 213"/>
                  <a:gd name="T5" fmla="*/ 10 h 181"/>
                  <a:gd name="T6" fmla="*/ 101 w 213"/>
                  <a:gd name="T7" fmla="*/ 0 h 181"/>
                  <a:gd name="T8" fmla="*/ 12 w 213"/>
                  <a:gd name="T9" fmla="*/ 54 h 181"/>
                  <a:gd name="T10" fmla="*/ 0 w 213"/>
                  <a:gd name="T11" fmla="*/ 91 h 181"/>
                  <a:gd name="T12" fmla="*/ 0 w 213"/>
                  <a:gd name="T13" fmla="*/ 98 h 181"/>
                  <a:gd name="T14" fmla="*/ 1 w 213"/>
                  <a:gd name="T15" fmla="*/ 101 h 181"/>
                  <a:gd name="T16" fmla="*/ 4 w 213"/>
                  <a:gd name="T17" fmla="*/ 99 h 181"/>
                  <a:gd name="T18" fmla="*/ 9 w 213"/>
                  <a:gd name="T19" fmla="*/ 95 h 181"/>
                  <a:gd name="T20" fmla="*/ 26 w 213"/>
                  <a:gd name="T21" fmla="*/ 89 h 181"/>
                  <a:gd name="T22" fmla="*/ 39 w 213"/>
                  <a:gd name="T23" fmla="*/ 92 h 181"/>
                  <a:gd name="T24" fmla="*/ 54 w 213"/>
                  <a:gd name="T25" fmla="*/ 119 h 181"/>
                  <a:gd name="T26" fmla="*/ 55 w 213"/>
                  <a:gd name="T27" fmla="*/ 125 h 181"/>
                  <a:gd name="T28" fmla="*/ 60 w 213"/>
                  <a:gd name="T29" fmla="*/ 121 h 181"/>
                  <a:gd name="T30" fmla="*/ 77 w 213"/>
                  <a:gd name="T31" fmla="*/ 116 h 181"/>
                  <a:gd name="T32" fmla="*/ 86 w 213"/>
                  <a:gd name="T33" fmla="*/ 118 h 181"/>
                  <a:gd name="T34" fmla="*/ 91 w 213"/>
                  <a:gd name="T35" fmla="*/ 120 h 181"/>
                  <a:gd name="T36" fmla="*/ 102 w 213"/>
                  <a:gd name="T37" fmla="*/ 130 h 181"/>
                  <a:gd name="T38" fmla="*/ 106 w 213"/>
                  <a:gd name="T39" fmla="*/ 146 h 181"/>
                  <a:gd name="T40" fmla="*/ 107 w 213"/>
                  <a:gd name="T41" fmla="*/ 152 h 181"/>
                  <a:gd name="T42" fmla="*/ 111 w 213"/>
                  <a:gd name="T43" fmla="*/ 149 h 181"/>
                  <a:gd name="T44" fmla="*/ 129 w 213"/>
                  <a:gd name="T45" fmla="*/ 143 h 181"/>
                  <a:gd name="T46" fmla="*/ 142 w 213"/>
                  <a:gd name="T47" fmla="*/ 147 h 181"/>
                  <a:gd name="T48" fmla="*/ 158 w 213"/>
                  <a:gd name="T49" fmla="*/ 174 h 181"/>
                  <a:gd name="T50" fmla="*/ 160 w 213"/>
                  <a:gd name="T51" fmla="*/ 181 h 181"/>
                  <a:gd name="T52" fmla="*/ 165 w 213"/>
                  <a:gd name="T53" fmla="*/ 178 h 181"/>
                  <a:gd name="T54" fmla="*/ 189 w 213"/>
                  <a:gd name="T55" fmla="*/ 148 h 181"/>
                  <a:gd name="T56" fmla="*/ 160 w 213"/>
                  <a:gd name="T57" fmla="*/ 2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13" h="181">
                    <a:moveTo>
                      <a:pt x="160" y="20"/>
                    </a:moveTo>
                    <a:cubicBezTo>
                      <a:pt x="156" y="17"/>
                      <a:pt x="152" y="14"/>
                      <a:pt x="148" y="12"/>
                    </a:cubicBezTo>
                    <a:cubicBezTo>
                      <a:pt x="146" y="11"/>
                      <a:pt x="145" y="10"/>
                      <a:pt x="143" y="10"/>
                    </a:cubicBezTo>
                    <a:cubicBezTo>
                      <a:pt x="129" y="3"/>
                      <a:pt x="115" y="0"/>
                      <a:pt x="101" y="0"/>
                    </a:cubicBezTo>
                    <a:cubicBezTo>
                      <a:pt x="65" y="0"/>
                      <a:pt x="30" y="20"/>
                      <a:pt x="12" y="54"/>
                    </a:cubicBezTo>
                    <a:cubicBezTo>
                      <a:pt x="5" y="66"/>
                      <a:pt x="2" y="79"/>
                      <a:pt x="0" y="91"/>
                    </a:cubicBezTo>
                    <a:cubicBezTo>
                      <a:pt x="0" y="94"/>
                      <a:pt x="0" y="96"/>
                      <a:pt x="0" y="98"/>
                    </a:cubicBezTo>
                    <a:cubicBezTo>
                      <a:pt x="0" y="100"/>
                      <a:pt x="0" y="101"/>
                      <a:pt x="1" y="101"/>
                    </a:cubicBezTo>
                    <a:cubicBezTo>
                      <a:pt x="2" y="101"/>
                      <a:pt x="3" y="100"/>
                      <a:pt x="4" y="99"/>
                    </a:cubicBezTo>
                    <a:cubicBezTo>
                      <a:pt x="5" y="98"/>
                      <a:pt x="7" y="96"/>
                      <a:pt x="9" y="95"/>
                    </a:cubicBezTo>
                    <a:cubicBezTo>
                      <a:pt x="13" y="91"/>
                      <a:pt x="20" y="89"/>
                      <a:pt x="26" y="89"/>
                    </a:cubicBezTo>
                    <a:cubicBezTo>
                      <a:pt x="30" y="89"/>
                      <a:pt x="35" y="90"/>
                      <a:pt x="39" y="92"/>
                    </a:cubicBezTo>
                    <a:cubicBezTo>
                      <a:pt x="50" y="98"/>
                      <a:pt x="54" y="108"/>
                      <a:pt x="54" y="119"/>
                    </a:cubicBezTo>
                    <a:cubicBezTo>
                      <a:pt x="54" y="123"/>
                      <a:pt x="54" y="125"/>
                      <a:pt x="55" y="125"/>
                    </a:cubicBezTo>
                    <a:cubicBezTo>
                      <a:pt x="56" y="125"/>
                      <a:pt x="57" y="123"/>
                      <a:pt x="60" y="121"/>
                    </a:cubicBezTo>
                    <a:cubicBezTo>
                      <a:pt x="64" y="118"/>
                      <a:pt x="70" y="116"/>
                      <a:pt x="77" y="116"/>
                    </a:cubicBezTo>
                    <a:cubicBezTo>
                      <a:pt x="80" y="116"/>
                      <a:pt x="83" y="117"/>
                      <a:pt x="86" y="118"/>
                    </a:cubicBezTo>
                    <a:cubicBezTo>
                      <a:pt x="88" y="118"/>
                      <a:pt x="89" y="119"/>
                      <a:pt x="91" y="120"/>
                    </a:cubicBezTo>
                    <a:cubicBezTo>
                      <a:pt x="95" y="122"/>
                      <a:pt x="99" y="126"/>
                      <a:pt x="102" y="130"/>
                    </a:cubicBezTo>
                    <a:cubicBezTo>
                      <a:pt x="105" y="135"/>
                      <a:pt x="106" y="140"/>
                      <a:pt x="106" y="146"/>
                    </a:cubicBezTo>
                    <a:cubicBezTo>
                      <a:pt x="106" y="150"/>
                      <a:pt x="106" y="152"/>
                      <a:pt x="107" y="152"/>
                    </a:cubicBezTo>
                    <a:cubicBezTo>
                      <a:pt x="107" y="152"/>
                      <a:pt x="109" y="151"/>
                      <a:pt x="111" y="149"/>
                    </a:cubicBezTo>
                    <a:cubicBezTo>
                      <a:pt x="116" y="145"/>
                      <a:pt x="122" y="143"/>
                      <a:pt x="129" y="143"/>
                    </a:cubicBezTo>
                    <a:cubicBezTo>
                      <a:pt x="133" y="143"/>
                      <a:pt x="138" y="144"/>
                      <a:pt x="142" y="147"/>
                    </a:cubicBezTo>
                    <a:cubicBezTo>
                      <a:pt x="152" y="152"/>
                      <a:pt x="158" y="163"/>
                      <a:pt x="158" y="174"/>
                    </a:cubicBezTo>
                    <a:cubicBezTo>
                      <a:pt x="158" y="178"/>
                      <a:pt x="158" y="181"/>
                      <a:pt x="160" y="181"/>
                    </a:cubicBezTo>
                    <a:cubicBezTo>
                      <a:pt x="161" y="181"/>
                      <a:pt x="163" y="180"/>
                      <a:pt x="165" y="178"/>
                    </a:cubicBezTo>
                    <a:cubicBezTo>
                      <a:pt x="175" y="170"/>
                      <a:pt x="183" y="160"/>
                      <a:pt x="189" y="148"/>
                    </a:cubicBezTo>
                    <a:cubicBezTo>
                      <a:pt x="213" y="103"/>
                      <a:pt x="200" y="49"/>
                      <a:pt x="160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0" name="千图PPT彼岸天：ID 8661124库_组合 59"/>
          <p:cNvGrpSpPr/>
          <p:nvPr>
            <p:custDataLst>
              <p:tags r:id="rId3"/>
            </p:custDataLst>
          </p:nvPr>
        </p:nvGrpSpPr>
        <p:grpSpPr>
          <a:xfrm>
            <a:off x="5590579" y="2081834"/>
            <a:ext cx="1457070" cy="1385904"/>
            <a:chOff x="5590579" y="2081834"/>
            <a:chExt cx="1457070" cy="1385904"/>
          </a:xfrm>
        </p:grpSpPr>
        <p:sp>
          <p:nvSpPr>
            <p:cNvPr id="7" name="Rectangle 14"/>
            <p:cNvSpPr/>
            <p:nvPr/>
          </p:nvSpPr>
          <p:spPr>
            <a:xfrm>
              <a:off x="5590579" y="2081834"/>
              <a:ext cx="1457070" cy="1385904"/>
            </a:xfrm>
            <a:prstGeom prst="rect">
              <a:avLst/>
            </a:prstGeom>
            <a:solidFill>
              <a:schemeClr val="accent3"/>
            </a:solidFill>
            <a:ln w="76200">
              <a:solidFill>
                <a:schemeClr val="accent3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2" name="Freeform: Shape 19"/>
            <p:cNvSpPr/>
            <p:nvPr/>
          </p:nvSpPr>
          <p:spPr bwMode="auto">
            <a:xfrm>
              <a:off x="6147275" y="2401081"/>
              <a:ext cx="421126" cy="509184"/>
            </a:xfrm>
            <a:custGeom>
              <a:avLst/>
              <a:gdLst>
                <a:gd name="T0" fmla="*/ 9 w 199"/>
                <a:gd name="T1" fmla="*/ 190 h 226"/>
                <a:gd name="T2" fmla="*/ 1 w 199"/>
                <a:gd name="T3" fmla="*/ 218 h 226"/>
                <a:gd name="T4" fmla="*/ 13 w 199"/>
                <a:gd name="T5" fmla="*/ 218 h 226"/>
                <a:gd name="T6" fmla="*/ 18 w 199"/>
                <a:gd name="T7" fmla="*/ 198 h 226"/>
                <a:gd name="T8" fmla="*/ 28 w 199"/>
                <a:gd name="T9" fmla="*/ 196 h 226"/>
                <a:gd name="T10" fmla="*/ 28 w 199"/>
                <a:gd name="T11" fmla="*/ 220 h 226"/>
                <a:gd name="T12" fmla="*/ 199 w 199"/>
                <a:gd name="T13" fmla="*/ 220 h 226"/>
                <a:gd name="T14" fmla="*/ 199 w 199"/>
                <a:gd name="T15" fmla="*/ 0 h 226"/>
                <a:gd name="T16" fmla="*/ 28 w 199"/>
                <a:gd name="T17" fmla="*/ 0 h 226"/>
                <a:gd name="T18" fmla="*/ 28 w 199"/>
                <a:gd name="T19" fmla="*/ 0 h 226"/>
                <a:gd name="T20" fmla="*/ 9 w 199"/>
                <a:gd name="T21" fmla="*/ 6 h 226"/>
                <a:gd name="T22" fmla="*/ 1 w 199"/>
                <a:gd name="T23" fmla="*/ 34 h 226"/>
                <a:gd name="T24" fmla="*/ 13 w 199"/>
                <a:gd name="T25" fmla="*/ 34 h 226"/>
                <a:gd name="T26" fmla="*/ 18 w 199"/>
                <a:gd name="T27" fmla="*/ 15 h 226"/>
                <a:gd name="T28" fmla="*/ 28 w 199"/>
                <a:gd name="T29" fmla="*/ 12 h 226"/>
                <a:gd name="T30" fmla="*/ 28 w 199"/>
                <a:gd name="T31" fmla="*/ 46 h 226"/>
                <a:gd name="T32" fmla="*/ 9 w 199"/>
                <a:gd name="T33" fmla="*/ 52 h 226"/>
                <a:gd name="T34" fmla="*/ 1 w 199"/>
                <a:gd name="T35" fmla="*/ 80 h 226"/>
                <a:gd name="T36" fmla="*/ 13 w 199"/>
                <a:gd name="T37" fmla="*/ 80 h 226"/>
                <a:gd name="T38" fmla="*/ 18 w 199"/>
                <a:gd name="T39" fmla="*/ 61 h 226"/>
                <a:gd name="T40" fmla="*/ 28 w 199"/>
                <a:gd name="T41" fmla="*/ 58 h 226"/>
                <a:gd name="T42" fmla="*/ 28 w 199"/>
                <a:gd name="T43" fmla="*/ 92 h 226"/>
                <a:gd name="T44" fmla="*/ 9 w 199"/>
                <a:gd name="T45" fmla="*/ 98 h 226"/>
                <a:gd name="T46" fmla="*/ 1 w 199"/>
                <a:gd name="T47" fmla="*/ 126 h 226"/>
                <a:gd name="T48" fmla="*/ 13 w 199"/>
                <a:gd name="T49" fmla="*/ 126 h 226"/>
                <a:gd name="T50" fmla="*/ 18 w 199"/>
                <a:gd name="T51" fmla="*/ 106 h 226"/>
                <a:gd name="T52" fmla="*/ 28 w 199"/>
                <a:gd name="T53" fmla="*/ 104 h 226"/>
                <a:gd name="T54" fmla="*/ 28 w 199"/>
                <a:gd name="T55" fmla="*/ 138 h 226"/>
                <a:gd name="T56" fmla="*/ 9 w 199"/>
                <a:gd name="T57" fmla="*/ 144 h 226"/>
                <a:gd name="T58" fmla="*/ 1 w 199"/>
                <a:gd name="T59" fmla="*/ 172 h 226"/>
                <a:gd name="T60" fmla="*/ 13 w 199"/>
                <a:gd name="T61" fmla="*/ 172 h 226"/>
                <a:gd name="T62" fmla="*/ 18 w 199"/>
                <a:gd name="T63" fmla="*/ 152 h 226"/>
                <a:gd name="T64" fmla="*/ 28 w 199"/>
                <a:gd name="T65" fmla="*/ 150 h 226"/>
                <a:gd name="T66" fmla="*/ 28 w 199"/>
                <a:gd name="T67" fmla="*/ 184 h 226"/>
                <a:gd name="T68" fmla="*/ 9 w 199"/>
                <a:gd name="T69" fmla="*/ 190 h 226"/>
                <a:gd name="T70" fmla="*/ 67 w 199"/>
                <a:gd name="T71" fmla="*/ 23 h 226"/>
                <a:gd name="T72" fmla="*/ 159 w 199"/>
                <a:gd name="T73" fmla="*/ 23 h 226"/>
                <a:gd name="T74" fmla="*/ 159 w 199"/>
                <a:gd name="T75" fmla="*/ 72 h 226"/>
                <a:gd name="T76" fmla="*/ 67 w 199"/>
                <a:gd name="T77" fmla="*/ 72 h 226"/>
                <a:gd name="T78" fmla="*/ 67 w 199"/>
                <a:gd name="T7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9" h="226">
                  <a:moveTo>
                    <a:pt x="9" y="190"/>
                  </a:moveTo>
                  <a:cubicBezTo>
                    <a:pt x="1" y="197"/>
                    <a:pt x="0" y="208"/>
                    <a:pt x="1" y="218"/>
                  </a:cubicBezTo>
                  <a:cubicBezTo>
                    <a:pt x="1" y="226"/>
                    <a:pt x="13" y="226"/>
                    <a:pt x="13" y="218"/>
                  </a:cubicBezTo>
                  <a:cubicBezTo>
                    <a:pt x="13" y="211"/>
                    <a:pt x="12" y="203"/>
                    <a:pt x="18" y="198"/>
                  </a:cubicBezTo>
                  <a:cubicBezTo>
                    <a:pt x="20" y="196"/>
                    <a:pt x="24" y="196"/>
                    <a:pt x="28" y="196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199" y="220"/>
                    <a:pt x="199" y="220"/>
                    <a:pt x="199" y="22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4" y="1"/>
                    <a:pt x="9" y="6"/>
                  </a:cubicBezTo>
                  <a:cubicBezTo>
                    <a:pt x="1" y="13"/>
                    <a:pt x="0" y="24"/>
                    <a:pt x="1" y="34"/>
                  </a:cubicBezTo>
                  <a:cubicBezTo>
                    <a:pt x="1" y="42"/>
                    <a:pt x="13" y="42"/>
                    <a:pt x="13" y="34"/>
                  </a:cubicBezTo>
                  <a:cubicBezTo>
                    <a:pt x="13" y="28"/>
                    <a:pt x="12" y="19"/>
                    <a:pt x="18" y="15"/>
                  </a:cubicBezTo>
                  <a:cubicBezTo>
                    <a:pt x="20" y="13"/>
                    <a:pt x="24" y="12"/>
                    <a:pt x="28" y="1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1" y="46"/>
                    <a:pt x="14" y="47"/>
                    <a:pt x="9" y="52"/>
                  </a:cubicBezTo>
                  <a:cubicBezTo>
                    <a:pt x="1" y="59"/>
                    <a:pt x="0" y="70"/>
                    <a:pt x="1" y="80"/>
                  </a:cubicBezTo>
                  <a:cubicBezTo>
                    <a:pt x="1" y="88"/>
                    <a:pt x="13" y="88"/>
                    <a:pt x="13" y="80"/>
                  </a:cubicBezTo>
                  <a:cubicBezTo>
                    <a:pt x="13" y="73"/>
                    <a:pt x="12" y="65"/>
                    <a:pt x="18" y="61"/>
                  </a:cubicBezTo>
                  <a:cubicBezTo>
                    <a:pt x="20" y="58"/>
                    <a:pt x="24" y="58"/>
                    <a:pt x="28" y="5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1" y="92"/>
                    <a:pt x="14" y="93"/>
                    <a:pt x="9" y="98"/>
                  </a:cubicBezTo>
                  <a:cubicBezTo>
                    <a:pt x="1" y="105"/>
                    <a:pt x="0" y="116"/>
                    <a:pt x="1" y="126"/>
                  </a:cubicBezTo>
                  <a:cubicBezTo>
                    <a:pt x="1" y="134"/>
                    <a:pt x="13" y="134"/>
                    <a:pt x="13" y="126"/>
                  </a:cubicBezTo>
                  <a:cubicBezTo>
                    <a:pt x="13" y="119"/>
                    <a:pt x="12" y="111"/>
                    <a:pt x="18" y="106"/>
                  </a:cubicBezTo>
                  <a:cubicBezTo>
                    <a:pt x="20" y="104"/>
                    <a:pt x="24" y="104"/>
                    <a:pt x="28" y="104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1" y="138"/>
                    <a:pt x="14" y="139"/>
                    <a:pt x="9" y="144"/>
                  </a:cubicBezTo>
                  <a:cubicBezTo>
                    <a:pt x="1" y="151"/>
                    <a:pt x="0" y="162"/>
                    <a:pt x="1" y="172"/>
                  </a:cubicBezTo>
                  <a:cubicBezTo>
                    <a:pt x="1" y="180"/>
                    <a:pt x="13" y="180"/>
                    <a:pt x="13" y="172"/>
                  </a:cubicBezTo>
                  <a:cubicBezTo>
                    <a:pt x="13" y="165"/>
                    <a:pt x="12" y="157"/>
                    <a:pt x="18" y="152"/>
                  </a:cubicBezTo>
                  <a:cubicBezTo>
                    <a:pt x="20" y="150"/>
                    <a:pt x="24" y="150"/>
                    <a:pt x="28" y="150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1" y="184"/>
                    <a:pt x="14" y="185"/>
                    <a:pt x="9" y="190"/>
                  </a:cubicBezTo>
                  <a:close/>
                  <a:moveTo>
                    <a:pt x="67" y="23"/>
                  </a:moveTo>
                  <a:cubicBezTo>
                    <a:pt x="159" y="23"/>
                    <a:pt x="159" y="23"/>
                    <a:pt x="159" y="23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67" y="72"/>
                    <a:pt x="67" y="72"/>
                    <a:pt x="67" y="72"/>
                  </a:cubicBezTo>
                  <a:lnTo>
                    <a:pt x="67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1" name="千图PPT彼岸天：ID 8661124库_组合 60"/>
          <p:cNvGrpSpPr/>
          <p:nvPr>
            <p:custDataLst>
              <p:tags r:id="rId4"/>
            </p:custDataLst>
          </p:nvPr>
        </p:nvGrpSpPr>
        <p:grpSpPr>
          <a:xfrm>
            <a:off x="7418220" y="2081834"/>
            <a:ext cx="1457070" cy="1378859"/>
            <a:chOff x="7418220" y="2081834"/>
            <a:chExt cx="1457070" cy="1378859"/>
          </a:xfrm>
        </p:grpSpPr>
        <p:sp>
          <p:nvSpPr>
            <p:cNvPr id="8" name="Rectangle 15"/>
            <p:cNvSpPr/>
            <p:nvPr/>
          </p:nvSpPr>
          <p:spPr>
            <a:xfrm>
              <a:off x="7418220" y="2081834"/>
              <a:ext cx="1457070" cy="1378859"/>
            </a:xfrm>
            <a:prstGeom prst="rect">
              <a:avLst/>
            </a:prstGeom>
            <a:solidFill>
              <a:schemeClr val="accent4"/>
            </a:solidFill>
            <a:ln w="762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3" name="Group 20"/>
            <p:cNvGrpSpPr/>
            <p:nvPr/>
          </p:nvGrpSpPr>
          <p:grpSpPr>
            <a:xfrm>
              <a:off x="7957219" y="2406436"/>
              <a:ext cx="496888" cy="498475"/>
              <a:chOff x="4524376" y="1357313"/>
              <a:chExt cx="496888" cy="498475"/>
            </a:xfrm>
            <a:solidFill>
              <a:schemeClr val="bg1"/>
            </a:solidFill>
          </p:grpSpPr>
          <p:sp>
            <p:nvSpPr>
              <p:cNvPr id="44" name="Freeform: Shape 30"/>
              <p:cNvSpPr/>
              <p:nvPr/>
            </p:nvSpPr>
            <p:spPr bwMode="auto">
              <a:xfrm>
                <a:off x="4529139" y="1833563"/>
                <a:ext cx="482600" cy="22225"/>
              </a:xfrm>
              <a:custGeom>
                <a:avLst/>
                <a:gdLst>
                  <a:gd name="T0" fmla="*/ 304 w 304"/>
                  <a:gd name="T1" fmla="*/ 0 h 14"/>
                  <a:gd name="T2" fmla="*/ 0 w 304"/>
                  <a:gd name="T3" fmla="*/ 0 h 14"/>
                  <a:gd name="T4" fmla="*/ 5 w 304"/>
                  <a:gd name="T5" fmla="*/ 14 h 14"/>
                  <a:gd name="T6" fmla="*/ 299 w 304"/>
                  <a:gd name="T7" fmla="*/ 14 h 14"/>
                  <a:gd name="T8" fmla="*/ 304 w 304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14">
                    <a:moveTo>
                      <a:pt x="304" y="0"/>
                    </a:moveTo>
                    <a:lnTo>
                      <a:pt x="0" y="0"/>
                    </a:lnTo>
                    <a:lnTo>
                      <a:pt x="5" y="14"/>
                    </a:lnTo>
                    <a:lnTo>
                      <a:pt x="299" y="14"/>
                    </a:lnTo>
                    <a:lnTo>
                      <a:pt x="30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1"/>
              <p:cNvSpPr/>
              <p:nvPr/>
            </p:nvSpPr>
            <p:spPr bwMode="auto">
              <a:xfrm>
                <a:off x="4524376" y="1357313"/>
                <a:ext cx="488950" cy="461963"/>
              </a:xfrm>
              <a:custGeom>
                <a:avLst/>
                <a:gdLst>
                  <a:gd name="T0" fmla="*/ 0 w 241"/>
                  <a:gd name="T1" fmla="*/ 228 h 228"/>
                  <a:gd name="T2" fmla="*/ 241 w 241"/>
                  <a:gd name="T3" fmla="*/ 228 h 228"/>
                  <a:gd name="T4" fmla="*/ 241 w 241"/>
                  <a:gd name="T5" fmla="*/ 71 h 228"/>
                  <a:gd name="T6" fmla="*/ 239 w 241"/>
                  <a:gd name="T7" fmla="*/ 71 h 228"/>
                  <a:gd name="T8" fmla="*/ 236 w 241"/>
                  <a:gd name="T9" fmla="*/ 74 h 228"/>
                  <a:gd name="T10" fmla="*/ 231 w 241"/>
                  <a:gd name="T11" fmla="*/ 79 h 228"/>
                  <a:gd name="T12" fmla="*/ 231 w 241"/>
                  <a:gd name="T13" fmla="*/ 79 h 228"/>
                  <a:gd name="T14" fmla="*/ 231 w 241"/>
                  <a:gd name="T15" fmla="*/ 79 h 228"/>
                  <a:gd name="T16" fmla="*/ 212 w 241"/>
                  <a:gd name="T17" fmla="*/ 98 h 228"/>
                  <a:gd name="T18" fmla="*/ 212 w 241"/>
                  <a:gd name="T19" fmla="*/ 204 h 228"/>
                  <a:gd name="T20" fmla="*/ 29 w 241"/>
                  <a:gd name="T21" fmla="*/ 204 h 228"/>
                  <a:gd name="T22" fmla="*/ 29 w 241"/>
                  <a:gd name="T23" fmla="*/ 95 h 228"/>
                  <a:gd name="T24" fmla="*/ 161 w 241"/>
                  <a:gd name="T25" fmla="*/ 95 h 228"/>
                  <a:gd name="T26" fmla="*/ 185 w 241"/>
                  <a:gd name="T27" fmla="*/ 71 h 228"/>
                  <a:gd name="T28" fmla="*/ 135 w 241"/>
                  <a:gd name="T29" fmla="*/ 71 h 228"/>
                  <a:gd name="T30" fmla="*/ 135 w 241"/>
                  <a:gd name="T31" fmla="*/ 68 h 228"/>
                  <a:gd name="T32" fmla="*/ 135 w 241"/>
                  <a:gd name="T33" fmla="*/ 65 h 228"/>
                  <a:gd name="T34" fmla="*/ 183 w 241"/>
                  <a:gd name="T35" fmla="*/ 15 h 228"/>
                  <a:gd name="T36" fmla="*/ 171 w 241"/>
                  <a:gd name="T37" fmla="*/ 8 h 228"/>
                  <a:gd name="T38" fmla="*/ 135 w 241"/>
                  <a:gd name="T39" fmla="*/ 37 h 228"/>
                  <a:gd name="T40" fmla="*/ 122 w 241"/>
                  <a:gd name="T41" fmla="*/ 65 h 228"/>
                  <a:gd name="T42" fmla="*/ 122 w 241"/>
                  <a:gd name="T43" fmla="*/ 68 h 228"/>
                  <a:gd name="T44" fmla="*/ 122 w 241"/>
                  <a:gd name="T45" fmla="*/ 71 h 228"/>
                  <a:gd name="T46" fmla="*/ 0 w 241"/>
                  <a:gd name="T47" fmla="*/ 71 h 228"/>
                  <a:gd name="T48" fmla="*/ 0 w 241"/>
                  <a:gd name="T49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41" h="228">
                    <a:moveTo>
                      <a:pt x="0" y="228"/>
                    </a:moveTo>
                    <a:cubicBezTo>
                      <a:pt x="241" y="228"/>
                      <a:pt x="241" y="228"/>
                      <a:pt x="241" y="228"/>
                    </a:cubicBezTo>
                    <a:cubicBezTo>
                      <a:pt x="241" y="71"/>
                      <a:pt x="241" y="71"/>
                      <a:pt x="241" y="71"/>
                    </a:cubicBezTo>
                    <a:cubicBezTo>
                      <a:pt x="239" y="71"/>
                      <a:pt x="239" y="71"/>
                      <a:pt x="239" y="71"/>
                    </a:cubicBezTo>
                    <a:cubicBezTo>
                      <a:pt x="236" y="74"/>
                      <a:pt x="236" y="74"/>
                      <a:pt x="236" y="74"/>
                    </a:cubicBezTo>
                    <a:cubicBezTo>
                      <a:pt x="231" y="79"/>
                      <a:pt x="231" y="79"/>
                      <a:pt x="231" y="79"/>
                    </a:cubicBezTo>
                    <a:cubicBezTo>
                      <a:pt x="231" y="79"/>
                      <a:pt x="231" y="79"/>
                      <a:pt x="231" y="79"/>
                    </a:cubicBezTo>
                    <a:cubicBezTo>
                      <a:pt x="231" y="79"/>
                      <a:pt x="231" y="79"/>
                      <a:pt x="231" y="79"/>
                    </a:cubicBezTo>
                    <a:cubicBezTo>
                      <a:pt x="212" y="98"/>
                      <a:pt x="212" y="98"/>
                      <a:pt x="212" y="98"/>
                    </a:cubicBezTo>
                    <a:cubicBezTo>
                      <a:pt x="212" y="204"/>
                      <a:pt x="212" y="204"/>
                      <a:pt x="212" y="204"/>
                    </a:cubicBezTo>
                    <a:cubicBezTo>
                      <a:pt x="29" y="204"/>
                      <a:pt x="29" y="204"/>
                      <a:pt x="29" y="204"/>
                    </a:cubicBezTo>
                    <a:cubicBezTo>
                      <a:pt x="29" y="95"/>
                      <a:pt x="29" y="95"/>
                      <a:pt x="29" y="95"/>
                    </a:cubicBezTo>
                    <a:cubicBezTo>
                      <a:pt x="161" y="95"/>
                      <a:pt x="161" y="95"/>
                      <a:pt x="161" y="95"/>
                    </a:cubicBezTo>
                    <a:cubicBezTo>
                      <a:pt x="185" y="71"/>
                      <a:pt x="185" y="71"/>
                      <a:pt x="185" y="71"/>
                    </a:cubicBezTo>
                    <a:cubicBezTo>
                      <a:pt x="135" y="71"/>
                      <a:pt x="135" y="71"/>
                      <a:pt x="135" y="71"/>
                    </a:cubicBezTo>
                    <a:cubicBezTo>
                      <a:pt x="135" y="70"/>
                      <a:pt x="135" y="69"/>
                      <a:pt x="135" y="68"/>
                    </a:cubicBezTo>
                    <a:cubicBezTo>
                      <a:pt x="135" y="67"/>
                      <a:pt x="135" y="66"/>
                      <a:pt x="135" y="65"/>
                    </a:cubicBezTo>
                    <a:cubicBezTo>
                      <a:pt x="138" y="41"/>
                      <a:pt x="172" y="36"/>
                      <a:pt x="183" y="15"/>
                    </a:cubicBezTo>
                    <a:cubicBezTo>
                      <a:pt x="187" y="7"/>
                      <a:pt x="175" y="0"/>
                      <a:pt x="171" y="8"/>
                    </a:cubicBezTo>
                    <a:cubicBezTo>
                      <a:pt x="164" y="22"/>
                      <a:pt x="147" y="27"/>
                      <a:pt x="135" y="37"/>
                    </a:cubicBezTo>
                    <a:cubicBezTo>
                      <a:pt x="127" y="44"/>
                      <a:pt x="123" y="54"/>
                      <a:pt x="122" y="65"/>
                    </a:cubicBezTo>
                    <a:cubicBezTo>
                      <a:pt x="122" y="66"/>
                      <a:pt x="122" y="67"/>
                      <a:pt x="122" y="68"/>
                    </a:cubicBezTo>
                    <a:cubicBezTo>
                      <a:pt x="122" y="69"/>
                      <a:pt x="122" y="70"/>
                      <a:pt x="122" y="71"/>
                    </a:cubicBezTo>
                    <a:cubicBezTo>
                      <a:pt x="0" y="71"/>
                      <a:pt x="0" y="71"/>
                      <a:pt x="0" y="71"/>
                    </a:cubicBezTo>
                    <a:lnTo>
                      <a:pt x="0" y="2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2"/>
              <p:cNvSpPr/>
              <p:nvPr/>
            </p:nvSpPr>
            <p:spPr bwMode="auto">
              <a:xfrm>
                <a:off x="4762501" y="1471613"/>
                <a:ext cx="220663" cy="222250"/>
              </a:xfrm>
              <a:custGeom>
                <a:avLst/>
                <a:gdLst>
                  <a:gd name="T0" fmla="*/ 0 w 139"/>
                  <a:gd name="T1" fmla="*/ 140 h 140"/>
                  <a:gd name="T2" fmla="*/ 31 w 139"/>
                  <a:gd name="T3" fmla="*/ 132 h 140"/>
                  <a:gd name="T4" fmla="*/ 112 w 139"/>
                  <a:gd name="T5" fmla="*/ 49 h 140"/>
                  <a:gd name="T6" fmla="*/ 139 w 139"/>
                  <a:gd name="T7" fmla="*/ 22 h 140"/>
                  <a:gd name="T8" fmla="*/ 135 w 139"/>
                  <a:gd name="T9" fmla="*/ 18 h 140"/>
                  <a:gd name="T10" fmla="*/ 130 w 139"/>
                  <a:gd name="T11" fmla="*/ 15 h 140"/>
                  <a:gd name="T12" fmla="*/ 126 w 139"/>
                  <a:gd name="T13" fmla="*/ 11 h 140"/>
                  <a:gd name="T14" fmla="*/ 117 w 139"/>
                  <a:gd name="T15" fmla="*/ 0 h 140"/>
                  <a:gd name="T16" fmla="*/ 108 w 139"/>
                  <a:gd name="T17" fmla="*/ 11 h 140"/>
                  <a:gd name="T18" fmla="*/ 103 w 139"/>
                  <a:gd name="T19" fmla="*/ 15 h 140"/>
                  <a:gd name="T20" fmla="*/ 100 w 139"/>
                  <a:gd name="T21" fmla="*/ 18 h 140"/>
                  <a:gd name="T22" fmla="*/ 69 w 139"/>
                  <a:gd name="T23" fmla="*/ 49 h 140"/>
                  <a:gd name="T24" fmla="*/ 9 w 139"/>
                  <a:gd name="T25" fmla="*/ 110 h 140"/>
                  <a:gd name="T26" fmla="*/ 0 w 139"/>
                  <a:gd name="T27" fmla="*/ 14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39" h="140">
                    <a:moveTo>
                      <a:pt x="0" y="140"/>
                    </a:moveTo>
                    <a:lnTo>
                      <a:pt x="31" y="132"/>
                    </a:lnTo>
                    <a:lnTo>
                      <a:pt x="112" y="49"/>
                    </a:lnTo>
                    <a:lnTo>
                      <a:pt x="139" y="22"/>
                    </a:lnTo>
                    <a:lnTo>
                      <a:pt x="135" y="18"/>
                    </a:lnTo>
                    <a:lnTo>
                      <a:pt x="130" y="15"/>
                    </a:lnTo>
                    <a:lnTo>
                      <a:pt x="126" y="11"/>
                    </a:lnTo>
                    <a:lnTo>
                      <a:pt x="117" y="0"/>
                    </a:lnTo>
                    <a:lnTo>
                      <a:pt x="108" y="11"/>
                    </a:lnTo>
                    <a:lnTo>
                      <a:pt x="103" y="15"/>
                    </a:lnTo>
                    <a:lnTo>
                      <a:pt x="100" y="18"/>
                    </a:lnTo>
                    <a:lnTo>
                      <a:pt x="69" y="49"/>
                    </a:lnTo>
                    <a:lnTo>
                      <a:pt x="9" y="110"/>
                    </a:lnTo>
                    <a:lnTo>
                      <a:pt x="0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3"/>
              <p:cNvSpPr/>
              <p:nvPr/>
            </p:nvSpPr>
            <p:spPr bwMode="auto">
              <a:xfrm>
                <a:off x="4959351" y="1435101"/>
                <a:ext cx="61913" cy="61913"/>
              </a:xfrm>
              <a:custGeom>
                <a:avLst/>
                <a:gdLst>
                  <a:gd name="T0" fmla="*/ 18 w 39"/>
                  <a:gd name="T1" fmla="*/ 0 h 39"/>
                  <a:gd name="T2" fmla="*/ 0 w 39"/>
                  <a:gd name="T3" fmla="*/ 17 h 39"/>
                  <a:gd name="T4" fmla="*/ 16 w 39"/>
                  <a:gd name="T5" fmla="*/ 34 h 39"/>
                  <a:gd name="T6" fmla="*/ 20 w 39"/>
                  <a:gd name="T7" fmla="*/ 38 h 39"/>
                  <a:gd name="T8" fmla="*/ 22 w 39"/>
                  <a:gd name="T9" fmla="*/ 39 h 39"/>
                  <a:gd name="T10" fmla="*/ 23 w 39"/>
                  <a:gd name="T11" fmla="*/ 38 h 39"/>
                  <a:gd name="T12" fmla="*/ 28 w 39"/>
                  <a:gd name="T13" fmla="*/ 34 h 39"/>
                  <a:gd name="T14" fmla="*/ 39 w 39"/>
                  <a:gd name="T15" fmla="*/ 22 h 39"/>
                  <a:gd name="T16" fmla="*/ 18 w 39"/>
                  <a:gd name="T1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9" h="39">
                    <a:moveTo>
                      <a:pt x="18" y="0"/>
                    </a:moveTo>
                    <a:lnTo>
                      <a:pt x="0" y="17"/>
                    </a:lnTo>
                    <a:lnTo>
                      <a:pt x="16" y="34"/>
                    </a:lnTo>
                    <a:lnTo>
                      <a:pt x="20" y="38"/>
                    </a:lnTo>
                    <a:lnTo>
                      <a:pt x="22" y="39"/>
                    </a:lnTo>
                    <a:lnTo>
                      <a:pt x="23" y="38"/>
                    </a:lnTo>
                    <a:lnTo>
                      <a:pt x="28" y="34"/>
                    </a:lnTo>
                    <a:lnTo>
                      <a:pt x="39" y="22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2" name="千图PPT彼岸天：ID 8661124库_组合 61"/>
          <p:cNvGrpSpPr/>
          <p:nvPr>
            <p:custDataLst>
              <p:tags r:id="rId5"/>
            </p:custDataLst>
          </p:nvPr>
        </p:nvGrpSpPr>
        <p:grpSpPr>
          <a:xfrm>
            <a:off x="9245861" y="2072675"/>
            <a:ext cx="1457070" cy="1352469"/>
            <a:chOff x="9245861" y="2072675"/>
            <a:chExt cx="1457070" cy="1352469"/>
          </a:xfrm>
        </p:grpSpPr>
        <p:sp>
          <p:nvSpPr>
            <p:cNvPr id="9" name="Rectangle 16"/>
            <p:cNvSpPr/>
            <p:nvPr/>
          </p:nvSpPr>
          <p:spPr>
            <a:xfrm>
              <a:off x="9245861" y="2072675"/>
              <a:ext cx="1457070" cy="1352469"/>
            </a:xfrm>
            <a:prstGeom prst="rect">
              <a:avLst/>
            </a:prstGeom>
            <a:solidFill>
              <a:schemeClr val="accent5"/>
            </a:solidFill>
            <a:ln w="762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4" name="Group 21"/>
            <p:cNvGrpSpPr/>
            <p:nvPr/>
          </p:nvGrpSpPr>
          <p:grpSpPr>
            <a:xfrm>
              <a:off x="9732302" y="2419930"/>
              <a:ext cx="484188" cy="471487"/>
              <a:chOff x="4532314" y="2206626"/>
              <a:chExt cx="484188" cy="471487"/>
            </a:xfrm>
            <a:solidFill>
              <a:schemeClr val="bg1"/>
            </a:solidFill>
          </p:grpSpPr>
          <p:sp>
            <p:nvSpPr>
              <p:cNvPr id="41" name="Freeform: Shape 27"/>
              <p:cNvSpPr/>
              <p:nvPr/>
            </p:nvSpPr>
            <p:spPr bwMode="auto">
              <a:xfrm>
                <a:off x="4532314" y="2206626"/>
                <a:ext cx="484188" cy="407988"/>
              </a:xfrm>
              <a:custGeom>
                <a:avLst/>
                <a:gdLst>
                  <a:gd name="T0" fmla="*/ 0 w 238"/>
                  <a:gd name="T1" fmla="*/ 38 h 201"/>
                  <a:gd name="T2" fmla="*/ 0 w 238"/>
                  <a:gd name="T3" fmla="*/ 201 h 201"/>
                  <a:gd name="T4" fmla="*/ 20 w 238"/>
                  <a:gd name="T5" fmla="*/ 201 h 201"/>
                  <a:gd name="T6" fmla="*/ 20 w 238"/>
                  <a:gd name="T7" fmla="*/ 38 h 201"/>
                  <a:gd name="T8" fmla="*/ 37 w 238"/>
                  <a:gd name="T9" fmla="*/ 21 h 201"/>
                  <a:gd name="T10" fmla="*/ 200 w 238"/>
                  <a:gd name="T11" fmla="*/ 21 h 201"/>
                  <a:gd name="T12" fmla="*/ 217 w 238"/>
                  <a:gd name="T13" fmla="*/ 38 h 201"/>
                  <a:gd name="T14" fmla="*/ 217 w 238"/>
                  <a:gd name="T15" fmla="*/ 201 h 201"/>
                  <a:gd name="T16" fmla="*/ 238 w 238"/>
                  <a:gd name="T17" fmla="*/ 201 h 201"/>
                  <a:gd name="T18" fmla="*/ 238 w 238"/>
                  <a:gd name="T19" fmla="*/ 38 h 201"/>
                  <a:gd name="T20" fmla="*/ 200 w 238"/>
                  <a:gd name="T21" fmla="*/ 0 h 201"/>
                  <a:gd name="T22" fmla="*/ 37 w 238"/>
                  <a:gd name="T23" fmla="*/ 0 h 201"/>
                  <a:gd name="T24" fmla="*/ 0 w 238"/>
                  <a:gd name="T25" fmla="*/ 38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8" h="201">
                    <a:moveTo>
                      <a:pt x="0" y="38"/>
                    </a:moveTo>
                    <a:cubicBezTo>
                      <a:pt x="0" y="201"/>
                      <a:pt x="0" y="201"/>
                      <a:pt x="0" y="201"/>
                    </a:cubicBezTo>
                    <a:cubicBezTo>
                      <a:pt x="20" y="201"/>
                      <a:pt x="20" y="201"/>
                      <a:pt x="20" y="201"/>
                    </a:cubicBezTo>
                    <a:cubicBezTo>
                      <a:pt x="20" y="38"/>
                      <a:pt x="20" y="38"/>
                      <a:pt x="20" y="38"/>
                    </a:cubicBezTo>
                    <a:cubicBezTo>
                      <a:pt x="20" y="29"/>
                      <a:pt x="28" y="21"/>
                      <a:pt x="37" y="21"/>
                    </a:cubicBezTo>
                    <a:cubicBezTo>
                      <a:pt x="200" y="21"/>
                      <a:pt x="200" y="21"/>
                      <a:pt x="200" y="21"/>
                    </a:cubicBezTo>
                    <a:cubicBezTo>
                      <a:pt x="209" y="21"/>
                      <a:pt x="217" y="29"/>
                      <a:pt x="217" y="38"/>
                    </a:cubicBezTo>
                    <a:cubicBezTo>
                      <a:pt x="217" y="201"/>
                      <a:pt x="217" y="201"/>
                      <a:pt x="217" y="201"/>
                    </a:cubicBezTo>
                    <a:cubicBezTo>
                      <a:pt x="238" y="201"/>
                      <a:pt x="238" y="201"/>
                      <a:pt x="238" y="201"/>
                    </a:cubicBezTo>
                    <a:cubicBezTo>
                      <a:pt x="238" y="38"/>
                      <a:pt x="238" y="38"/>
                      <a:pt x="238" y="38"/>
                    </a:cubicBezTo>
                    <a:cubicBezTo>
                      <a:pt x="238" y="17"/>
                      <a:pt x="221" y="0"/>
                      <a:pt x="20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6" y="0"/>
                      <a:pt x="0" y="17"/>
                      <a:pt x="0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Rectangle 28"/>
              <p:cNvSpPr/>
              <p:nvPr/>
            </p:nvSpPr>
            <p:spPr bwMode="auto">
              <a:xfrm>
                <a:off x="4589464" y="2452688"/>
                <a:ext cx="101600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Rectangle 29"/>
              <p:cNvSpPr/>
              <p:nvPr/>
            </p:nvSpPr>
            <p:spPr bwMode="auto">
              <a:xfrm>
                <a:off x="4856164" y="2452688"/>
                <a:ext cx="101600" cy="2254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1935297" y="2081834"/>
            <a:ext cx="1457070" cy="1371815"/>
            <a:chOff x="1935297" y="2081834"/>
            <a:chExt cx="1457070" cy="1371815"/>
          </a:xfrm>
        </p:grpSpPr>
        <p:sp>
          <p:nvSpPr>
            <p:cNvPr id="5" name="Rectangle 12"/>
            <p:cNvSpPr/>
            <p:nvPr/>
          </p:nvSpPr>
          <p:spPr>
            <a:xfrm>
              <a:off x="1935297" y="2081834"/>
              <a:ext cx="1457070" cy="1371815"/>
            </a:xfrm>
            <a:prstGeom prst="rect">
              <a:avLst/>
            </a:prstGeom>
            <a:ln w="762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bIns="72000" anchor="b" anchorCtr="1">
              <a:norm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grpSp>
          <p:nvGrpSpPr>
            <p:cNvPr id="10" name="Group 17"/>
            <p:cNvGrpSpPr/>
            <p:nvPr/>
          </p:nvGrpSpPr>
          <p:grpSpPr>
            <a:xfrm>
              <a:off x="2391447" y="2370488"/>
              <a:ext cx="620705" cy="570370"/>
              <a:chOff x="3113089" y="2198688"/>
              <a:chExt cx="434975" cy="488951"/>
            </a:xfrm>
            <a:solidFill>
              <a:schemeClr val="bg1"/>
            </a:solidFill>
          </p:grpSpPr>
          <p:sp>
            <p:nvSpPr>
              <p:cNvPr id="50" name="Rectangle 36"/>
              <p:cNvSpPr/>
              <p:nvPr/>
            </p:nvSpPr>
            <p:spPr bwMode="auto">
              <a:xfrm>
                <a:off x="3455989" y="2198688"/>
                <a:ext cx="65088" cy="1460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Rectangle 37"/>
              <p:cNvSpPr/>
              <p:nvPr/>
            </p:nvSpPr>
            <p:spPr bwMode="auto">
              <a:xfrm>
                <a:off x="3455989" y="2425701"/>
                <a:ext cx="65088" cy="2619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Rectangle 38"/>
              <p:cNvSpPr/>
              <p:nvPr/>
            </p:nvSpPr>
            <p:spPr bwMode="auto">
              <a:xfrm>
                <a:off x="3297239" y="2198688"/>
                <a:ext cx="66675" cy="2714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Rectangle 39"/>
              <p:cNvSpPr/>
              <p:nvPr/>
            </p:nvSpPr>
            <p:spPr bwMode="auto">
              <a:xfrm>
                <a:off x="3297239" y="2549526"/>
                <a:ext cx="66675" cy="1381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Rectangle 40"/>
              <p:cNvSpPr/>
              <p:nvPr/>
            </p:nvSpPr>
            <p:spPr bwMode="auto">
              <a:xfrm>
                <a:off x="3141664" y="2198688"/>
                <a:ext cx="63500" cy="444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Rectangle 41"/>
              <p:cNvSpPr/>
              <p:nvPr/>
            </p:nvSpPr>
            <p:spPr bwMode="auto">
              <a:xfrm>
                <a:off x="3141664" y="2322513"/>
                <a:ext cx="63500" cy="3651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42"/>
              <p:cNvSpPr/>
              <p:nvPr/>
            </p:nvSpPr>
            <p:spPr bwMode="auto">
              <a:xfrm>
                <a:off x="3113089" y="2257426"/>
                <a:ext cx="120650" cy="50800"/>
              </a:xfrm>
              <a:custGeom>
                <a:avLst/>
                <a:gdLst>
                  <a:gd name="T0" fmla="*/ 0 w 76"/>
                  <a:gd name="T1" fmla="*/ 0 h 32"/>
                  <a:gd name="T2" fmla="*/ 0 w 76"/>
                  <a:gd name="T3" fmla="*/ 32 h 32"/>
                  <a:gd name="T4" fmla="*/ 18 w 76"/>
                  <a:gd name="T5" fmla="*/ 32 h 32"/>
                  <a:gd name="T6" fmla="*/ 58 w 76"/>
                  <a:gd name="T7" fmla="*/ 32 h 32"/>
                  <a:gd name="T8" fmla="*/ 76 w 76"/>
                  <a:gd name="T9" fmla="*/ 32 h 32"/>
                  <a:gd name="T10" fmla="*/ 76 w 76"/>
                  <a:gd name="T11" fmla="*/ 0 h 32"/>
                  <a:gd name="T12" fmla="*/ 58 w 76"/>
                  <a:gd name="T13" fmla="*/ 0 h 32"/>
                  <a:gd name="T14" fmla="*/ 18 w 76"/>
                  <a:gd name="T15" fmla="*/ 0 h 32"/>
                  <a:gd name="T16" fmla="*/ 0 w 76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32">
                    <a:moveTo>
                      <a:pt x="0" y="0"/>
                    </a:moveTo>
                    <a:lnTo>
                      <a:pt x="0" y="32"/>
                    </a:lnTo>
                    <a:lnTo>
                      <a:pt x="18" y="32"/>
                    </a:lnTo>
                    <a:lnTo>
                      <a:pt x="58" y="32"/>
                    </a:lnTo>
                    <a:lnTo>
                      <a:pt x="76" y="32"/>
                    </a:lnTo>
                    <a:lnTo>
                      <a:pt x="76" y="0"/>
                    </a:lnTo>
                    <a:lnTo>
                      <a:pt x="58" y="0"/>
                    </a:lnTo>
                    <a:lnTo>
                      <a:pt x="18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3"/>
              <p:cNvSpPr/>
              <p:nvPr/>
            </p:nvSpPr>
            <p:spPr bwMode="auto">
              <a:xfrm>
                <a:off x="3270251" y="2484438"/>
                <a:ext cx="120650" cy="53975"/>
              </a:xfrm>
              <a:custGeom>
                <a:avLst/>
                <a:gdLst>
                  <a:gd name="T0" fmla="*/ 0 w 76"/>
                  <a:gd name="T1" fmla="*/ 0 h 34"/>
                  <a:gd name="T2" fmla="*/ 0 w 76"/>
                  <a:gd name="T3" fmla="*/ 34 h 34"/>
                  <a:gd name="T4" fmla="*/ 17 w 76"/>
                  <a:gd name="T5" fmla="*/ 34 h 34"/>
                  <a:gd name="T6" fmla="*/ 59 w 76"/>
                  <a:gd name="T7" fmla="*/ 34 h 34"/>
                  <a:gd name="T8" fmla="*/ 76 w 76"/>
                  <a:gd name="T9" fmla="*/ 34 h 34"/>
                  <a:gd name="T10" fmla="*/ 76 w 76"/>
                  <a:gd name="T11" fmla="*/ 0 h 34"/>
                  <a:gd name="T12" fmla="*/ 59 w 76"/>
                  <a:gd name="T13" fmla="*/ 0 h 34"/>
                  <a:gd name="T14" fmla="*/ 17 w 76"/>
                  <a:gd name="T15" fmla="*/ 0 h 34"/>
                  <a:gd name="T16" fmla="*/ 0 w 76"/>
                  <a:gd name="T1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34">
                    <a:moveTo>
                      <a:pt x="0" y="0"/>
                    </a:moveTo>
                    <a:lnTo>
                      <a:pt x="0" y="34"/>
                    </a:lnTo>
                    <a:lnTo>
                      <a:pt x="17" y="34"/>
                    </a:lnTo>
                    <a:lnTo>
                      <a:pt x="59" y="34"/>
                    </a:lnTo>
                    <a:lnTo>
                      <a:pt x="76" y="34"/>
                    </a:lnTo>
                    <a:lnTo>
                      <a:pt x="76" y="0"/>
                    </a:lnTo>
                    <a:lnTo>
                      <a:pt x="59" y="0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4"/>
              <p:cNvSpPr/>
              <p:nvPr/>
            </p:nvSpPr>
            <p:spPr bwMode="auto">
              <a:xfrm>
                <a:off x="3427414" y="2359026"/>
                <a:ext cx="120650" cy="52388"/>
              </a:xfrm>
              <a:custGeom>
                <a:avLst/>
                <a:gdLst>
                  <a:gd name="T0" fmla="*/ 18 w 76"/>
                  <a:gd name="T1" fmla="*/ 0 h 33"/>
                  <a:gd name="T2" fmla="*/ 0 w 76"/>
                  <a:gd name="T3" fmla="*/ 0 h 33"/>
                  <a:gd name="T4" fmla="*/ 0 w 76"/>
                  <a:gd name="T5" fmla="*/ 33 h 33"/>
                  <a:gd name="T6" fmla="*/ 18 w 76"/>
                  <a:gd name="T7" fmla="*/ 33 h 33"/>
                  <a:gd name="T8" fmla="*/ 59 w 76"/>
                  <a:gd name="T9" fmla="*/ 33 h 33"/>
                  <a:gd name="T10" fmla="*/ 76 w 76"/>
                  <a:gd name="T11" fmla="*/ 33 h 33"/>
                  <a:gd name="T12" fmla="*/ 76 w 76"/>
                  <a:gd name="T13" fmla="*/ 0 h 33"/>
                  <a:gd name="T14" fmla="*/ 59 w 76"/>
                  <a:gd name="T15" fmla="*/ 0 h 33"/>
                  <a:gd name="T16" fmla="*/ 18 w 76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6" h="33">
                    <a:moveTo>
                      <a:pt x="18" y="0"/>
                    </a:moveTo>
                    <a:lnTo>
                      <a:pt x="0" y="0"/>
                    </a:lnTo>
                    <a:lnTo>
                      <a:pt x="0" y="33"/>
                    </a:lnTo>
                    <a:lnTo>
                      <a:pt x="18" y="33"/>
                    </a:lnTo>
                    <a:lnTo>
                      <a:pt x="59" y="33"/>
                    </a:lnTo>
                    <a:lnTo>
                      <a:pt x="76" y="33"/>
                    </a:lnTo>
                    <a:lnTo>
                      <a:pt x="76" y="0"/>
                    </a:lnTo>
                    <a:lnTo>
                      <a:pt x="59" y="0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Rectangle 22"/>
            <p:cNvSpPr/>
            <p:nvPr/>
          </p:nvSpPr>
          <p:spPr bwMode="auto">
            <a:xfrm>
              <a:off x="2082629" y="3088556"/>
              <a:ext cx="6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6" name="千图PPT彼岸天：ID 8661124库_组合 1"/>
          <p:cNvGrpSpPr/>
          <p:nvPr>
            <p:custDataLst>
              <p:tags r:id="rId7"/>
            </p:custDataLst>
          </p:nvPr>
        </p:nvGrpSpPr>
        <p:grpSpPr>
          <a:xfrm>
            <a:off x="1493171" y="3962111"/>
            <a:ext cx="9205653" cy="1415269"/>
            <a:chOff x="719667" y="4247975"/>
            <a:chExt cx="10680974" cy="1642081"/>
          </a:xfrm>
        </p:grpSpPr>
        <p:sp>
          <p:nvSpPr>
            <p:cNvPr id="17" name="Rectangle 68"/>
            <p:cNvSpPr/>
            <p:nvPr/>
          </p:nvSpPr>
          <p:spPr>
            <a:xfrm>
              <a:off x="719667" y="4253110"/>
              <a:ext cx="670844" cy="7150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>
                  <a:latin typeface="Impact" panose="020B0806030902050204" pitchFamily="34" charset="0"/>
                </a:rPr>
                <a:t>1</a:t>
              </a:r>
            </a:p>
          </p:txBody>
        </p:sp>
        <p:sp>
          <p:nvSpPr>
            <p:cNvPr id="18" name="Rectangle 66"/>
            <p:cNvSpPr/>
            <p:nvPr/>
          </p:nvSpPr>
          <p:spPr>
            <a:xfrm>
              <a:off x="719667" y="5157907"/>
              <a:ext cx="670844" cy="7150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>
                  <a:latin typeface="Impact" panose="020B0806030902050204" pitchFamily="34" charset="0"/>
                </a:rPr>
                <a:t>4</a:t>
              </a:r>
            </a:p>
          </p:txBody>
        </p:sp>
        <p:sp>
          <p:nvSpPr>
            <p:cNvPr id="19" name="Rectangle 64"/>
            <p:cNvSpPr/>
            <p:nvPr/>
          </p:nvSpPr>
          <p:spPr>
            <a:xfrm>
              <a:off x="4347324" y="4247975"/>
              <a:ext cx="670844" cy="7150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>
                  <a:latin typeface="Impact" panose="020B0806030902050204" pitchFamily="34" charset="0"/>
                </a:rPr>
                <a:t>2</a:t>
              </a:r>
            </a:p>
          </p:txBody>
        </p:sp>
        <p:sp>
          <p:nvSpPr>
            <p:cNvPr id="20" name="Rectangle 62"/>
            <p:cNvSpPr/>
            <p:nvPr/>
          </p:nvSpPr>
          <p:spPr>
            <a:xfrm>
              <a:off x="4347324" y="5152772"/>
              <a:ext cx="670844" cy="715063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>
                  <a:latin typeface="Impact" panose="020B0806030902050204" pitchFamily="34" charset="0"/>
                </a:rPr>
                <a:t>5</a:t>
              </a:r>
            </a:p>
          </p:txBody>
        </p:sp>
        <p:sp>
          <p:nvSpPr>
            <p:cNvPr id="21" name="Rectangle 60"/>
            <p:cNvSpPr/>
            <p:nvPr/>
          </p:nvSpPr>
          <p:spPr>
            <a:xfrm>
              <a:off x="7968429" y="4253110"/>
              <a:ext cx="670844" cy="71506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>
                  <a:latin typeface="Impact" panose="020B0806030902050204" pitchFamily="34" charset="0"/>
                </a:rPr>
                <a:t>3</a:t>
              </a:r>
            </a:p>
          </p:txBody>
        </p:sp>
        <p:sp>
          <p:nvSpPr>
            <p:cNvPr id="22" name="Rectangle 58"/>
            <p:cNvSpPr/>
            <p:nvPr/>
          </p:nvSpPr>
          <p:spPr>
            <a:xfrm>
              <a:off x="7968429" y="5157907"/>
              <a:ext cx="670844" cy="7150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sz="2800">
                  <a:latin typeface="Impact" panose="020B0806030902050204" pitchFamily="34" charset="0"/>
                </a:rPr>
                <a:t>6</a:t>
              </a:r>
            </a:p>
          </p:txBody>
        </p:sp>
        <p:grpSp>
          <p:nvGrpSpPr>
            <p:cNvPr id="23" name="Group 50"/>
            <p:cNvGrpSpPr/>
            <p:nvPr/>
          </p:nvGrpSpPr>
          <p:grpSpPr>
            <a:xfrm>
              <a:off x="1390511" y="4273683"/>
              <a:ext cx="2761368" cy="759507"/>
              <a:chOff x="8772872" y="2095115"/>
              <a:chExt cx="2699991" cy="759507"/>
            </a:xfrm>
          </p:grpSpPr>
          <p:sp>
            <p:nvSpPr>
              <p:cNvPr id="39" name="TextBox 51"/>
              <p:cNvSpPr txBox="1"/>
              <p:nvPr/>
            </p:nvSpPr>
            <p:spPr>
              <a:xfrm>
                <a:off x="8772872" y="2095115"/>
                <a:ext cx="2699991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40" name="TextBox 59"/>
              <p:cNvSpPr txBox="1"/>
              <p:nvPr/>
            </p:nvSpPr>
            <p:spPr>
              <a:xfrm>
                <a:off x="8772873" y="2342338"/>
                <a:ext cx="2699990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4" name="Group 61"/>
            <p:cNvGrpSpPr/>
            <p:nvPr/>
          </p:nvGrpSpPr>
          <p:grpSpPr>
            <a:xfrm>
              <a:off x="1390511" y="5130549"/>
              <a:ext cx="2761368" cy="759507"/>
              <a:chOff x="8772872" y="2095115"/>
              <a:chExt cx="2699991" cy="759507"/>
            </a:xfrm>
          </p:grpSpPr>
          <p:sp>
            <p:nvSpPr>
              <p:cNvPr id="37" name="TextBox 63"/>
              <p:cNvSpPr txBox="1"/>
              <p:nvPr/>
            </p:nvSpPr>
            <p:spPr>
              <a:xfrm>
                <a:off x="8772872" y="2095115"/>
                <a:ext cx="2699991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8" name="TextBox 65"/>
              <p:cNvSpPr txBox="1"/>
              <p:nvPr/>
            </p:nvSpPr>
            <p:spPr>
              <a:xfrm>
                <a:off x="8772873" y="2342338"/>
                <a:ext cx="2699990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5" name="Group 67"/>
            <p:cNvGrpSpPr/>
            <p:nvPr/>
          </p:nvGrpSpPr>
          <p:grpSpPr>
            <a:xfrm>
              <a:off x="5018168" y="4273683"/>
              <a:ext cx="2761368" cy="759507"/>
              <a:chOff x="8772872" y="2095115"/>
              <a:chExt cx="2699991" cy="759507"/>
            </a:xfrm>
          </p:grpSpPr>
          <p:sp>
            <p:nvSpPr>
              <p:cNvPr id="35" name="TextBox 69"/>
              <p:cNvSpPr txBox="1"/>
              <p:nvPr/>
            </p:nvSpPr>
            <p:spPr>
              <a:xfrm>
                <a:off x="8772872" y="2095115"/>
                <a:ext cx="2699991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6" name="TextBox 70"/>
              <p:cNvSpPr txBox="1"/>
              <p:nvPr/>
            </p:nvSpPr>
            <p:spPr>
              <a:xfrm>
                <a:off x="8772873" y="2342338"/>
                <a:ext cx="2699990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6" name="Group 71"/>
            <p:cNvGrpSpPr/>
            <p:nvPr/>
          </p:nvGrpSpPr>
          <p:grpSpPr>
            <a:xfrm>
              <a:off x="5018168" y="5130549"/>
              <a:ext cx="2761368" cy="759507"/>
              <a:chOff x="8772872" y="2095115"/>
              <a:chExt cx="2699991" cy="759507"/>
            </a:xfrm>
          </p:grpSpPr>
          <p:sp>
            <p:nvSpPr>
              <p:cNvPr id="33" name="TextBox 72"/>
              <p:cNvSpPr txBox="1"/>
              <p:nvPr/>
            </p:nvSpPr>
            <p:spPr>
              <a:xfrm>
                <a:off x="8772872" y="2095115"/>
                <a:ext cx="2699991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6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4" name="TextBox 73"/>
              <p:cNvSpPr txBox="1"/>
              <p:nvPr/>
            </p:nvSpPr>
            <p:spPr>
              <a:xfrm>
                <a:off x="8772873" y="2342338"/>
                <a:ext cx="2699990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7" name="Group 74"/>
            <p:cNvGrpSpPr/>
            <p:nvPr/>
          </p:nvGrpSpPr>
          <p:grpSpPr>
            <a:xfrm>
              <a:off x="8639273" y="4273683"/>
              <a:ext cx="2761368" cy="759507"/>
              <a:chOff x="8772872" y="2095115"/>
              <a:chExt cx="2699991" cy="759507"/>
            </a:xfrm>
          </p:grpSpPr>
          <p:sp>
            <p:nvSpPr>
              <p:cNvPr id="31" name="TextBox 75"/>
              <p:cNvSpPr txBox="1"/>
              <p:nvPr/>
            </p:nvSpPr>
            <p:spPr>
              <a:xfrm>
                <a:off x="8772872" y="2095115"/>
                <a:ext cx="2699991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2" name="TextBox 76"/>
              <p:cNvSpPr txBox="1"/>
              <p:nvPr/>
            </p:nvSpPr>
            <p:spPr>
              <a:xfrm>
                <a:off x="8772873" y="2342338"/>
                <a:ext cx="2699990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8" name="Group 77"/>
            <p:cNvGrpSpPr/>
            <p:nvPr/>
          </p:nvGrpSpPr>
          <p:grpSpPr>
            <a:xfrm>
              <a:off x="8639273" y="5130549"/>
              <a:ext cx="2761368" cy="759507"/>
              <a:chOff x="8772872" y="2095115"/>
              <a:chExt cx="2699991" cy="759507"/>
            </a:xfrm>
          </p:grpSpPr>
          <p:sp>
            <p:nvSpPr>
              <p:cNvPr id="29" name="TextBox 78"/>
              <p:cNvSpPr txBox="1"/>
              <p:nvPr/>
            </p:nvSpPr>
            <p:spPr>
              <a:xfrm>
                <a:off x="8772872" y="2095115"/>
                <a:ext cx="2699991" cy="247223"/>
              </a:xfrm>
              <a:prstGeom prst="rect">
                <a:avLst/>
              </a:prstGeom>
              <a:noFill/>
            </p:spPr>
            <p:txBody>
              <a:bodyPr wrap="none" lIns="360000" tIns="0" rIns="216000" bIns="0" anchor="b" anchorCtr="0">
                <a:normAutofit lnSpcReduction="10000"/>
              </a:bodyPr>
              <a:lstStyle/>
              <a:p>
                <a:r>
                  <a:rPr lang="zh-CN" altLang="en-US" sz="14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30" name="TextBox 79"/>
              <p:cNvSpPr txBox="1"/>
              <p:nvPr/>
            </p:nvSpPr>
            <p:spPr>
              <a:xfrm>
                <a:off x="8772873" y="2342338"/>
                <a:ext cx="2699990" cy="512284"/>
              </a:xfrm>
              <a:prstGeom prst="rect">
                <a:avLst/>
              </a:prstGeom>
            </p:spPr>
            <p:txBody>
              <a:bodyPr vert="horz" wrap="square" lIns="360000" tIns="0" rIns="216000" bIns="0" anchor="t" anchorCtr="0">
                <a:normAutofit fontScale="925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Arrow: Chevron 74"/>
          <p:cNvSpPr/>
          <p:nvPr>
            <p:custDataLst>
              <p:tags r:id="rId1"/>
            </p:custDataLst>
          </p:nvPr>
        </p:nvSpPr>
        <p:spPr bwMode="auto">
          <a:xfrm>
            <a:off x="846910" y="2268402"/>
            <a:ext cx="10498180" cy="1009956"/>
          </a:xfrm>
          <a:prstGeom prst="chevron">
            <a:avLst/>
          </a:prstGeom>
          <a:solidFill>
            <a:schemeClr val="bg1">
              <a:lumMod val="85000"/>
            </a:schemeClr>
          </a:solidFill>
          <a:ln w="19050">
            <a:noFill/>
            <a:round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1052402" y="2602588"/>
            <a:ext cx="1944699" cy="2844669"/>
            <a:chOff x="1052402" y="2602588"/>
            <a:chExt cx="1944699" cy="2844669"/>
          </a:xfrm>
        </p:grpSpPr>
        <p:grpSp>
          <p:nvGrpSpPr>
            <p:cNvPr id="5" name="Group 75"/>
            <p:cNvGrpSpPr/>
            <p:nvPr/>
          </p:nvGrpSpPr>
          <p:grpSpPr>
            <a:xfrm>
              <a:off x="1540209" y="2602588"/>
              <a:ext cx="949536" cy="949536"/>
              <a:chOff x="3181757" y="2258239"/>
              <a:chExt cx="475436" cy="475436"/>
            </a:xfrm>
            <a:effectLst/>
          </p:grpSpPr>
          <p:sp>
            <p:nvSpPr>
              <p:cNvPr id="52" name="Oval 76"/>
              <p:cNvSpPr/>
              <p:nvPr/>
            </p:nvSpPr>
            <p:spPr bwMode="auto">
              <a:xfrm>
                <a:off x="3181757" y="2258239"/>
                <a:ext cx="475436" cy="475436"/>
              </a:xfrm>
              <a:prstGeom prst="ellipse">
                <a:avLst/>
              </a:prstGeom>
              <a:solidFill>
                <a:schemeClr val="accent1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3" name="Group 77"/>
              <p:cNvGrpSpPr/>
              <p:nvPr/>
            </p:nvGrpSpPr>
            <p:grpSpPr>
              <a:xfrm>
                <a:off x="3276095" y="2324131"/>
                <a:ext cx="286761" cy="343619"/>
                <a:chOff x="3735388" y="3473450"/>
                <a:chExt cx="184150" cy="220663"/>
              </a:xfrm>
              <a:solidFill>
                <a:schemeClr val="bg1"/>
              </a:solidFill>
            </p:grpSpPr>
            <p:sp>
              <p:nvSpPr>
                <p:cNvPr id="54" name="Freeform: Shape 78"/>
                <p:cNvSpPr/>
                <p:nvPr/>
              </p:nvSpPr>
              <p:spPr bwMode="auto">
                <a:xfrm>
                  <a:off x="3773488" y="3473450"/>
                  <a:ext cx="104775" cy="104775"/>
                </a:xfrm>
                <a:custGeom>
                  <a:avLst/>
                  <a:gdLst/>
                  <a:ahLst/>
                  <a:cxnLst>
                    <a:cxn ang="0">
                      <a:pos x="21" y="41"/>
                    </a:cxn>
                    <a:cxn ang="0">
                      <a:pos x="41" y="21"/>
                    </a:cxn>
                    <a:cxn ang="0">
                      <a:pos x="21" y="0"/>
                    </a:cxn>
                    <a:cxn ang="0">
                      <a:pos x="0" y="21"/>
                    </a:cxn>
                    <a:cxn ang="0">
                      <a:pos x="21" y="41"/>
                    </a:cxn>
                    <a:cxn ang="0">
                      <a:pos x="21" y="6"/>
                    </a:cxn>
                    <a:cxn ang="0">
                      <a:pos x="36" y="21"/>
                    </a:cxn>
                    <a:cxn ang="0">
                      <a:pos x="21" y="36"/>
                    </a:cxn>
                    <a:cxn ang="0">
                      <a:pos x="6" y="21"/>
                    </a:cxn>
                    <a:cxn ang="0">
                      <a:pos x="21" y="6"/>
                    </a:cxn>
                  </a:cxnLst>
                  <a:rect l="0" t="0" r="r" b="b"/>
                  <a:pathLst>
                    <a:path w="41" h="41">
                      <a:moveTo>
                        <a:pt x="21" y="41"/>
                      </a:moveTo>
                      <a:cubicBezTo>
                        <a:pt x="32" y="41"/>
                        <a:pt x="41" y="32"/>
                        <a:pt x="41" y="21"/>
                      </a:cubicBezTo>
                      <a:cubicBezTo>
                        <a:pt x="41" y="9"/>
                        <a:pt x="32" y="0"/>
                        <a:pt x="21" y="0"/>
                      </a:cubicBezTo>
                      <a:cubicBezTo>
                        <a:pt x="10" y="0"/>
                        <a:pt x="0" y="9"/>
                        <a:pt x="0" y="21"/>
                      </a:cubicBezTo>
                      <a:cubicBezTo>
                        <a:pt x="0" y="32"/>
                        <a:pt x="10" y="41"/>
                        <a:pt x="21" y="41"/>
                      </a:cubicBezTo>
                      <a:close/>
                      <a:moveTo>
                        <a:pt x="21" y="6"/>
                      </a:moveTo>
                      <a:cubicBezTo>
                        <a:pt x="29" y="6"/>
                        <a:pt x="36" y="12"/>
                        <a:pt x="36" y="21"/>
                      </a:cubicBezTo>
                      <a:cubicBezTo>
                        <a:pt x="36" y="29"/>
                        <a:pt x="29" y="36"/>
                        <a:pt x="21" y="36"/>
                      </a:cubicBezTo>
                      <a:cubicBezTo>
                        <a:pt x="12" y="36"/>
                        <a:pt x="6" y="29"/>
                        <a:pt x="6" y="21"/>
                      </a:cubicBezTo>
                      <a:cubicBezTo>
                        <a:pt x="6" y="12"/>
                        <a:pt x="12" y="6"/>
                        <a:pt x="21" y="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79"/>
                <p:cNvSpPr/>
                <p:nvPr/>
              </p:nvSpPr>
              <p:spPr bwMode="auto">
                <a:xfrm>
                  <a:off x="3735388" y="3586163"/>
                  <a:ext cx="184150" cy="107950"/>
                </a:xfrm>
                <a:custGeom>
                  <a:avLst/>
                  <a:gdLst/>
                  <a:ahLst/>
                  <a:cxnLst>
                    <a:cxn ang="0">
                      <a:pos x="71" y="19"/>
                    </a:cxn>
                    <a:cxn ang="0">
                      <a:pos x="48" y="0"/>
                    </a:cxn>
                    <a:cxn ang="0">
                      <a:pos x="45" y="1"/>
                    </a:cxn>
                    <a:cxn ang="0">
                      <a:pos x="36" y="12"/>
                    </a:cxn>
                    <a:cxn ang="0">
                      <a:pos x="27" y="1"/>
                    </a:cxn>
                    <a:cxn ang="0">
                      <a:pos x="24" y="0"/>
                    </a:cxn>
                    <a:cxn ang="0">
                      <a:pos x="0" y="19"/>
                    </a:cxn>
                    <a:cxn ang="0">
                      <a:pos x="0" y="21"/>
                    </a:cxn>
                    <a:cxn ang="0">
                      <a:pos x="36" y="42"/>
                    </a:cxn>
                    <a:cxn ang="0">
                      <a:pos x="71" y="21"/>
                    </a:cxn>
                    <a:cxn ang="0">
                      <a:pos x="71" y="19"/>
                    </a:cxn>
                    <a:cxn ang="0">
                      <a:pos x="49" y="6"/>
                    </a:cxn>
                    <a:cxn ang="0">
                      <a:pos x="53" y="8"/>
                    </a:cxn>
                    <a:cxn ang="0">
                      <a:pos x="44" y="20"/>
                    </a:cxn>
                    <a:cxn ang="0">
                      <a:pos x="42" y="18"/>
                    </a:cxn>
                    <a:cxn ang="0">
                      <a:pos x="39" y="16"/>
                    </a:cxn>
                    <a:cxn ang="0">
                      <a:pos x="49" y="6"/>
                    </a:cxn>
                    <a:cxn ang="0">
                      <a:pos x="32" y="16"/>
                    </a:cxn>
                    <a:cxn ang="0">
                      <a:pos x="29" y="18"/>
                    </a:cxn>
                    <a:cxn ang="0">
                      <a:pos x="28" y="20"/>
                    </a:cxn>
                    <a:cxn ang="0">
                      <a:pos x="19" y="8"/>
                    </a:cxn>
                    <a:cxn ang="0">
                      <a:pos x="23" y="6"/>
                    </a:cxn>
                    <a:cxn ang="0">
                      <a:pos x="32" y="16"/>
                    </a:cxn>
                    <a:cxn ang="0">
                      <a:pos x="38" y="36"/>
                    </a:cxn>
                    <a:cxn ang="0">
                      <a:pos x="38" y="24"/>
                    </a:cxn>
                    <a:cxn ang="0">
                      <a:pos x="36" y="23"/>
                    </a:cxn>
                    <a:cxn ang="0">
                      <a:pos x="34" y="24"/>
                    </a:cxn>
                    <a:cxn ang="0">
                      <a:pos x="34" y="36"/>
                    </a:cxn>
                    <a:cxn ang="0">
                      <a:pos x="6" y="20"/>
                    </a:cxn>
                    <a:cxn ang="0">
                      <a:pos x="16" y="10"/>
                    </a:cxn>
                    <a:cxn ang="0">
                      <a:pos x="27" y="23"/>
                    </a:cxn>
                    <a:cxn ang="0">
                      <a:pos x="29" y="23"/>
                    </a:cxn>
                    <a:cxn ang="0">
                      <a:pos x="32" y="21"/>
                    </a:cxn>
                    <a:cxn ang="0">
                      <a:pos x="36" y="18"/>
                    </a:cxn>
                    <a:cxn ang="0">
                      <a:pos x="40" y="21"/>
                    </a:cxn>
                    <a:cxn ang="0">
                      <a:pos x="43" y="23"/>
                    </a:cxn>
                    <a:cxn ang="0">
                      <a:pos x="44" y="24"/>
                    </a:cxn>
                    <a:cxn ang="0">
                      <a:pos x="45" y="23"/>
                    </a:cxn>
                    <a:cxn ang="0">
                      <a:pos x="56" y="10"/>
                    </a:cxn>
                    <a:cxn ang="0">
                      <a:pos x="66" y="20"/>
                    </a:cxn>
                    <a:cxn ang="0">
                      <a:pos x="38" y="36"/>
                    </a:cxn>
                  </a:cxnLst>
                  <a:rect l="0" t="0" r="r" b="b"/>
                  <a:pathLst>
                    <a:path w="72" h="42">
                      <a:moveTo>
                        <a:pt x="71" y="19"/>
                      </a:moveTo>
                      <a:cubicBezTo>
                        <a:pt x="66" y="10"/>
                        <a:pt x="58" y="3"/>
                        <a:pt x="48" y="0"/>
                      </a:cubicBezTo>
                      <a:cubicBezTo>
                        <a:pt x="47" y="0"/>
                        <a:pt x="46" y="0"/>
                        <a:pt x="45" y="1"/>
                      </a:cubicBezTo>
                      <a:cubicBezTo>
                        <a:pt x="43" y="6"/>
                        <a:pt x="40" y="9"/>
                        <a:pt x="36" y="12"/>
                      </a:cubicBezTo>
                      <a:cubicBezTo>
                        <a:pt x="32" y="9"/>
                        <a:pt x="29" y="6"/>
                        <a:pt x="27" y="1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14" y="3"/>
                        <a:pt x="6" y="10"/>
                        <a:pt x="0" y="19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8" y="34"/>
                        <a:pt x="21" y="42"/>
                        <a:pt x="36" y="42"/>
                      </a:cubicBezTo>
                      <a:cubicBezTo>
                        <a:pt x="50" y="42"/>
                        <a:pt x="64" y="34"/>
                        <a:pt x="71" y="21"/>
                      </a:cubicBezTo>
                      <a:cubicBezTo>
                        <a:pt x="72" y="20"/>
                        <a:pt x="72" y="19"/>
                        <a:pt x="71" y="19"/>
                      </a:cubicBezTo>
                      <a:close/>
                      <a:moveTo>
                        <a:pt x="49" y="6"/>
                      </a:moveTo>
                      <a:cubicBezTo>
                        <a:pt x="50" y="6"/>
                        <a:pt x="52" y="7"/>
                        <a:pt x="53" y="8"/>
                      </a:cubicBezTo>
                      <a:cubicBezTo>
                        <a:pt x="51" y="12"/>
                        <a:pt x="48" y="16"/>
                        <a:pt x="44" y="20"/>
                      </a:cubicBezTo>
                      <a:cubicBezTo>
                        <a:pt x="43" y="19"/>
                        <a:pt x="43" y="19"/>
                        <a:pt x="42" y="18"/>
                      </a:cubicBezTo>
                      <a:cubicBezTo>
                        <a:pt x="41" y="18"/>
                        <a:pt x="40" y="17"/>
                        <a:pt x="39" y="16"/>
                      </a:cubicBezTo>
                      <a:cubicBezTo>
                        <a:pt x="43" y="13"/>
                        <a:pt x="46" y="10"/>
                        <a:pt x="49" y="6"/>
                      </a:cubicBezTo>
                      <a:close/>
                      <a:moveTo>
                        <a:pt x="32" y="16"/>
                      </a:moveTo>
                      <a:cubicBezTo>
                        <a:pt x="31" y="17"/>
                        <a:pt x="30" y="18"/>
                        <a:pt x="29" y="18"/>
                      </a:cubicBezTo>
                      <a:cubicBezTo>
                        <a:pt x="29" y="19"/>
                        <a:pt x="28" y="19"/>
                        <a:pt x="28" y="20"/>
                      </a:cubicBezTo>
                      <a:cubicBezTo>
                        <a:pt x="24" y="16"/>
                        <a:pt x="21" y="12"/>
                        <a:pt x="19" y="8"/>
                      </a:cubicBezTo>
                      <a:cubicBezTo>
                        <a:pt x="20" y="7"/>
                        <a:pt x="22" y="6"/>
                        <a:pt x="23" y="6"/>
                      </a:cubicBezTo>
                      <a:cubicBezTo>
                        <a:pt x="25" y="10"/>
                        <a:pt x="29" y="13"/>
                        <a:pt x="32" y="16"/>
                      </a:cubicBezTo>
                      <a:close/>
                      <a:moveTo>
                        <a:pt x="38" y="36"/>
                      </a:move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8" y="23"/>
                        <a:pt x="37" y="23"/>
                        <a:pt x="36" y="23"/>
                      </a:cubicBezTo>
                      <a:cubicBezTo>
                        <a:pt x="35" y="23"/>
                        <a:pt x="34" y="23"/>
                        <a:pt x="34" y="24"/>
                      </a:cubicBezTo>
                      <a:cubicBezTo>
                        <a:pt x="34" y="36"/>
                        <a:pt x="34" y="36"/>
                        <a:pt x="34" y="36"/>
                      </a:cubicBezTo>
                      <a:cubicBezTo>
                        <a:pt x="23" y="36"/>
                        <a:pt x="12" y="30"/>
                        <a:pt x="6" y="20"/>
                      </a:cubicBezTo>
                      <a:cubicBezTo>
                        <a:pt x="8" y="16"/>
                        <a:pt x="12" y="12"/>
                        <a:pt x="16" y="10"/>
                      </a:cubicBezTo>
                      <a:cubicBezTo>
                        <a:pt x="18" y="14"/>
                        <a:pt x="22" y="19"/>
                        <a:pt x="27" y="23"/>
                      </a:cubicBezTo>
                      <a:cubicBezTo>
                        <a:pt x="27" y="24"/>
                        <a:pt x="28" y="24"/>
                        <a:pt x="29" y="23"/>
                      </a:cubicBezTo>
                      <a:cubicBezTo>
                        <a:pt x="30" y="23"/>
                        <a:pt x="31" y="22"/>
                        <a:pt x="32" y="21"/>
                      </a:cubicBezTo>
                      <a:cubicBezTo>
                        <a:pt x="33" y="20"/>
                        <a:pt x="34" y="19"/>
                        <a:pt x="36" y="18"/>
                      </a:cubicBezTo>
                      <a:cubicBezTo>
                        <a:pt x="37" y="19"/>
                        <a:pt x="39" y="20"/>
                        <a:pt x="40" y="21"/>
                      </a:cubicBezTo>
                      <a:cubicBezTo>
                        <a:pt x="41" y="22"/>
                        <a:pt x="42" y="23"/>
                        <a:pt x="43" y="23"/>
                      </a:cubicBezTo>
                      <a:cubicBezTo>
                        <a:pt x="43" y="24"/>
                        <a:pt x="43" y="24"/>
                        <a:pt x="44" y="24"/>
                      </a:cubicBezTo>
                      <a:cubicBezTo>
                        <a:pt x="44" y="24"/>
                        <a:pt x="45" y="24"/>
                        <a:pt x="45" y="23"/>
                      </a:cubicBezTo>
                      <a:cubicBezTo>
                        <a:pt x="50" y="19"/>
                        <a:pt x="53" y="14"/>
                        <a:pt x="56" y="10"/>
                      </a:cubicBezTo>
                      <a:cubicBezTo>
                        <a:pt x="60" y="12"/>
                        <a:pt x="63" y="16"/>
                        <a:pt x="66" y="20"/>
                      </a:cubicBezTo>
                      <a:cubicBezTo>
                        <a:pt x="60" y="30"/>
                        <a:pt x="49" y="36"/>
                        <a:pt x="38" y="36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0" name="Straight Connector 117"/>
            <p:cNvCxnSpPr/>
            <p:nvPr/>
          </p:nvCxnSpPr>
          <p:spPr>
            <a:xfrm rot="5400000" flipH="1" flipV="1">
              <a:off x="1737543" y="4186539"/>
              <a:ext cx="576823" cy="24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54"/>
            <p:cNvGrpSpPr/>
            <p:nvPr/>
          </p:nvGrpSpPr>
          <p:grpSpPr>
            <a:xfrm>
              <a:off x="1052402" y="4188943"/>
              <a:ext cx="1944699" cy="1258314"/>
              <a:chOff x="3218020" y="4798575"/>
              <a:chExt cx="1944699" cy="1258314"/>
            </a:xfrm>
          </p:grpSpPr>
          <p:sp>
            <p:nvSpPr>
              <p:cNvPr id="28" name="TextBox 55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9" name="TextBox 56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请输入文字请输入文字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6" name="千图PPT彼岸天：ID 8661124库_组合 55"/>
          <p:cNvGrpSpPr/>
          <p:nvPr>
            <p:custDataLst>
              <p:tags r:id="rId3"/>
            </p:custDataLst>
          </p:nvPr>
        </p:nvGrpSpPr>
        <p:grpSpPr>
          <a:xfrm>
            <a:off x="2967842" y="2602588"/>
            <a:ext cx="1944699" cy="2844669"/>
            <a:chOff x="2967842" y="2602588"/>
            <a:chExt cx="1944699" cy="2844669"/>
          </a:xfrm>
        </p:grpSpPr>
        <p:grpSp>
          <p:nvGrpSpPr>
            <p:cNvPr id="6" name="Group 80"/>
            <p:cNvGrpSpPr/>
            <p:nvPr/>
          </p:nvGrpSpPr>
          <p:grpSpPr>
            <a:xfrm>
              <a:off x="3472566" y="2602588"/>
              <a:ext cx="949536" cy="949536"/>
              <a:chOff x="4581932" y="2258239"/>
              <a:chExt cx="475436" cy="475436"/>
            </a:xfrm>
            <a:effectLst/>
          </p:grpSpPr>
          <p:sp>
            <p:nvSpPr>
              <p:cNvPr id="45" name="Oval 81"/>
              <p:cNvSpPr/>
              <p:nvPr/>
            </p:nvSpPr>
            <p:spPr bwMode="auto">
              <a:xfrm>
                <a:off x="4581932" y="2258239"/>
                <a:ext cx="475436" cy="475436"/>
              </a:xfrm>
              <a:prstGeom prst="ellipse">
                <a:avLst/>
              </a:prstGeom>
              <a:solidFill>
                <a:schemeClr val="accent2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6" name="Group 82"/>
              <p:cNvGrpSpPr/>
              <p:nvPr/>
            </p:nvGrpSpPr>
            <p:grpSpPr>
              <a:xfrm>
                <a:off x="4705933" y="2383968"/>
                <a:ext cx="227685" cy="223978"/>
                <a:chOff x="4797425" y="4017963"/>
                <a:chExt cx="195263" cy="192088"/>
              </a:xfrm>
              <a:solidFill>
                <a:schemeClr val="bg1"/>
              </a:solidFill>
            </p:grpSpPr>
            <p:sp>
              <p:nvSpPr>
                <p:cNvPr id="47" name="Freeform: Shape 83"/>
                <p:cNvSpPr/>
                <p:nvPr/>
              </p:nvSpPr>
              <p:spPr bwMode="auto">
                <a:xfrm>
                  <a:off x="4833938" y="4017963"/>
                  <a:ext cx="7938" cy="95250"/>
                </a:xfrm>
                <a:custGeom>
                  <a:avLst/>
                  <a:gdLst/>
                  <a:ahLst/>
                  <a:cxnLst>
                    <a:cxn ang="0">
                      <a:pos x="1" y="37"/>
                    </a:cxn>
                    <a:cxn ang="0">
                      <a:pos x="3" y="35"/>
                    </a:cxn>
                    <a:cxn ang="0">
                      <a:pos x="3" y="1"/>
                    </a:cxn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35"/>
                    </a:cxn>
                    <a:cxn ang="0">
                      <a:pos x="1" y="37"/>
                    </a:cxn>
                  </a:cxnLst>
                  <a:rect l="0" t="0" r="r" b="b"/>
                  <a:pathLst>
                    <a:path w="3" h="37">
                      <a:moveTo>
                        <a:pt x="1" y="37"/>
                      </a:moveTo>
                      <a:cubicBezTo>
                        <a:pt x="2" y="37"/>
                        <a:pt x="3" y="36"/>
                        <a:pt x="3" y="35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36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8" name="Freeform: Shape 84"/>
                <p:cNvSpPr/>
                <p:nvPr/>
              </p:nvSpPr>
              <p:spPr bwMode="auto">
                <a:xfrm>
                  <a:off x="4860925" y="4017963"/>
                  <a:ext cx="11113" cy="58738"/>
                </a:xfrm>
                <a:custGeom>
                  <a:avLst/>
                  <a:gdLst/>
                  <a:ahLst/>
                  <a:cxnLst>
                    <a:cxn ang="0">
                      <a:pos x="2" y="23"/>
                    </a:cxn>
                    <a:cxn ang="0">
                      <a:pos x="4" y="21"/>
                    </a:cxn>
                    <a:cxn ang="0">
                      <a:pos x="4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1"/>
                    </a:cxn>
                    <a:cxn ang="0">
                      <a:pos x="2" y="23"/>
                    </a:cxn>
                  </a:cxnLst>
                  <a:rect l="0" t="0" r="r" b="b"/>
                  <a:pathLst>
                    <a:path w="4" h="23">
                      <a:moveTo>
                        <a:pt x="2" y="23"/>
                      </a:moveTo>
                      <a:cubicBezTo>
                        <a:pt x="3" y="23"/>
                        <a:pt x="4" y="22"/>
                        <a:pt x="4" y="2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1"/>
                        <a:pt x="0" y="21"/>
                        <a:pt x="0" y="21"/>
                      </a:cubicBezTo>
                      <a:cubicBezTo>
                        <a:pt x="0" y="22"/>
                        <a:pt x="1" y="23"/>
                        <a:pt x="2" y="23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85"/>
                <p:cNvSpPr/>
                <p:nvPr/>
              </p:nvSpPr>
              <p:spPr bwMode="auto">
                <a:xfrm>
                  <a:off x="4892675" y="4017963"/>
                  <a:ext cx="7938" cy="76200"/>
                </a:xfrm>
                <a:custGeom>
                  <a:avLst/>
                  <a:gdLst/>
                  <a:ahLst/>
                  <a:cxnLst>
                    <a:cxn ang="0">
                      <a:pos x="2" y="30"/>
                    </a:cxn>
                    <a:cxn ang="0">
                      <a:pos x="3" y="28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28"/>
                    </a:cxn>
                    <a:cxn ang="0">
                      <a:pos x="2" y="30"/>
                    </a:cxn>
                  </a:cxnLst>
                  <a:rect l="0" t="0" r="r" b="b"/>
                  <a:pathLst>
                    <a:path w="3" h="30">
                      <a:moveTo>
                        <a:pt x="2" y="30"/>
                      </a:moveTo>
                      <a:cubicBezTo>
                        <a:pt x="3" y="30"/>
                        <a:pt x="3" y="29"/>
                        <a:pt x="3" y="28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3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1" y="30"/>
                        <a:pt x="2" y="3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86"/>
                <p:cNvSpPr/>
                <p:nvPr/>
              </p:nvSpPr>
              <p:spPr bwMode="auto">
                <a:xfrm>
                  <a:off x="4922838" y="4017963"/>
                  <a:ext cx="7938" cy="38100"/>
                </a:xfrm>
                <a:custGeom>
                  <a:avLst/>
                  <a:gdLst/>
                  <a:ahLst/>
                  <a:cxnLst>
                    <a:cxn ang="0">
                      <a:pos x="2" y="15"/>
                    </a:cxn>
                    <a:cxn ang="0">
                      <a:pos x="3" y="14"/>
                    </a:cxn>
                    <a:cxn ang="0">
                      <a:pos x="3" y="1"/>
                    </a:cxn>
                    <a:cxn ang="0">
                      <a:pos x="2" y="0"/>
                    </a:cxn>
                    <a:cxn ang="0">
                      <a:pos x="0" y="1"/>
                    </a:cxn>
                    <a:cxn ang="0">
                      <a:pos x="0" y="14"/>
                    </a:cxn>
                    <a:cxn ang="0">
                      <a:pos x="2" y="15"/>
                    </a:cxn>
                  </a:cxnLst>
                  <a:rect l="0" t="0" r="r" b="b"/>
                  <a:pathLst>
                    <a:path w="3" h="15">
                      <a:moveTo>
                        <a:pt x="2" y="15"/>
                      </a:moveTo>
                      <a:cubicBezTo>
                        <a:pt x="2" y="15"/>
                        <a:pt x="3" y="15"/>
                        <a:pt x="3" y="14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1" y="15"/>
                        <a:pt x="2" y="15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87"/>
                <p:cNvSpPr/>
                <p:nvPr/>
              </p:nvSpPr>
              <p:spPr bwMode="auto">
                <a:xfrm>
                  <a:off x="4797425" y="4017963"/>
                  <a:ext cx="195263" cy="192088"/>
                </a:xfrm>
                <a:custGeom>
                  <a:avLst/>
                  <a:gdLst/>
                  <a:ahLst/>
                  <a:cxnLst>
                    <a:cxn ang="0">
                      <a:pos x="73" y="23"/>
                    </a:cxn>
                    <a:cxn ang="0">
                      <a:pos x="64" y="70"/>
                    </a:cxn>
                    <a:cxn ang="0">
                      <a:pos x="62" y="32"/>
                    </a:cxn>
                    <a:cxn ang="0">
                      <a:pos x="61" y="70"/>
                    </a:cxn>
                    <a:cxn ang="0">
                      <a:pos x="52" y="51"/>
                    </a:cxn>
                    <a:cxn ang="0">
                      <a:pos x="49" y="51"/>
                    </a:cxn>
                    <a:cxn ang="0">
                      <a:pos x="40" y="70"/>
                    </a:cxn>
                    <a:cxn ang="0">
                      <a:pos x="39" y="57"/>
                    </a:cxn>
                    <a:cxn ang="0">
                      <a:pos x="37" y="70"/>
                    </a:cxn>
                    <a:cxn ang="0">
                      <a:pos x="29" y="56"/>
                    </a:cxn>
                    <a:cxn ang="0">
                      <a:pos x="25" y="56"/>
                    </a:cxn>
                    <a:cxn ang="0">
                      <a:pos x="17" y="70"/>
                    </a:cxn>
                    <a:cxn ang="0">
                      <a:pos x="15" y="67"/>
                    </a:cxn>
                    <a:cxn ang="0">
                      <a:pos x="14" y="70"/>
                    </a:cxn>
                    <a:cxn ang="0">
                      <a:pos x="28" y="39"/>
                    </a:cxn>
                    <a:cxn ang="0">
                      <a:pos x="43" y="46"/>
                    </a:cxn>
                    <a:cxn ang="0">
                      <a:pos x="71" y="14"/>
                    </a:cxn>
                    <a:cxn ang="0">
                      <a:pos x="74" y="16"/>
                    </a:cxn>
                    <a:cxn ang="0">
                      <a:pos x="73" y="2"/>
                    </a:cxn>
                    <a:cxn ang="0">
                      <a:pos x="71" y="0"/>
                    </a:cxn>
                    <a:cxn ang="0">
                      <a:pos x="58" y="5"/>
                    </a:cxn>
                    <a:cxn ang="0">
                      <a:pos x="66" y="6"/>
                    </a:cxn>
                    <a:cxn ang="0">
                      <a:pos x="28" y="34"/>
                    </a:cxn>
                    <a:cxn ang="0">
                      <a:pos x="5" y="65"/>
                    </a:cxn>
                    <a:cxn ang="0">
                      <a:pos x="2" y="0"/>
                    </a:cxn>
                    <a:cxn ang="0">
                      <a:pos x="0" y="72"/>
                    </a:cxn>
                    <a:cxn ang="0">
                      <a:pos x="0" y="72"/>
                    </a:cxn>
                    <a:cxn ang="0">
                      <a:pos x="0" y="73"/>
                    </a:cxn>
                    <a:cxn ang="0">
                      <a:pos x="0" y="73"/>
                    </a:cxn>
                    <a:cxn ang="0">
                      <a:pos x="0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4"/>
                    </a:cxn>
                    <a:cxn ang="0">
                      <a:pos x="1" y="75"/>
                    </a:cxn>
                    <a:cxn ang="0">
                      <a:pos x="2" y="75"/>
                    </a:cxn>
                    <a:cxn ang="0">
                      <a:pos x="2" y="75"/>
                    </a:cxn>
                    <a:cxn ang="0">
                      <a:pos x="73" y="75"/>
                    </a:cxn>
                    <a:cxn ang="0">
                      <a:pos x="76" y="72"/>
                    </a:cxn>
                    <a:cxn ang="0">
                      <a:pos x="74" y="22"/>
                    </a:cxn>
                  </a:cxnLst>
                  <a:rect l="0" t="0" r="r" b="b"/>
                  <a:pathLst>
                    <a:path w="76" h="75">
                      <a:moveTo>
                        <a:pt x="74" y="22"/>
                      </a:moveTo>
                      <a:cubicBezTo>
                        <a:pt x="73" y="22"/>
                        <a:pt x="73" y="22"/>
                        <a:pt x="73" y="23"/>
                      </a:cubicBezTo>
                      <a:cubicBezTo>
                        <a:pt x="73" y="70"/>
                        <a:pt x="73" y="70"/>
                        <a:pt x="73" y="70"/>
                      </a:cubicBezTo>
                      <a:cubicBezTo>
                        <a:pt x="64" y="70"/>
                        <a:pt x="64" y="70"/>
                        <a:pt x="64" y="70"/>
                      </a:cubicBezTo>
                      <a:cubicBezTo>
                        <a:pt x="64" y="34"/>
                        <a:pt x="64" y="34"/>
                        <a:pt x="64" y="34"/>
                      </a:cubicBezTo>
                      <a:cubicBezTo>
                        <a:pt x="64" y="33"/>
                        <a:pt x="63" y="32"/>
                        <a:pt x="62" y="32"/>
                      </a:cubicBezTo>
                      <a:cubicBezTo>
                        <a:pt x="62" y="32"/>
                        <a:pt x="61" y="33"/>
                        <a:pt x="61" y="34"/>
                      </a:cubicBezTo>
                      <a:cubicBezTo>
                        <a:pt x="61" y="70"/>
                        <a:pt x="61" y="70"/>
                        <a:pt x="61" y="70"/>
                      </a:cubicBezTo>
                      <a:cubicBezTo>
                        <a:pt x="52" y="70"/>
                        <a:pt x="52" y="70"/>
                        <a:pt x="52" y="70"/>
                      </a:cubicBezTo>
                      <a:cubicBezTo>
                        <a:pt x="52" y="51"/>
                        <a:pt x="52" y="51"/>
                        <a:pt x="52" y="51"/>
                      </a:cubicBezTo>
                      <a:cubicBezTo>
                        <a:pt x="52" y="50"/>
                        <a:pt x="51" y="49"/>
                        <a:pt x="51" y="49"/>
                      </a:cubicBezTo>
                      <a:cubicBezTo>
                        <a:pt x="50" y="49"/>
                        <a:pt x="49" y="50"/>
                        <a:pt x="49" y="51"/>
                      </a:cubicBezTo>
                      <a:cubicBezTo>
                        <a:pt x="49" y="70"/>
                        <a:pt x="49" y="70"/>
                        <a:pt x="4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58"/>
                        <a:pt x="40" y="58"/>
                        <a:pt x="40" y="58"/>
                      </a:cubicBezTo>
                      <a:cubicBezTo>
                        <a:pt x="40" y="57"/>
                        <a:pt x="40" y="57"/>
                        <a:pt x="39" y="57"/>
                      </a:cubicBezTo>
                      <a:cubicBezTo>
                        <a:pt x="38" y="57"/>
                        <a:pt x="37" y="57"/>
                        <a:pt x="37" y="58"/>
                      </a:cubicBezTo>
                      <a:cubicBezTo>
                        <a:pt x="37" y="70"/>
                        <a:pt x="37" y="70"/>
                        <a:pt x="37" y="70"/>
                      </a:cubicBezTo>
                      <a:cubicBezTo>
                        <a:pt x="29" y="70"/>
                        <a:pt x="29" y="70"/>
                        <a:pt x="29" y="70"/>
                      </a:cubicBezTo>
                      <a:cubicBezTo>
                        <a:pt x="29" y="56"/>
                        <a:pt x="29" y="56"/>
                        <a:pt x="29" y="56"/>
                      </a:cubicBezTo>
                      <a:cubicBezTo>
                        <a:pt x="29" y="55"/>
                        <a:pt x="28" y="54"/>
                        <a:pt x="27" y="54"/>
                      </a:cubicBezTo>
                      <a:cubicBezTo>
                        <a:pt x="26" y="54"/>
                        <a:pt x="25" y="55"/>
                        <a:pt x="25" y="56"/>
                      </a:cubicBezTo>
                      <a:cubicBezTo>
                        <a:pt x="25" y="70"/>
                        <a:pt x="25" y="70"/>
                        <a:pt x="25" y="70"/>
                      </a:cubicBezTo>
                      <a:cubicBezTo>
                        <a:pt x="17" y="70"/>
                        <a:pt x="17" y="70"/>
                        <a:pt x="17" y="70"/>
                      </a:cubicBezTo>
                      <a:cubicBezTo>
                        <a:pt x="17" y="68"/>
                        <a:pt x="17" y="68"/>
                        <a:pt x="17" y="68"/>
                      </a:cubicBezTo>
                      <a:cubicBezTo>
                        <a:pt x="17" y="68"/>
                        <a:pt x="16" y="67"/>
                        <a:pt x="15" y="67"/>
                      </a:cubicBezTo>
                      <a:cubicBezTo>
                        <a:pt x="14" y="67"/>
                        <a:pt x="14" y="68"/>
                        <a:pt x="14" y="68"/>
                      </a:cubicBezTo>
                      <a:cubicBezTo>
                        <a:pt x="14" y="70"/>
                        <a:pt x="14" y="70"/>
                        <a:pt x="14" y="70"/>
                      </a:cubicBezTo>
                      <a:cubicBezTo>
                        <a:pt x="7" y="70"/>
                        <a:pt x="7" y="70"/>
                        <a:pt x="7" y="70"/>
                      </a:cubicBezTo>
                      <a:cubicBezTo>
                        <a:pt x="28" y="39"/>
                        <a:pt x="28" y="39"/>
                        <a:pt x="28" y="39"/>
                      </a:cubicBezTo>
                      <a:cubicBezTo>
                        <a:pt x="40" y="47"/>
                        <a:pt x="40" y="47"/>
                        <a:pt x="40" y="47"/>
                      </a:cubicBezTo>
                      <a:cubicBezTo>
                        <a:pt x="41" y="47"/>
                        <a:pt x="43" y="47"/>
                        <a:pt x="43" y="46"/>
                      </a:cubicBezTo>
                      <a:cubicBezTo>
                        <a:pt x="70" y="8"/>
                        <a:pt x="70" y="8"/>
                        <a:pt x="70" y="8"/>
                      </a:cubicBezTo>
                      <a:cubicBezTo>
                        <a:pt x="71" y="14"/>
                        <a:pt x="71" y="14"/>
                        <a:pt x="71" y="14"/>
                      </a:cubicBezTo>
                      <a:cubicBezTo>
                        <a:pt x="71" y="15"/>
                        <a:pt x="72" y="16"/>
                        <a:pt x="73" y="16"/>
                      </a:cubicBezTo>
                      <a:cubicBezTo>
                        <a:pt x="73" y="16"/>
                        <a:pt x="73" y="16"/>
                        <a:pt x="74" y="16"/>
                      </a:cubicBezTo>
                      <a:cubicBezTo>
                        <a:pt x="75" y="15"/>
                        <a:pt x="76" y="14"/>
                        <a:pt x="76" y="13"/>
                      </a:cubicBezTo>
                      <a:cubicBezTo>
                        <a:pt x="73" y="2"/>
                        <a:pt x="73" y="2"/>
                        <a:pt x="73" y="2"/>
                      </a:cubicBezTo>
                      <a:cubicBezTo>
                        <a:pt x="73" y="1"/>
                        <a:pt x="73" y="1"/>
                        <a:pt x="72" y="1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8" y="2"/>
                        <a:pt x="58" y="4"/>
                        <a:pt x="58" y="5"/>
                      </a:cubicBezTo>
                      <a:cubicBezTo>
                        <a:pt x="58" y="6"/>
                        <a:pt x="59" y="7"/>
                        <a:pt x="61" y="7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41" y="42"/>
                        <a:pt x="41" y="42"/>
                        <a:pt x="41" y="42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7" y="33"/>
                        <a:pt x="26" y="34"/>
                        <a:pt x="25" y="35"/>
                      </a:cubicBezTo>
                      <a:cubicBezTo>
                        <a:pt x="5" y="65"/>
                        <a:pt x="5" y="65"/>
                        <a:pt x="5" y="65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4"/>
                      </a:cubicBezTo>
                      <a:cubicBezTo>
                        <a:pt x="1" y="74"/>
                        <a:pt x="1" y="74"/>
                        <a:pt x="1" y="75"/>
                      </a:cubicBezTo>
                      <a:cubicBezTo>
                        <a:pt x="1" y="75"/>
                        <a:pt x="1" y="75"/>
                        <a:pt x="1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2" y="75"/>
                        <a:pt x="2" y="75"/>
                        <a:pt x="2" y="75"/>
                      </a:cubicBezTo>
                      <a:cubicBezTo>
                        <a:pt x="73" y="75"/>
                        <a:pt x="73" y="75"/>
                        <a:pt x="73" y="75"/>
                      </a:cubicBezTo>
                      <a:cubicBezTo>
                        <a:pt x="74" y="75"/>
                        <a:pt x="75" y="74"/>
                        <a:pt x="75" y="74"/>
                      </a:cubicBezTo>
                      <a:cubicBezTo>
                        <a:pt x="76" y="73"/>
                        <a:pt x="76" y="73"/>
                        <a:pt x="76" y="72"/>
                      </a:cubicBezTo>
                      <a:cubicBezTo>
                        <a:pt x="76" y="23"/>
                        <a:pt x="76" y="23"/>
                        <a:pt x="76" y="23"/>
                      </a:cubicBezTo>
                      <a:cubicBezTo>
                        <a:pt x="76" y="22"/>
                        <a:pt x="75" y="22"/>
                        <a:pt x="74" y="22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1" name="Straight Connector 129"/>
            <p:cNvCxnSpPr/>
            <p:nvPr/>
          </p:nvCxnSpPr>
          <p:spPr>
            <a:xfrm rot="5400000" flipH="1" flipV="1">
              <a:off x="3667457" y="4186539"/>
              <a:ext cx="576823" cy="24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57"/>
            <p:cNvGrpSpPr/>
            <p:nvPr/>
          </p:nvGrpSpPr>
          <p:grpSpPr>
            <a:xfrm>
              <a:off x="2967842" y="4188943"/>
              <a:ext cx="1944699" cy="1258314"/>
              <a:chOff x="3218020" y="4798575"/>
              <a:chExt cx="1944699" cy="1258314"/>
            </a:xfrm>
          </p:grpSpPr>
          <p:sp>
            <p:nvSpPr>
              <p:cNvPr id="26" name="TextBox 58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2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7" name="TextBox 59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请输入文字请输入文字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7" name="千图PPT彼岸天：ID 8661124库_组合 56"/>
          <p:cNvGrpSpPr/>
          <p:nvPr>
            <p:custDataLst>
              <p:tags r:id="rId4"/>
            </p:custDataLst>
          </p:nvPr>
        </p:nvGrpSpPr>
        <p:grpSpPr>
          <a:xfrm>
            <a:off x="4906040" y="2602588"/>
            <a:ext cx="1944699" cy="2844669"/>
            <a:chOff x="4906040" y="2602588"/>
            <a:chExt cx="1944699" cy="2844669"/>
          </a:xfrm>
        </p:grpSpPr>
        <p:grpSp>
          <p:nvGrpSpPr>
            <p:cNvPr id="7" name="Group 88"/>
            <p:cNvGrpSpPr/>
            <p:nvPr/>
          </p:nvGrpSpPr>
          <p:grpSpPr>
            <a:xfrm>
              <a:off x="5404923" y="2602588"/>
              <a:ext cx="949536" cy="949536"/>
              <a:chOff x="5972582" y="2258239"/>
              <a:chExt cx="475436" cy="475436"/>
            </a:xfrm>
            <a:effectLst/>
          </p:grpSpPr>
          <p:sp>
            <p:nvSpPr>
              <p:cNvPr id="41" name="Oval 89"/>
              <p:cNvSpPr/>
              <p:nvPr/>
            </p:nvSpPr>
            <p:spPr bwMode="auto">
              <a:xfrm>
                <a:off x="5972582" y="2258239"/>
                <a:ext cx="475436" cy="475436"/>
              </a:xfrm>
              <a:prstGeom prst="ellipse">
                <a:avLst/>
              </a:prstGeom>
              <a:solidFill>
                <a:schemeClr val="accent3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42" name="Group 90"/>
              <p:cNvGrpSpPr/>
              <p:nvPr/>
            </p:nvGrpSpPr>
            <p:grpSpPr>
              <a:xfrm>
                <a:off x="6115816" y="2349936"/>
                <a:ext cx="188968" cy="292042"/>
                <a:chOff x="5403850" y="3486150"/>
                <a:chExt cx="139700" cy="215900"/>
              </a:xfrm>
              <a:solidFill>
                <a:schemeClr val="bg1"/>
              </a:solidFill>
            </p:grpSpPr>
            <p:sp>
              <p:nvSpPr>
                <p:cNvPr id="43" name="Freeform: Shape 91"/>
                <p:cNvSpPr/>
                <p:nvPr/>
              </p:nvSpPr>
              <p:spPr bwMode="auto">
                <a:xfrm>
                  <a:off x="5438775" y="3522663"/>
                  <a:ext cx="69850" cy="155575"/>
                </a:xfrm>
                <a:custGeom>
                  <a:avLst/>
                  <a:gdLst/>
                  <a:ahLst/>
                  <a:cxnLst>
                    <a:cxn ang="0">
                      <a:pos x="17" y="44"/>
                    </a:cxn>
                    <a:cxn ang="0">
                      <a:pos x="16" y="47"/>
                    </a:cxn>
                    <a:cxn ang="0">
                      <a:pos x="22" y="57"/>
                    </a:cxn>
                    <a:cxn ang="0">
                      <a:pos x="5" y="57"/>
                    </a:cxn>
                    <a:cxn ang="0">
                      <a:pos x="15" y="40"/>
                    </a:cxn>
                    <a:cxn ang="0">
                      <a:pos x="15" y="39"/>
                    </a:cxn>
                    <a:cxn ang="0">
                      <a:pos x="15" y="39"/>
                    </a:cxn>
                    <a:cxn ang="0">
                      <a:pos x="15" y="16"/>
                    </a:cxn>
                    <a:cxn ang="0">
                      <a:pos x="24" y="2"/>
                    </a:cxn>
                    <a:cxn ang="0">
                      <a:pos x="24" y="1"/>
                    </a:cxn>
                    <a:cxn ang="0">
                      <a:pos x="22" y="0"/>
                    </a:cxn>
                    <a:cxn ang="0">
                      <a:pos x="5" y="0"/>
                    </a:cxn>
                    <a:cxn ang="0">
                      <a:pos x="4" y="1"/>
                    </a:cxn>
                    <a:cxn ang="0">
                      <a:pos x="4" y="2"/>
                    </a:cxn>
                    <a:cxn ang="0">
                      <a:pos x="8" y="10"/>
                    </a:cxn>
                    <a:cxn ang="0">
                      <a:pos x="11" y="11"/>
                    </a:cxn>
                    <a:cxn ang="0">
                      <a:pos x="11" y="9"/>
                    </a:cxn>
                    <a:cxn ang="0">
                      <a:pos x="8" y="3"/>
                    </a:cxn>
                    <a:cxn ang="0">
                      <a:pos x="19" y="3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5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16"/>
                    </a:cxn>
                    <a:cxn ang="0">
                      <a:pos x="12" y="39"/>
                    </a:cxn>
                    <a:cxn ang="0">
                      <a:pos x="12" y="39"/>
                    </a:cxn>
                    <a:cxn ang="0">
                      <a:pos x="1" y="58"/>
                    </a:cxn>
                    <a:cxn ang="0">
                      <a:pos x="1" y="60"/>
                    </a:cxn>
                    <a:cxn ang="0">
                      <a:pos x="2" y="61"/>
                    </a:cxn>
                    <a:cxn ang="0">
                      <a:pos x="25" y="61"/>
                    </a:cxn>
                    <a:cxn ang="0">
                      <a:pos x="27" y="60"/>
                    </a:cxn>
                    <a:cxn ang="0">
                      <a:pos x="27" y="58"/>
                    </a:cxn>
                    <a:cxn ang="0">
                      <a:pos x="19" y="45"/>
                    </a:cxn>
                    <a:cxn ang="0">
                      <a:pos x="17" y="44"/>
                    </a:cxn>
                  </a:cxnLst>
                  <a:rect l="0" t="0" r="r" b="b"/>
                  <a:pathLst>
                    <a:path w="27" h="61">
                      <a:moveTo>
                        <a:pt x="17" y="44"/>
                      </a:moveTo>
                      <a:cubicBezTo>
                        <a:pt x="16" y="45"/>
                        <a:pt x="16" y="46"/>
                        <a:pt x="16" y="47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cubicBezTo>
                        <a:pt x="15" y="40"/>
                        <a:pt x="15" y="40"/>
                        <a:pt x="15" y="40"/>
                      </a:cubicBezTo>
                      <a:cubicBezTo>
                        <a:pt x="15" y="40"/>
                        <a:pt x="15" y="40"/>
                        <a:pt x="15" y="39"/>
                      </a:cubicBezTo>
                      <a:cubicBezTo>
                        <a:pt x="15" y="39"/>
                        <a:pt x="15" y="39"/>
                        <a:pt x="15" y="39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24" y="2"/>
                        <a:pt x="24" y="1"/>
                        <a:pt x="24" y="1"/>
                      </a:cubicBezTo>
                      <a:cubicBezTo>
                        <a:pt x="23" y="0"/>
                        <a:pt x="23" y="0"/>
                        <a:pt x="22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4" y="0"/>
                        <a:pt x="4" y="1"/>
                      </a:cubicBezTo>
                      <a:cubicBezTo>
                        <a:pt x="3" y="1"/>
                        <a:pt x="3" y="2"/>
                        <a:pt x="4" y="2"/>
                      </a:cubicBezTo>
                      <a:cubicBezTo>
                        <a:pt x="8" y="10"/>
                        <a:pt x="8" y="10"/>
                        <a:pt x="8" y="10"/>
                      </a:cubicBezTo>
                      <a:cubicBezTo>
                        <a:pt x="9" y="11"/>
                        <a:pt x="10" y="12"/>
                        <a:pt x="11" y="11"/>
                      </a:cubicBezTo>
                      <a:cubicBezTo>
                        <a:pt x="12" y="11"/>
                        <a:pt x="12" y="9"/>
                        <a:pt x="11" y="9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" y="58"/>
                        <a:pt x="1" y="58"/>
                        <a:pt x="1" y="58"/>
                      </a:cubicBezTo>
                      <a:cubicBezTo>
                        <a:pt x="0" y="59"/>
                        <a:pt x="0" y="60"/>
                        <a:pt x="1" y="60"/>
                      </a:cubicBezTo>
                      <a:cubicBezTo>
                        <a:pt x="1" y="61"/>
                        <a:pt x="1" y="61"/>
                        <a:pt x="2" y="61"/>
                      </a:cubicBezTo>
                      <a:cubicBezTo>
                        <a:pt x="25" y="61"/>
                        <a:pt x="25" y="61"/>
                        <a:pt x="25" y="61"/>
                      </a:cubicBezTo>
                      <a:cubicBezTo>
                        <a:pt x="26" y="61"/>
                        <a:pt x="26" y="61"/>
                        <a:pt x="27" y="60"/>
                      </a:cubicBezTo>
                      <a:cubicBezTo>
                        <a:pt x="27" y="60"/>
                        <a:pt x="27" y="59"/>
                        <a:pt x="27" y="58"/>
                      </a:cubicBezTo>
                      <a:cubicBezTo>
                        <a:pt x="19" y="45"/>
                        <a:pt x="19" y="45"/>
                        <a:pt x="19" y="45"/>
                      </a:cubicBezTo>
                      <a:cubicBezTo>
                        <a:pt x="19" y="44"/>
                        <a:pt x="18" y="44"/>
                        <a:pt x="17" y="44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4" name="Freeform: Shape 92"/>
                <p:cNvSpPr/>
                <p:nvPr/>
              </p:nvSpPr>
              <p:spPr bwMode="auto">
                <a:xfrm>
                  <a:off x="5403850" y="3486150"/>
                  <a:ext cx="139700" cy="215900"/>
                </a:xfrm>
                <a:custGeom>
                  <a:avLst/>
                  <a:gdLst/>
                  <a:ahLst/>
                  <a:cxnLst>
                    <a:cxn ang="0">
                      <a:pos x="43" y="58"/>
                    </a:cxn>
                    <a:cxn ang="0">
                      <a:pos x="38" y="49"/>
                    </a:cxn>
                    <a:cxn ang="0">
                      <a:pos x="38" y="35"/>
                    </a:cxn>
                    <a:cxn ang="0">
                      <a:pos x="43" y="26"/>
                    </a:cxn>
                    <a:cxn ang="0">
                      <a:pos x="54" y="8"/>
                    </a:cxn>
                    <a:cxn ang="0">
                      <a:pos x="55" y="5"/>
                    </a:cxn>
                    <a:cxn ang="0">
                      <a:pos x="49" y="0"/>
                    </a:cxn>
                    <a:cxn ang="0">
                      <a:pos x="49" y="0"/>
                    </a:cxn>
                    <a:cxn ang="0">
                      <a:pos x="39" y="0"/>
                    </a:cxn>
                    <a:cxn ang="0">
                      <a:pos x="28" y="0"/>
                    </a:cxn>
                    <a:cxn ang="0">
                      <a:pos x="6" y="0"/>
                    </a:cxn>
                    <a:cxn ang="0">
                      <a:pos x="1" y="2"/>
                    </a:cxn>
                    <a:cxn ang="0">
                      <a:pos x="1" y="8"/>
                    </a:cxn>
                    <a:cxn ang="0">
                      <a:pos x="12" y="26"/>
                    </a:cxn>
                    <a:cxn ang="0">
                      <a:pos x="17" y="35"/>
                    </a:cxn>
                    <a:cxn ang="0">
                      <a:pos x="17" y="49"/>
                    </a:cxn>
                    <a:cxn ang="0">
                      <a:pos x="12" y="58"/>
                    </a:cxn>
                    <a:cxn ang="0">
                      <a:pos x="1" y="76"/>
                    </a:cxn>
                    <a:cxn ang="0">
                      <a:pos x="1" y="82"/>
                    </a:cxn>
                    <a:cxn ang="0">
                      <a:pos x="6" y="84"/>
                    </a:cxn>
                    <a:cxn ang="0">
                      <a:pos x="16" y="84"/>
                    </a:cxn>
                    <a:cxn ang="0">
                      <a:pos x="28" y="84"/>
                    </a:cxn>
                    <a:cxn ang="0">
                      <a:pos x="49" y="84"/>
                    </a:cxn>
                    <a:cxn ang="0">
                      <a:pos x="54" y="82"/>
                    </a:cxn>
                    <a:cxn ang="0">
                      <a:pos x="54" y="76"/>
                    </a:cxn>
                    <a:cxn ang="0">
                      <a:pos x="43" y="58"/>
                    </a:cxn>
                    <a:cxn ang="0">
                      <a:pos x="28" y="79"/>
                    </a:cxn>
                    <a:cxn ang="0">
                      <a:pos x="16" y="79"/>
                    </a:cxn>
                    <a:cxn ang="0">
                      <a:pos x="6" y="79"/>
                    </a:cxn>
                    <a:cxn ang="0">
                      <a:pos x="17" y="61"/>
                    </a:cxn>
                    <a:cxn ang="0">
                      <a:pos x="23" y="50"/>
                    </a:cxn>
                    <a:cxn ang="0">
                      <a:pos x="23" y="34"/>
                    </a:cxn>
                    <a:cxn ang="0">
                      <a:pos x="17" y="24"/>
                    </a:cxn>
                    <a:cxn ang="0">
                      <a:pos x="6" y="5"/>
                    </a:cxn>
                    <a:cxn ang="0">
                      <a:pos x="28" y="5"/>
                    </a:cxn>
                    <a:cxn ang="0">
                      <a:pos x="39" y="5"/>
                    </a:cxn>
                    <a:cxn ang="0">
                      <a:pos x="49" y="5"/>
                    </a:cxn>
                    <a:cxn ang="0">
                      <a:pos x="38" y="24"/>
                    </a:cxn>
                    <a:cxn ang="0">
                      <a:pos x="33" y="34"/>
                    </a:cxn>
                    <a:cxn ang="0">
                      <a:pos x="33" y="50"/>
                    </a:cxn>
                    <a:cxn ang="0">
                      <a:pos x="38" y="61"/>
                    </a:cxn>
                    <a:cxn ang="0">
                      <a:pos x="49" y="79"/>
                    </a:cxn>
                    <a:cxn ang="0">
                      <a:pos x="28" y="79"/>
                    </a:cxn>
                  </a:cxnLst>
                  <a:rect l="0" t="0" r="r" b="b"/>
                  <a:pathLst>
                    <a:path w="55" h="84">
                      <a:moveTo>
                        <a:pt x="43" y="58"/>
                      </a:moveTo>
                      <a:cubicBezTo>
                        <a:pt x="38" y="49"/>
                        <a:pt x="38" y="49"/>
                        <a:pt x="38" y="49"/>
                      </a:cubicBezTo>
                      <a:cubicBezTo>
                        <a:pt x="38" y="35"/>
                        <a:pt x="38" y="35"/>
                        <a:pt x="38" y="35"/>
                      </a:cubicBezTo>
                      <a:cubicBezTo>
                        <a:pt x="43" y="26"/>
                        <a:pt x="43" y="26"/>
                        <a:pt x="43" y="26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7"/>
                        <a:pt x="55" y="6"/>
                        <a:pt x="55" y="5"/>
                      </a:cubicBezTo>
                      <a:cubicBezTo>
                        <a:pt x="55" y="2"/>
                        <a:pt x="52" y="0"/>
                        <a:pt x="49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4" y="0"/>
                        <a:pt x="2" y="1"/>
                        <a:pt x="1" y="2"/>
                      </a:cubicBezTo>
                      <a:cubicBezTo>
                        <a:pt x="0" y="4"/>
                        <a:pt x="0" y="6"/>
                        <a:pt x="1" y="8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" y="76"/>
                        <a:pt x="1" y="76"/>
                        <a:pt x="1" y="76"/>
                      </a:cubicBezTo>
                      <a:cubicBezTo>
                        <a:pt x="0" y="78"/>
                        <a:pt x="0" y="80"/>
                        <a:pt x="1" y="82"/>
                      </a:cubicBezTo>
                      <a:cubicBezTo>
                        <a:pt x="2" y="83"/>
                        <a:pt x="4" y="84"/>
                        <a:pt x="6" y="84"/>
                      </a:cubicBezTo>
                      <a:cubicBezTo>
                        <a:pt x="16" y="84"/>
                        <a:pt x="16" y="84"/>
                        <a:pt x="16" y="84"/>
                      </a:cubicBezTo>
                      <a:cubicBezTo>
                        <a:pt x="28" y="84"/>
                        <a:pt x="28" y="84"/>
                        <a:pt x="28" y="84"/>
                      </a:cubicBezTo>
                      <a:cubicBezTo>
                        <a:pt x="49" y="84"/>
                        <a:pt x="49" y="84"/>
                        <a:pt x="49" y="84"/>
                      </a:cubicBezTo>
                      <a:cubicBezTo>
                        <a:pt x="51" y="84"/>
                        <a:pt x="53" y="83"/>
                        <a:pt x="54" y="82"/>
                      </a:cubicBezTo>
                      <a:cubicBezTo>
                        <a:pt x="55" y="80"/>
                        <a:pt x="55" y="78"/>
                        <a:pt x="54" y="76"/>
                      </a:cubicBezTo>
                      <a:lnTo>
                        <a:pt x="43" y="58"/>
                      </a:lnTo>
                      <a:close/>
                      <a:moveTo>
                        <a:pt x="28" y="79"/>
                      </a:move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6" y="79"/>
                        <a:pt x="6" y="79"/>
                        <a:pt x="6" y="79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23" y="50"/>
                        <a:pt x="23" y="50"/>
                        <a:pt x="23" y="50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17" y="24"/>
                        <a:pt x="17" y="24"/>
                        <a:pt x="17" y="24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28" y="5"/>
                        <a:pt x="28" y="5"/>
                        <a:pt x="28" y="5"/>
                      </a:cubicBezTo>
                      <a:cubicBezTo>
                        <a:pt x="39" y="5"/>
                        <a:pt x="39" y="5"/>
                        <a:pt x="39" y="5"/>
                      </a:cubicBezTo>
                      <a:cubicBezTo>
                        <a:pt x="49" y="5"/>
                        <a:pt x="49" y="5"/>
                        <a:pt x="49" y="5"/>
                      </a:cubicBezTo>
                      <a:cubicBezTo>
                        <a:pt x="38" y="24"/>
                        <a:pt x="38" y="24"/>
                        <a:pt x="38" y="2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3" y="50"/>
                        <a:pt x="33" y="50"/>
                        <a:pt x="33" y="50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49" y="79"/>
                        <a:pt x="49" y="79"/>
                        <a:pt x="49" y="79"/>
                      </a:cubicBezTo>
                      <a:lnTo>
                        <a:pt x="28" y="79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2" name="Straight Connector 135"/>
            <p:cNvCxnSpPr/>
            <p:nvPr/>
          </p:nvCxnSpPr>
          <p:spPr>
            <a:xfrm rot="5400000" flipH="1" flipV="1">
              <a:off x="5597371" y="4186539"/>
              <a:ext cx="576823" cy="24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60"/>
            <p:cNvGrpSpPr/>
            <p:nvPr/>
          </p:nvGrpSpPr>
          <p:grpSpPr>
            <a:xfrm>
              <a:off x="4906040" y="4188943"/>
              <a:ext cx="1944699" cy="1258314"/>
              <a:chOff x="3218020" y="4798575"/>
              <a:chExt cx="1944699" cy="1258314"/>
            </a:xfrm>
          </p:grpSpPr>
          <p:sp>
            <p:nvSpPr>
              <p:cNvPr id="24" name="TextBox 61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5" name="TextBox 62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请输入文字请输入文字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8" name="千图PPT彼岸天：ID 8661124库_组合 57"/>
          <p:cNvGrpSpPr/>
          <p:nvPr>
            <p:custDataLst>
              <p:tags r:id="rId5"/>
            </p:custDataLst>
          </p:nvPr>
        </p:nvGrpSpPr>
        <p:grpSpPr>
          <a:xfrm>
            <a:off x="6844238" y="2602588"/>
            <a:ext cx="1944699" cy="2844669"/>
            <a:chOff x="6844238" y="2602588"/>
            <a:chExt cx="1944699" cy="2844669"/>
          </a:xfrm>
        </p:grpSpPr>
        <p:grpSp>
          <p:nvGrpSpPr>
            <p:cNvPr id="8" name="Group 93"/>
            <p:cNvGrpSpPr/>
            <p:nvPr/>
          </p:nvGrpSpPr>
          <p:grpSpPr>
            <a:xfrm>
              <a:off x="7337280" y="2602588"/>
              <a:ext cx="949536" cy="949536"/>
              <a:chOff x="4248557" y="3177907"/>
              <a:chExt cx="475436" cy="475436"/>
            </a:xfrm>
            <a:effectLst/>
          </p:grpSpPr>
          <p:sp>
            <p:nvSpPr>
              <p:cNvPr id="35" name="Oval 94"/>
              <p:cNvSpPr/>
              <p:nvPr/>
            </p:nvSpPr>
            <p:spPr bwMode="auto">
              <a:xfrm>
                <a:off x="4248557" y="3177907"/>
                <a:ext cx="475436" cy="475436"/>
              </a:xfrm>
              <a:prstGeom prst="ellipse">
                <a:avLst/>
              </a:prstGeom>
              <a:solidFill>
                <a:schemeClr val="accent4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6" name="Group 95"/>
              <p:cNvGrpSpPr/>
              <p:nvPr/>
            </p:nvGrpSpPr>
            <p:grpSpPr>
              <a:xfrm>
                <a:off x="4330307" y="3263047"/>
                <a:ext cx="311937" cy="305157"/>
                <a:chOff x="4330307" y="3263047"/>
                <a:chExt cx="311937" cy="305157"/>
              </a:xfrm>
            </p:grpSpPr>
            <p:sp>
              <p:nvSpPr>
                <p:cNvPr id="37" name="Freeform: Shape 96"/>
                <p:cNvSpPr/>
                <p:nvPr/>
              </p:nvSpPr>
              <p:spPr bwMode="auto">
                <a:xfrm>
                  <a:off x="4425244" y="3355723"/>
                  <a:ext cx="124323" cy="124324"/>
                </a:xfrm>
                <a:custGeom>
                  <a:avLst/>
                  <a:gdLst/>
                  <a:ahLst/>
                  <a:cxnLst>
                    <a:cxn ang="0">
                      <a:pos x="0" y="17"/>
                    </a:cxn>
                    <a:cxn ang="0">
                      <a:pos x="17" y="34"/>
                    </a:cxn>
                    <a:cxn ang="0">
                      <a:pos x="34" y="17"/>
                    </a:cxn>
                    <a:cxn ang="0">
                      <a:pos x="17" y="0"/>
                    </a:cxn>
                    <a:cxn ang="0">
                      <a:pos x="0" y="17"/>
                    </a:cxn>
                    <a:cxn ang="0">
                      <a:pos x="29" y="17"/>
                    </a:cxn>
                    <a:cxn ang="0">
                      <a:pos x="17" y="29"/>
                    </a:cxn>
                    <a:cxn ang="0">
                      <a:pos x="5" y="17"/>
                    </a:cxn>
                    <a:cxn ang="0">
                      <a:pos x="17" y="6"/>
                    </a:cxn>
                    <a:cxn ang="0">
                      <a:pos x="29" y="17"/>
                    </a:cxn>
                  </a:cxnLst>
                  <a:rect l="0" t="0" r="r" b="b"/>
                  <a:pathLst>
                    <a:path w="34" h="34">
                      <a:moveTo>
                        <a:pt x="0" y="17"/>
                      </a:moveTo>
                      <a:cubicBezTo>
                        <a:pt x="0" y="27"/>
                        <a:pt x="7" y="34"/>
                        <a:pt x="17" y="34"/>
                      </a:cubicBezTo>
                      <a:cubicBezTo>
                        <a:pt x="26" y="34"/>
                        <a:pt x="34" y="27"/>
                        <a:pt x="34" y="17"/>
                      </a:cubicBezTo>
                      <a:cubicBezTo>
                        <a:pt x="34" y="8"/>
                        <a:pt x="26" y="0"/>
                        <a:pt x="17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lose/>
                      <a:moveTo>
                        <a:pt x="29" y="17"/>
                      </a:moveTo>
                      <a:cubicBezTo>
                        <a:pt x="29" y="24"/>
                        <a:pt x="23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1"/>
                        <a:pt x="10" y="6"/>
                        <a:pt x="17" y="6"/>
                      </a:cubicBezTo>
                      <a:cubicBezTo>
                        <a:pt x="23" y="6"/>
                        <a:pt x="29" y="11"/>
                        <a:pt x="29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8" name="Freeform: Shape 97"/>
                <p:cNvSpPr/>
                <p:nvPr/>
              </p:nvSpPr>
              <p:spPr bwMode="auto">
                <a:xfrm>
                  <a:off x="4330307" y="3263047"/>
                  <a:ext cx="311937" cy="305157"/>
                </a:xfrm>
                <a:custGeom>
                  <a:avLst/>
                  <a:gdLst/>
                  <a:ahLst/>
                  <a:cxnLst>
                    <a:cxn ang="0">
                      <a:pos x="77" y="39"/>
                    </a:cxn>
                    <a:cxn ang="0">
                      <a:pos x="79" y="27"/>
                    </a:cxn>
                    <a:cxn ang="0">
                      <a:pos x="73" y="12"/>
                    </a:cxn>
                    <a:cxn ang="0">
                      <a:pos x="67" y="11"/>
                    </a:cxn>
                    <a:cxn ang="0">
                      <a:pos x="54" y="10"/>
                    </a:cxn>
                    <a:cxn ang="0">
                      <a:pos x="48" y="0"/>
                    </a:cxn>
                    <a:cxn ang="0">
                      <a:pos x="38" y="0"/>
                    </a:cxn>
                    <a:cxn ang="0">
                      <a:pos x="32" y="10"/>
                    </a:cxn>
                    <a:cxn ang="0">
                      <a:pos x="18" y="11"/>
                    </a:cxn>
                    <a:cxn ang="0">
                      <a:pos x="12" y="12"/>
                    </a:cxn>
                    <a:cxn ang="0">
                      <a:pos x="6" y="27"/>
                    </a:cxn>
                    <a:cxn ang="0">
                      <a:pos x="8" y="39"/>
                    </a:cxn>
                    <a:cxn ang="0">
                      <a:pos x="0" y="47"/>
                    </a:cxn>
                    <a:cxn ang="0">
                      <a:pos x="8" y="61"/>
                    </a:cxn>
                    <a:cxn ang="0">
                      <a:pos x="19" y="67"/>
                    </a:cxn>
                    <a:cxn ang="0">
                      <a:pos x="20" y="78"/>
                    </a:cxn>
                    <a:cxn ang="0">
                      <a:pos x="31" y="83"/>
                    </a:cxn>
                    <a:cxn ang="0">
                      <a:pos x="39" y="77"/>
                    </a:cxn>
                    <a:cxn ang="0">
                      <a:pos x="46" y="77"/>
                    </a:cxn>
                    <a:cxn ang="0">
                      <a:pos x="54" y="83"/>
                    </a:cxn>
                    <a:cxn ang="0">
                      <a:pos x="66" y="78"/>
                    </a:cxn>
                    <a:cxn ang="0">
                      <a:pos x="67" y="67"/>
                    </a:cxn>
                    <a:cxn ang="0">
                      <a:pos x="78" y="61"/>
                    </a:cxn>
                    <a:cxn ang="0">
                      <a:pos x="85" y="47"/>
                    </a:cxn>
                    <a:cxn ang="0">
                      <a:pos x="61" y="20"/>
                    </a:cxn>
                    <a:cxn ang="0">
                      <a:pos x="75" y="23"/>
                    </a:cxn>
                    <a:cxn ang="0">
                      <a:pos x="71" y="26"/>
                    </a:cxn>
                    <a:cxn ang="0">
                      <a:pos x="68" y="27"/>
                    </a:cxn>
                    <a:cxn ang="0">
                      <a:pos x="46" y="71"/>
                    </a:cxn>
                    <a:cxn ang="0">
                      <a:pos x="14" y="46"/>
                    </a:cxn>
                    <a:cxn ang="0">
                      <a:pos x="25" y="19"/>
                    </a:cxn>
                    <a:cxn ang="0">
                      <a:pos x="26" y="19"/>
                    </a:cxn>
                    <a:cxn ang="0">
                      <a:pos x="36" y="14"/>
                    </a:cxn>
                    <a:cxn ang="0">
                      <a:pos x="49" y="14"/>
                    </a:cxn>
                    <a:cxn ang="0">
                      <a:pos x="61" y="20"/>
                    </a:cxn>
                    <a:cxn ang="0">
                      <a:pos x="43" y="5"/>
                    </a:cxn>
                    <a:cxn ang="0">
                      <a:pos x="48" y="10"/>
                    </a:cxn>
                    <a:cxn ang="0">
                      <a:pos x="37" y="10"/>
                    </a:cxn>
                    <a:cxn ang="0">
                      <a:pos x="16" y="16"/>
                    </a:cxn>
                    <a:cxn ang="0">
                      <a:pos x="17" y="22"/>
                    </a:cxn>
                    <a:cxn ang="0">
                      <a:pos x="11" y="23"/>
                    </a:cxn>
                    <a:cxn ang="0">
                      <a:pos x="6" y="47"/>
                    </a:cxn>
                    <a:cxn ang="0">
                      <a:pos x="11" y="46"/>
                    </a:cxn>
                    <a:cxn ang="0">
                      <a:pos x="8" y="56"/>
                    </a:cxn>
                    <a:cxn ang="0">
                      <a:pos x="23" y="74"/>
                    </a:cxn>
                    <a:cxn ang="0">
                      <a:pos x="35" y="74"/>
                    </a:cxn>
                    <a:cxn ang="0">
                      <a:pos x="23" y="74"/>
                    </a:cxn>
                    <a:cxn ang="0">
                      <a:pos x="51" y="74"/>
                    </a:cxn>
                    <a:cxn ang="0">
                      <a:pos x="63" y="74"/>
                    </a:cxn>
                    <a:cxn ang="0">
                      <a:pos x="78" y="56"/>
                    </a:cxn>
                    <a:cxn ang="0">
                      <a:pos x="75" y="44"/>
                    </a:cxn>
                    <a:cxn ang="0">
                      <a:pos x="78" y="56"/>
                    </a:cxn>
                  </a:cxnLst>
                  <a:rect l="0" t="0" r="r" b="b"/>
                  <a:pathLst>
                    <a:path w="85" h="83">
                      <a:moveTo>
                        <a:pt x="82" y="42"/>
                      </a:moveTo>
                      <a:cubicBezTo>
                        <a:pt x="77" y="39"/>
                        <a:pt x="77" y="39"/>
                        <a:pt x="77" y="39"/>
                      </a:cubicBezTo>
                      <a:cubicBezTo>
                        <a:pt x="77" y="37"/>
                        <a:pt x="76" y="34"/>
                        <a:pt x="75" y="31"/>
                      </a:cubicBezTo>
                      <a:cubicBezTo>
                        <a:pt x="79" y="27"/>
                        <a:pt x="79" y="27"/>
                        <a:pt x="79" y="27"/>
                      </a:cubicBezTo>
                      <a:cubicBezTo>
                        <a:pt x="81" y="25"/>
                        <a:pt x="81" y="23"/>
                        <a:pt x="80" y="21"/>
                      </a:cubicBezTo>
                      <a:cubicBezTo>
                        <a:pt x="78" y="18"/>
                        <a:pt x="76" y="15"/>
                        <a:pt x="73" y="12"/>
                      </a:cubicBezTo>
                      <a:cubicBezTo>
                        <a:pt x="72" y="11"/>
                        <a:pt x="71" y="11"/>
                        <a:pt x="70" y="11"/>
                      </a:cubicBezTo>
                      <a:cubicBezTo>
                        <a:pt x="69" y="11"/>
                        <a:pt x="68" y="11"/>
                        <a:pt x="67" y="11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59" y="12"/>
                        <a:pt x="57" y="11"/>
                        <a:pt x="54" y="10"/>
                      </a:cubicBezTo>
                      <a:cubicBezTo>
                        <a:pt x="52" y="4"/>
                        <a:pt x="52" y="4"/>
                        <a:pt x="52" y="4"/>
                      </a:cubicBezTo>
                      <a:cubicBezTo>
                        <a:pt x="52" y="2"/>
                        <a:pt x="50" y="0"/>
                        <a:pt x="48" y="0"/>
                      </a:cubicBezTo>
                      <a:cubicBezTo>
                        <a:pt x="46" y="0"/>
                        <a:pt x="44" y="0"/>
                        <a:pt x="43" y="0"/>
                      </a:cubicBezTo>
                      <a:cubicBezTo>
                        <a:pt x="41" y="0"/>
                        <a:pt x="40" y="0"/>
                        <a:pt x="38" y="0"/>
                      </a:cubicBezTo>
                      <a:cubicBezTo>
                        <a:pt x="36" y="0"/>
                        <a:pt x="34" y="2"/>
                        <a:pt x="33" y="4"/>
                      </a:cubicBezTo>
                      <a:cubicBezTo>
                        <a:pt x="32" y="10"/>
                        <a:pt x="32" y="10"/>
                        <a:pt x="32" y="10"/>
                      </a:cubicBezTo>
                      <a:cubicBezTo>
                        <a:pt x="29" y="11"/>
                        <a:pt x="26" y="12"/>
                        <a:pt x="24" y="14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18" y="11"/>
                        <a:pt x="17" y="11"/>
                        <a:pt x="16" y="11"/>
                      </a:cubicBezTo>
                      <a:cubicBezTo>
                        <a:pt x="15" y="11"/>
                        <a:pt x="13" y="11"/>
                        <a:pt x="12" y="12"/>
                      </a:cubicBezTo>
                      <a:cubicBezTo>
                        <a:pt x="10" y="15"/>
                        <a:pt x="8" y="18"/>
                        <a:pt x="6" y="21"/>
                      </a:cubicBezTo>
                      <a:cubicBezTo>
                        <a:pt x="5" y="23"/>
                        <a:pt x="5" y="25"/>
                        <a:pt x="6" y="27"/>
                      </a:cubicBezTo>
                      <a:cubicBezTo>
                        <a:pt x="10" y="31"/>
                        <a:pt x="10" y="31"/>
                        <a:pt x="10" y="31"/>
                      </a:cubicBezTo>
                      <a:cubicBezTo>
                        <a:pt x="9" y="34"/>
                        <a:pt x="9" y="37"/>
                        <a:pt x="8" y="39"/>
                      </a:cubicBezTo>
                      <a:cubicBezTo>
                        <a:pt x="3" y="42"/>
                        <a:pt x="3" y="42"/>
                        <a:pt x="3" y="42"/>
                      </a:cubicBezTo>
                      <a:cubicBezTo>
                        <a:pt x="1" y="43"/>
                        <a:pt x="0" y="45"/>
                        <a:pt x="0" y="47"/>
                      </a:cubicBezTo>
                      <a:cubicBezTo>
                        <a:pt x="1" y="51"/>
                        <a:pt x="2" y="54"/>
                        <a:pt x="3" y="58"/>
                      </a:cubicBezTo>
                      <a:cubicBezTo>
                        <a:pt x="4" y="60"/>
                        <a:pt x="6" y="61"/>
                        <a:pt x="8" y="61"/>
                      </a:cubicBezTo>
                      <a:cubicBezTo>
                        <a:pt x="14" y="61"/>
                        <a:pt x="14" y="61"/>
                        <a:pt x="14" y="61"/>
                      </a:cubicBezTo>
                      <a:cubicBezTo>
                        <a:pt x="15" y="63"/>
                        <a:pt x="17" y="65"/>
                        <a:pt x="19" y="67"/>
                      </a:cubicBezTo>
                      <a:cubicBezTo>
                        <a:pt x="17" y="73"/>
                        <a:pt x="17" y="73"/>
                        <a:pt x="17" y="73"/>
                      </a:cubicBezTo>
                      <a:cubicBezTo>
                        <a:pt x="17" y="75"/>
                        <a:pt x="18" y="77"/>
                        <a:pt x="20" y="78"/>
                      </a:cubicBezTo>
                      <a:cubicBezTo>
                        <a:pt x="23" y="80"/>
                        <a:pt x="26" y="82"/>
                        <a:pt x="30" y="83"/>
                      </a:cubicBezTo>
                      <a:cubicBezTo>
                        <a:pt x="30" y="83"/>
                        <a:pt x="31" y="83"/>
                        <a:pt x="31" y="83"/>
                      </a:cubicBezTo>
                      <a:cubicBezTo>
                        <a:pt x="33" y="83"/>
                        <a:pt x="34" y="82"/>
                        <a:pt x="35" y="81"/>
                      </a:cubicBezTo>
                      <a:cubicBezTo>
                        <a:pt x="39" y="77"/>
                        <a:pt x="39" y="77"/>
                        <a:pt x="39" y="77"/>
                      </a:cubicBezTo>
                      <a:cubicBezTo>
                        <a:pt x="41" y="77"/>
                        <a:pt x="42" y="77"/>
                        <a:pt x="43" y="77"/>
                      </a:cubicBezTo>
                      <a:cubicBezTo>
                        <a:pt x="44" y="77"/>
                        <a:pt x="45" y="77"/>
                        <a:pt x="46" y="77"/>
                      </a:cubicBezTo>
                      <a:cubicBezTo>
                        <a:pt x="50" y="81"/>
                        <a:pt x="50" y="81"/>
                        <a:pt x="50" y="81"/>
                      </a:cubicBezTo>
                      <a:cubicBezTo>
                        <a:pt x="51" y="82"/>
                        <a:pt x="53" y="83"/>
                        <a:pt x="54" y="83"/>
                      </a:cubicBezTo>
                      <a:cubicBezTo>
                        <a:pt x="55" y="83"/>
                        <a:pt x="55" y="83"/>
                        <a:pt x="56" y="83"/>
                      </a:cubicBezTo>
                      <a:cubicBezTo>
                        <a:pt x="59" y="82"/>
                        <a:pt x="63" y="80"/>
                        <a:pt x="66" y="78"/>
                      </a:cubicBezTo>
                      <a:cubicBezTo>
                        <a:pt x="68" y="77"/>
                        <a:pt x="69" y="75"/>
                        <a:pt x="68" y="73"/>
                      </a:cubicBezTo>
                      <a:cubicBezTo>
                        <a:pt x="67" y="67"/>
                        <a:pt x="67" y="67"/>
                        <a:pt x="67" y="67"/>
                      </a:cubicBezTo>
                      <a:cubicBezTo>
                        <a:pt x="69" y="65"/>
                        <a:pt x="70" y="63"/>
                        <a:pt x="72" y="61"/>
                      </a:cubicBezTo>
                      <a:cubicBezTo>
                        <a:pt x="78" y="61"/>
                        <a:pt x="78" y="61"/>
                        <a:pt x="78" y="61"/>
                      </a:cubicBezTo>
                      <a:cubicBezTo>
                        <a:pt x="80" y="61"/>
                        <a:pt x="82" y="60"/>
                        <a:pt x="83" y="58"/>
                      </a:cubicBezTo>
                      <a:cubicBezTo>
                        <a:pt x="84" y="54"/>
                        <a:pt x="85" y="51"/>
                        <a:pt x="85" y="47"/>
                      </a:cubicBezTo>
                      <a:cubicBezTo>
                        <a:pt x="85" y="45"/>
                        <a:pt x="84" y="43"/>
                        <a:pt x="82" y="42"/>
                      </a:cubicBezTo>
                      <a:close/>
                      <a:moveTo>
                        <a:pt x="61" y="20"/>
                      </a:moveTo>
                      <a:cubicBezTo>
                        <a:pt x="70" y="16"/>
                        <a:pt x="70" y="16"/>
                        <a:pt x="70" y="16"/>
                      </a:cubicBezTo>
                      <a:cubicBezTo>
                        <a:pt x="72" y="18"/>
                        <a:pt x="73" y="21"/>
                        <a:pt x="75" y="23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71" y="27"/>
                        <a:pt x="71" y="26"/>
                        <a:pt x="71" y="26"/>
                      </a:cubicBezTo>
                      <a:cubicBezTo>
                        <a:pt x="70" y="25"/>
                        <a:pt x="69" y="24"/>
                        <a:pt x="68" y="25"/>
                      </a:cubicBezTo>
                      <a:cubicBezTo>
                        <a:pt x="67" y="25"/>
                        <a:pt x="67" y="27"/>
                        <a:pt x="68" y="27"/>
                      </a:cubicBezTo>
                      <a:cubicBezTo>
                        <a:pt x="70" y="31"/>
                        <a:pt x="71" y="35"/>
                        <a:pt x="72" y="39"/>
                      </a:cubicBezTo>
                      <a:cubicBezTo>
                        <a:pt x="73" y="55"/>
                        <a:pt x="62" y="69"/>
                        <a:pt x="46" y="71"/>
                      </a:cubicBezTo>
                      <a:cubicBezTo>
                        <a:pt x="38" y="72"/>
                        <a:pt x="31" y="70"/>
                        <a:pt x="25" y="65"/>
                      </a:cubicBezTo>
                      <a:cubicBezTo>
                        <a:pt x="19" y="60"/>
                        <a:pt x="15" y="53"/>
                        <a:pt x="14" y="46"/>
                      </a:cubicBezTo>
                      <a:cubicBezTo>
                        <a:pt x="13" y="38"/>
                        <a:pt x="15" y="30"/>
                        <a:pt x="20" y="24"/>
                      </a:cubicBezTo>
                      <a:cubicBezTo>
                        <a:pt x="22" y="22"/>
                        <a:pt x="23" y="21"/>
                        <a:pt x="25" y="19"/>
                      </a:cubicBezTo>
                      <a:cubicBezTo>
                        <a:pt x="25" y="19"/>
                        <a:pt x="25" y="19"/>
                        <a:pt x="25" y="19"/>
                      </a:cubicBezTo>
                      <a:cubicBezTo>
                        <a:pt x="26" y="19"/>
                        <a:pt x="26" y="19"/>
                        <a:pt x="26" y="19"/>
                      </a:cubicBezTo>
                      <a:cubicBezTo>
                        <a:pt x="29" y="17"/>
                        <a:pt x="32" y="15"/>
                        <a:pt x="36" y="14"/>
                      </a:cubicBezTo>
                      <a:cubicBezTo>
                        <a:pt x="36" y="14"/>
                        <a:pt x="36" y="14"/>
                        <a:pt x="36" y="14"/>
                      </a:cubicBezTo>
                      <a:cubicBezTo>
                        <a:pt x="37" y="14"/>
                        <a:pt x="38" y="14"/>
                        <a:pt x="40" y="14"/>
                      </a:cubicBezTo>
                      <a:cubicBezTo>
                        <a:pt x="43" y="13"/>
                        <a:pt x="46" y="13"/>
                        <a:pt x="49" y="14"/>
                      </a:cubicBezTo>
                      <a:cubicBezTo>
                        <a:pt x="49" y="14"/>
                        <a:pt x="49" y="14"/>
                        <a:pt x="49" y="14"/>
                      </a:cubicBezTo>
                      <a:cubicBezTo>
                        <a:pt x="54" y="15"/>
                        <a:pt x="58" y="17"/>
                        <a:pt x="61" y="20"/>
                      </a:cubicBezTo>
                      <a:close/>
                      <a:moveTo>
                        <a:pt x="38" y="5"/>
                      </a:moveTo>
                      <a:cubicBezTo>
                        <a:pt x="40" y="5"/>
                        <a:pt x="41" y="5"/>
                        <a:pt x="43" y="5"/>
                      </a:cubicBezTo>
                      <a:cubicBezTo>
                        <a:pt x="44" y="5"/>
                        <a:pt x="46" y="5"/>
                        <a:pt x="47" y="5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5" y="10"/>
                        <a:pt x="42" y="10"/>
                        <a:pt x="39" y="10"/>
                      </a:cubicBezTo>
                      <a:cubicBezTo>
                        <a:pt x="39" y="10"/>
                        <a:pt x="38" y="10"/>
                        <a:pt x="37" y="10"/>
                      </a:cubicBezTo>
                      <a:lnTo>
                        <a:pt x="38" y="5"/>
                      </a:lnTo>
                      <a:close/>
                      <a:moveTo>
                        <a:pt x="16" y="16"/>
                      </a:move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0" y="19"/>
                        <a:pt x="18" y="21"/>
                        <a:pt x="17" y="22"/>
                      </a:cubicBezTo>
                      <a:cubicBezTo>
                        <a:pt x="16" y="24"/>
                        <a:pt x="15" y="26"/>
                        <a:pt x="14" y="28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2" y="21"/>
                        <a:pt x="14" y="18"/>
                        <a:pt x="16" y="16"/>
                      </a:cubicBezTo>
                      <a:close/>
                      <a:moveTo>
                        <a:pt x="6" y="47"/>
                      </a:moveTo>
                      <a:cubicBezTo>
                        <a:pt x="10" y="44"/>
                        <a:pt x="10" y="44"/>
                        <a:pt x="10" y="44"/>
                      </a:cubicBezTo>
                      <a:cubicBezTo>
                        <a:pt x="10" y="45"/>
                        <a:pt x="11" y="45"/>
                        <a:pt x="11" y="46"/>
                      </a:cubicBezTo>
                      <a:cubicBezTo>
                        <a:pt x="11" y="49"/>
                        <a:pt x="12" y="53"/>
                        <a:pt x="13" y="56"/>
                      </a:cubicBezTo>
                      <a:cubicBezTo>
                        <a:pt x="8" y="56"/>
                        <a:pt x="8" y="56"/>
                        <a:pt x="8" y="56"/>
                      </a:cubicBezTo>
                      <a:cubicBezTo>
                        <a:pt x="7" y="53"/>
                        <a:pt x="6" y="50"/>
                        <a:pt x="6" y="47"/>
                      </a:cubicBezTo>
                      <a:close/>
                      <a:moveTo>
                        <a:pt x="23" y="74"/>
                      </a:moveTo>
                      <a:cubicBezTo>
                        <a:pt x="24" y="69"/>
                        <a:pt x="24" y="69"/>
                        <a:pt x="24" y="69"/>
                      </a:cubicBezTo>
                      <a:cubicBezTo>
                        <a:pt x="27" y="71"/>
                        <a:pt x="31" y="73"/>
                        <a:pt x="35" y="74"/>
                      </a:cubicBezTo>
                      <a:cubicBezTo>
                        <a:pt x="31" y="78"/>
                        <a:pt x="31" y="78"/>
                        <a:pt x="31" y="78"/>
                      </a:cubicBezTo>
                      <a:cubicBezTo>
                        <a:pt x="28" y="77"/>
                        <a:pt x="25" y="75"/>
                        <a:pt x="23" y="74"/>
                      </a:cubicBezTo>
                      <a:close/>
                      <a:moveTo>
                        <a:pt x="54" y="78"/>
                      </a:move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55" y="73"/>
                        <a:pt x="59" y="71"/>
                        <a:pt x="62" y="69"/>
                      </a:cubicBezTo>
                      <a:cubicBezTo>
                        <a:pt x="63" y="74"/>
                        <a:pt x="63" y="74"/>
                        <a:pt x="63" y="74"/>
                      </a:cubicBezTo>
                      <a:cubicBezTo>
                        <a:pt x="60" y="75"/>
                        <a:pt x="57" y="77"/>
                        <a:pt x="54" y="78"/>
                      </a:cubicBezTo>
                      <a:close/>
                      <a:moveTo>
                        <a:pt x="78" y="56"/>
                      </a:moveTo>
                      <a:cubicBezTo>
                        <a:pt x="72" y="56"/>
                        <a:pt x="72" y="56"/>
                        <a:pt x="72" y="56"/>
                      </a:cubicBezTo>
                      <a:cubicBezTo>
                        <a:pt x="74" y="52"/>
                        <a:pt x="75" y="48"/>
                        <a:pt x="75" y="44"/>
                      </a:cubicBezTo>
                      <a:cubicBezTo>
                        <a:pt x="80" y="47"/>
                        <a:pt x="80" y="47"/>
                        <a:pt x="80" y="47"/>
                      </a:cubicBezTo>
                      <a:cubicBezTo>
                        <a:pt x="80" y="50"/>
                        <a:pt x="79" y="53"/>
                        <a:pt x="78" y="56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98"/>
                <p:cNvSpPr/>
                <p:nvPr/>
              </p:nvSpPr>
              <p:spPr bwMode="auto">
                <a:xfrm>
                  <a:off x="4395858" y="3330860"/>
                  <a:ext cx="124323" cy="144667"/>
                </a:xfrm>
                <a:custGeom>
                  <a:avLst/>
                  <a:gdLst/>
                  <a:ahLst/>
                  <a:cxnLst>
                    <a:cxn ang="0">
                      <a:pos x="0" y="24"/>
                    </a:cxn>
                    <a:cxn ang="0">
                      <a:pos x="5" y="40"/>
                    </a:cxn>
                    <a:cxn ang="0">
                      <a:pos x="7" y="40"/>
                    </a:cxn>
                    <a:cxn ang="0">
                      <a:pos x="8" y="40"/>
                    </a:cxn>
                    <a:cxn ang="0">
                      <a:pos x="8" y="37"/>
                    </a:cxn>
                    <a:cxn ang="0">
                      <a:pos x="4" y="24"/>
                    </a:cxn>
                    <a:cxn ang="0">
                      <a:pos x="25" y="3"/>
                    </a:cxn>
                    <a:cxn ang="0">
                      <a:pos x="31" y="4"/>
                    </a:cxn>
                    <a:cxn ang="0">
                      <a:pos x="34" y="3"/>
                    </a:cxn>
                    <a:cxn ang="0">
                      <a:pos x="33" y="1"/>
                    </a:cxn>
                    <a:cxn ang="0">
                      <a:pos x="25" y="0"/>
                    </a:cxn>
                    <a:cxn ang="0">
                      <a:pos x="0" y="24"/>
                    </a:cxn>
                  </a:cxnLst>
                  <a:rect l="0" t="0" r="r" b="b"/>
                  <a:pathLst>
                    <a:path w="34" h="40">
                      <a:moveTo>
                        <a:pt x="0" y="24"/>
                      </a:moveTo>
                      <a:cubicBezTo>
                        <a:pt x="0" y="30"/>
                        <a:pt x="2" y="35"/>
                        <a:pt x="5" y="40"/>
                      </a:cubicBezTo>
                      <a:cubicBezTo>
                        <a:pt x="6" y="40"/>
                        <a:pt x="6" y="40"/>
                        <a:pt x="7" y="40"/>
                      </a:cubicBezTo>
                      <a:cubicBezTo>
                        <a:pt x="7" y="40"/>
                        <a:pt x="8" y="40"/>
                        <a:pt x="8" y="40"/>
                      </a:cubicBezTo>
                      <a:cubicBezTo>
                        <a:pt x="9" y="39"/>
                        <a:pt x="9" y="38"/>
                        <a:pt x="8" y="37"/>
                      </a:cubicBezTo>
                      <a:cubicBezTo>
                        <a:pt x="5" y="34"/>
                        <a:pt x="4" y="29"/>
                        <a:pt x="4" y="24"/>
                      </a:cubicBezTo>
                      <a:cubicBezTo>
                        <a:pt x="4" y="13"/>
                        <a:pt x="13" y="3"/>
                        <a:pt x="25" y="3"/>
                      </a:cubicBezTo>
                      <a:cubicBezTo>
                        <a:pt x="27" y="3"/>
                        <a:pt x="29" y="3"/>
                        <a:pt x="31" y="4"/>
                      </a:cubicBezTo>
                      <a:cubicBezTo>
                        <a:pt x="32" y="4"/>
                        <a:pt x="33" y="4"/>
                        <a:pt x="34" y="3"/>
                      </a:cubicBezTo>
                      <a:cubicBezTo>
                        <a:pt x="34" y="2"/>
                        <a:pt x="33" y="1"/>
                        <a:pt x="33" y="1"/>
                      </a:cubicBezTo>
                      <a:cubicBezTo>
                        <a:pt x="30" y="0"/>
                        <a:pt x="27" y="0"/>
                        <a:pt x="25" y="0"/>
                      </a:cubicBezTo>
                      <a:cubicBezTo>
                        <a:pt x="11" y="0"/>
                        <a:pt x="0" y="11"/>
                        <a:pt x="0" y="2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0" name="Freeform: Shape 99"/>
                <p:cNvSpPr/>
                <p:nvPr/>
              </p:nvSpPr>
              <p:spPr bwMode="auto">
                <a:xfrm>
                  <a:off x="4441067" y="3355723"/>
                  <a:ext cx="137886" cy="153708"/>
                </a:xfrm>
                <a:custGeom>
                  <a:avLst/>
                  <a:gdLst/>
                  <a:ahLst/>
                  <a:cxnLst>
                    <a:cxn ang="0">
                      <a:pos x="34" y="17"/>
                    </a:cxn>
                    <a:cxn ang="0">
                      <a:pos x="13" y="38"/>
                    </a:cxn>
                    <a:cxn ang="0">
                      <a:pos x="3" y="36"/>
                    </a:cxn>
                    <a:cxn ang="0">
                      <a:pos x="1" y="37"/>
                    </a:cxn>
                    <a:cxn ang="0">
                      <a:pos x="2" y="39"/>
                    </a:cxn>
                    <a:cxn ang="0">
                      <a:pos x="13" y="42"/>
                    </a:cxn>
                    <a:cxn ang="0">
                      <a:pos x="38" y="17"/>
                    </a:cxn>
                    <a:cxn ang="0">
                      <a:pos x="31" y="1"/>
                    </a:cxn>
                    <a:cxn ang="0">
                      <a:pos x="29" y="1"/>
                    </a:cxn>
                    <a:cxn ang="0">
                      <a:pos x="29" y="3"/>
                    </a:cxn>
                    <a:cxn ang="0">
                      <a:pos x="34" y="17"/>
                    </a:cxn>
                  </a:cxnLst>
                  <a:rect l="0" t="0" r="r" b="b"/>
                  <a:pathLst>
                    <a:path w="38" h="42">
                      <a:moveTo>
                        <a:pt x="34" y="17"/>
                      </a:moveTo>
                      <a:cubicBezTo>
                        <a:pt x="34" y="29"/>
                        <a:pt x="25" y="38"/>
                        <a:pt x="13" y="38"/>
                      </a:cubicBezTo>
                      <a:cubicBezTo>
                        <a:pt x="9" y="38"/>
                        <a:pt x="6" y="38"/>
                        <a:pt x="3" y="36"/>
                      </a:cubicBezTo>
                      <a:cubicBezTo>
                        <a:pt x="2" y="36"/>
                        <a:pt x="1" y="36"/>
                        <a:pt x="1" y="37"/>
                      </a:cubicBezTo>
                      <a:cubicBezTo>
                        <a:pt x="0" y="38"/>
                        <a:pt x="1" y="39"/>
                        <a:pt x="2" y="39"/>
                      </a:cubicBezTo>
                      <a:cubicBezTo>
                        <a:pt x="5" y="41"/>
                        <a:pt x="9" y="42"/>
                        <a:pt x="13" y="42"/>
                      </a:cubicBezTo>
                      <a:cubicBezTo>
                        <a:pt x="26" y="42"/>
                        <a:pt x="38" y="31"/>
                        <a:pt x="38" y="17"/>
                      </a:cubicBezTo>
                      <a:cubicBezTo>
                        <a:pt x="38" y="11"/>
                        <a:pt x="35" y="5"/>
                        <a:pt x="31" y="1"/>
                      </a:cubicBezTo>
                      <a:cubicBezTo>
                        <a:pt x="31" y="0"/>
                        <a:pt x="30" y="0"/>
                        <a:pt x="29" y="1"/>
                      </a:cubicBezTo>
                      <a:cubicBezTo>
                        <a:pt x="28" y="1"/>
                        <a:pt x="28" y="3"/>
                        <a:pt x="29" y="3"/>
                      </a:cubicBezTo>
                      <a:cubicBezTo>
                        <a:pt x="32" y="7"/>
                        <a:pt x="34" y="12"/>
                        <a:pt x="34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3" name="Straight Connector 139"/>
            <p:cNvCxnSpPr/>
            <p:nvPr/>
          </p:nvCxnSpPr>
          <p:spPr>
            <a:xfrm rot="5400000" flipH="1" flipV="1">
              <a:off x="7527284" y="4186539"/>
              <a:ext cx="576823" cy="24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Group 63"/>
            <p:cNvGrpSpPr/>
            <p:nvPr/>
          </p:nvGrpSpPr>
          <p:grpSpPr>
            <a:xfrm>
              <a:off x="6844238" y="4188943"/>
              <a:ext cx="1944699" cy="1258314"/>
              <a:chOff x="3218020" y="4798575"/>
              <a:chExt cx="1944699" cy="1258314"/>
            </a:xfrm>
          </p:grpSpPr>
          <p:sp>
            <p:nvSpPr>
              <p:cNvPr id="22" name="TextBox 64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3" name="TextBox 65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请输入文字请输入文字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  <p:grpSp>
        <p:nvGrpSpPr>
          <p:cNvPr id="59" name="千图PPT彼岸天：ID 8661124库_组合 58"/>
          <p:cNvGrpSpPr/>
          <p:nvPr>
            <p:custDataLst>
              <p:tags r:id="rId6"/>
            </p:custDataLst>
          </p:nvPr>
        </p:nvGrpSpPr>
        <p:grpSpPr>
          <a:xfrm>
            <a:off x="8782436" y="2602588"/>
            <a:ext cx="1944699" cy="2844669"/>
            <a:chOff x="8782436" y="2602588"/>
            <a:chExt cx="1944699" cy="2844669"/>
          </a:xfrm>
        </p:grpSpPr>
        <p:grpSp>
          <p:nvGrpSpPr>
            <p:cNvPr id="9" name="Group 100"/>
            <p:cNvGrpSpPr/>
            <p:nvPr/>
          </p:nvGrpSpPr>
          <p:grpSpPr>
            <a:xfrm>
              <a:off x="9269638" y="2602588"/>
              <a:ext cx="949536" cy="949536"/>
              <a:chOff x="2848382" y="3177907"/>
              <a:chExt cx="475436" cy="475436"/>
            </a:xfrm>
            <a:effectLst/>
          </p:grpSpPr>
          <p:sp>
            <p:nvSpPr>
              <p:cNvPr id="30" name="Oval 101"/>
              <p:cNvSpPr/>
              <p:nvPr/>
            </p:nvSpPr>
            <p:spPr bwMode="auto">
              <a:xfrm>
                <a:off x="2848382" y="3177907"/>
                <a:ext cx="475436" cy="475436"/>
              </a:xfrm>
              <a:prstGeom prst="ellipse">
                <a:avLst/>
              </a:prstGeom>
              <a:solidFill>
                <a:schemeClr val="accent5"/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1" name="Group 102"/>
              <p:cNvGrpSpPr/>
              <p:nvPr/>
            </p:nvGrpSpPr>
            <p:grpSpPr>
              <a:xfrm>
                <a:off x="2958786" y="3271347"/>
                <a:ext cx="254628" cy="288579"/>
                <a:chOff x="5380038" y="2333625"/>
                <a:chExt cx="190500" cy="215900"/>
              </a:xfrm>
              <a:solidFill>
                <a:schemeClr val="bg1"/>
              </a:solidFill>
            </p:grpSpPr>
            <p:sp>
              <p:nvSpPr>
                <p:cNvPr id="32" name="Freeform: Shape 103"/>
                <p:cNvSpPr/>
                <p:nvPr/>
              </p:nvSpPr>
              <p:spPr bwMode="auto">
                <a:xfrm>
                  <a:off x="5405438" y="2333625"/>
                  <a:ext cx="165100" cy="161925"/>
                </a:xfrm>
                <a:custGeom>
                  <a:avLst/>
                  <a:gdLst/>
                  <a:ahLst/>
                  <a:cxnLst>
                    <a:cxn ang="0">
                      <a:pos x="51" y="27"/>
                    </a:cxn>
                    <a:cxn ang="0">
                      <a:pos x="63" y="9"/>
                    </a:cxn>
                    <a:cxn ang="0">
                      <a:pos x="64" y="6"/>
                    </a:cxn>
                    <a:cxn ang="0">
                      <a:pos x="58" y="0"/>
                    </a:cxn>
                    <a:cxn ang="0">
                      <a:pos x="58" y="0"/>
                    </a:cxn>
                    <a:cxn ang="0">
                      <a:pos x="28" y="0"/>
                    </a:cxn>
                    <a:cxn ang="0">
                      <a:pos x="22" y="6"/>
                    </a:cxn>
                    <a:cxn ang="0">
                      <a:pos x="22" y="9"/>
                    </a:cxn>
                    <a:cxn ang="0">
                      <a:pos x="5" y="9"/>
                    </a:cxn>
                    <a:cxn ang="0">
                      <a:pos x="0" y="15"/>
                    </a:cxn>
                    <a:cxn ang="0">
                      <a:pos x="0" y="57"/>
                    </a:cxn>
                    <a:cxn ang="0">
                      <a:pos x="5" y="63"/>
                    </a:cxn>
                    <a:cxn ang="0">
                      <a:pos x="36" y="63"/>
                    </a:cxn>
                    <a:cxn ang="0">
                      <a:pos x="41" y="57"/>
                    </a:cxn>
                    <a:cxn ang="0">
                      <a:pos x="41" y="54"/>
                    </a:cxn>
                    <a:cxn ang="0">
                      <a:pos x="58" y="54"/>
                    </a:cxn>
                    <a:cxn ang="0">
                      <a:pos x="63" y="51"/>
                    </a:cxn>
                    <a:cxn ang="0">
                      <a:pos x="63" y="46"/>
                    </a:cxn>
                    <a:cxn ang="0">
                      <a:pos x="51" y="27"/>
                    </a:cxn>
                    <a:cxn ang="0">
                      <a:pos x="5" y="15"/>
                    </a:cxn>
                    <a:cxn ang="0">
                      <a:pos x="24" y="15"/>
                    </a:cxn>
                    <a:cxn ang="0">
                      <a:pos x="24" y="17"/>
                    </a:cxn>
                    <a:cxn ang="0">
                      <a:pos x="26" y="19"/>
                    </a:cxn>
                    <a:cxn ang="0">
                      <a:pos x="28" y="17"/>
                    </a:cxn>
                    <a:cxn ang="0">
                      <a:pos x="28" y="15"/>
                    </a:cxn>
                    <a:cxn ang="0">
                      <a:pos x="28" y="15"/>
                    </a:cxn>
                    <a:cxn ang="0">
                      <a:pos x="28" y="6"/>
                    </a:cxn>
                    <a:cxn ang="0">
                      <a:pos x="58" y="6"/>
                    </a:cxn>
                    <a:cxn ang="0">
                      <a:pos x="45" y="27"/>
                    </a:cxn>
                    <a:cxn ang="0">
                      <a:pos x="58" y="48"/>
                    </a:cxn>
                    <a:cxn ang="0">
                      <a:pos x="36" y="48"/>
                    </a:cxn>
                    <a:cxn ang="0">
                      <a:pos x="36" y="48"/>
                    </a:cxn>
                    <a:cxn ang="0">
                      <a:pos x="28" y="48"/>
                    </a:cxn>
                    <a:cxn ang="0">
                      <a:pos x="28" y="25"/>
                    </a:cxn>
                    <a:cxn ang="0">
                      <a:pos x="26" y="23"/>
                    </a:cxn>
                    <a:cxn ang="0">
                      <a:pos x="24" y="25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0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4" y="51"/>
                    </a:cxn>
                    <a:cxn ang="0">
                      <a:pos x="25" y="51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25" y="52"/>
                    </a:cxn>
                    <a:cxn ang="0">
                      <a:pos x="33" y="57"/>
                    </a:cxn>
                    <a:cxn ang="0">
                      <a:pos x="5" y="57"/>
                    </a:cxn>
                    <a:cxn ang="0">
                      <a:pos x="5" y="15"/>
                    </a:cxn>
                    <a:cxn ang="0">
                      <a:pos x="36" y="55"/>
                    </a:cxn>
                    <a:cxn ang="0">
                      <a:pos x="32" y="52"/>
                    </a:cxn>
                    <a:cxn ang="0">
                      <a:pos x="36" y="52"/>
                    </a:cxn>
                    <a:cxn ang="0">
                      <a:pos x="36" y="55"/>
                    </a:cxn>
                  </a:cxnLst>
                  <a:rect l="0" t="0" r="r" b="b"/>
                  <a:pathLst>
                    <a:path w="64" h="63">
                      <a:moveTo>
                        <a:pt x="51" y="27"/>
                      </a:move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8"/>
                        <a:pt x="64" y="7"/>
                        <a:pt x="64" y="6"/>
                      </a:cubicBezTo>
                      <a:cubicBezTo>
                        <a:pt x="64" y="3"/>
                        <a:pt x="61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5" y="0"/>
                        <a:pt x="22" y="3"/>
                        <a:pt x="22" y="6"/>
                      </a:cubicBezTo>
                      <a:cubicBezTo>
                        <a:pt x="22" y="9"/>
                        <a:pt x="22" y="9"/>
                        <a:pt x="22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2" y="9"/>
                        <a:pt x="0" y="12"/>
                        <a:pt x="0" y="1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0"/>
                        <a:pt x="2" y="63"/>
                        <a:pt x="5" y="63"/>
                      </a:cubicBezTo>
                      <a:cubicBezTo>
                        <a:pt x="36" y="63"/>
                        <a:pt x="36" y="63"/>
                        <a:pt x="36" y="63"/>
                      </a:cubicBezTo>
                      <a:cubicBezTo>
                        <a:pt x="39" y="63"/>
                        <a:pt x="41" y="60"/>
                        <a:pt x="41" y="57"/>
                      </a:cubicBezTo>
                      <a:cubicBezTo>
                        <a:pt x="41" y="54"/>
                        <a:pt x="41" y="54"/>
                        <a:pt x="41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3"/>
                        <a:pt x="63" y="51"/>
                      </a:cubicBezTo>
                      <a:cubicBezTo>
                        <a:pt x="64" y="49"/>
                        <a:pt x="64" y="47"/>
                        <a:pt x="63" y="46"/>
                      </a:cubicBezTo>
                      <a:lnTo>
                        <a:pt x="51" y="27"/>
                      </a:lnTo>
                      <a:close/>
                      <a:moveTo>
                        <a:pt x="5" y="15"/>
                      </a:moveTo>
                      <a:cubicBezTo>
                        <a:pt x="24" y="15"/>
                        <a:pt x="24" y="15"/>
                        <a:pt x="24" y="15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8"/>
                        <a:pt x="25" y="19"/>
                        <a:pt x="26" y="19"/>
                      </a:cubicBezTo>
                      <a:cubicBezTo>
                        <a:pt x="27" y="19"/>
                        <a:pt x="28" y="18"/>
                        <a:pt x="28" y="17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15"/>
                        <a:pt x="28" y="15"/>
                        <a:pt x="28" y="15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58" y="6"/>
                        <a:pt x="58" y="6"/>
                        <a:pt x="58" y="6"/>
                      </a:cubicBezTo>
                      <a:cubicBezTo>
                        <a:pt x="45" y="27"/>
                        <a:pt x="45" y="27"/>
                        <a:pt x="45" y="27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28" y="48"/>
                        <a:pt x="28" y="48"/>
                        <a:pt x="28" y="48"/>
                      </a:cubicBezTo>
                      <a:cubicBezTo>
                        <a:pt x="28" y="25"/>
                        <a:pt x="28" y="25"/>
                        <a:pt x="28" y="25"/>
                      </a:cubicBezTo>
                      <a:cubicBezTo>
                        <a:pt x="28" y="24"/>
                        <a:pt x="27" y="23"/>
                        <a:pt x="26" y="23"/>
                      </a:cubicBezTo>
                      <a:cubicBezTo>
                        <a:pt x="25" y="23"/>
                        <a:pt x="24" y="24"/>
                        <a:pt x="24" y="25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0"/>
                      </a:cubicBezTo>
                      <a:cubicBezTo>
                        <a:pt x="24" y="50"/>
                        <a:pt x="24" y="50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25" y="52"/>
                        <a:pt x="25" y="52"/>
                        <a:pt x="25" y="52"/>
                      </a:cubicBezTo>
                      <a:cubicBezTo>
                        <a:pt x="33" y="57"/>
                        <a:pt x="33" y="57"/>
                        <a:pt x="33" y="57"/>
                      </a:cubicBezTo>
                      <a:cubicBezTo>
                        <a:pt x="5" y="57"/>
                        <a:pt x="5" y="57"/>
                        <a:pt x="5" y="57"/>
                      </a:cubicBezTo>
                      <a:lnTo>
                        <a:pt x="5" y="15"/>
                      </a:lnTo>
                      <a:close/>
                      <a:moveTo>
                        <a:pt x="36" y="55"/>
                      </a:moveTo>
                      <a:cubicBezTo>
                        <a:pt x="32" y="52"/>
                        <a:pt x="32" y="52"/>
                        <a:pt x="32" y="52"/>
                      </a:cubicBezTo>
                      <a:cubicBezTo>
                        <a:pt x="36" y="52"/>
                        <a:pt x="36" y="52"/>
                        <a:pt x="36" y="52"/>
                      </a:cubicBezTo>
                      <a:lnTo>
                        <a:pt x="36" y="55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Freeform: Shape 104"/>
                <p:cNvSpPr/>
                <p:nvPr/>
              </p:nvSpPr>
              <p:spPr bwMode="auto">
                <a:xfrm>
                  <a:off x="5380038" y="2359025"/>
                  <a:ext cx="15875" cy="19050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72"/>
                    </a:cxn>
                    <a:cxn ang="0">
                      <a:pos x="3" y="74"/>
                    </a:cxn>
                    <a:cxn ang="0">
                      <a:pos x="6" y="72"/>
                    </a:cxn>
                    <a:cxn ang="0">
                      <a:pos x="6" y="2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74">
                      <a:moveTo>
                        <a:pt x="3" y="0"/>
                      </a:move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3"/>
                        <a:pt x="1" y="74"/>
                        <a:pt x="3" y="74"/>
                      </a:cubicBezTo>
                      <a:cubicBezTo>
                        <a:pt x="4" y="74"/>
                        <a:pt x="6" y="73"/>
                        <a:pt x="6" y="72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4" y="0"/>
                        <a:pt x="3" y="0"/>
                      </a:cubicBezTo>
                      <a:close/>
                    </a:path>
                  </a:pathLst>
                </a:cu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4" name="Oval 114"/>
                <p:cNvSpPr/>
                <p:nvPr/>
              </p:nvSpPr>
              <p:spPr bwMode="auto">
                <a:xfrm>
                  <a:off x="5380038" y="2333625"/>
                  <a:ext cx="15875" cy="14288"/>
                </a:xfrm>
                <a:prstGeom prst="ellipse">
                  <a:avLst/>
                </a:prstGeom>
                <a:grpFill/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cxnSp>
          <p:nvCxnSpPr>
            <p:cNvPr id="14" name="Straight Connector 143"/>
            <p:cNvCxnSpPr/>
            <p:nvPr/>
          </p:nvCxnSpPr>
          <p:spPr>
            <a:xfrm rot="5400000" flipH="1" flipV="1">
              <a:off x="9457197" y="4186539"/>
              <a:ext cx="576823" cy="2404"/>
            </a:xfrm>
            <a:prstGeom prst="line">
              <a:avLst/>
            </a:prstGeom>
            <a:ln w="19050">
              <a:solidFill>
                <a:schemeClr val="bg1">
                  <a:lumMod val="65000"/>
                </a:schemeClr>
              </a:solidFill>
              <a:prstDash val="sysDot"/>
              <a:headEnd type="oval" w="med" len="med"/>
              <a:tailEnd type="oval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" name="Group 66"/>
            <p:cNvGrpSpPr/>
            <p:nvPr/>
          </p:nvGrpSpPr>
          <p:grpSpPr>
            <a:xfrm>
              <a:off x="8782436" y="4188943"/>
              <a:ext cx="1944699" cy="1258314"/>
              <a:chOff x="3218020" y="4798575"/>
              <a:chExt cx="1944699" cy="1258314"/>
            </a:xfrm>
          </p:grpSpPr>
          <p:sp>
            <p:nvSpPr>
              <p:cNvPr id="20" name="TextBox 67"/>
              <p:cNvSpPr txBox="1"/>
              <p:nvPr/>
            </p:nvSpPr>
            <p:spPr bwMode="auto">
              <a:xfrm>
                <a:off x="3223869" y="4798575"/>
                <a:ext cx="1933002" cy="66299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1">
                <a:normAutofit/>
              </a:bodyPr>
              <a:lstStyle/>
              <a:p>
                <a:pPr latinLnBrk="0"/>
                <a:r>
                  <a:rPr lang="zh-CN" altLang="en-US" sz="1400" dirty="0">
                    <a:solidFill>
                      <a:schemeClr val="accent5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1" name="TextBox 68"/>
              <p:cNvSpPr txBox="1"/>
              <p:nvPr/>
            </p:nvSpPr>
            <p:spPr bwMode="auto">
              <a:xfrm>
                <a:off x="3218020" y="5461572"/>
                <a:ext cx="1944699" cy="59531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>
                <a:normAutofit fontScale="92500"/>
              </a:bodyPr>
              <a:lstStyle/>
              <a:p>
                <a:pPr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  <a:b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</a:br>
                <a:r>
                  <a:rPr lang="zh-CN" altLang="en-US" sz="1000" b="0" dirty="0" smtClean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请输入文字请输入文字</a:t>
                </a:r>
                <a:endParaRPr lang="zh-CN" altLang="en-US" sz="1000" b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987339" y="1592797"/>
            <a:ext cx="10176043" cy="3001123"/>
            <a:chOff x="987339" y="2005569"/>
            <a:chExt cx="10176046" cy="3001124"/>
          </a:xfrm>
        </p:grpSpPr>
        <p:sp>
          <p:nvSpPr>
            <p:cNvPr id="21" name="TextBox 2"/>
            <p:cNvSpPr txBox="1"/>
            <p:nvPr/>
          </p:nvSpPr>
          <p:spPr>
            <a:xfrm>
              <a:off x="1526381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2009</a:t>
              </a:r>
            </a:p>
          </p:txBody>
        </p:sp>
        <p:sp>
          <p:nvSpPr>
            <p:cNvPr id="22" name="Oval 3"/>
            <p:cNvSpPr/>
            <p:nvPr/>
          </p:nvSpPr>
          <p:spPr>
            <a:xfrm>
              <a:off x="3300001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2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Partial Circle 4"/>
            <p:cNvSpPr/>
            <p:nvPr/>
          </p:nvSpPr>
          <p:spPr>
            <a:xfrm>
              <a:off x="3127900" y="3323142"/>
              <a:ext cx="1683552" cy="1683551"/>
            </a:xfrm>
            <a:prstGeom prst="pie">
              <a:avLst>
                <a:gd name="adj1" fmla="val 78613"/>
                <a:gd name="adj2" fmla="val 162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5"/>
            <p:cNvSpPr txBox="1"/>
            <p:nvPr/>
          </p:nvSpPr>
          <p:spPr>
            <a:xfrm>
              <a:off x="3421600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75%</a:t>
              </a:r>
            </a:p>
          </p:txBody>
        </p:sp>
        <p:sp>
          <p:nvSpPr>
            <p:cNvPr id="25" name="Oval 6"/>
            <p:cNvSpPr/>
            <p:nvPr/>
          </p:nvSpPr>
          <p:spPr>
            <a:xfrm>
              <a:off x="5440565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3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Partial Circle 7"/>
            <p:cNvSpPr/>
            <p:nvPr/>
          </p:nvSpPr>
          <p:spPr>
            <a:xfrm>
              <a:off x="5268463" y="3323142"/>
              <a:ext cx="1683552" cy="1683551"/>
            </a:xfrm>
            <a:prstGeom prst="pie">
              <a:avLst>
                <a:gd name="adj1" fmla="val 5379724"/>
                <a:gd name="adj2" fmla="val 1620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TextBox 8"/>
            <p:cNvSpPr txBox="1"/>
            <p:nvPr/>
          </p:nvSpPr>
          <p:spPr>
            <a:xfrm>
              <a:off x="5562162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28" name="Oval 9"/>
            <p:cNvSpPr/>
            <p:nvPr/>
          </p:nvSpPr>
          <p:spPr>
            <a:xfrm>
              <a:off x="1159440" y="3453960"/>
              <a:ext cx="1421913" cy="1421915"/>
            </a:xfrm>
            <a:prstGeom prst="ellipse">
              <a:avLst/>
            </a:prstGeom>
            <a:pattFill prst="dkDnDiag">
              <a:fgClr>
                <a:schemeClr val="accent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rtial Circle 10"/>
            <p:cNvSpPr/>
            <p:nvPr/>
          </p:nvSpPr>
          <p:spPr>
            <a:xfrm>
              <a:off x="987339" y="3323142"/>
              <a:ext cx="1683552" cy="1683551"/>
            </a:xfrm>
            <a:prstGeom prst="pie">
              <a:avLst>
                <a:gd name="adj1" fmla="val 4649321"/>
                <a:gd name="adj2" fmla="val 162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11"/>
            <p:cNvSpPr/>
            <p:nvPr/>
          </p:nvSpPr>
          <p:spPr>
            <a:xfrm>
              <a:off x="7556865" y="3412681"/>
              <a:ext cx="1421913" cy="1421915"/>
            </a:xfrm>
            <a:prstGeom prst="ellipse">
              <a:avLst/>
            </a:prstGeom>
            <a:pattFill prst="dkDnDiag">
              <a:fgClr>
                <a:schemeClr val="accent4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Partial Circle 12"/>
            <p:cNvSpPr/>
            <p:nvPr/>
          </p:nvSpPr>
          <p:spPr>
            <a:xfrm>
              <a:off x="7384764" y="3323142"/>
              <a:ext cx="1683552" cy="1683551"/>
            </a:xfrm>
            <a:prstGeom prst="pie">
              <a:avLst>
                <a:gd name="adj1" fmla="val 7666"/>
                <a:gd name="adj2" fmla="val 16152886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TextBox 13"/>
            <p:cNvSpPr txBox="1"/>
            <p:nvPr/>
          </p:nvSpPr>
          <p:spPr>
            <a:xfrm>
              <a:off x="7695042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75%</a:t>
              </a:r>
            </a:p>
          </p:txBody>
        </p:sp>
        <p:sp>
          <p:nvSpPr>
            <p:cNvPr id="33" name="Oval 14"/>
            <p:cNvSpPr/>
            <p:nvPr/>
          </p:nvSpPr>
          <p:spPr>
            <a:xfrm>
              <a:off x="9651934" y="3412681"/>
              <a:ext cx="1421913" cy="1421915"/>
            </a:xfrm>
            <a:prstGeom prst="ellipse">
              <a:avLst/>
            </a:prstGeom>
            <a:pattFill prst="dkDnDiag">
              <a:fgClr>
                <a:schemeClr val="accent5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Partial Circle 15"/>
            <p:cNvSpPr/>
            <p:nvPr/>
          </p:nvSpPr>
          <p:spPr>
            <a:xfrm>
              <a:off x="9479833" y="3323142"/>
              <a:ext cx="1683552" cy="1683551"/>
            </a:xfrm>
            <a:prstGeom prst="pie">
              <a:avLst>
                <a:gd name="adj1" fmla="val 16799084"/>
                <a:gd name="adj2" fmla="val 1618314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TextBox 16"/>
            <p:cNvSpPr txBox="1"/>
            <p:nvPr/>
          </p:nvSpPr>
          <p:spPr>
            <a:xfrm>
              <a:off x="9700972" y="3963735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95%</a:t>
              </a:r>
            </a:p>
          </p:txBody>
        </p:sp>
        <p:sp>
          <p:nvSpPr>
            <p:cNvPr id="36" name="TextBox 17"/>
            <p:cNvSpPr txBox="1"/>
            <p:nvPr/>
          </p:nvSpPr>
          <p:spPr>
            <a:xfrm>
              <a:off x="1297616" y="4025001"/>
              <a:ext cx="359073" cy="215444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ctr"/>
              <a:r>
                <a:rPr lang="en-US" sz="1400" b="1">
                  <a:solidFill>
                    <a:schemeClr val="bg1"/>
                  </a:solidFill>
                </a:rPr>
                <a:t>65%</a:t>
              </a:r>
            </a:p>
          </p:txBody>
        </p:sp>
        <p:sp>
          <p:nvSpPr>
            <p:cNvPr id="37" name="Arc 18"/>
            <p:cNvSpPr/>
            <p:nvPr/>
          </p:nvSpPr>
          <p:spPr>
            <a:xfrm rot="19051047">
              <a:off x="1836709" y="2005569"/>
              <a:ext cx="2125375" cy="2125375"/>
            </a:xfrm>
            <a:prstGeom prst="arc">
              <a:avLst>
                <a:gd name="adj1" fmla="val 14710545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8" name="Group 19"/>
            <p:cNvGrpSpPr/>
            <p:nvPr/>
          </p:nvGrpSpPr>
          <p:grpSpPr>
            <a:xfrm>
              <a:off x="1665807" y="3022772"/>
              <a:ext cx="418775" cy="115771"/>
              <a:chOff x="4067169" y="4334609"/>
              <a:chExt cx="4338027" cy="1199256"/>
            </a:xfrm>
            <a:solidFill>
              <a:schemeClr val="accent1"/>
            </a:solidFill>
          </p:grpSpPr>
          <p:sp>
            <p:nvSpPr>
              <p:cNvPr id="66" name="Freeform: Shape 47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48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49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0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9" name="TextBox 20"/>
            <p:cNvSpPr txBox="1"/>
            <p:nvPr/>
          </p:nvSpPr>
          <p:spPr>
            <a:xfrm>
              <a:off x="3578596" y="2666008"/>
              <a:ext cx="680506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2011</a:t>
              </a:r>
            </a:p>
          </p:txBody>
        </p:sp>
        <p:grpSp>
          <p:nvGrpSpPr>
            <p:cNvPr id="40" name="Group 21"/>
            <p:cNvGrpSpPr/>
            <p:nvPr/>
          </p:nvGrpSpPr>
          <p:grpSpPr>
            <a:xfrm>
              <a:off x="3709462" y="3022772"/>
              <a:ext cx="418775" cy="115771"/>
              <a:chOff x="4067169" y="4334609"/>
              <a:chExt cx="4338027" cy="1199256"/>
            </a:xfrm>
            <a:solidFill>
              <a:schemeClr val="accent2"/>
            </a:solidFill>
          </p:grpSpPr>
          <p:sp>
            <p:nvSpPr>
              <p:cNvPr id="62" name="Freeform: Shape 43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44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45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46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1" name="TextBox 22"/>
            <p:cNvSpPr txBox="1"/>
            <p:nvPr/>
          </p:nvSpPr>
          <p:spPr>
            <a:xfrm>
              <a:off x="5784977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2016</a:t>
              </a:r>
            </a:p>
          </p:txBody>
        </p:sp>
        <p:grpSp>
          <p:nvGrpSpPr>
            <p:cNvPr id="42" name="Group 23"/>
            <p:cNvGrpSpPr/>
            <p:nvPr/>
          </p:nvGrpSpPr>
          <p:grpSpPr>
            <a:xfrm>
              <a:off x="5924403" y="3022772"/>
              <a:ext cx="418775" cy="115771"/>
              <a:chOff x="4067169" y="4334609"/>
              <a:chExt cx="4338027" cy="1199256"/>
            </a:xfrm>
            <a:solidFill>
              <a:schemeClr val="accent3"/>
            </a:solidFill>
          </p:grpSpPr>
          <p:sp>
            <p:nvSpPr>
              <p:cNvPr id="58" name="Freeform: Shape 39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0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1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42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3" name="TextBox 24"/>
            <p:cNvSpPr txBox="1"/>
            <p:nvPr/>
          </p:nvSpPr>
          <p:spPr>
            <a:xfrm>
              <a:off x="7900858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2020</a:t>
              </a:r>
            </a:p>
          </p:txBody>
        </p:sp>
        <p:grpSp>
          <p:nvGrpSpPr>
            <p:cNvPr id="44" name="Group 25"/>
            <p:cNvGrpSpPr/>
            <p:nvPr/>
          </p:nvGrpSpPr>
          <p:grpSpPr>
            <a:xfrm>
              <a:off x="8040286" y="3022772"/>
              <a:ext cx="418775" cy="115771"/>
              <a:chOff x="4067169" y="4334609"/>
              <a:chExt cx="4338027" cy="1199256"/>
            </a:xfrm>
            <a:solidFill>
              <a:schemeClr val="accent4"/>
            </a:solidFill>
          </p:grpSpPr>
          <p:sp>
            <p:nvSpPr>
              <p:cNvPr id="54" name="Freeform: Shape 35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36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37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38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5" name="TextBox 26"/>
            <p:cNvSpPr txBox="1"/>
            <p:nvPr/>
          </p:nvSpPr>
          <p:spPr>
            <a:xfrm>
              <a:off x="10023169" y="2666008"/>
              <a:ext cx="697627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/>
                <a:t>2021</a:t>
              </a:r>
            </a:p>
          </p:txBody>
        </p:sp>
        <p:grpSp>
          <p:nvGrpSpPr>
            <p:cNvPr id="46" name="Group 27"/>
            <p:cNvGrpSpPr/>
            <p:nvPr/>
          </p:nvGrpSpPr>
          <p:grpSpPr>
            <a:xfrm>
              <a:off x="10162597" y="3022772"/>
              <a:ext cx="418775" cy="115771"/>
              <a:chOff x="4067169" y="4334609"/>
              <a:chExt cx="4338027" cy="1199256"/>
            </a:xfrm>
            <a:solidFill>
              <a:schemeClr val="accent5"/>
            </a:solidFill>
          </p:grpSpPr>
          <p:sp>
            <p:nvSpPr>
              <p:cNvPr id="50" name="Freeform: Shape 31"/>
              <p:cNvSpPr/>
              <p:nvPr/>
            </p:nvSpPr>
            <p:spPr>
              <a:xfrm>
                <a:off x="4067169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2"/>
              <p:cNvSpPr/>
              <p:nvPr/>
            </p:nvSpPr>
            <p:spPr>
              <a:xfrm>
                <a:off x="5072566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33"/>
              <p:cNvSpPr/>
              <p:nvPr/>
            </p:nvSpPr>
            <p:spPr>
              <a:xfrm>
                <a:off x="6065278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34"/>
              <p:cNvSpPr/>
              <p:nvPr/>
            </p:nvSpPr>
            <p:spPr>
              <a:xfrm>
                <a:off x="7032575" y="4334609"/>
                <a:ext cx="1372621" cy="1199256"/>
              </a:xfrm>
              <a:custGeom>
                <a:avLst/>
                <a:gdLst>
                  <a:gd name="connsiteX0" fmla="*/ 165435 w 304955"/>
                  <a:gd name="connsiteY0" fmla="*/ 0 h 165434"/>
                  <a:gd name="connsiteX1" fmla="*/ 304955 w 304955"/>
                  <a:gd name="connsiteY1" fmla="*/ 0 h 165434"/>
                  <a:gd name="connsiteX2" fmla="*/ 139521 w 304955"/>
                  <a:gd name="connsiteY2" fmla="*/ 165434 h 165434"/>
                  <a:gd name="connsiteX3" fmla="*/ 0 w 304955"/>
                  <a:gd name="connsiteY3" fmla="*/ 165434 h 165434"/>
                  <a:gd name="connsiteX4" fmla="*/ 165435 w 304955"/>
                  <a:gd name="connsiteY4" fmla="*/ 0 h 1654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4955" h="165434">
                    <a:moveTo>
                      <a:pt x="165435" y="0"/>
                    </a:moveTo>
                    <a:lnTo>
                      <a:pt x="304955" y="0"/>
                    </a:lnTo>
                    <a:lnTo>
                      <a:pt x="139521" y="165434"/>
                    </a:lnTo>
                    <a:lnTo>
                      <a:pt x="0" y="165434"/>
                    </a:lnTo>
                    <a:lnTo>
                      <a:pt x="16543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7" name="Arc 28"/>
            <p:cNvSpPr/>
            <p:nvPr/>
          </p:nvSpPr>
          <p:spPr>
            <a:xfrm rot="19051047">
              <a:off x="4094475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Arc 29"/>
            <p:cNvSpPr/>
            <p:nvPr/>
          </p:nvSpPr>
          <p:spPr>
            <a:xfrm rot="19051047">
              <a:off x="6241366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Arc 30"/>
            <p:cNvSpPr/>
            <p:nvPr/>
          </p:nvSpPr>
          <p:spPr>
            <a:xfrm rot="19051047">
              <a:off x="8397995" y="2005569"/>
              <a:ext cx="2125375" cy="2125375"/>
            </a:xfrm>
            <a:prstGeom prst="arc">
              <a:avLst>
                <a:gd name="adj1" fmla="val 14807632"/>
                <a:gd name="adj2" fmla="val 1273193"/>
              </a:avLst>
            </a:prstGeom>
            <a:ln w="28575">
              <a:solidFill>
                <a:schemeClr val="bg1">
                  <a:lumMod val="65000"/>
                </a:schemeClr>
              </a:solidFill>
              <a:prstDash val="sysDash"/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52"/>
          <p:cNvGrpSpPr/>
          <p:nvPr>
            <p:custDataLst>
              <p:tags r:id="rId2"/>
            </p:custDataLst>
          </p:nvPr>
        </p:nvGrpSpPr>
        <p:grpSpPr>
          <a:xfrm>
            <a:off x="719138" y="4881722"/>
            <a:ext cx="2041029" cy="857260"/>
            <a:chOff x="1732858" y="5001250"/>
            <a:chExt cx="2213143" cy="857260"/>
          </a:xfrm>
        </p:grpSpPr>
        <p:sp>
          <p:nvSpPr>
            <p:cNvPr id="19" name="TextBox 65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0" name="TextBox 66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7" name="千图PPT彼岸天：ID 8661124库_组合 53"/>
          <p:cNvGrpSpPr/>
          <p:nvPr>
            <p:custDataLst>
              <p:tags r:id="rId3"/>
            </p:custDataLst>
          </p:nvPr>
        </p:nvGrpSpPr>
        <p:grpSpPr>
          <a:xfrm>
            <a:off x="2897312" y="4881722"/>
            <a:ext cx="2041029" cy="857260"/>
            <a:chOff x="1732858" y="5001250"/>
            <a:chExt cx="2213143" cy="857260"/>
          </a:xfrm>
        </p:grpSpPr>
        <p:sp>
          <p:nvSpPr>
            <p:cNvPr id="17" name="TextBox 63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8" name="TextBox 64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8" name="千图PPT彼岸天：ID 8661124库_组合 54"/>
          <p:cNvGrpSpPr/>
          <p:nvPr>
            <p:custDataLst>
              <p:tags r:id="rId4"/>
            </p:custDataLst>
          </p:nvPr>
        </p:nvGrpSpPr>
        <p:grpSpPr>
          <a:xfrm>
            <a:off x="5075487" y="4881722"/>
            <a:ext cx="2041029" cy="857260"/>
            <a:chOff x="1732858" y="5001250"/>
            <a:chExt cx="2213143" cy="857260"/>
          </a:xfrm>
        </p:grpSpPr>
        <p:sp>
          <p:nvSpPr>
            <p:cNvPr id="15" name="TextBox 61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6" name="TextBox 62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9" name="千图PPT彼岸天：ID 8661124库_组合 55"/>
          <p:cNvGrpSpPr/>
          <p:nvPr>
            <p:custDataLst>
              <p:tags r:id="rId5"/>
            </p:custDataLst>
          </p:nvPr>
        </p:nvGrpSpPr>
        <p:grpSpPr>
          <a:xfrm>
            <a:off x="7253661" y="4881722"/>
            <a:ext cx="2041029" cy="857260"/>
            <a:chOff x="1732858" y="5001250"/>
            <a:chExt cx="2213143" cy="857260"/>
          </a:xfrm>
        </p:grpSpPr>
        <p:sp>
          <p:nvSpPr>
            <p:cNvPr id="13" name="TextBox 59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4" name="TextBox 60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10" name="千图PPT彼岸天：ID 8661124库_组合 56"/>
          <p:cNvGrpSpPr/>
          <p:nvPr>
            <p:custDataLst>
              <p:tags r:id="rId6"/>
            </p:custDataLst>
          </p:nvPr>
        </p:nvGrpSpPr>
        <p:grpSpPr>
          <a:xfrm>
            <a:off x="9431835" y="4881722"/>
            <a:ext cx="2041029" cy="857260"/>
            <a:chOff x="1732858" y="5001250"/>
            <a:chExt cx="2213143" cy="857260"/>
          </a:xfrm>
        </p:grpSpPr>
        <p:sp>
          <p:nvSpPr>
            <p:cNvPr id="11" name="TextBox 57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12" name="TextBox 58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23495" r="8615"/>
          <a:stretch>
            <a:fillRect/>
          </a:stretch>
        </p:blipFill>
        <p:spPr>
          <a:xfrm>
            <a:off x="0" y="3077029"/>
            <a:ext cx="6115957" cy="3780971"/>
          </a:xfrm>
          <a:prstGeom prst="rect">
            <a:avLst/>
          </a:prstGeom>
        </p:spPr>
      </p:pic>
      <p:sp>
        <p:nvSpPr>
          <p:cNvPr id="3" name="菱形 2"/>
          <p:cNvSpPr/>
          <p:nvPr/>
        </p:nvSpPr>
        <p:spPr>
          <a:xfrm>
            <a:off x="7389586" y="1192349"/>
            <a:ext cx="2885440" cy="2885440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7272746" y="704669"/>
            <a:ext cx="3119120" cy="311912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45395" y="1603389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62764" y="2050255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KSO_Shape"/>
          <p:cNvSpPr/>
          <p:nvPr/>
        </p:nvSpPr>
        <p:spPr bwMode="auto">
          <a:xfrm>
            <a:off x="8698379" y="2672020"/>
            <a:ext cx="267848" cy="535695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68073" y="4255856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9139773" y="42344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6968073" y="4673958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139773" y="46525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20"/>
          <p:cNvGrpSpPr/>
          <p:nvPr>
            <p:custDataLst>
              <p:tags r:id="rId1"/>
            </p:custDataLst>
          </p:nvPr>
        </p:nvGrpSpPr>
        <p:grpSpPr>
          <a:xfrm>
            <a:off x="5298928" y="2695789"/>
            <a:ext cx="1238555" cy="1927216"/>
            <a:chOff x="3581400" y="1798638"/>
            <a:chExt cx="1516063" cy="2359024"/>
          </a:xfrm>
        </p:grpSpPr>
        <p:sp>
          <p:nvSpPr>
            <p:cNvPr id="45" name="Freeform: Shape 17"/>
            <p:cNvSpPr/>
            <p:nvPr/>
          </p:nvSpPr>
          <p:spPr bwMode="auto">
            <a:xfrm>
              <a:off x="3581400" y="1798638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18"/>
            <p:cNvSpPr/>
            <p:nvPr/>
          </p:nvSpPr>
          <p:spPr bwMode="auto">
            <a:xfrm flipV="1">
              <a:off x="3581400" y="2978150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5" name="千图PPT彼岸天：ID 8661124库_菱形 19"/>
          <p:cNvSpPr/>
          <p:nvPr>
            <p:custDataLst>
              <p:tags r:id="rId2"/>
            </p:custDataLst>
          </p:nvPr>
        </p:nvSpPr>
        <p:spPr>
          <a:xfrm>
            <a:off x="3976559" y="2695789"/>
            <a:ext cx="1921381" cy="1927216"/>
          </a:xfrm>
          <a:prstGeom prst="diamond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6" name="千图PPT彼岸天：ID 8661124库_组合 21"/>
          <p:cNvGrpSpPr/>
          <p:nvPr>
            <p:custDataLst>
              <p:tags r:id="rId3"/>
            </p:custDataLst>
          </p:nvPr>
        </p:nvGrpSpPr>
        <p:grpSpPr>
          <a:xfrm>
            <a:off x="5938471" y="2695789"/>
            <a:ext cx="1238555" cy="1927216"/>
            <a:chOff x="3581400" y="1798638"/>
            <a:chExt cx="1516063" cy="2359024"/>
          </a:xfrm>
        </p:grpSpPr>
        <p:sp>
          <p:nvSpPr>
            <p:cNvPr id="43" name="Freeform: Shape 22"/>
            <p:cNvSpPr/>
            <p:nvPr/>
          </p:nvSpPr>
          <p:spPr bwMode="auto">
            <a:xfrm>
              <a:off x="3581400" y="1798638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23"/>
            <p:cNvSpPr/>
            <p:nvPr/>
          </p:nvSpPr>
          <p:spPr bwMode="auto">
            <a:xfrm flipV="1">
              <a:off x="3581400" y="2978150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千图PPT彼岸天：ID 8661124库_组合 24"/>
          <p:cNvGrpSpPr/>
          <p:nvPr>
            <p:custDataLst>
              <p:tags r:id="rId4"/>
            </p:custDataLst>
          </p:nvPr>
        </p:nvGrpSpPr>
        <p:grpSpPr>
          <a:xfrm>
            <a:off x="6578014" y="2695789"/>
            <a:ext cx="1238555" cy="1927216"/>
            <a:chOff x="3581400" y="1798638"/>
            <a:chExt cx="1516063" cy="2359024"/>
          </a:xfrm>
        </p:grpSpPr>
        <p:sp>
          <p:nvSpPr>
            <p:cNvPr id="41" name="Freeform: Shape 25"/>
            <p:cNvSpPr/>
            <p:nvPr/>
          </p:nvSpPr>
          <p:spPr bwMode="auto">
            <a:xfrm>
              <a:off x="3581400" y="1798638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6"/>
            <p:cNvSpPr/>
            <p:nvPr/>
          </p:nvSpPr>
          <p:spPr bwMode="auto">
            <a:xfrm flipV="1">
              <a:off x="3581400" y="2978150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" name="千图PPT彼岸天：ID 8661124库_组合 27"/>
          <p:cNvGrpSpPr/>
          <p:nvPr>
            <p:custDataLst>
              <p:tags r:id="rId5"/>
            </p:custDataLst>
          </p:nvPr>
        </p:nvGrpSpPr>
        <p:grpSpPr>
          <a:xfrm>
            <a:off x="7217558" y="2695789"/>
            <a:ext cx="1238555" cy="1927216"/>
            <a:chOff x="3581400" y="1798638"/>
            <a:chExt cx="1516063" cy="2359024"/>
          </a:xfrm>
        </p:grpSpPr>
        <p:sp>
          <p:nvSpPr>
            <p:cNvPr id="39" name="Freeform: Shape 28"/>
            <p:cNvSpPr/>
            <p:nvPr/>
          </p:nvSpPr>
          <p:spPr bwMode="auto">
            <a:xfrm>
              <a:off x="3581400" y="1798638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29"/>
            <p:cNvSpPr/>
            <p:nvPr/>
          </p:nvSpPr>
          <p:spPr bwMode="auto">
            <a:xfrm flipV="1">
              <a:off x="3581400" y="2978150"/>
              <a:ext cx="1516063" cy="1179512"/>
            </a:xfrm>
            <a:custGeom>
              <a:avLst/>
              <a:gdLst>
                <a:gd name="T0" fmla="*/ 0 w 955"/>
                <a:gd name="T1" fmla="*/ 215 h 743"/>
                <a:gd name="T2" fmla="*/ 215 w 955"/>
                <a:gd name="T3" fmla="*/ 0 h 743"/>
                <a:gd name="T4" fmla="*/ 955 w 955"/>
                <a:gd name="T5" fmla="*/ 743 h 743"/>
                <a:gd name="T6" fmla="*/ 526 w 955"/>
                <a:gd name="T7" fmla="*/ 743 h 743"/>
                <a:gd name="T8" fmla="*/ 0 w 955"/>
                <a:gd name="T9" fmla="*/ 215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5" h="743">
                  <a:moveTo>
                    <a:pt x="0" y="215"/>
                  </a:moveTo>
                  <a:lnTo>
                    <a:pt x="215" y="0"/>
                  </a:lnTo>
                  <a:lnTo>
                    <a:pt x="955" y="743"/>
                  </a:lnTo>
                  <a:lnTo>
                    <a:pt x="526" y="743"/>
                  </a:lnTo>
                  <a:lnTo>
                    <a:pt x="0" y="215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9" name="千图PPT彼岸天：ID 8661124库_组合 34"/>
          <p:cNvGrpSpPr/>
          <p:nvPr>
            <p:custDataLst>
              <p:tags r:id="rId6"/>
            </p:custDataLst>
          </p:nvPr>
        </p:nvGrpSpPr>
        <p:grpSpPr>
          <a:xfrm>
            <a:off x="4511128" y="3303476"/>
            <a:ext cx="852240" cy="711847"/>
            <a:chOff x="3019425" y="1354783"/>
            <a:chExt cx="4010025" cy="3349423"/>
          </a:xfrm>
          <a:solidFill>
            <a:schemeClr val="bg1"/>
          </a:solidFill>
        </p:grpSpPr>
        <p:sp>
          <p:nvSpPr>
            <p:cNvPr id="29" name="Freeform: Shape 35"/>
            <p:cNvSpPr/>
            <p:nvPr/>
          </p:nvSpPr>
          <p:spPr bwMode="auto">
            <a:xfrm>
              <a:off x="3034665" y="1758950"/>
              <a:ext cx="1225550" cy="1236663"/>
            </a:xfrm>
            <a:custGeom>
              <a:avLst/>
              <a:gdLst>
                <a:gd name="T0" fmla="*/ 295 w 397"/>
                <a:gd name="T1" fmla="*/ 37 h 402"/>
                <a:gd name="T2" fmla="*/ 375 w 397"/>
                <a:gd name="T3" fmla="*/ 350 h 402"/>
                <a:gd name="T4" fmla="*/ 397 w 397"/>
                <a:gd name="T5" fmla="*/ 402 h 402"/>
                <a:gd name="T6" fmla="*/ 290 w 397"/>
                <a:gd name="T7" fmla="*/ 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295" y="37"/>
                  </a:moveTo>
                  <a:cubicBezTo>
                    <a:pt x="295" y="37"/>
                    <a:pt x="68" y="0"/>
                    <a:pt x="375" y="350"/>
                  </a:cubicBezTo>
                  <a:cubicBezTo>
                    <a:pt x="397" y="402"/>
                    <a:pt x="397" y="402"/>
                    <a:pt x="397" y="402"/>
                  </a:cubicBezTo>
                  <a:cubicBezTo>
                    <a:pt x="397" y="402"/>
                    <a:pt x="0" y="26"/>
                    <a:pt x="290" y="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Freeform: Shape 36"/>
            <p:cNvSpPr/>
            <p:nvPr/>
          </p:nvSpPr>
          <p:spPr bwMode="auto">
            <a:xfrm>
              <a:off x="3019425" y="1758950"/>
              <a:ext cx="1225550" cy="1236663"/>
            </a:xfrm>
            <a:custGeom>
              <a:avLst/>
              <a:gdLst>
                <a:gd name="T0" fmla="*/ 295 w 397"/>
                <a:gd name="T1" fmla="*/ 37 h 402"/>
                <a:gd name="T2" fmla="*/ 375 w 397"/>
                <a:gd name="T3" fmla="*/ 350 h 402"/>
                <a:gd name="T4" fmla="*/ 397 w 397"/>
                <a:gd name="T5" fmla="*/ 402 h 402"/>
                <a:gd name="T6" fmla="*/ 290 w 397"/>
                <a:gd name="T7" fmla="*/ 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295" y="37"/>
                  </a:moveTo>
                  <a:cubicBezTo>
                    <a:pt x="295" y="37"/>
                    <a:pt x="68" y="0"/>
                    <a:pt x="375" y="350"/>
                  </a:cubicBezTo>
                  <a:cubicBezTo>
                    <a:pt x="397" y="402"/>
                    <a:pt x="397" y="402"/>
                    <a:pt x="397" y="402"/>
                  </a:cubicBezTo>
                  <a:cubicBezTo>
                    <a:pt x="397" y="402"/>
                    <a:pt x="0" y="26"/>
                    <a:pt x="290" y="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37"/>
            <p:cNvSpPr/>
            <p:nvPr/>
          </p:nvSpPr>
          <p:spPr bwMode="auto">
            <a:xfrm flipH="1">
              <a:off x="3875087" y="1354783"/>
              <a:ext cx="2308226" cy="2307580"/>
            </a:xfrm>
            <a:custGeom>
              <a:avLst/>
              <a:gdLst>
                <a:gd name="connsiteX0" fmla="*/ 1231004 w 2308226"/>
                <a:gd name="connsiteY0" fmla="*/ 19 h 2307580"/>
                <a:gd name="connsiteX1" fmla="*/ 1154113 w 2308226"/>
                <a:gd name="connsiteY1" fmla="*/ 546 h 2307580"/>
                <a:gd name="connsiteX2" fmla="*/ 0 w 2308226"/>
                <a:gd name="connsiteY2" fmla="*/ 80523 h 2307580"/>
                <a:gd name="connsiteX3" fmla="*/ 894901 w 2308226"/>
                <a:gd name="connsiteY3" fmla="*/ 2307580 h 2307580"/>
                <a:gd name="connsiteX4" fmla="*/ 1154113 w 2308226"/>
                <a:gd name="connsiteY4" fmla="*/ 2307580 h 2307580"/>
                <a:gd name="connsiteX5" fmla="*/ 1413326 w 2308226"/>
                <a:gd name="connsiteY5" fmla="*/ 2307580 h 2307580"/>
                <a:gd name="connsiteX6" fmla="*/ 2308226 w 2308226"/>
                <a:gd name="connsiteY6" fmla="*/ 80523 h 2307580"/>
                <a:gd name="connsiteX7" fmla="*/ 1231004 w 2308226"/>
                <a:gd name="connsiteY7" fmla="*/ 19 h 230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08226" h="2307580">
                  <a:moveTo>
                    <a:pt x="1231004" y="19"/>
                  </a:moveTo>
                  <a:cubicBezTo>
                    <a:pt x="1182537" y="114"/>
                    <a:pt x="1154113" y="546"/>
                    <a:pt x="1154113" y="546"/>
                  </a:cubicBezTo>
                  <a:cubicBezTo>
                    <a:pt x="1154113" y="546"/>
                    <a:pt x="345617" y="-11758"/>
                    <a:pt x="0" y="80523"/>
                  </a:cubicBezTo>
                  <a:cubicBezTo>
                    <a:pt x="0" y="80523"/>
                    <a:pt x="141950" y="1883086"/>
                    <a:pt x="894901" y="2307580"/>
                  </a:cubicBezTo>
                  <a:cubicBezTo>
                    <a:pt x="1154113" y="2307580"/>
                    <a:pt x="1154113" y="2307580"/>
                    <a:pt x="1154113" y="2307580"/>
                  </a:cubicBezTo>
                  <a:cubicBezTo>
                    <a:pt x="1154113" y="2307580"/>
                    <a:pt x="1154113" y="2307580"/>
                    <a:pt x="1413326" y="2307580"/>
                  </a:cubicBezTo>
                  <a:cubicBezTo>
                    <a:pt x="2166276" y="1883086"/>
                    <a:pt x="2308226" y="80523"/>
                    <a:pt x="2308226" y="80523"/>
                  </a:cubicBezTo>
                  <a:cubicBezTo>
                    <a:pt x="2027413" y="5545"/>
                    <a:pt x="1441026" y="-391"/>
                    <a:pt x="1231004" y="19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38"/>
            <p:cNvSpPr/>
            <p:nvPr/>
          </p:nvSpPr>
          <p:spPr bwMode="auto">
            <a:xfrm flipH="1">
              <a:off x="4770437" y="3884613"/>
              <a:ext cx="517526" cy="577850"/>
            </a:xfrm>
            <a:custGeom>
              <a:avLst/>
              <a:gdLst>
                <a:gd name="connsiteX0" fmla="*/ 406628 w 517526"/>
                <a:gd name="connsiteY0" fmla="*/ 0 h 577850"/>
                <a:gd name="connsiteX1" fmla="*/ 258763 w 517526"/>
                <a:gd name="connsiteY1" fmla="*/ 0 h 577850"/>
                <a:gd name="connsiteX2" fmla="*/ 110899 w 517526"/>
                <a:gd name="connsiteY2" fmla="*/ 0 h 577850"/>
                <a:gd name="connsiteX3" fmla="*/ 0 w 517526"/>
                <a:gd name="connsiteY3" fmla="*/ 577850 h 577850"/>
                <a:gd name="connsiteX4" fmla="*/ 258763 w 517526"/>
                <a:gd name="connsiteY4" fmla="*/ 577850 h 577850"/>
                <a:gd name="connsiteX5" fmla="*/ 517526 w 517526"/>
                <a:gd name="connsiteY5" fmla="*/ 577850 h 577850"/>
                <a:gd name="connsiteX6" fmla="*/ 406628 w 517526"/>
                <a:gd name="connsiteY6" fmla="*/ 0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7526" h="577850">
                  <a:moveTo>
                    <a:pt x="406628" y="0"/>
                  </a:moveTo>
                  <a:cubicBezTo>
                    <a:pt x="258763" y="0"/>
                    <a:pt x="258763" y="0"/>
                    <a:pt x="258763" y="0"/>
                  </a:cubicBezTo>
                  <a:cubicBezTo>
                    <a:pt x="258763" y="0"/>
                    <a:pt x="258763" y="0"/>
                    <a:pt x="110899" y="0"/>
                  </a:cubicBezTo>
                  <a:cubicBezTo>
                    <a:pt x="135543" y="522524"/>
                    <a:pt x="0" y="577850"/>
                    <a:pt x="0" y="577850"/>
                  </a:cubicBezTo>
                  <a:lnTo>
                    <a:pt x="258763" y="577850"/>
                  </a:lnTo>
                  <a:lnTo>
                    <a:pt x="517526" y="577850"/>
                  </a:lnTo>
                  <a:cubicBezTo>
                    <a:pt x="517526" y="577850"/>
                    <a:pt x="381984" y="522524"/>
                    <a:pt x="406628" y="0"/>
                  </a:cubicBezTo>
                  <a:close/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Rectangle: Rounded Corners 39"/>
            <p:cNvSpPr/>
            <p:nvPr/>
          </p:nvSpPr>
          <p:spPr>
            <a:xfrm>
              <a:off x="4730750" y="3657600"/>
              <a:ext cx="596900" cy="214313"/>
            </a:xfrm>
            <a:prstGeom prst="roundRect">
              <a:avLst>
                <a:gd name="adj" fmla="val 1744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Trapezoid 40"/>
            <p:cNvSpPr/>
            <p:nvPr/>
          </p:nvSpPr>
          <p:spPr>
            <a:xfrm flipH="1">
              <a:off x="4757737" y="3871913"/>
              <a:ext cx="542926" cy="27432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5" name="Group 41"/>
            <p:cNvGrpSpPr/>
            <p:nvPr/>
          </p:nvGrpSpPr>
          <p:grpSpPr>
            <a:xfrm rot="10800000">
              <a:off x="4557712" y="4462461"/>
              <a:ext cx="942976" cy="241745"/>
              <a:chOff x="3306762" y="3657600"/>
              <a:chExt cx="596900" cy="241745"/>
            </a:xfrm>
            <a:grpFill/>
          </p:grpSpPr>
          <p:sp>
            <p:nvSpPr>
              <p:cNvPr id="37" name="Rectangle: Rounded Corners 43"/>
              <p:cNvSpPr/>
              <p:nvPr/>
            </p:nvSpPr>
            <p:spPr>
              <a:xfrm>
                <a:off x="3306762" y="3657600"/>
                <a:ext cx="596900" cy="214313"/>
              </a:xfrm>
              <a:prstGeom prst="roundRect">
                <a:avLst>
                  <a:gd name="adj" fmla="val 17447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Trapezoid 44"/>
              <p:cNvSpPr/>
              <p:nvPr/>
            </p:nvSpPr>
            <p:spPr>
              <a:xfrm flipH="1">
                <a:off x="3333749" y="3871913"/>
                <a:ext cx="542926" cy="27432"/>
              </a:xfrm>
              <a:prstGeom prst="trapezoi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6" name="Freeform: Shape 42"/>
            <p:cNvSpPr/>
            <p:nvPr/>
          </p:nvSpPr>
          <p:spPr bwMode="auto">
            <a:xfrm flipH="1">
              <a:off x="5803900" y="1758950"/>
              <a:ext cx="1225550" cy="1236663"/>
            </a:xfrm>
            <a:custGeom>
              <a:avLst/>
              <a:gdLst>
                <a:gd name="T0" fmla="*/ 295 w 397"/>
                <a:gd name="T1" fmla="*/ 37 h 402"/>
                <a:gd name="T2" fmla="*/ 375 w 397"/>
                <a:gd name="T3" fmla="*/ 350 h 402"/>
                <a:gd name="T4" fmla="*/ 397 w 397"/>
                <a:gd name="T5" fmla="*/ 402 h 402"/>
                <a:gd name="T6" fmla="*/ 290 w 397"/>
                <a:gd name="T7" fmla="*/ 3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7" h="402">
                  <a:moveTo>
                    <a:pt x="295" y="37"/>
                  </a:moveTo>
                  <a:cubicBezTo>
                    <a:pt x="295" y="37"/>
                    <a:pt x="68" y="0"/>
                    <a:pt x="375" y="350"/>
                  </a:cubicBezTo>
                  <a:cubicBezTo>
                    <a:pt x="397" y="402"/>
                    <a:pt x="397" y="402"/>
                    <a:pt x="397" y="402"/>
                  </a:cubicBezTo>
                  <a:cubicBezTo>
                    <a:pt x="397" y="402"/>
                    <a:pt x="0" y="26"/>
                    <a:pt x="290" y="3"/>
                  </a:cubicBezTo>
                </a:path>
              </a:pathLst>
            </a:custGeom>
            <a:grpFill/>
            <a:ln w="12700" cap="flat">
              <a:noFill/>
              <a:prstDash val="solid"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10" name="千图PPT彼岸天：ID 8661124库_Freeform: Shape 16"/>
          <p:cNvSpPr/>
          <p:nvPr>
            <p:custDataLst>
              <p:tags r:id="rId7"/>
            </p:custDataLst>
          </p:nvPr>
        </p:nvSpPr>
        <p:spPr bwMode="auto">
          <a:xfrm>
            <a:off x="8000688" y="3562800"/>
            <a:ext cx="224452" cy="19319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千图PPT彼岸天：ID 8661124库_Freeform: Shape 30"/>
          <p:cNvSpPr/>
          <p:nvPr>
            <p:custDataLst>
              <p:tags r:id="rId8"/>
            </p:custDataLst>
          </p:nvPr>
        </p:nvSpPr>
        <p:spPr bwMode="auto">
          <a:xfrm>
            <a:off x="7359335" y="3543294"/>
            <a:ext cx="230371" cy="232212"/>
          </a:xfrm>
          <a:custGeom>
            <a:avLst/>
            <a:gdLst/>
            <a:ahLst/>
            <a:cxnLst>
              <a:cxn ang="0">
                <a:pos x="29" y="58"/>
              </a:cxn>
              <a:cxn ang="0">
                <a:pos x="6" y="47"/>
              </a:cxn>
              <a:cxn ang="0">
                <a:pos x="7" y="46"/>
              </a:cxn>
              <a:cxn ang="0">
                <a:pos x="12" y="40"/>
              </a:cxn>
              <a:cxn ang="0">
                <a:pos x="13" y="40"/>
              </a:cxn>
              <a:cxn ang="0">
                <a:pos x="14" y="41"/>
              </a:cxn>
              <a:cxn ang="0">
                <a:pos x="29" y="48"/>
              </a:cxn>
              <a:cxn ang="0">
                <a:pos x="48" y="29"/>
              </a:cxn>
              <a:cxn ang="0">
                <a:pos x="29" y="9"/>
              </a:cxn>
              <a:cxn ang="0">
                <a:pos x="16" y="14"/>
              </a:cxn>
              <a:cxn ang="0">
                <a:pos x="21" y="20"/>
              </a:cxn>
              <a:cxn ang="0">
                <a:pos x="21" y="22"/>
              </a:cxn>
              <a:cxn ang="0">
                <a:pos x="19" y="24"/>
              </a:cxn>
              <a:cxn ang="0">
                <a:pos x="2" y="24"/>
              </a:cxn>
              <a:cxn ang="0">
                <a:pos x="0" y="21"/>
              </a:cxn>
              <a:cxn ang="0">
                <a:pos x="0" y="4"/>
              </a:cxn>
              <a:cxn ang="0">
                <a:pos x="1" y="2"/>
              </a:cxn>
              <a:cxn ang="0">
                <a:pos x="4" y="3"/>
              </a:cxn>
              <a:cxn ang="0">
                <a:pos x="9" y="8"/>
              </a:cxn>
              <a:cxn ang="0">
                <a:pos x="29" y="0"/>
              </a:cxn>
              <a:cxn ang="0">
                <a:pos x="58" y="29"/>
              </a:cxn>
              <a:cxn ang="0">
                <a:pos x="29" y="58"/>
              </a:cxn>
              <a:cxn ang="0">
                <a:pos x="34" y="35"/>
              </a:cxn>
              <a:cxn ang="0">
                <a:pos x="33" y="36"/>
              </a:cxn>
              <a:cxn ang="0">
                <a:pos x="20" y="36"/>
              </a:cxn>
              <a:cxn ang="0">
                <a:pos x="19" y="35"/>
              </a:cxn>
              <a:cxn ang="0">
                <a:pos x="19" y="32"/>
              </a:cxn>
              <a:cxn ang="0">
                <a:pos x="20" y="31"/>
              </a:cxn>
              <a:cxn ang="0">
                <a:pos x="29" y="31"/>
              </a:cxn>
              <a:cxn ang="0">
                <a:pos x="29" y="18"/>
              </a:cxn>
              <a:cxn ang="0">
                <a:pos x="30" y="17"/>
              </a:cxn>
              <a:cxn ang="0">
                <a:pos x="33" y="17"/>
              </a:cxn>
              <a:cxn ang="0">
                <a:pos x="34" y="18"/>
              </a:cxn>
              <a:cxn ang="0">
                <a:pos x="34" y="35"/>
              </a:cxn>
            </a:cxnLst>
            <a:rect l="0" t="0" r="r" b="b"/>
            <a:pathLst>
              <a:path w="58" h="58">
                <a:moveTo>
                  <a:pt x="29" y="58"/>
                </a:moveTo>
                <a:cubicBezTo>
                  <a:pt x="20" y="58"/>
                  <a:pt x="12" y="54"/>
                  <a:pt x="6" y="47"/>
                </a:cubicBezTo>
                <a:cubicBezTo>
                  <a:pt x="6" y="47"/>
                  <a:pt x="6" y="46"/>
                  <a:pt x="7" y="46"/>
                </a:cubicBezTo>
                <a:cubicBezTo>
                  <a:pt x="12" y="40"/>
                  <a:pt x="12" y="40"/>
                  <a:pt x="12" y="40"/>
                </a:cubicBezTo>
                <a:cubicBezTo>
                  <a:pt x="12" y="40"/>
                  <a:pt x="12" y="40"/>
                  <a:pt x="13" y="40"/>
                </a:cubicBezTo>
                <a:cubicBezTo>
                  <a:pt x="13" y="40"/>
                  <a:pt x="13" y="40"/>
                  <a:pt x="14" y="41"/>
                </a:cubicBezTo>
                <a:cubicBezTo>
                  <a:pt x="17" y="45"/>
                  <a:pt x="23" y="48"/>
                  <a:pt x="29" y="48"/>
                </a:cubicBezTo>
                <a:cubicBezTo>
                  <a:pt x="40" y="48"/>
                  <a:pt x="48" y="39"/>
                  <a:pt x="48" y="29"/>
                </a:cubicBezTo>
                <a:cubicBezTo>
                  <a:pt x="48" y="18"/>
                  <a:pt x="40" y="9"/>
                  <a:pt x="29" y="9"/>
                </a:cubicBezTo>
                <a:cubicBezTo>
                  <a:pt x="24" y="9"/>
                  <a:pt x="19" y="11"/>
                  <a:pt x="16" y="14"/>
                </a:cubicBezTo>
                <a:cubicBezTo>
                  <a:pt x="21" y="20"/>
                  <a:pt x="21" y="20"/>
                  <a:pt x="21" y="20"/>
                </a:cubicBezTo>
                <a:cubicBezTo>
                  <a:pt x="22" y="20"/>
                  <a:pt x="22" y="21"/>
                  <a:pt x="21" y="22"/>
                </a:cubicBezTo>
                <a:cubicBezTo>
                  <a:pt x="21" y="23"/>
                  <a:pt x="20" y="24"/>
                  <a:pt x="19" y="24"/>
                </a:cubicBezTo>
                <a:cubicBezTo>
                  <a:pt x="2" y="24"/>
                  <a:pt x="2" y="24"/>
                  <a:pt x="2" y="24"/>
                </a:cubicBezTo>
                <a:cubicBezTo>
                  <a:pt x="1" y="24"/>
                  <a:pt x="0" y="23"/>
                  <a:pt x="0" y="21"/>
                </a:cubicBezTo>
                <a:cubicBezTo>
                  <a:pt x="0" y="4"/>
                  <a:pt x="0" y="4"/>
                  <a:pt x="0" y="4"/>
                </a:cubicBezTo>
                <a:cubicBezTo>
                  <a:pt x="0" y="3"/>
                  <a:pt x="0" y="3"/>
                  <a:pt x="1" y="2"/>
                </a:cubicBezTo>
                <a:cubicBezTo>
                  <a:pt x="2" y="2"/>
                  <a:pt x="3" y="2"/>
                  <a:pt x="4" y="3"/>
                </a:cubicBezTo>
                <a:cubicBezTo>
                  <a:pt x="9" y="8"/>
                  <a:pt x="9" y="8"/>
                  <a:pt x="9" y="8"/>
                </a:cubicBezTo>
                <a:cubicBezTo>
                  <a:pt x="14" y="3"/>
                  <a:pt x="21" y="0"/>
                  <a:pt x="29" y="0"/>
                </a:cubicBezTo>
                <a:cubicBezTo>
                  <a:pt x="45" y="0"/>
                  <a:pt x="58" y="13"/>
                  <a:pt x="58" y="29"/>
                </a:cubicBezTo>
                <a:cubicBezTo>
                  <a:pt x="58" y="45"/>
                  <a:pt x="45" y="58"/>
                  <a:pt x="29" y="58"/>
                </a:cubicBezTo>
                <a:close/>
                <a:moveTo>
                  <a:pt x="34" y="35"/>
                </a:moveTo>
                <a:cubicBezTo>
                  <a:pt x="34" y="35"/>
                  <a:pt x="33" y="36"/>
                  <a:pt x="33" y="36"/>
                </a:cubicBezTo>
                <a:cubicBezTo>
                  <a:pt x="20" y="36"/>
                  <a:pt x="20" y="36"/>
                  <a:pt x="20" y="36"/>
                </a:cubicBezTo>
                <a:cubicBezTo>
                  <a:pt x="20" y="36"/>
                  <a:pt x="19" y="35"/>
                  <a:pt x="19" y="35"/>
                </a:cubicBezTo>
                <a:cubicBezTo>
                  <a:pt x="19" y="32"/>
                  <a:pt x="19" y="32"/>
                  <a:pt x="19" y="32"/>
                </a:cubicBezTo>
                <a:cubicBezTo>
                  <a:pt x="19" y="32"/>
                  <a:pt x="20" y="31"/>
                  <a:pt x="20" y="31"/>
                </a:cubicBezTo>
                <a:cubicBezTo>
                  <a:pt x="29" y="31"/>
                  <a:pt x="29" y="31"/>
                  <a:pt x="29" y="31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7"/>
                  <a:pt x="29" y="17"/>
                  <a:pt x="30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7"/>
                  <a:pt x="34" y="17"/>
                  <a:pt x="34" y="18"/>
                </a:cubicBezTo>
                <a:lnTo>
                  <a:pt x="34" y="35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千图PPT彼岸天：ID 8661124库_Freeform: Shape 31"/>
          <p:cNvSpPr/>
          <p:nvPr>
            <p:custDataLst>
              <p:tags r:id="rId9"/>
            </p:custDataLst>
          </p:nvPr>
        </p:nvSpPr>
        <p:spPr bwMode="auto">
          <a:xfrm>
            <a:off x="6726474" y="3549861"/>
            <a:ext cx="233363" cy="219075"/>
          </a:xfrm>
          <a:custGeom>
            <a:avLst/>
            <a:gdLst/>
            <a:ahLst/>
            <a:cxnLst>
              <a:cxn ang="0">
                <a:pos x="24" y="36"/>
              </a:cxn>
              <a:cxn ang="0">
                <a:pos x="18" y="33"/>
              </a:cxn>
              <a:cxn ang="0">
                <a:pos x="9" y="50"/>
              </a:cxn>
              <a:cxn ang="0">
                <a:pos x="2" y="36"/>
              </a:cxn>
              <a:cxn ang="0">
                <a:pos x="1" y="32"/>
              </a:cxn>
              <a:cxn ang="0">
                <a:pos x="6" y="24"/>
              </a:cxn>
              <a:cxn ang="0">
                <a:pos x="0" y="21"/>
              </a:cxn>
              <a:cxn ang="0">
                <a:pos x="17" y="22"/>
              </a:cxn>
              <a:cxn ang="0">
                <a:pos x="24" y="36"/>
              </a:cxn>
              <a:cxn ang="0">
                <a:pos x="31" y="58"/>
              </a:cxn>
              <a:cxn ang="0">
                <a:pos x="31" y="59"/>
              </a:cxn>
              <a:cxn ang="0">
                <a:pos x="15" y="58"/>
              </a:cxn>
              <a:cxn ang="0">
                <a:pos x="11" y="54"/>
              </a:cxn>
              <a:cxn ang="0">
                <a:pos x="12" y="43"/>
              </a:cxn>
              <a:cxn ang="0">
                <a:pos x="31" y="44"/>
              </a:cxn>
              <a:cxn ang="0">
                <a:pos x="31" y="58"/>
              </a:cxn>
              <a:cxn ang="0">
                <a:pos x="24" y="23"/>
              </a:cxn>
              <a:cxn ang="0">
                <a:pos x="12" y="16"/>
              </a:cxn>
              <a:cxn ang="0">
                <a:pos x="11" y="15"/>
              </a:cxn>
              <a:cxn ang="0">
                <a:pos x="19" y="2"/>
              </a:cxn>
              <a:cxn ang="0">
                <a:pos x="25" y="0"/>
              </a:cxn>
              <a:cxn ang="0">
                <a:pos x="34" y="6"/>
              </a:cxn>
              <a:cxn ang="0">
                <a:pos x="24" y="23"/>
              </a:cxn>
              <a:cxn ang="0">
                <a:pos x="59" y="6"/>
              </a:cxn>
              <a:cxn ang="0">
                <a:pos x="50" y="20"/>
              </a:cxn>
              <a:cxn ang="0">
                <a:pos x="34" y="20"/>
              </a:cxn>
              <a:cxn ang="0">
                <a:pos x="40" y="16"/>
              </a:cxn>
              <a:cxn ang="0">
                <a:pos x="29" y="0"/>
              </a:cxn>
              <a:cxn ang="0">
                <a:pos x="45" y="0"/>
              </a:cxn>
              <a:cxn ang="0">
                <a:pos x="49" y="2"/>
              </a:cxn>
              <a:cxn ang="0">
                <a:pos x="53" y="9"/>
              </a:cxn>
              <a:cxn ang="0">
                <a:pos x="59" y="6"/>
              </a:cxn>
              <a:cxn ang="0">
                <a:pos x="56" y="55"/>
              </a:cxn>
              <a:cxn ang="0">
                <a:pos x="53" y="58"/>
              </a:cxn>
              <a:cxn ang="0">
                <a:pos x="44" y="58"/>
              </a:cxn>
              <a:cxn ang="0">
                <a:pos x="45" y="64"/>
              </a:cxn>
              <a:cxn ang="0">
                <a:pos x="36" y="51"/>
              </a:cxn>
              <a:cxn ang="0">
                <a:pos x="44" y="37"/>
              </a:cxn>
              <a:cxn ang="0">
                <a:pos x="44" y="43"/>
              </a:cxn>
              <a:cxn ang="0">
                <a:pos x="64" y="41"/>
              </a:cxn>
              <a:cxn ang="0">
                <a:pos x="56" y="55"/>
              </a:cxn>
              <a:cxn ang="0">
                <a:pos x="67" y="32"/>
              </a:cxn>
              <a:cxn ang="0">
                <a:pos x="66" y="38"/>
              </a:cxn>
              <a:cxn ang="0">
                <a:pos x="56" y="42"/>
              </a:cxn>
              <a:cxn ang="0">
                <a:pos x="46" y="26"/>
              </a:cxn>
              <a:cxn ang="0">
                <a:pos x="58" y="18"/>
              </a:cxn>
              <a:cxn ang="0">
                <a:pos x="59" y="18"/>
              </a:cxn>
              <a:cxn ang="0">
                <a:pos x="67" y="32"/>
              </a:cxn>
            </a:cxnLst>
            <a:rect l="0" t="0" r="r" b="b"/>
            <a:pathLst>
              <a:path w="68" h="64">
                <a:moveTo>
                  <a:pt x="24" y="36"/>
                </a:moveTo>
                <a:cubicBezTo>
                  <a:pt x="18" y="33"/>
                  <a:pt x="18" y="33"/>
                  <a:pt x="18" y="33"/>
                </a:cubicBezTo>
                <a:cubicBezTo>
                  <a:pt x="10" y="42"/>
                  <a:pt x="9" y="50"/>
                  <a:pt x="9" y="50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1" y="32"/>
                  <a:pt x="1" y="32"/>
                </a:cubicBezTo>
                <a:cubicBezTo>
                  <a:pt x="1" y="32"/>
                  <a:pt x="3" y="29"/>
                  <a:pt x="6" y="24"/>
                </a:cubicBezTo>
                <a:cubicBezTo>
                  <a:pt x="0" y="21"/>
                  <a:pt x="0" y="21"/>
                  <a:pt x="0" y="21"/>
                </a:cubicBezTo>
                <a:cubicBezTo>
                  <a:pt x="17" y="22"/>
                  <a:pt x="17" y="22"/>
                  <a:pt x="17" y="22"/>
                </a:cubicBezTo>
                <a:lnTo>
                  <a:pt x="24" y="36"/>
                </a:lnTo>
                <a:close/>
                <a:moveTo>
                  <a:pt x="31" y="58"/>
                </a:moveTo>
                <a:cubicBezTo>
                  <a:pt x="31" y="59"/>
                  <a:pt x="31" y="59"/>
                  <a:pt x="31" y="59"/>
                </a:cubicBezTo>
                <a:cubicBezTo>
                  <a:pt x="15" y="58"/>
                  <a:pt x="15" y="58"/>
                  <a:pt x="15" y="58"/>
                </a:cubicBezTo>
                <a:cubicBezTo>
                  <a:pt x="13" y="58"/>
                  <a:pt x="11" y="56"/>
                  <a:pt x="11" y="54"/>
                </a:cubicBezTo>
                <a:cubicBezTo>
                  <a:pt x="9" y="51"/>
                  <a:pt x="11" y="46"/>
                  <a:pt x="12" y="43"/>
                </a:cubicBezTo>
                <a:cubicBezTo>
                  <a:pt x="12" y="43"/>
                  <a:pt x="15" y="43"/>
                  <a:pt x="31" y="44"/>
                </a:cubicBezTo>
                <a:lnTo>
                  <a:pt x="31" y="58"/>
                </a:lnTo>
                <a:close/>
                <a:moveTo>
                  <a:pt x="24" y="23"/>
                </a:moveTo>
                <a:cubicBezTo>
                  <a:pt x="12" y="16"/>
                  <a:pt x="12" y="16"/>
                  <a:pt x="12" y="16"/>
                </a:cubicBezTo>
                <a:cubicBezTo>
                  <a:pt x="11" y="15"/>
                  <a:pt x="11" y="15"/>
                  <a:pt x="11" y="15"/>
                </a:cubicBezTo>
                <a:cubicBezTo>
                  <a:pt x="19" y="2"/>
                  <a:pt x="19" y="2"/>
                  <a:pt x="19" y="2"/>
                </a:cubicBezTo>
                <a:cubicBezTo>
                  <a:pt x="21" y="0"/>
                  <a:pt x="23" y="0"/>
                  <a:pt x="25" y="0"/>
                </a:cubicBezTo>
                <a:cubicBezTo>
                  <a:pt x="29" y="0"/>
                  <a:pt x="31" y="4"/>
                  <a:pt x="34" y="6"/>
                </a:cubicBezTo>
                <a:cubicBezTo>
                  <a:pt x="34" y="6"/>
                  <a:pt x="32" y="9"/>
                  <a:pt x="24" y="23"/>
                </a:cubicBezTo>
                <a:close/>
                <a:moveTo>
                  <a:pt x="59" y="6"/>
                </a:moveTo>
                <a:cubicBezTo>
                  <a:pt x="50" y="20"/>
                  <a:pt x="50" y="20"/>
                  <a:pt x="50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35" y="4"/>
                  <a:pt x="29" y="0"/>
                  <a:pt x="29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2"/>
                  <a:pt x="49" y="2"/>
                </a:cubicBezTo>
                <a:cubicBezTo>
                  <a:pt x="49" y="2"/>
                  <a:pt x="50" y="5"/>
                  <a:pt x="53" y="9"/>
                </a:cubicBezTo>
                <a:lnTo>
                  <a:pt x="59" y="6"/>
                </a:lnTo>
                <a:close/>
                <a:moveTo>
                  <a:pt x="56" y="55"/>
                </a:moveTo>
                <a:cubicBezTo>
                  <a:pt x="55" y="58"/>
                  <a:pt x="53" y="58"/>
                  <a:pt x="53" y="58"/>
                </a:cubicBezTo>
                <a:cubicBezTo>
                  <a:pt x="53" y="58"/>
                  <a:pt x="50" y="58"/>
                  <a:pt x="44" y="58"/>
                </a:cubicBezTo>
                <a:cubicBezTo>
                  <a:pt x="45" y="64"/>
                  <a:pt x="45" y="64"/>
                  <a:pt x="45" y="64"/>
                </a:cubicBezTo>
                <a:cubicBezTo>
                  <a:pt x="36" y="51"/>
                  <a:pt x="36" y="51"/>
                  <a:pt x="36" y="51"/>
                </a:cubicBezTo>
                <a:cubicBezTo>
                  <a:pt x="44" y="37"/>
                  <a:pt x="44" y="37"/>
                  <a:pt x="44" y="37"/>
                </a:cubicBezTo>
                <a:cubicBezTo>
                  <a:pt x="44" y="43"/>
                  <a:pt x="44" y="43"/>
                  <a:pt x="44" y="43"/>
                </a:cubicBezTo>
                <a:cubicBezTo>
                  <a:pt x="57" y="45"/>
                  <a:pt x="64" y="41"/>
                  <a:pt x="64" y="41"/>
                </a:cubicBezTo>
                <a:lnTo>
                  <a:pt x="56" y="55"/>
                </a:lnTo>
                <a:close/>
                <a:moveTo>
                  <a:pt x="67" y="32"/>
                </a:moveTo>
                <a:cubicBezTo>
                  <a:pt x="68" y="34"/>
                  <a:pt x="67" y="36"/>
                  <a:pt x="66" y="38"/>
                </a:cubicBezTo>
                <a:cubicBezTo>
                  <a:pt x="64" y="41"/>
                  <a:pt x="59" y="41"/>
                  <a:pt x="56" y="42"/>
                </a:cubicBezTo>
                <a:cubicBezTo>
                  <a:pt x="56" y="42"/>
                  <a:pt x="55" y="40"/>
                  <a:pt x="46" y="26"/>
                </a:cubicBezTo>
                <a:cubicBezTo>
                  <a:pt x="58" y="18"/>
                  <a:pt x="58" y="18"/>
                  <a:pt x="58" y="18"/>
                </a:cubicBezTo>
                <a:cubicBezTo>
                  <a:pt x="59" y="18"/>
                  <a:pt x="59" y="18"/>
                  <a:pt x="59" y="18"/>
                </a:cubicBezTo>
                <a:lnTo>
                  <a:pt x="67" y="3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千图PPT彼岸天：ID 8661124库_Freeform: Shape 33"/>
          <p:cNvSpPr/>
          <p:nvPr>
            <p:custDataLst>
              <p:tags r:id="rId10"/>
            </p:custDataLst>
          </p:nvPr>
        </p:nvSpPr>
        <p:spPr bwMode="auto">
          <a:xfrm>
            <a:off x="6100604" y="3560972"/>
            <a:ext cx="250825" cy="196851"/>
          </a:xfrm>
          <a:custGeom>
            <a:avLst/>
            <a:gdLst/>
            <a:ahLst/>
            <a:cxnLst>
              <a:cxn ang="0">
                <a:pos x="57" y="37"/>
              </a:cxn>
              <a:cxn ang="0">
                <a:pos x="38" y="56"/>
              </a:cxn>
              <a:cxn ang="0">
                <a:pos x="34" y="57"/>
              </a:cxn>
              <a:cxn ang="0">
                <a:pos x="31" y="56"/>
              </a:cxn>
              <a:cxn ang="0">
                <a:pos x="4" y="28"/>
              </a:cxn>
              <a:cxn ang="0">
                <a:pos x="0" y="20"/>
              </a:cxn>
              <a:cxn ang="0">
                <a:pos x="0" y="4"/>
              </a:cxn>
              <a:cxn ang="0">
                <a:pos x="5" y="0"/>
              </a:cxn>
              <a:cxn ang="0">
                <a:pos x="21" y="0"/>
              </a:cxn>
              <a:cxn ang="0">
                <a:pos x="29" y="3"/>
              </a:cxn>
              <a:cxn ang="0">
                <a:pos x="57" y="30"/>
              </a:cxn>
              <a:cxn ang="0">
                <a:pos x="58" y="34"/>
              </a:cxn>
              <a:cxn ang="0">
                <a:pos x="57" y="37"/>
              </a:cxn>
              <a:cxn ang="0">
                <a:pos x="13" y="7"/>
              </a:cxn>
              <a:cxn ang="0">
                <a:pos x="8" y="12"/>
              </a:cxn>
              <a:cxn ang="0">
                <a:pos x="13" y="17"/>
              </a:cxn>
              <a:cxn ang="0">
                <a:pos x="17" y="12"/>
              </a:cxn>
              <a:cxn ang="0">
                <a:pos x="13" y="7"/>
              </a:cxn>
              <a:cxn ang="0">
                <a:pos x="71" y="37"/>
              </a:cxn>
              <a:cxn ang="0">
                <a:pos x="52" y="56"/>
              </a:cxn>
              <a:cxn ang="0">
                <a:pos x="49" y="57"/>
              </a:cxn>
              <a:cxn ang="0">
                <a:pos x="45" y="55"/>
              </a:cxn>
              <a:cxn ang="0">
                <a:pos x="63" y="37"/>
              </a:cxn>
              <a:cxn ang="0">
                <a:pos x="64" y="34"/>
              </a:cxn>
              <a:cxn ang="0">
                <a:pos x="63" y="30"/>
              </a:cxn>
              <a:cxn ang="0">
                <a:pos x="35" y="3"/>
              </a:cxn>
              <a:cxn ang="0">
                <a:pos x="27" y="0"/>
              </a:cxn>
              <a:cxn ang="0">
                <a:pos x="36" y="0"/>
              </a:cxn>
              <a:cxn ang="0">
                <a:pos x="44" y="3"/>
              </a:cxn>
              <a:cxn ang="0">
                <a:pos x="71" y="30"/>
              </a:cxn>
              <a:cxn ang="0">
                <a:pos x="73" y="34"/>
              </a:cxn>
              <a:cxn ang="0">
                <a:pos x="71" y="37"/>
              </a:cxn>
            </a:cxnLst>
            <a:rect l="0" t="0" r="r" b="b"/>
            <a:pathLst>
              <a:path w="73" h="57">
                <a:moveTo>
                  <a:pt x="57" y="37"/>
                </a:moveTo>
                <a:cubicBezTo>
                  <a:pt x="38" y="56"/>
                  <a:pt x="38" y="56"/>
                  <a:pt x="38" y="56"/>
                </a:cubicBezTo>
                <a:cubicBezTo>
                  <a:pt x="37" y="57"/>
                  <a:pt x="36" y="57"/>
                  <a:pt x="34" y="57"/>
                </a:cubicBezTo>
                <a:cubicBezTo>
                  <a:pt x="33" y="57"/>
                  <a:pt x="32" y="57"/>
                  <a:pt x="31" y="56"/>
                </a:cubicBezTo>
                <a:cubicBezTo>
                  <a:pt x="4" y="28"/>
                  <a:pt x="4" y="28"/>
                  <a:pt x="4" y="28"/>
                </a:cubicBezTo>
                <a:cubicBezTo>
                  <a:pt x="2" y="27"/>
                  <a:pt x="0" y="23"/>
                  <a:pt x="0" y="20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3" y="0"/>
                  <a:pt x="5" y="0"/>
                </a:cubicBezTo>
                <a:cubicBezTo>
                  <a:pt x="21" y="0"/>
                  <a:pt x="21" y="0"/>
                  <a:pt x="21" y="0"/>
                </a:cubicBezTo>
                <a:cubicBezTo>
                  <a:pt x="24" y="0"/>
                  <a:pt x="27" y="1"/>
                  <a:pt x="29" y="3"/>
                </a:cubicBezTo>
                <a:cubicBezTo>
                  <a:pt x="57" y="30"/>
                  <a:pt x="57" y="30"/>
                  <a:pt x="57" y="30"/>
                </a:cubicBezTo>
                <a:cubicBezTo>
                  <a:pt x="57" y="31"/>
                  <a:pt x="58" y="32"/>
                  <a:pt x="58" y="34"/>
                </a:cubicBezTo>
                <a:cubicBezTo>
                  <a:pt x="58" y="35"/>
                  <a:pt x="57" y="36"/>
                  <a:pt x="57" y="37"/>
                </a:cubicBezTo>
                <a:close/>
                <a:moveTo>
                  <a:pt x="13" y="7"/>
                </a:moveTo>
                <a:cubicBezTo>
                  <a:pt x="10" y="7"/>
                  <a:pt x="8" y="9"/>
                  <a:pt x="8" y="12"/>
                </a:cubicBezTo>
                <a:cubicBezTo>
                  <a:pt x="8" y="14"/>
                  <a:pt x="10" y="17"/>
                  <a:pt x="13" y="17"/>
                </a:cubicBezTo>
                <a:cubicBezTo>
                  <a:pt x="15" y="17"/>
                  <a:pt x="17" y="14"/>
                  <a:pt x="17" y="12"/>
                </a:cubicBezTo>
                <a:cubicBezTo>
                  <a:pt x="17" y="9"/>
                  <a:pt x="15" y="7"/>
                  <a:pt x="13" y="7"/>
                </a:cubicBezTo>
                <a:close/>
                <a:moveTo>
                  <a:pt x="71" y="37"/>
                </a:moveTo>
                <a:cubicBezTo>
                  <a:pt x="52" y="56"/>
                  <a:pt x="52" y="56"/>
                  <a:pt x="52" y="56"/>
                </a:cubicBezTo>
                <a:cubicBezTo>
                  <a:pt x="52" y="57"/>
                  <a:pt x="50" y="57"/>
                  <a:pt x="49" y="57"/>
                </a:cubicBezTo>
                <a:cubicBezTo>
                  <a:pt x="47" y="57"/>
                  <a:pt x="46" y="56"/>
                  <a:pt x="45" y="55"/>
                </a:cubicBezTo>
                <a:cubicBezTo>
                  <a:pt x="63" y="37"/>
                  <a:pt x="63" y="37"/>
                  <a:pt x="63" y="37"/>
                </a:cubicBezTo>
                <a:cubicBezTo>
                  <a:pt x="63" y="36"/>
                  <a:pt x="64" y="35"/>
                  <a:pt x="64" y="34"/>
                </a:cubicBezTo>
                <a:cubicBezTo>
                  <a:pt x="64" y="32"/>
                  <a:pt x="63" y="31"/>
                  <a:pt x="63" y="30"/>
                </a:cubicBezTo>
                <a:cubicBezTo>
                  <a:pt x="35" y="3"/>
                  <a:pt x="35" y="3"/>
                  <a:pt x="35" y="3"/>
                </a:cubicBezTo>
                <a:cubicBezTo>
                  <a:pt x="34" y="1"/>
                  <a:pt x="30" y="0"/>
                  <a:pt x="2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8" y="0"/>
                  <a:pt x="42" y="1"/>
                  <a:pt x="44" y="3"/>
                </a:cubicBezTo>
                <a:cubicBezTo>
                  <a:pt x="71" y="30"/>
                  <a:pt x="71" y="30"/>
                  <a:pt x="71" y="30"/>
                </a:cubicBezTo>
                <a:cubicBezTo>
                  <a:pt x="72" y="31"/>
                  <a:pt x="73" y="32"/>
                  <a:pt x="73" y="34"/>
                </a:cubicBezTo>
                <a:cubicBezTo>
                  <a:pt x="73" y="35"/>
                  <a:pt x="72" y="36"/>
                  <a:pt x="71" y="3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4" name="千图PPT彼岸天：ID 8661124库_组合 5"/>
          <p:cNvGrpSpPr/>
          <p:nvPr>
            <p:custDataLst>
              <p:tags r:id="rId11"/>
            </p:custDataLst>
          </p:nvPr>
        </p:nvGrpSpPr>
        <p:grpSpPr>
          <a:xfrm>
            <a:off x="8597890" y="3303476"/>
            <a:ext cx="2192453" cy="866137"/>
            <a:chOff x="8597890" y="3303476"/>
            <a:chExt cx="2192453" cy="866137"/>
          </a:xfrm>
        </p:grpSpPr>
        <p:sp>
          <p:nvSpPr>
            <p:cNvPr id="27" name="TextBox 50"/>
            <p:cNvSpPr txBox="1"/>
            <p:nvPr/>
          </p:nvSpPr>
          <p:spPr bwMode="auto">
            <a:xfrm>
              <a:off x="8597890" y="3303476"/>
              <a:ext cx="2192453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5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8" name="TextBox 51"/>
            <p:cNvSpPr txBox="1"/>
            <p:nvPr/>
          </p:nvSpPr>
          <p:spPr bwMode="auto">
            <a:xfrm>
              <a:off x="8597890" y="3613434"/>
              <a:ext cx="219245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5" name="千图PPT彼岸天：ID 8661124库_组合 4"/>
          <p:cNvGrpSpPr/>
          <p:nvPr>
            <p:custDataLst>
              <p:tags r:id="rId12"/>
            </p:custDataLst>
          </p:nvPr>
        </p:nvGrpSpPr>
        <p:grpSpPr>
          <a:xfrm>
            <a:off x="1665615" y="3303476"/>
            <a:ext cx="2192453" cy="866137"/>
            <a:chOff x="1665615" y="3303476"/>
            <a:chExt cx="2192453" cy="866137"/>
          </a:xfrm>
        </p:grpSpPr>
        <p:sp>
          <p:nvSpPr>
            <p:cNvPr id="25" name="TextBox 52"/>
            <p:cNvSpPr txBox="1"/>
            <p:nvPr/>
          </p:nvSpPr>
          <p:spPr bwMode="auto">
            <a:xfrm>
              <a:off x="1665615" y="3303476"/>
              <a:ext cx="2192453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1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6" name="TextBox 53"/>
            <p:cNvSpPr txBox="1"/>
            <p:nvPr/>
          </p:nvSpPr>
          <p:spPr bwMode="auto">
            <a:xfrm>
              <a:off x="1665615" y="3613434"/>
              <a:ext cx="219245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6" name="千图PPT彼岸天：ID 8661124库_组合 3"/>
          <p:cNvGrpSpPr/>
          <p:nvPr>
            <p:custDataLst>
              <p:tags r:id="rId13"/>
            </p:custDataLst>
          </p:nvPr>
        </p:nvGrpSpPr>
        <p:grpSpPr>
          <a:xfrm>
            <a:off x="6537483" y="1828160"/>
            <a:ext cx="2192453" cy="866137"/>
            <a:chOff x="6537483" y="1828160"/>
            <a:chExt cx="2192453" cy="866137"/>
          </a:xfrm>
        </p:grpSpPr>
        <p:sp>
          <p:nvSpPr>
            <p:cNvPr id="23" name="TextBox 54"/>
            <p:cNvSpPr txBox="1"/>
            <p:nvPr/>
          </p:nvSpPr>
          <p:spPr bwMode="auto">
            <a:xfrm>
              <a:off x="6537483" y="1828160"/>
              <a:ext cx="2192453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400" dirty="0">
                  <a:solidFill>
                    <a:schemeClr val="accent4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4" name="TextBox 55"/>
            <p:cNvSpPr txBox="1"/>
            <p:nvPr/>
          </p:nvSpPr>
          <p:spPr bwMode="auto">
            <a:xfrm>
              <a:off x="6537483" y="2138118"/>
              <a:ext cx="219245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7" name="千图PPT彼岸天：ID 8661124库_组合 6"/>
          <p:cNvGrpSpPr/>
          <p:nvPr>
            <p:custDataLst>
              <p:tags r:id="rId14"/>
            </p:custDataLst>
          </p:nvPr>
        </p:nvGrpSpPr>
        <p:grpSpPr>
          <a:xfrm>
            <a:off x="5129789" y="4767681"/>
            <a:ext cx="2192453" cy="866137"/>
            <a:chOff x="5983117" y="4767681"/>
            <a:chExt cx="2192453" cy="866137"/>
          </a:xfrm>
        </p:grpSpPr>
        <p:sp>
          <p:nvSpPr>
            <p:cNvPr id="21" name="TextBox 56"/>
            <p:cNvSpPr txBox="1"/>
            <p:nvPr/>
          </p:nvSpPr>
          <p:spPr bwMode="auto">
            <a:xfrm>
              <a:off x="5983117" y="4767681"/>
              <a:ext cx="2192453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latinLnBrk="0"/>
              <a:r>
                <a:rPr lang="zh-CN" altLang="en-US" sz="1400" dirty="0">
                  <a:solidFill>
                    <a:schemeClr val="accent3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2" name="TextBox 57"/>
            <p:cNvSpPr txBox="1"/>
            <p:nvPr/>
          </p:nvSpPr>
          <p:spPr bwMode="auto">
            <a:xfrm>
              <a:off x="5983117" y="5077639"/>
              <a:ext cx="219245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18" name="千图PPT彼岸天：ID 8661124库_组合 2"/>
          <p:cNvGrpSpPr/>
          <p:nvPr>
            <p:custDataLst>
              <p:tags r:id="rId15"/>
            </p:custDataLst>
          </p:nvPr>
        </p:nvGrpSpPr>
        <p:grpSpPr>
          <a:xfrm>
            <a:off x="3746018" y="1844824"/>
            <a:ext cx="2192453" cy="866137"/>
            <a:chOff x="3746018" y="1844824"/>
            <a:chExt cx="2192453" cy="866137"/>
          </a:xfrm>
        </p:grpSpPr>
        <p:sp>
          <p:nvSpPr>
            <p:cNvPr id="19" name="TextBox 58"/>
            <p:cNvSpPr txBox="1"/>
            <p:nvPr/>
          </p:nvSpPr>
          <p:spPr bwMode="auto">
            <a:xfrm>
              <a:off x="3746018" y="1844824"/>
              <a:ext cx="2192453" cy="309958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400" dirty="0">
                  <a:solidFill>
                    <a:schemeClr val="accent2"/>
                  </a:solidFill>
                  <a:effectLst/>
                </a:rPr>
                <a:t>输入标题文本</a:t>
              </a:r>
            </a:p>
          </p:txBody>
        </p:sp>
        <p:sp>
          <p:nvSpPr>
            <p:cNvPr id="20" name="TextBox 59"/>
            <p:cNvSpPr txBox="1"/>
            <p:nvPr/>
          </p:nvSpPr>
          <p:spPr bwMode="auto">
            <a:xfrm>
              <a:off x="3746018" y="2154782"/>
              <a:ext cx="2192453" cy="556179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请替换文字内容复制你的内容到此</a:t>
              </a:r>
              <a:br>
                <a:rPr lang="zh-CN" altLang="en-US" sz="1000" b="0" dirty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 dirty="0">
                  <a:solidFill>
                    <a:schemeClr val="tx1"/>
                  </a:solidFill>
                  <a:effectLst/>
                </a:rPr>
                <a:t> </a:t>
              </a:r>
              <a:r>
                <a:rPr lang="zh-CN" altLang="en-US" sz="1000" b="0" dirty="0" smtClean="0">
                  <a:solidFill>
                    <a:schemeClr val="tx1"/>
                  </a:solidFill>
                  <a:effectLst/>
                </a:rPr>
                <a:t>请输入文字请输入文字</a:t>
              </a:r>
              <a:endParaRPr lang="zh-CN" altLang="en-US" sz="1000" b="0" dirty="0">
                <a:solidFill>
                  <a:schemeClr val="tx1"/>
                </a:solidFill>
                <a:effectLst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500"/>
                            </p:stCondLst>
                            <p:childTnLst>
                              <p:par>
                                <p:cTn id="9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千图PPT彼岸天：ID 8661124库_组合 59"/>
          <p:cNvGrpSpPr/>
          <p:nvPr>
            <p:custDataLst>
              <p:tags r:id="rId1"/>
            </p:custDataLst>
          </p:nvPr>
        </p:nvGrpSpPr>
        <p:grpSpPr>
          <a:xfrm>
            <a:off x="2859270" y="1664801"/>
            <a:ext cx="2161358" cy="3714165"/>
            <a:chOff x="2859270" y="1664801"/>
            <a:chExt cx="2161358" cy="3714165"/>
          </a:xfrm>
        </p:grpSpPr>
        <p:grpSp>
          <p:nvGrpSpPr>
            <p:cNvPr id="45" name="Group 45"/>
            <p:cNvGrpSpPr/>
            <p:nvPr/>
          </p:nvGrpSpPr>
          <p:grpSpPr>
            <a:xfrm>
              <a:off x="2869883" y="3242116"/>
              <a:ext cx="2150745" cy="585648"/>
              <a:chOff x="3066757" y="2518117"/>
              <a:chExt cx="3029243" cy="900332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3066757" y="2518117"/>
                <a:ext cx="3029243" cy="450166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Rectangle 59"/>
              <p:cNvSpPr/>
              <p:nvPr/>
            </p:nvSpPr>
            <p:spPr>
              <a:xfrm>
                <a:off x="3066757" y="2968283"/>
                <a:ext cx="3029243" cy="45016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 flipV="1">
              <a:off x="3496654" y="3958358"/>
              <a:ext cx="870843" cy="1420608"/>
              <a:chOff x="1140616" y="1462552"/>
              <a:chExt cx="914400" cy="1491663"/>
            </a:xfrm>
          </p:grpSpPr>
          <p:sp>
            <p:nvSpPr>
              <p:cNvPr id="35" name="Oval 35"/>
              <p:cNvSpPr/>
              <p:nvPr/>
            </p:nvSpPr>
            <p:spPr>
              <a:xfrm>
                <a:off x="1140616" y="1462552"/>
                <a:ext cx="914400" cy="9144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6" name="Straight Connector 36"/>
              <p:cNvCxnSpPr/>
              <p:nvPr/>
            </p:nvCxnSpPr>
            <p:spPr>
              <a:xfrm>
                <a:off x="1597815" y="2376952"/>
                <a:ext cx="0" cy="5772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3"/>
            <p:cNvGrpSpPr/>
            <p:nvPr/>
          </p:nvGrpSpPr>
          <p:grpSpPr>
            <a:xfrm>
              <a:off x="3755077" y="4765763"/>
              <a:ext cx="353974" cy="355568"/>
              <a:chOff x="5289550" y="3940175"/>
              <a:chExt cx="1060450" cy="1065213"/>
            </a:xfrm>
            <a:solidFill>
              <a:schemeClr val="bg1"/>
            </a:solidFill>
          </p:grpSpPr>
          <p:sp>
            <p:nvSpPr>
              <p:cNvPr id="32" name="Freeform: Shape 32"/>
              <p:cNvSpPr/>
              <p:nvPr/>
            </p:nvSpPr>
            <p:spPr bwMode="auto">
              <a:xfrm>
                <a:off x="5289550" y="4270375"/>
                <a:ext cx="193675" cy="735013"/>
              </a:xfrm>
              <a:custGeom>
                <a:avLst/>
                <a:gdLst>
                  <a:gd name="T0" fmla="*/ 0 w 21600"/>
                  <a:gd name="T1" fmla="*/ 0 h 21600"/>
                  <a:gd name="T2" fmla="*/ 15570878 w 21600"/>
                  <a:gd name="T3" fmla="*/ 0 h 21600"/>
                  <a:gd name="T4" fmla="*/ 15570878 w 21600"/>
                  <a:gd name="T5" fmla="*/ 851094045 h 21600"/>
                  <a:gd name="T6" fmla="*/ 0 w 21600"/>
                  <a:gd name="T7" fmla="*/ 851094045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ubicBezTo>
                      <a:pt x="0" y="21600"/>
                      <a:pt x="0" y="0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33"/>
              <p:cNvSpPr/>
              <p:nvPr/>
            </p:nvSpPr>
            <p:spPr bwMode="auto">
              <a:xfrm>
                <a:off x="5686425" y="4248150"/>
                <a:ext cx="663575" cy="752475"/>
              </a:xfrm>
              <a:custGeom>
                <a:avLst/>
                <a:gdLst>
                  <a:gd name="T0" fmla="*/ 558134868 w 21600"/>
                  <a:gd name="T1" fmla="*/ 72380501 h 21600"/>
                  <a:gd name="T2" fmla="*/ 626271363 w 21600"/>
                  <a:gd name="T3" fmla="*/ 312562229 h 21600"/>
                  <a:gd name="T4" fmla="*/ 626271363 w 21600"/>
                  <a:gd name="T5" fmla="*/ 913205924 h 21600"/>
                  <a:gd name="T6" fmla="*/ 440419551 w 21600"/>
                  <a:gd name="T7" fmla="*/ 913205924 h 21600"/>
                  <a:gd name="T8" fmla="*/ 440419551 w 21600"/>
                  <a:gd name="T9" fmla="*/ 370651349 h 21600"/>
                  <a:gd name="T10" fmla="*/ 425893771 w 21600"/>
                  <a:gd name="T11" fmla="*/ 262673450 h 21600"/>
                  <a:gd name="T12" fmla="*/ 324790931 w 21600"/>
                  <a:gd name="T13" fmla="*/ 193928902 h 21600"/>
                  <a:gd name="T14" fmla="*/ 199073268 w 21600"/>
                  <a:gd name="T15" fmla="*/ 294551148 h 21600"/>
                  <a:gd name="T16" fmla="*/ 181386752 w 21600"/>
                  <a:gd name="T17" fmla="*/ 430433432 h 21600"/>
                  <a:gd name="T18" fmla="*/ 181386752 w 21600"/>
                  <a:gd name="T19" fmla="*/ 913205924 h 21600"/>
                  <a:gd name="T20" fmla="*/ 0 w 21600"/>
                  <a:gd name="T21" fmla="*/ 913205924 h 21600"/>
                  <a:gd name="T22" fmla="*/ 0 w 21600"/>
                  <a:gd name="T23" fmla="*/ 22872767 h 21600"/>
                  <a:gd name="T24" fmla="*/ 175645722 w 21600"/>
                  <a:gd name="T25" fmla="*/ 22872767 h 21600"/>
                  <a:gd name="T26" fmla="*/ 175645722 w 21600"/>
                  <a:gd name="T27" fmla="*/ 152962526 h 21600"/>
                  <a:gd name="T28" fmla="*/ 241578472 w 21600"/>
                  <a:gd name="T29" fmla="*/ 53989559 h 21600"/>
                  <a:gd name="T30" fmla="*/ 382894971 w 21600"/>
                  <a:gd name="T31" fmla="*/ 0 h 21600"/>
                  <a:gd name="T32" fmla="*/ 558134868 w 21600"/>
                  <a:gd name="T33" fmla="*/ 72380501 h 21600"/>
                  <a:gd name="T34" fmla="*/ 558134868 w 21600"/>
                  <a:gd name="T35" fmla="*/ 72380501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600" h="21600">
                    <a:moveTo>
                      <a:pt x="19250" y="1712"/>
                    </a:moveTo>
                    <a:cubicBezTo>
                      <a:pt x="20816" y="2855"/>
                      <a:pt x="21600" y="4748"/>
                      <a:pt x="21600" y="7393"/>
                    </a:cubicBezTo>
                    <a:lnTo>
                      <a:pt x="21600" y="21600"/>
                    </a:lnTo>
                    <a:lnTo>
                      <a:pt x="15190" y="21600"/>
                    </a:lnTo>
                    <a:lnTo>
                      <a:pt x="15190" y="8767"/>
                    </a:lnTo>
                    <a:cubicBezTo>
                      <a:pt x="15190" y="7658"/>
                      <a:pt x="15023" y="6806"/>
                      <a:pt x="14689" y="6213"/>
                    </a:cubicBezTo>
                    <a:cubicBezTo>
                      <a:pt x="14078" y="5129"/>
                      <a:pt x="12917" y="4587"/>
                      <a:pt x="11202" y="4587"/>
                    </a:cubicBezTo>
                    <a:cubicBezTo>
                      <a:pt x="9096" y="4587"/>
                      <a:pt x="7651" y="5380"/>
                      <a:pt x="6866" y="6967"/>
                    </a:cubicBezTo>
                    <a:cubicBezTo>
                      <a:pt x="6459" y="7807"/>
                      <a:pt x="6256" y="8877"/>
                      <a:pt x="6256" y="10181"/>
                    </a:cubicBezTo>
                    <a:lnTo>
                      <a:pt x="6256" y="21600"/>
                    </a:lnTo>
                    <a:lnTo>
                      <a:pt x="0" y="21600"/>
                    </a:lnTo>
                    <a:lnTo>
                      <a:pt x="0" y="541"/>
                    </a:lnTo>
                    <a:lnTo>
                      <a:pt x="6058" y="541"/>
                    </a:lnTo>
                    <a:lnTo>
                      <a:pt x="6058" y="3618"/>
                    </a:lnTo>
                    <a:cubicBezTo>
                      <a:pt x="6860" y="2535"/>
                      <a:pt x="7617" y="1754"/>
                      <a:pt x="8332" y="1277"/>
                    </a:cubicBezTo>
                    <a:cubicBezTo>
                      <a:pt x="9614" y="425"/>
                      <a:pt x="11239" y="0"/>
                      <a:pt x="13206" y="0"/>
                    </a:cubicBezTo>
                    <a:cubicBezTo>
                      <a:pt x="15668" y="0"/>
                      <a:pt x="17683" y="570"/>
                      <a:pt x="19250" y="1712"/>
                    </a:cubicBezTo>
                    <a:close/>
                    <a:moveTo>
                      <a:pt x="19250" y="171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4"/>
              <p:cNvSpPr/>
              <p:nvPr/>
            </p:nvSpPr>
            <p:spPr bwMode="auto">
              <a:xfrm>
                <a:off x="5289550" y="3940175"/>
                <a:ext cx="238125" cy="236538"/>
              </a:xfrm>
              <a:custGeom>
                <a:avLst/>
                <a:gdLst>
                  <a:gd name="T0" fmla="*/ 28940599 w 21600"/>
                  <a:gd name="T1" fmla="*/ 14182906 h 21600"/>
                  <a:gd name="T2" fmla="*/ 14468905 w 21600"/>
                  <a:gd name="T3" fmla="*/ 28365812 h 21600"/>
                  <a:gd name="T4" fmla="*/ 0 w 21600"/>
                  <a:gd name="T5" fmla="*/ 14182906 h 21600"/>
                  <a:gd name="T6" fmla="*/ 14468905 w 21600"/>
                  <a:gd name="T7" fmla="*/ 0 h 21600"/>
                  <a:gd name="T8" fmla="*/ 28940599 w 21600"/>
                  <a:gd name="T9" fmla="*/ 14182906 h 21600"/>
                  <a:gd name="T10" fmla="*/ 28940599 w 21600"/>
                  <a:gd name="T11" fmla="*/ 14182906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6"/>
                      <a:pt x="16764" y="21600"/>
                      <a:pt x="10799" y="21600"/>
                    </a:cubicBezTo>
                    <a:cubicBezTo>
                      <a:pt x="4835" y="21600"/>
                      <a:pt x="0" y="16766"/>
                      <a:pt x="0" y="10800"/>
                    </a:cubicBezTo>
                    <a:cubicBezTo>
                      <a:pt x="0" y="4834"/>
                      <a:pt x="4835" y="0"/>
                      <a:pt x="10799" y="0"/>
                    </a:cubicBezTo>
                    <a:cubicBezTo>
                      <a:pt x="16764" y="0"/>
                      <a:pt x="21600" y="4834"/>
                      <a:pt x="21600" y="10800"/>
                    </a:cubicBezTo>
                    <a:close/>
                    <a:moveTo>
                      <a:pt x="21600" y="108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1"/>
            <p:cNvGrpSpPr/>
            <p:nvPr/>
          </p:nvGrpSpPr>
          <p:grpSpPr>
            <a:xfrm>
              <a:off x="2859270" y="1664801"/>
              <a:ext cx="2161357" cy="741998"/>
              <a:chOff x="2857450" y="1664802"/>
              <a:chExt cx="2584673" cy="741998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2857450" y="1664802"/>
                <a:ext cx="2584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en-US" sz="2000" b="1">
                    <a:solidFill>
                      <a:schemeClr val="accent2"/>
                    </a:solidFill>
                  </a:rPr>
                  <a:t>59%</a:t>
                </a:r>
              </a:p>
            </p:txBody>
          </p:sp>
          <p:sp>
            <p:nvSpPr>
              <p:cNvPr id="29" name="Rectangle 29"/>
              <p:cNvSpPr/>
              <p:nvPr/>
            </p:nvSpPr>
            <p:spPr>
              <a:xfrm>
                <a:off x="2857450" y="1972579"/>
                <a:ext cx="2584673" cy="434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2"/>
            </p:custDataLst>
          </p:nvPr>
        </p:nvGrpSpPr>
        <p:grpSpPr>
          <a:xfrm>
            <a:off x="719138" y="1671086"/>
            <a:ext cx="2150745" cy="3306038"/>
            <a:chOff x="719138" y="1671086"/>
            <a:chExt cx="2150745" cy="3306038"/>
          </a:xfrm>
        </p:grpSpPr>
        <p:grpSp>
          <p:nvGrpSpPr>
            <p:cNvPr id="47" name="Group 47"/>
            <p:cNvGrpSpPr/>
            <p:nvPr/>
          </p:nvGrpSpPr>
          <p:grpSpPr>
            <a:xfrm>
              <a:off x="719138" y="3242116"/>
              <a:ext cx="2150745" cy="585648"/>
              <a:chOff x="3066757" y="2518117"/>
              <a:chExt cx="3029243" cy="900332"/>
            </a:xfrm>
          </p:grpSpPr>
          <p:sp>
            <p:nvSpPr>
              <p:cNvPr id="54" name="Rectangle 54"/>
              <p:cNvSpPr/>
              <p:nvPr/>
            </p:nvSpPr>
            <p:spPr>
              <a:xfrm>
                <a:off x="3066757" y="2518117"/>
                <a:ext cx="3029243" cy="450166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Rectangle 55"/>
              <p:cNvSpPr/>
              <p:nvPr/>
            </p:nvSpPr>
            <p:spPr>
              <a:xfrm>
                <a:off x="3066757" y="2968283"/>
                <a:ext cx="3029243" cy="450166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5"/>
            <p:cNvGrpSpPr/>
            <p:nvPr/>
          </p:nvGrpSpPr>
          <p:grpSpPr>
            <a:xfrm>
              <a:off x="1354696" y="1671086"/>
              <a:ext cx="870843" cy="1420608"/>
              <a:chOff x="1140616" y="1893956"/>
              <a:chExt cx="914400" cy="1491663"/>
            </a:xfrm>
          </p:grpSpPr>
          <p:sp>
            <p:nvSpPr>
              <p:cNvPr id="43" name="Oval 43"/>
              <p:cNvSpPr/>
              <p:nvPr/>
            </p:nvSpPr>
            <p:spPr>
              <a:xfrm>
                <a:off x="1140616" y="1893956"/>
                <a:ext cx="914400" cy="91440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4" name="Straight Connector 44"/>
              <p:cNvCxnSpPr/>
              <p:nvPr/>
            </p:nvCxnSpPr>
            <p:spPr>
              <a:xfrm>
                <a:off x="1597815" y="2808356"/>
                <a:ext cx="0" cy="5772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Freeform: Shape 6"/>
            <p:cNvSpPr/>
            <p:nvPr/>
          </p:nvSpPr>
          <p:spPr bwMode="auto">
            <a:xfrm>
              <a:off x="1680090" y="1869879"/>
              <a:ext cx="220055" cy="473259"/>
            </a:xfrm>
            <a:custGeom>
              <a:avLst/>
              <a:gdLst>
                <a:gd name="T0" fmla="*/ 260433876 w 21600"/>
                <a:gd name="T1" fmla="*/ 612335 h 21437"/>
                <a:gd name="T2" fmla="*/ 260433876 w 21600"/>
                <a:gd name="T3" fmla="*/ 449545576 h 21437"/>
                <a:gd name="T4" fmla="*/ 178638292 w 21600"/>
                <a:gd name="T5" fmla="*/ 512362881 h 21437"/>
                <a:gd name="T6" fmla="*/ 171946835 w 21600"/>
                <a:gd name="T7" fmla="*/ 865347995 h 21437"/>
                <a:gd name="T8" fmla="*/ 260433876 w 21600"/>
                <a:gd name="T9" fmla="*/ 865347995 h 21437"/>
                <a:gd name="T10" fmla="*/ 250414554 w 21600"/>
                <a:gd name="T11" fmla="*/ 1320291140 h 21437"/>
                <a:gd name="T12" fmla="*/ 175286257 w 21600"/>
                <a:gd name="T13" fmla="*/ 1320291140 h 21437"/>
                <a:gd name="T14" fmla="*/ 175286257 w 21600"/>
                <a:gd name="T15" fmla="*/ 2147483646 h 21437"/>
                <a:gd name="T16" fmla="*/ 56752827 w 21600"/>
                <a:gd name="T17" fmla="*/ 2147483646 h 21437"/>
                <a:gd name="T18" fmla="*/ 56752827 w 21600"/>
                <a:gd name="T19" fmla="*/ 1320291140 h 21437"/>
                <a:gd name="T20" fmla="*/ 0 w 21600"/>
                <a:gd name="T21" fmla="*/ 1320291140 h 21437"/>
                <a:gd name="T22" fmla="*/ 0 w 21600"/>
                <a:gd name="T23" fmla="*/ 865347995 h 21437"/>
                <a:gd name="T24" fmla="*/ 55089146 w 21600"/>
                <a:gd name="T25" fmla="*/ 865347995 h 21437"/>
                <a:gd name="T26" fmla="*/ 86811300 w 21600"/>
                <a:gd name="T27" fmla="*/ 151525891 h 21437"/>
                <a:gd name="T28" fmla="*/ 260433876 w 21600"/>
                <a:gd name="T29" fmla="*/ 612335 h 21437"/>
                <a:gd name="T30" fmla="*/ 260433876 w 21600"/>
                <a:gd name="T31" fmla="*/ 612335 h 21437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1600" h="21437">
                  <a:moveTo>
                    <a:pt x="21600" y="5"/>
                  </a:moveTo>
                  <a:cubicBezTo>
                    <a:pt x="21600" y="1241"/>
                    <a:pt x="21600" y="3664"/>
                    <a:pt x="21600" y="3664"/>
                  </a:cubicBezTo>
                  <a:cubicBezTo>
                    <a:pt x="21600" y="3664"/>
                    <a:pt x="15693" y="3516"/>
                    <a:pt x="14816" y="4176"/>
                  </a:cubicBezTo>
                  <a:cubicBezTo>
                    <a:pt x="14095" y="4718"/>
                    <a:pt x="14328" y="5933"/>
                    <a:pt x="14261" y="7053"/>
                  </a:cubicBezTo>
                  <a:cubicBezTo>
                    <a:pt x="16662" y="7053"/>
                    <a:pt x="19200" y="7053"/>
                    <a:pt x="21600" y="7053"/>
                  </a:cubicBezTo>
                  <a:cubicBezTo>
                    <a:pt x="21438" y="8341"/>
                    <a:pt x="21132" y="9564"/>
                    <a:pt x="20769" y="10761"/>
                  </a:cubicBezTo>
                  <a:cubicBezTo>
                    <a:pt x="18692" y="10761"/>
                    <a:pt x="14538" y="10761"/>
                    <a:pt x="14538" y="10761"/>
                  </a:cubicBezTo>
                  <a:lnTo>
                    <a:pt x="14538" y="21437"/>
                  </a:lnTo>
                  <a:cubicBezTo>
                    <a:pt x="14538" y="21437"/>
                    <a:pt x="7938" y="21437"/>
                    <a:pt x="4707" y="21437"/>
                  </a:cubicBezTo>
                  <a:cubicBezTo>
                    <a:pt x="4709" y="18133"/>
                    <a:pt x="4705" y="14278"/>
                    <a:pt x="4707" y="10761"/>
                  </a:cubicBezTo>
                  <a:cubicBezTo>
                    <a:pt x="3137" y="10761"/>
                    <a:pt x="1568" y="10761"/>
                    <a:pt x="0" y="10761"/>
                  </a:cubicBezTo>
                  <a:cubicBezTo>
                    <a:pt x="0" y="9525"/>
                    <a:pt x="0" y="8288"/>
                    <a:pt x="0" y="7053"/>
                  </a:cubicBezTo>
                  <a:cubicBezTo>
                    <a:pt x="1522" y="7053"/>
                    <a:pt x="3046" y="7053"/>
                    <a:pt x="4569" y="7053"/>
                  </a:cubicBezTo>
                  <a:cubicBezTo>
                    <a:pt x="4787" y="4587"/>
                    <a:pt x="4552" y="2480"/>
                    <a:pt x="7200" y="1235"/>
                  </a:cubicBezTo>
                  <a:cubicBezTo>
                    <a:pt x="10176" y="-163"/>
                    <a:pt x="15466" y="8"/>
                    <a:pt x="21600" y="5"/>
                  </a:cubicBezTo>
                  <a:close/>
                  <a:moveTo>
                    <a:pt x="21600" y="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6" name="Group 60"/>
            <p:cNvGrpSpPr/>
            <p:nvPr/>
          </p:nvGrpSpPr>
          <p:grpSpPr>
            <a:xfrm>
              <a:off x="722787" y="4235126"/>
              <a:ext cx="2147096" cy="741998"/>
              <a:chOff x="2857450" y="1664802"/>
              <a:chExt cx="2584673" cy="741998"/>
            </a:xfrm>
          </p:grpSpPr>
          <p:sp>
            <p:nvSpPr>
              <p:cNvPr id="26" name="TextBox 61"/>
              <p:cNvSpPr txBox="1"/>
              <p:nvPr/>
            </p:nvSpPr>
            <p:spPr>
              <a:xfrm>
                <a:off x="2857450" y="1664802"/>
                <a:ext cx="2584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en-US" sz="2000" b="1">
                    <a:solidFill>
                      <a:schemeClr val="accent1">
                        <a:lumMod val="100000"/>
                      </a:schemeClr>
                    </a:solidFill>
                  </a:rPr>
                  <a:t>59%</a:t>
                </a:r>
              </a:p>
            </p:txBody>
          </p:sp>
          <p:sp>
            <p:nvSpPr>
              <p:cNvPr id="27" name="Rectangle 62"/>
              <p:cNvSpPr/>
              <p:nvPr/>
            </p:nvSpPr>
            <p:spPr>
              <a:xfrm>
                <a:off x="2857450" y="1972579"/>
                <a:ext cx="2584673" cy="434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</a:t>
                </a:r>
                <a:r>
                  <a:rPr lang="zh-CN" altLang="en-US" sz="1000" dirty="0" smtClean="0"/>
                  <a:t>此请输入文字请输入文字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61" name="千图PPT彼岸天：ID 8661124库_组合 60"/>
          <p:cNvGrpSpPr/>
          <p:nvPr>
            <p:custDataLst>
              <p:tags r:id="rId3"/>
            </p:custDataLst>
          </p:nvPr>
        </p:nvGrpSpPr>
        <p:grpSpPr>
          <a:xfrm>
            <a:off x="5020627" y="1675092"/>
            <a:ext cx="2150746" cy="3370355"/>
            <a:chOff x="5020627" y="1675092"/>
            <a:chExt cx="2150746" cy="3370355"/>
          </a:xfrm>
        </p:grpSpPr>
        <p:grpSp>
          <p:nvGrpSpPr>
            <p:cNvPr id="46" name="Group 46"/>
            <p:cNvGrpSpPr/>
            <p:nvPr/>
          </p:nvGrpSpPr>
          <p:grpSpPr>
            <a:xfrm>
              <a:off x="5020628" y="3242117"/>
              <a:ext cx="2150745" cy="585648"/>
              <a:chOff x="3066757" y="2518117"/>
              <a:chExt cx="3029243" cy="900332"/>
            </a:xfrm>
          </p:grpSpPr>
          <p:sp>
            <p:nvSpPr>
              <p:cNvPr id="56" name="Rectangle 56"/>
              <p:cNvSpPr/>
              <p:nvPr/>
            </p:nvSpPr>
            <p:spPr>
              <a:xfrm>
                <a:off x="3066757" y="2518117"/>
                <a:ext cx="3029243" cy="45016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Rectangle 57"/>
              <p:cNvSpPr/>
              <p:nvPr/>
            </p:nvSpPr>
            <p:spPr>
              <a:xfrm>
                <a:off x="3066757" y="2968283"/>
                <a:ext cx="3029243" cy="450166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5638613" y="1675092"/>
              <a:ext cx="870843" cy="1420608"/>
              <a:chOff x="1140616" y="1462552"/>
              <a:chExt cx="914400" cy="1491663"/>
            </a:xfrm>
          </p:grpSpPr>
          <p:sp>
            <p:nvSpPr>
              <p:cNvPr id="39" name="Oval 39"/>
              <p:cNvSpPr/>
              <p:nvPr/>
            </p:nvSpPr>
            <p:spPr>
              <a:xfrm>
                <a:off x="1140616" y="1462552"/>
                <a:ext cx="914400" cy="9144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0" name="Straight Connector 40"/>
              <p:cNvCxnSpPr/>
              <p:nvPr/>
            </p:nvCxnSpPr>
            <p:spPr>
              <a:xfrm>
                <a:off x="1597815" y="2376952"/>
                <a:ext cx="0" cy="5772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: Shape 12"/>
            <p:cNvSpPr/>
            <p:nvPr/>
          </p:nvSpPr>
          <p:spPr bwMode="auto">
            <a:xfrm>
              <a:off x="5858595" y="1931944"/>
              <a:ext cx="430876" cy="357141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7" name="Group 63"/>
            <p:cNvGrpSpPr/>
            <p:nvPr/>
          </p:nvGrpSpPr>
          <p:grpSpPr>
            <a:xfrm>
              <a:off x="5020627" y="4303449"/>
              <a:ext cx="2150746" cy="741998"/>
              <a:chOff x="2857450" y="1664802"/>
              <a:chExt cx="2584673" cy="741998"/>
            </a:xfrm>
          </p:grpSpPr>
          <p:sp>
            <p:nvSpPr>
              <p:cNvPr id="24" name="TextBox 64"/>
              <p:cNvSpPr txBox="1"/>
              <p:nvPr/>
            </p:nvSpPr>
            <p:spPr>
              <a:xfrm>
                <a:off x="2857450" y="1664802"/>
                <a:ext cx="2584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en-US" sz="2000" b="1">
                    <a:solidFill>
                      <a:schemeClr val="accent3">
                        <a:lumMod val="100000"/>
                      </a:schemeClr>
                    </a:solidFill>
                  </a:rPr>
                  <a:t>59%</a:t>
                </a:r>
              </a:p>
            </p:txBody>
          </p:sp>
          <p:sp>
            <p:nvSpPr>
              <p:cNvPr id="25" name="Rectangle 65"/>
              <p:cNvSpPr/>
              <p:nvPr/>
            </p:nvSpPr>
            <p:spPr>
              <a:xfrm>
                <a:off x="2857450" y="1972579"/>
                <a:ext cx="2584673" cy="434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</a:t>
                </a:r>
                <a:r>
                  <a:rPr lang="zh-CN" altLang="en-US" sz="1000" dirty="0" smtClean="0"/>
                  <a:t>此请输入文字请输入文字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62" name="千图PPT彼岸天：ID 8661124库_组合 61"/>
          <p:cNvGrpSpPr/>
          <p:nvPr>
            <p:custDataLst>
              <p:tags r:id="rId4"/>
            </p:custDataLst>
          </p:nvPr>
        </p:nvGrpSpPr>
        <p:grpSpPr>
          <a:xfrm>
            <a:off x="7127441" y="1819760"/>
            <a:ext cx="2210519" cy="3559206"/>
            <a:chOff x="7127441" y="1819760"/>
            <a:chExt cx="2210519" cy="3559206"/>
          </a:xfrm>
        </p:grpSpPr>
        <p:grpSp>
          <p:nvGrpSpPr>
            <p:cNvPr id="48" name="Group 48"/>
            <p:cNvGrpSpPr/>
            <p:nvPr/>
          </p:nvGrpSpPr>
          <p:grpSpPr>
            <a:xfrm>
              <a:off x="7171373" y="3242116"/>
              <a:ext cx="2150745" cy="585648"/>
              <a:chOff x="3066757" y="2518117"/>
              <a:chExt cx="3029243" cy="900332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3066757" y="2518117"/>
                <a:ext cx="3029243" cy="450166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Rectangle 53"/>
              <p:cNvSpPr/>
              <p:nvPr/>
            </p:nvSpPr>
            <p:spPr>
              <a:xfrm>
                <a:off x="3066757" y="2968283"/>
                <a:ext cx="3029243" cy="45016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9" name="Group 9"/>
            <p:cNvGrpSpPr/>
            <p:nvPr/>
          </p:nvGrpSpPr>
          <p:grpSpPr>
            <a:xfrm flipV="1">
              <a:off x="7780570" y="3958358"/>
              <a:ext cx="870843" cy="1420608"/>
              <a:chOff x="1140616" y="1462552"/>
              <a:chExt cx="914400" cy="1491663"/>
            </a:xfrm>
          </p:grpSpPr>
          <p:sp>
            <p:nvSpPr>
              <p:cNvPr id="37" name="Oval 37"/>
              <p:cNvSpPr/>
              <p:nvPr/>
            </p:nvSpPr>
            <p:spPr>
              <a:xfrm>
                <a:off x="1140616" y="1462552"/>
                <a:ext cx="914400" cy="91440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8" name="Straight Connector 38"/>
              <p:cNvCxnSpPr/>
              <p:nvPr/>
            </p:nvCxnSpPr>
            <p:spPr>
              <a:xfrm>
                <a:off x="1597815" y="2376952"/>
                <a:ext cx="0" cy="5772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Freeform: Shape 11"/>
            <p:cNvSpPr/>
            <p:nvPr/>
          </p:nvSpPr>
          <p:spPr bwMode="auto">
            <a:xfrm>
              <a:off x="8046077" y="4723937"/>
              <a:ext cx="339828" cy="43921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66"/>
            <p:cNvGrpSpPr/>
            <p:nvPr/>
          </p:nvGrpSpPr>
          <p:grpSpPr>
            <a:xfrm>
              <a:off x="7127441" y="1819760"/>
              <a:ext cx="2210519" cy="741998"/>
              <a:chOff x="2857450" y="1664802"/>
              <a:chExt cx="2584673" cy="741998"/>
            </a:xfrm>
          </p:grpSpPr>
          <p:sp>
            <p:nvSpPr>
              <p:cNvPr id="22" name="TextBox 67"/>
              <p:cNvSpPr txBox="1"/>
              <p:nvPr/>
            </p:nvSpPr>
            <p:spPr>
              <a:xfrm>
                <a:off x="2857450" y="1664802"/>
                <a:ext cx="2584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en-US" sz="2000" b="1">
                    <a:solidFill>
                      <a:schemeClr val="accent4">
                        <a:lumMod val="100000"/>
                      </a:schemeClr>
                    </a:solidFill>
                  </a:rPr>
                  <a:t>59%</a:t>
                </a:r>
              </a:p>
            </p:txBody>
          </p:sp>
          <p:sp>
            <p:nvSpPr>
              <p:cNvPr id="23" name="Rectangle 68"/>
              <p:cNvSpPr/>
              <p:nvPr/>
            </p:nvSpPr>
            <p:spPr>
              <a:xfrm>
                <a:off x="2857450" y="1972579"/>
                <a:ext cx="2584673" cy="434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</p:grpSp>
      <p:grpSp>
        <p:nvGrpSpPr>
          <p:cNvPr id="63" name="千图PPT彼岸天：ID 8661124库_组合 62"/>
          <p:cNvGrpSpPr/>
          <p:nvPr>
            <p:custDataLst>
              <p:tags r:id="rId5"/>
            </p:custDataLst>
          </p:nvPr>
        </p:nvGrpSpPr>
        <p:grpSpPr>
          <a:xfrm>
            <a:off x="9322118" y="1671086"/>
            <a:ext cx="2161449" cy="3323067"/>
            <a:chOff x="9322118" y="1671086"/>
            <a:chExt cx="2161449" cy="3323067"/>
          </a:xfrm>
        </p:grpSpPr>
        <p:grpSp>
          <p:nvGrpSpPr>
            <p:cNvPr id="49" name="Group 49"/>
            <p:cNvGrpSpPr/>
            <p:nvPr/>
          </p:nvGrpSpPr>
          <p:grpSpPr>
            <a:xfrm>
              <a:off x="9322118" y="3242117"/>
              <a:ext cx="2150745" cy="585648"/>
              <a:chOff x="3066757" y="2518117"/>
              <a:chExt cx="3029243" cy="900332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3066757" y="2518117"/>
                <a:ext cx="3029243" cy="450166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Rectangle 51"/>
              <p:cNvSpPr/>
              <p:nvPr/>
            </p:nvSpPr>
            <p:spPr>
              <a:xfrm>
                <a:off x="3066757" y="2968283"/>
                <a:ext cx="3029243" cy="45016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9922529" y="1671086"/>
              <a:ext cx="870843" cy="1420608"/>
              <a:chOff x="1140616" y="1462552"/>
              <a:chExt cx="914400" cy="1491663"/>
            </a:xfrm>
          </p:grpSpPr>
          <p:sp>
            <p:nvSpPr>
              <p:cNvPr id="41" name="Oval 41"/>
              <p:cNvSpPr/>
              <p:nvPr/>
            </p:nvSpPr>
            <p:spPr>
              <a:xfrm>
                <a:off x="1140616" y="1462552"/>
                <a:ext cx="914400" cy="9144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2" name="Straight Connector 42"/>
              <p:cNvCxnSpPr/>
              <p:nvPr/>
            </p:nvCxnSpPr>
            <p:spPr>
              <a:xfrm>
                <a:off x="1597815" y="2376952"/>
                <a:ext cx="0" cy="577263"/>
              </a:xfrm>
              <a:prstGeom prst="line">
                <a:avLst/>
              </a:prstGeom>
              <a:ln>
                <a:solidFill>
                  <a:schemeClr val="bg1">
                    <a:lumMod val="75000"/>
                  </a:schemeClr>
                </a:solidFill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up 14"/>
            <p:cNvGrpSpPr/>
            <p:nvPr/>
          </p:nvGrpSpPr>
          <p:grpSpPr bwMode="auto">
            <a:xfrm>
              <a:off x="10188677" y="1956985"/>
              <a:ext cx="338545" cy="299048"/>
              <a:chOff x="0" y="0"/>
              <a:chExt cx="479" cy="424"/>
            </a:xfrm>
            <a:solidFill>
              <a:schemeClr val="bg1"/>
            </a:solidFill>
          </p:grpSpPr>
          <p:sp>
            <p:nvSpPr>
              <p:cNvPr id="30" name="Freeform: Shape 30"/>
              <p:cNvSpPr/>
              <p:nvPr/>
            </p:nvSpPr>
            <p:spPr bwMode="auto">
              <a:xfrm>
                <a:off x="0" y="0"/>
                <a:ext cx="289" cy="424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31"/>
              <p:cNvSpPr/>
              <p:nvPr/>
            </p:nvSpPr>
            <p:spPr bwMode="auto">
              <a:xfrm>
                <a:off x="296" y="69"/>
                <a:ext cx="183" cy="18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69"/>
            <p:cNvGrpSpPr/>
            <p:nvPr/>
          </p:nvGrpSpPr>
          <p:grpSpPr>
            <a:xfrm>
              <a:off x="9322119" y="4252155"/>
              <a:ext cx="2161448" cy="741998"/>
              <a:chOff x="2857450" y="1664802"/>
              <a:chExt cx="2584673" cy="741998"/>
            </a:xfrm>
          </p:grpSpPr>
          <p:sp>
            <p:nvSpPr>
              <p:cNvPr id="20" name="TextBox 70"/>
              <p:cNvSpPr txBox="1"/>
              <p:nvPr/>
            </p:nvSpPr>
            <p:spPr>
              <a:xfrm>
                <a:off x="2857450" y="1664802"/>
                <a:ext cx="2584673" cy="307777"/>
              </a:xfrm>
              <a:prstGeom prst="rect">
                <a:avLst/>
              </a:prstGeom>
              <a:noFill/>
            </p:spPr>
            <p:txBody>
              <a:bodyPr wrap="none" lIns="0" tIns="0" rIns="0" bIns="0" anchor="b" anchorCtr="0">
                <a:normAutofit/>
              </a:bodyPr>
              <a:lstStyle/>
              <a:p>
                <a:r>
                  <a:rPr lang="en-US" sz="2000" b="1">
                    <a:solidFill>
                      <a:schemeClr val="accent5">
                        <a:lumMod val="100000"/>
                      </a:schemeClr>
                    </a:solidFill>
                  </a:rPr>
                  <a:t>59%</a:t>
                </a:r>
              </a:p>
            </p:txBody>
          </p:sp>
          <p:sp>
            <p:nvSpPr>
              <p:cNvPr id="21" name="Rectangle 71"/>
              <p:cNvSpPr/>
              <p:nvPr/>
            </p:nvSpPr>
            <p:spPr>
              <a:xfrm>
                <a:off x="2857450" y="1972579"/>
                <a:ext cx="2584673" cy="434221"/>
              </a:xfrm>
              <a:prstGeom prst="rect">
                <a:avLst/>
              </a:prstGeom>
            </p:spPr>
            <p:txBody>
              <a:bodyPr wrap="square" lIns="0" tIns="0" rIns="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dirty="0"/>
                  <a:t>请替换文字内容复制你的内容到此</a:t>
                </a:r>
                <a:br>
                  <a:rPr lang="zh-CN" altLang="en-US" sz="1000" dirty="0"/>
                </a:br>
                <a:r>
                  <a:rPr lang="zh-CN" altLang="en-US" sz="1000" dirty="0" smtClean="0"/>
                  <a:t>请输入文字请输入文字</a:t>
                </a: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/>
          <p:cNvGrpSpPr/>
          <p:nvPr>
            <p:custDataLst>
              <p:tags r:id="rId1"/>
            </p:custDataLst>
          </p:nvPr>
        </p:nvGrpSpPr>
        <p:grpSpPr>
          <a:xfrm>
            <a:off x="8372885" y="1376772"/>
            <a:ext cx="2757629" cy="2361937"/>
            <a:chOff x="8372885" y="1376772"/>
            <a:chExt cx="2757629" cy="2361937"/>
          </a:xfrm>
        </p:grpSpPr>
        <p:sp>
          <p:nvSpPr>
            <p:cNvPr id="4" name="Freeform: Shape 1"/>
            <p:cNvSpPr/>
            <p:nvPr/>
          </p:nvSpPr>
          <p:spPr bwMode="auto">
            <a:xfrm>
              <a:off x="8372885" y="1376772"/>
              <a:ext cx="2757629" cy="2361937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"/>
            <p:cNvSpPr/>
            <p:nvPr/>
          </p:nvSpPr>
          <p:spPr bwMode="auto">
            <a:xfrm>
              <a:off x="8372885" y="1920660"/>
              <a:ext cx="980830" cy="1281802"/>
            </a:xfrm>
            <a:custGeom>
              <a:avLst/>
              <a:gdLst>
                <a:gd name="T0" fmla="*/ 0 w 118"/>
                <a:gd name="T1" fmla="*/ 38 h 153"/>
                <a:gd name="T2" fmla="*/ 0 w 118"/>
                <a:gd name="T3" fmla="*/ 114 h 153"/>
                <a:gd name="T4" fmla="*/ 38 w 118"/>
                <a:gd name="T5" fmla="*/ 153 h 153"/>
                <a:gd name="T6" fmla="*/ 54 w 118"/>
                <a:gd name="T7" fmla="*/ 153 h 153"/>
                <a:gd name="T8" fmla="*/ 103 w 118"/>
                <a:gd name="T9" fmla="*/ 103 h 153"/>
                <a:gd name="T10" fmla="*/ 103 w 118"/>
                <a:gd name="T11" fmla="*/ 49 h 153"/>
                <a:gd name="T12" fmla="*/ 54 w 118"/>
                <a:gd name="T13" fmla="*/ 0 h 153"/>
                <a:gd name="T14" fmla="*/ 38 w 118"/>
                <a:gd name="T15" fmla="*/ 0 h 153"/>
                <a:gd name="T16" fmla="*/ 0 w 118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7" y="153"/>
                    <a:pt x="38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18" y="88"/>
                    <a:pt x="118" y="64"/>
                    <a:pt x="103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5">
                <a:lumMod val="7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18"/>
            <p:cNvSpPr/>
            <p:nvPr/>
          </p:nvSpPr>
          <p:spPr>
            <a:xfrm>
              <a:off x="9626376" y="2231176"/>
              <a:ext cx="648586" cy="6485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9"/>
            <p:cNvSpPr/>
            <p:nvPr/>
          </p:nvSpPr>
          <p:spPr bwMode="auto">
            <a:xfrm>
              <a:off x="9828116" y="2458273"/>
              <a:ext cx="245104" cy="194393"/>
            </a:xfrm>
            <a:custGeom>
              <a:avLst/>
              <a:gdLst>
                <a:gd name="T0" fmla="*/ 200 w 400"/>
                <a:gd name="T1" fmla="*/ 120 h 320"/>
                <a:gd name="T2" fmla="*/ 140 w 400"/>
                <a:gd name="T3" fmla="*/ 180 h 320"/>
                <a:gd name="T4" fmla="*/ 200 w 400"/>
                <a:gd name="T5" fmla="*/ 240 h 320"/>
                <a:gd name="T6" fmla="*/ 260 w 400"/>
                <a:gd name="T7" fmla="*/ 180 h 320"/>
                <a:gd name="T8" fmla="*/ 200 w 400"/>
                <a:gd name="T9" fmla="*/ 120 h 320"/>
                <a:gd name="T10" fmla="*/ 360 w 400"/>
                <a:gd name="T11" fmla="*/ 60 h 320"/>
                <a:gd name="T12" fmla="*/ 312 w 400"/>
                <a:gd name="T13" fmla="*/ 60 h 320"/>
                <a:gd name="T14" fmla="*/ 296 w 400"/>
                <a:gd name="T15" fmla="*/ 49 h 320"/>
                <a:gd name="T16" fmla="*/ 284 w 400"/>
                <a:gd name="T17" fmla="*/ 11 h 320"/>
                <a:gd name="T18" fmla="*/ 268 w 400"/>
                <a:gd name="T19" fmla="*/ 0 h 320"/>
                <a:gd name="T20" fmla="*/ 132 w 400"/>
                <a:gd name="T21" fmla="*/ 0 h 320"/>
                <a:gd name="T22" fmla="*/ 116 w 400"/>
                <a:gd name="T23" fmla="*/ 11 h 320"/>
                <a:gd name="T24" fmla="*/ 104 w 400"/>
                <a:gd name="T25" fmla="*/ 49 h 320"/>
                <a:gd name="T26" fmla="*/ 88 w 400"/>
                <a:gd name="T27" fmla="*/ 60 h 320"/>
                <a:gd name="T28" fmla="*/ 40 w 400"/>
                <a:gd name="T29" fmla="*/ 60 h 320"/>
                <a:gd name="T30" fmla="*/ 0 w 400"/>
                <a:gd name="T31" fmla="*/ 100 h 320"/>
                <a:gd name="T32" fmla="*/ 0 w 400"/>
                <a:gd name="T33" fmla="*/ 280 h 320"/>
                <a:gd name="T34" fmla="*/ 40 w 400"/>
                <a:gd name="T35" fmla="*/ 320 h 320"/>
                <a:gd name="T36" fmla="*/ 360 w 400"/>
                <a:gd name="T37" fmla="*/ 320 h 320"/>
                <a:gd name="T38" fmla="*/ 400 w 400"/>
                <a:gd name="T39" fmla="*/ 280 h 320"/>
                <a:gd name="T40" fmla="*/ 400 w 400"/>
                <a:gd name="T41" fmla="*/ 100 h 320"/>
                <a:gd name="T42" fmla="*/ 360 w 400"/>
                <a:gd name="T43" fmla="*/ 60 h 320"/>
                <a:gd name="T44" fmla="*/ 200 w 400"/>
                <a:gd name="T45" fmla="*/ 280 h 320"/>
                <a:gd name="T46" fmla="*/ 100 w 400"/>
                <a:gd name="T47" fmla="*/ 180 h 320"/>
                <a:gd name="T48" fmla="*/ 200 w 400"/>
                <a:gd name="T49" fmla="*/ 80 h 320"/>
                <a:gd name="T50" fmla="*/ 300 w 400"/>
                <a:gd name="T51" fmla="*/ 180 h 320"/>
                <a:gd name="T52" fmla="*/ 200 w 400"/>
                <a:gd name="T53" fmla="*/ 280 h 320"/>
                <a:gd name="T54" fmla="*/ 346 w 400"/>
                <a:gd name="T55" fmla="*/ 128 h 320"/>
                <a:gd name="T56" fmla="*/ 332 w 400"/>
                <a:gd name="T57" fmla="*/ 114 h 320"/>
                <a:gd name="T58" fmla="*/ 346 w 400"/>
                <a:gd name="T59" fmla="*/ 100 h 320"/>
                <a:gd name="T60" fmla="*/ 360 w 400"/>
                <a:gd name="T61" fmla="*/ 114 h 320"/>
                <a:gd name="T62" fmla="*/ 346 w 400"/>
                <a:gd name="T63" fmla="*/ 12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320">
                  <a:moveTo>
                    <a:pt x="200" y="120"/>
                  </a:moveTo>
                  <a:cubicBezTo>
                    <a:pt x="167" y="120"/>
                    <a:pt x="140" y="147"/>
                    <a:pt x="140" y="180"/>
                  </a:cubicBezTo>
                  <a:cubicBezTo>
                    <a:pt x="140" y="213"/>
                    <a:pt x="167" y="240"/>
                    <a:pt x="200" y="240"/>
                  </a:cubicBezTo>
                  <a:cubicBezTo>
                    <a:pt x="233" y="240"/>
                    <a:pt x="260" y="213"/>
                    <a:pt x="260" y="180"/>
                  </a:cubicBezTo>
                  <a:cubicBezTo>
                    <a:pt x="260" y="147"/>
                    <a:pt x="233" y="120"/>
                    <a:pt x="200" y="120"/>
                  </a:cubicBezTo>
                  <a:close/>
                  <a:moveTo>
                    <a:pt x="360" y="60"/>
                  </a:moveTo>
                  <a:cubicBezTo>
                    <a:pt x="312" y="60"/>
                    <a:pt x="312" y="60"/>
                    <a:pt x="312" y="60"/>
                  </a:cubicBezTo>
                  <a:cubicBezTo>
                    <a:pt x="305" y="60"/>
                    <a:pt x="298" y="55"/>
                    <a:pt x="296" y="49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1" y="5"/>
                    <a:pt x="274" y="0"/>
                    <a:pt x="26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25" y="0"/>
                    <a:pt x="118" y="5"/>
                    <a:pt x="116" y="11"/>
                  </a:cubicBezTo>
                  <a:cubicBezTo>
                    <a:pt x="104" y="49"/>
                    <a:pt x="104" y="49"/>
                    <a:pt x="104" y="49"/>
                  </a:cubicBezTo>
                  <a:cubicBezTo>
                    <a:pt x="101" y="55"/>
                    <a:pt x="94" y="60"/>
                    <a:pt x="88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18" y="60"/>
                    <a:pt x="0" y="78"/>
                    <a:pt x="0" y="100"/>
                  </a:cubicBezTo>
                  <a:cubicBezTo>
                    <a:pt x="0" y="280"/>
                    <a:pt x="0" y="280"/>
                    <a:pt x="0" y="280"/>
                  </a:cubicBezTo>
                  <a:cubicBezTo>
                    <a:pt x="0" y="302"/>
                    <a:pt x="18" y="320"/>
                    <a:pt x="40" y="320"/>
                  </a:cubicBezTo>
                  <a:cubicBezTo>
                    <a:pt x="360" y="320"/>
                    <a:pt x="360" y="320"/>
                    <a:pt x="360" y="320"/>
                  </a:cubicBezTo>
                  <a:cubicBezTo>
                    <a:pt x="382" y="320"/>
                    <a:pt x="400" y="302"/>
                    <a:pt x="400" y="280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78"/>
                    <a:pt x="382" y="60"/>
                    <a:pt x="360" y="60"/>
                  </a:cubicBezTo>
                  <a:close/>
                  <a:moveTo>
                    <a:pt x="200" y="280"/>
                  </a:moveTo>
                  <a:cubicBezTo>
                    <a:pt x="145" y="280"/>
                    <a:pt x="100" y="235"/>
                    <a:pt x="100" y="180"/>
                  </a:cubicBezTo>
                  <a:cubicBezTo>
                    <a:pt x="100" y="125"/>
                    <a:pt x="145" y="80"/>
                    <a:pt x="200" y="80"/>
                  </a:cubicBezTo>
                  <a:cubicBezTo>
                    <a:pt x="255" y="80"/>
                    <a:pt x="300" y="125"/>
                    <a:pt x="300" y="180"/>
                  </a:cubicBezTo>
                  <a:cubicBezTo>
                    <a:pt x="300" y="235"/>
                    <a:pt x="255" y="280"/>
                    <a:pt x="200" y="280"/>
                  </a:cubicBezTo>
                  <a:close/>
                  <a:moveTo>
                    <a:pt x="346" y="128"/>
                  </a:moveTo>
                  <a:cubicBezTo>
                    <a:pt x="338" y="128"/>
                    <a:pt x="332" y="122"/>
                    <a:pt x="332" y="114"/>
                  </a:cubicBezTo>
                  <a:cubicBezTo>
                    <a:pt x="332" y="106"/>
                    <a:pt x="338" y="100"/>
                    <a:pt x="346" y="100"/>
                  </a:cubicBezTo>
                  <a:cubicBezTo>
                    <a:pt x="354" y="100"/>
                    <a:pt x="360" y="106"/>
                    <a:pt x="360" y="114"/>
                  </a:cubicBezTo>
                  <a:cubicBezTo>
                    <a:pt x="360" y="122"/>
                    <a:pt x="354" y="128"/>
                    <a:pt x="346" y="1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1" name="千图PPT彼岸天：ID 8661124库_组合 40"/>
          <p:cNvGrpSpPr/>
          <p:nvPr>
            <p:custDataLst>
              <p:tags r:id="rId2"/>
            </p:custDataLst>
          </p:nvPr>
        </p:nvGrpSpPr>
        <p:grpSpPr>
          <a:xfrm>
            <a:off x="6463167" y="1376772"/>
            <a:ext cx="2757629" cy="2361937"/>
            <a:chOff x="6463167" y="1376772"/>
            <a:chExt cx="2757629" cy="2361937"/>
          </a:xfrm>
        </p:grpSpPr>
        <p:sp>
          <p:nvSpPr>
            <p:cNvPr id="6" name="Freeform: Shape 3"/>
            <p:cNvSpPr/>
            <p:nvPr/>
          </p:nvSpPr>
          <p:spPr bwMode="auto">
            <a:xfrm>
              <a:off x="6463167" y="1376772"/>
              <a:ext cx="2757629" cy="2361937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9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9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9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9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04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18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8" y="218"/>
                    <a:pt x="39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4" y="282"/>
                    <a:pt x="219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"/>
            <p:cNvSpPr/>
            <p:nvPr/>
          </p:nvSpPr>
          <p:spPr bwMode="auto">
            <a:xfrm>
              <a:off x="6463167" y="1920660"/>
              <a:ext cx="988469" cy="1281802"/>
            </a:xfrm>
            <a:custGeom>
              <a:avLst/>
              <a:gdLst>
                <a:gd name="T0" fmla="*/ 0 w 119"/>
                <a:gd name="T1" fmla="*/ 38 h 153"/>
                <a:gd name="T2" fmla="*/ 0 w 119"/>
                <a:gd name="T3" fmla="*/ 114 h 153"/>
                <a:gd name="T4" fmla="*/ 39 w 119"/>
                <a:gd name="T5" fmla="*/ 153 h 153"/>
                <a:gd name="T6" fmla="*/ 54 w 119"/>
                <a:gd name="T7" fmla="*/ 153 h 153"/>
                <a:gd name="T8" fmla="*/ 104 w 119"/>
                <a:gd name="T9" fmla="*/ 103 h 153"/>
                <a:gd name="T10" fmla="*/ 104 w 119"/>
                <a:gd name="T11" fmla="*/ 49 h 153"/>
                <a:gd name="T12" fmla="*/ 54 w 119"/>
                <a:gd name="T13" fmla="*/ 0 h 153"/>
                <a:gd name="T14" fmla="*/ 39 w 119"/>
                <a:gd name="T15" fmla="*/ 0 h 153"/>
                <a:gd name="T16" fmla="*/ 0 w 119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8" y="153"/>
                    <a:pt x="39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9" y="88"/>
                    <a:pt x="119" y="64"/>
                    <a:pt x="104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4">
                <a:lumMod val="7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16"/>
            <p:cNvSpPr/>
            <p:nvPr/>
          </p:nvSpPr>
          <p:spPr>
            <a:xfrm>
              <a:off x="7724299" y="2231176"/>
              <a:ext cx="648586" cy="6485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7"/>
            <p:cNvSpPr/>
            <p:nvPr/>
          </p:nvSpPr>
          <p:spPr bwMode="auto">
            <a:xfrm>
              <a:off x="7926040" y="2457216"/>
              <a:ext cx="245104" cy="196506"/>
            </a:xfrm>
            <a:custGeom>
              <a:avLst/>
              <a:gdLst>
                <a:gd name="T0" fmla="*/ 339 w 399"/>
                <a:gd name="T1" fmla="*/ 60 h 320"/>
                <a:gd name="T2" fmla="*/ 319 w 399"/>
                <a:gd name="T3" fmla="*/ 40 h 320"/>
                <a:gd name="T4" fmla="*/ 80 w 399"/>
                <a:gd name="T5" fmla="*/ 40 h 320"/>
                <a:gd name="T6" fmla="*/ 60 w 399"/>
                <a:gd name="T7" fmla="*/ 60 h 320"/>
                <a:gd name="T8" fmla="*/ 60 w 399"/>
                <a:gd name="T9" fmla="*/ 80 h 320"/>
                <a:gd name="T10" fmla="*/ 339 w 399"/>
                <a:gd name="T11" fmla="*/ 80 h 320"/>
                <a:gd name="T12" fmla="*/ 339 w 399"/>
                <a:gd name="T13" fmla="*/ 60 h 320"/>
                <a:gd name="T14" fmla="*/ 279 w 399"/>
                <a:gd name="T15" fmla="*/ 0 h 320"/>
                <a:gd name="T16" fmla="*/ 120 w 399"/>
                <a:gd name="T17" fmla="*/ 0 h 320"/>
                <a:gd name="T18" fmla="*/ 100 w 399"/>
                <a:gd name="T19" fmla="*/ 20 h 320"/>
                <a:gd name="T20" fmla="*/ 299 w 399"/>
                <a:gd name="T21" fmla="*/ 20 h 320"/>
                <a:gd name="T22" fmla="*/ 279 w 399"/>
                <a:gd name="T23" fmla="*/ 0 h 320"/>
                <a:gd name="T24" fmla="*/ 379 w 399"/>
                <a:gd name="T25" fmla="*/ 80 h 320"/>
                <a:gd name="T26" fmla="*/ 367 w 399"/>
                <a:gd name="T27" fmla="*/ 68 h 320"/>
                <a:gd name="T28" fmla="*/ 367 w 399"/>
                <a:gd name="T29" fmla="*/ 100 h 320"/>
                <a:gd name="T30" fmla="*/ 32 w 399"/>
                <a:gd name="T31" fmla="*/ 100 h 320"/>
                <a:gd name="T32" fmla="*/ 32 w 399"/>
                <a:gd name="T33" fmla="*/ 68 h 320"/>
                <a:gd name="T34" fmla="*/ 21 w 399"/>
                <a:gd name="T35" fmla="*/ 80 h 320"/>
                <a:gd name="T36" fmla="*/ 5 w 399"/>
                <a:gd name="T37" fmla="*/ 120 h 320"/>
                <a:gd name="T38" fmla="*/ 36 w 399"/>
                <a:gd name="T39" fmla="*/ 300 h 320"/>
                <a:gd name="T40" fmla="*/ 60 w 399"/>
                <a:gd name="T41" fmla="*/ 320 h 320"/>
                <a:gd name="T42" fmla="*/ 339 w 399"/>
                <a:gd name="T43" fmla="*/ 320 h 320"/>
                <a:gd name="T44" fmla="*/ 363 w 399"/>
                <a:gd name="T45" fmla="*/ 300 h 320"/>
                <a:gd name="T46" fmla="*/ 394 w 399"/>
                <a:gd name="T47" fmla="*/ 120 h 320"/>
                <a:gd name="T48" fmla="*/ 379 w 399"/>
                <a:gd name="T49" fmla="*/ 80 h 320"/>
                <a:gd name="T50" fmla="*/ 279 w 399"/>
                <a:gd name="T51" fmla="*/ 188 h 320"/>
                <a:gd name="T52" fmla="*/ 259 w 399"/>
                <a:gd name="T53" fmla="*/ 208 h 320"/>
                <a:gd name="T54" fmla="*/ 140 w 399"/>
                <a:gd name="T55" fmla="*/ 208 h 320"/>
                <a:gd name="T56" fmla="*/ 120 w 399"/>
                <a:gd name="T57" fmla="*/ 188 h 320"/>
                <a:gd name="T58" fmla="*/ 120 w 399"/>
                <a:gd name="T59" fmla="*/ 148 h 320"/>
                <a:gd name="T60" fmla="*/ 148 w 399"/>
                <a:gd name="T61" fmla="*/ 148 h 320"/>
                <a:gd name="T62" fmla="*/ 148 w 399"/>
                <a:gd name="T63" fmla="*/ 180 h 320"/>
                <a:gd name="T64" fmla="*/ 251 w 399"/>
                <a:gd name="T65" fmla="*/ 180 h 320"/>
                <a:gd name="T66" fmla="*/ 251 w 399"/>
                <a:gd name="T67" fmla="*/ 148 h 320"/>
                <a:gd name="T68" fmla="*/ 279 w 399"/>
                <a:gd name="T69" fmla="*/ 148 h 320"/>
                <a:gd name="T70" fmla="*/ 279 w 399"/>
                <a:gd name="T71" fmla="*/ 18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99" h="320">
                  <a:moveTo>
                    <a:pt x="339" y="60"/>
                  </a:moveTo>
                  <a:cubicBezTo>
                    <a:pt x="339" y="40"/>
                    <a:pt x="319" y="40"/>
                    <a:pt x="319" y="4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40"/>
                    <a:pt x="60" y="40"/>
                    <a:pt x="60" y="6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339" y="80"/>
                    <a:pt x="339" y="80"/>
                    <a:pt x="339" y="80"/>
                  </a:cubicBezTo>
                  <a:lnTo>
                    <a:pt x="339" y="60"/>
                  </a:lnTo>
                  <a:close/>
                  <a:moveTo>
                    <a:pt x="279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00" y="0"/>
                    <a:pt x="100" y="20"/>
                  </a:cubicBezTo>
                  <a:cubicBezTo>
                    <a:pt x="299" y="20"/>
                    <a:pt x="299" y="20"/>
                    <a:pt x="299" y="20"/>
                  </a:cubicBezTo>
                  <a:cubicBezTo>
                    <a:pt x="299" y="0"/>
                    <a:pt x="279" y="0"/>
                    <a:pt x="279" y="0"/>
                  </a:cubicBezTo>
                  <a:close/>
                  <a:moveTo>
                    <a:pt x="379" y="80"/>
                  </a:moveTo>
                  <a:cubicBezTo>
                    <a:pt x="367" y="68"/>
                    <a:pt x="367" y="68"/>
                    <a:pt x="367" y="68"/>
                  </a:cubicBezTo>
                  <a:cubicBezTo>
                    <a:pt x="367" y="100"/>
                    <a:pt x="367" y="100"/>
                    <a:pt x="367" y="100"/>
                  </a:cubicBezTo>
                  <a:cubicBezTo>
                    <a:pt x="32" y="100"/>
                    <a:pt x="32" y="100"/>
                    <a:pt x="32" y="100"/>
                  </a:cubicBezTo>
                  <a:cubicBezTo>
                    <a:pt x="32" y="68"/>
                    <a:pt x="32" y="68"/>
                    <a:pt x="32" y="68"/>
                  </a:cubicBezTo>
                  <a:cubicBezTo>
                    <a:pt x="32" y="68"/>
                    <a:pt x="32" y="68"/>
                    <a:pt x="21" y="80"/>
                  </a:cubicBezTo>
                  <a:cubicBezTo>
                    <a:pt x="9" y="92"/>
                    <a:pt x="0" y="95"/>
                    <a:pt x="5" y="120"/>
                  </a:cubicBezTo>
                  <a:cubicBezTo>
                    <a:pt x="10" y="145"/>
                    <a:pt x="33" y="281"/>
                    <a:pt x="36" y="300"/>
                  </a:cubicBezTo>
                  <a:cubicBezTo>
                    <a:pt x="40" y="320"/>
                    <a:pt x="60" y="320"/>
                    <a:pt x="60" y="320"/>
                  </a:cubicBezTo>
                  <a:cubicBezTo>
                    <a:pt x="339" y="320"/>
                    <a:pt x="339" y="320"/>
                    <a:pt x="339" y="320"/>
                  </a:cubicBezTo>
                  <a:cubicBezTo>
                    <a:pt x="339" y="320"/>
                    <a:pt x="360" y="320"/>
                    <a:pt x="363" y="300"/>
                  </a:cubicBezTo>
                  <a:cubicBezTo>
                    <a:pt x="367" y="281"/>
                    <a:pt x="390" y="145"/>
                    <a:pt x="394" y="120"/>
                  </a:cubicBezTo>
                  <a:cubicBezTo>
                    <a:pt x="399" y="95"/>
                    <a:pt x="391" y="92"/>
                    <a:pt x="379" y="80"/>
                  </a:cubicBezTo>
                  <a:close/>
                  <a:moveTo>
                    <a:pt x="279" y="188"/>
                  </a:moveTo>
                  <a:cubicBezTo>
                    <a:pt x="279" y="188"/>
                    <a:pt x="279" y="208"/>
                    <a:pt x="259" y="208"/>
                  </a:cubicBezTo>
                  <a:cubicBezTo>
                    <a:pt x="140" y="208"/>
                    <a:pt x="140" y="208"/>
                    <a:pt x="140" y="208"/>
                  </a:cubicBezTo>
                  <a:cubicBezTo>
                    <a:pt x="120" y="208"/>
                    <a:pt x="120" y="188"/>
                    <a:pt x="120" y="188"/>
                  </a:cubicBezTo>
                  <a:cubicBezTo>
                    <a:pt x="120" y="148"/>
                    <a:pt x="120" y="148"/>
                    <a:pt x="120" y="148"/>
                  </a:cubicBezTo>
                  <a:cubicBezTo>
                    <a:pt x="148" y="148"/>
                    <a:pt x="148" y="148"/>
                    <a:pt x="148" y="148"/>
                  </a:cubicBezTo>
                  <a:cubicBezTo>
                    <a:pt x="148" y="180"/>
                    <a:pt x="148" y="180"/>
                    <a:pt x="148" y="180"/>
                  </a:cubicBezTo>
                  <a:cubicBezTo>
                    <a:pt x="251" y="180"/>
                    <a:pt x="251" y="180"/>
                    <a:pt x="251" y="180"/>
                  </a:cubicBezTo>
                  <a:cubicBezTo>
                    <a:pt x="251" y="148"/>
                    <a:pt x="251" y="148"/>
                    <a:pt x="251" y="148"/>
                  </a:cubicBezTo>
                  <a:cubicBezTo>
                    <a:pt x="279" y="148"/>
                    <a:pt x="279" y="148"/>
                    <a:pt x="279" y="148"/>
                  </a:cubicBezTo>
                  <a:lnTo>
                    <a:pt x="279" y="18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千图PPT彼岸天：ID 8661124库_组合 41"/>
          <p:cNvGrpSpPr/>
          <p:nvPr>
            <p:custDataLst>
              <p:tags r:id="rId3"/>
            </p:custDataLst>
          </p:nvPr>
        </p:nvGrpSpPr>
        <p:grpSpPr>
          <a:xfrm>
            <a:off x="4561091" y="1376772"/>
            <a:ext cx="2757629" cy="2361937"/>
            <a:chOff x="4561091" y="1376772"/>
            <a:chExt cx="2757629" cy="2361937"/>
          </a:xfrm>
        </p:grpSpPr>
        <p:sp>
          <p:nvSpPr>
            <p:cNvPr id="8" name="Freeform: Shape 5"/>
            <p:cNvSpPr/>
            <p:nvPr/>
          </p:nvSpPr>
          <p:spPr bwMode="auto">
            <a:xfrm>
              <a:off x="4561091" y="1376772"/>
              <a:ext cx="2757629" cy="2361937"/>
            </a:xfrm>
            <a:custGeom>
              <a:avLst/>
              <a:gdLst>
                <a:gd name="T0" fmla="*/ 317 w 332"/>
                <a:gd name="T1" fmla="*/ 168 h 282"/>
                <a:gd name="T2" fmla="*/ 317 w 332"/>
                <a:gd name="T3" fmla="*/ 114 h 282"/>
                <a:gd name="T4" fmla="*/ 218 w 332"/>
                <a:gd name="T5" fmla="*/ 15 h 282"/>
                <a:gd name="T6" fmla="*/ 191 w 332"/>
                <a:gd name="T7" fmla="*/ 26 h 282"/>
                <a:gd name="T8" fmla="*/ 191 w 332"/>
                <a:gd name="T9" fmla="*/ 26 h 282"/>
                <a:gd name="T10" fmla="*/ 153 w 332"/>
                <a:gd name="T11" fmla="*/ 65 h 282"/>
                <a:gd name="T12" fmla="*/ 38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8 w 332"/>
                <a:gd name="T19" fmla="*/ 218 h 282"/>
                <a:gd name="T20" fmla="*/ 153 w 332"/>
                <a:gd name="T21" fmla="*/ 218 h 282"/>
                <a:gd name="T22" fmla="*/ 191 w 332"/>
                <a:gd name="T23" fmla="*/ 256 h 282"/>
                <a:gd name="T24" fmla="*/ 191 w 332"/>
                <a:gd name="T25" fmla="*/ 256 h 282"/>
                <a:gd name="T26" fmla="*/ 218 w 332"/>
                <a:gd name="T27" fmla="*/ 267 h 282"/>
                <a:gd name="T28" fmla="*/ 317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7" y="168"/>
                  </a:moveTo>
                  <a:cubicBezTo>
                    <a:pt x="332" y="153"/>
                    <a:pt x="332" y="129"/>
                    <a:pt x="317" y="114"/>
                  </a:cubicBezTo>
                  <a:cubicBezTo>
                    <a:pt x="218" y="15"/>
                    <a:pt x="218" y="15"/>
                    <a:pt x="218" y="15"/>
                  </a:cubicBezTo>
                  <a:cubicBezTo>
                    <a:pt x="203" y="0"/>
                    <a:pt x="191" y="5"/>
                    <a:pt x="191" y="26"/>
                  </a:cubicBezTo>
                  <a:cubicBezTo>
                    <a:pt x="191" y="26"/>
                    <a:pt x="191" y="26"/>
                    <a:pt x="191" y="26"/>
                  </a:cubicBezTo>
                  <a:cubicBezTo>
                    <a:pt x="191" y="47"/>
                    <a:pt x="174" y="65"/>
                    <a:pt x="153" y="65"/>
                  </a:cubicBezTo>
                  <a:cubicBezTo>
                    <a:pt x="38" y="65"/>
                    <a:pt x="38" y="65"/>
                    <a:pt x="38" y="65"/>
                  </a:cubicBezTo>
                  <a:cubicBezTo>
                    <a:pt x="17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7" y="218"/>
                    <a:pt x="38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1" y="235"/>
                    <a:pt x="191" y="256"/>
                  </a:cubicBezTo>
                  <a:cubicBezTo>
                    <a:pt x="191" y="256"/>
                    <a:pt x="191" y="256"/>
                    <a:pt x="191" y="256"/>
                  </a:cubicBezTo>
                  <a:cubicBezTo>
                    <a:pt x="191" y="277"/>
                    <a:pt x="203" y="282"/>
                    <a:pt x="218" y="267"/>
                  </a:cubicBezTo>
                  <a:lnTo>
                    <a:pt x="317" y="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4"/>
            <p:cNvSpPr/>
            <p:nvPr/>
          </p:nvSpPr>
          <p:spPr>
            <a:xfrm>
              <a:off x="5810280" y="2231176"/>
              <a:ext cx="648586" cy="6485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15"/>
            <p:cNvSpPr/>
            <p:nvPr/>
          </p:nvSpPr>
          <p:spPr bwMode="auto">
            <a:xfrm>
              <a:off x="6022235" y="2454871"/>
              <a:ext cx="221862" cy="223974"/>
            </a:xfrm>
            <a:custGeom>
              <a:avLst/>
              <a:gdLst>
                <a:gd name="T0" fmla="*/ 203 w 360"/>
                <a:gd name="T1" fmla="*/ 271 h 368"/>
                <a:gd name="T2" fmla="*/ 261 w 360"/>
                <a:gd name="T3" fmla="*/ 202 h 368"/>
                <a:gd name="T4" fmla="*/ 360 w 360"/>
                <a:gd name="T5" fmla="*/ 51 h 368"/>
                <a:gd name="T6" fmla="*/ 346 w 360"/>
                <a:gd name="T7" fmla="*/ 37 h 368"/>
                <a:gd name="T8" fmla="*/ 277 w 360"/>
                <a:gd name="T9" fmla="*/ 37 h 368"/>
                <a:gd name="T10" fmla="*/ 180 w 360"/>
                <a:gd name="T11" fmla="*/ 0 h 368"/>
                <a:gd name="T12" fmla="*/ 83 w 360"/>
                <a:gd name="T13" fmla="*/ 37 h 368"/>
                <a:gd name="T14" fmla="*/ 14 w 360"/>
                <a:gd name="T15" fmla="*/ 37 h 368"/>
                <a:gd name="T16" fmla="*/ 0 w 360"/>
                <a:gd name="T17" fmla="*/ 51 h 368"/>
                <a:gd name="T18" fmla="*/ 98 w 360"/>
                <a:gd name="T19" fmla="*/ 202 h 368"/>
                <a:gd name="T20" fmla="*/ 156 w 360"/>
                <a:gd name="T21" fmla="*/ 271 h 368"/>
                <a:gd name="T22" fmla="*/ 156 w 360"/>
                <a:gd name="T23" fmla="*/ 297 h 368"/>
                <a:gd name="T24" fmla="*/ 91 w 360"/>
                <a:gd name="T25" fmla="*/ 332 h 368"/>
                <a:gd name="T26" fmla="*/ 180 w 360"/>
                <a:gd name="T27" fmla="*/ 368 h 368"/>
                <a:gd name="T28" fmla="*/ 269 w 360"/>
                <a:gd name="T29" fmla="*/ 332 h 368"/>
                <a:gd name="T30" fmla="*/ 203 w 360"/>
                <a:gd name="T31" fmla="*/ 297 h 368"/>
                <a:gd name="T32" fmla="*/ 203 w 360"/>
                <a:gd name="T33" fmla="*/ 271 h 368"/>
                <a:gd name="T34" fmla="*/ 259 w 360"/>
                <a:gd name="T35" fmla="*/ 170 h 368"/>
                <a:gd name="T36" fmla="*/ 281 w 360"/>
                <a:gd name="T37" fmla="*/ 65 h 368"/>
                <a:gd name="T38" fmla="*/ 331 w 360"/>
                <a:gd name="T39" fmla="*/ 65 h 368"/>
                <a:gd name="T40" fmla="*/ 259 w 360"/>
                <a:gd name="T41" fmla="*/ 170 h 368"/>
                <a:gd name="T42" fmla="*/ 180 w 360"/>
                <a:gd name="T43" fmla="*/ 24 h 368"/>
                <a:gd name="T44" fmla="*/ 256 w 360"/>
                <a:gd name="T45" fmla="*/ 55 h 368"/>
                <a:gd name="T46" fmla="*/ 180 w 360"/>
                <a:gd name="T47" fmla="*/ 86 h 368"/>
                <a:gd name="T48" fmla="*/ 104 w 360"/>
                <a:gd name="T49" fmla="*/ 55 h 368"/>
                <a:gd name="T50" fmla="*/ 180 w 360"/>
                <a:gd name="T51" fmla="*/ 24 h 368"/>
                <a:gd name="T52" fmla="*/ 29 w 360"/>
                <a:gd name="T53" fmla="*/ 65 h 368"/>
                <a:gd name="T54" fmla="*/ 79 w 360"/>
                <a:gd name="T55" fmla="*/ 65 h 368"/>
                <a:gd name="T56" fmla="*/ 101 w 360"/>
                <a:gd name="T57" fmla="*/ 170 h 368"/>
                <a:gd name="T58" fmla="*/ 29 w 360"/>
                <a:gd name="T59" fmla="*/ 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60" h="368">
                  <a:moveTo>
                    <a:pt x="203" y="271"/>
                  </a:moveTo>
                  <a:cubicBezTo>
                    <a:pt x="203" y="242"/>
                    <a:pt x="225" y="226"/>
                    <a:pt x="261" y="202"/>
                  </a:cubicBezTo>
                  <a:cubicBezTo>
                    <a:pt x="305" y="173"/>
                    <a:pt x="360" y="137"/>
                    <a:pt x="360" y="51"/>
                  </a:cubicBezTo>
                  <a:cubicBezTo>
                    <a:pt x="360" y="43"/>
                    <a:pt x="353" y="37"/>
                    <a:pt x="346" y="37"/>
                  </a:cubicBezTo>
                  <a:cubicBezTo>
                    <a:pt x="277" y="37"/>
                    <a:pt x="277" y="37"/>
                    <a:pt x="277" y="37"/>
                  </a:cubicBezTo>
                  <a:cubicBezTo>
                    <a:pt x="267" y="19"/>
                    <a:pt x="238" y="0"/>
                    <a:pt x="180" y="0"/>
                  </a:cubicBezTo>
                  <a:cubicBezTo>
                    <a:pt x="121" y="0"/>
                    <a:pt x="92" y="19"/>
                    <a:pt x="83" y="37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43"/>
                    <a:pt x="0" y="51"/>
                  </a:cubicBezTo>
                  <a:cubicBezTo>
                    <a:pt x="0" y="137"/>
                    <a:pt x="54" y="173"/>
                    <a:pt x="98" y="202"/>
                  </a:cubicBezTo>
                  <a:cubicBezTo>
                    <a:pt x="134" y="226"/>
                    <a:pt x="156" y="242"/>
                    <a:pt x="156" y="271"/>
                  </a:cubicBezTo>
                  <a:cubicBezTo>
                    <a:pt x="156" y="297"/>
                    <a:pt x="156" y="297"/>
                    <a:pt x="156" y="297"/>
                  </a:cubicBezTo>
                  <a:cubicBezTo>
                    <a:pt x="118" y="301"/>
                    <a:pt x="91" y="315"/>
                    <a:pt x="91" y="332"/>
                  </a:cubicBezTo>
                  <a:cubicBezTo>
                    <a:pt x="91" y="352"/>
                    <a:pt x="131" y="368"/>
                    <a:pt x="180" y="368"/>
                  </a:cubicBezTo>
                  <a:cubicBezTo>
                    <a:pt x="229" y="368"/>
                    <a:pt x="269" y="352"/>
                    <a:pt x="269" y="332"/>
                  </a:cubicBezTo>
                  <a:cubicBezTo>
                    <a:pt x="269" y="315"/>
                    <a:pt x="241" y="301"/>
                    <a:pt x="203" y="297"/>
                  </a:cubicBezTo>
                  <a:lnTo>
                    <a:pt x="203" y="271"/>
                  </a:lnTo>
                  <a:close/>
                  <a:moveTo>
                    <a:pt x="259" y="170"/>
                  </a:moveTo>
                  <a:cubicBezTo>
                    <a:pt x="270" y="146"/>
                    <a:pt x="279" y="113"/>
                    <a:pt x="281" y="65"/>
                  </a:cubicBezTo>
                  <a:cubicBezTo>
                    <a:pt x="331" y="65"/>
                    <a:pt x="331" y="65"/>
                    <a:pt x="331" y="65"/>
                  </a:cubicBezTo>
                  <a:cubicBezTo>
                    <a:pt x="326" y="119"/>
                    <a:pt x="294" y="146"/>
                    <a:pt x="259" y="170"/>
                  </a:cubicBezTo>
                  <a:close/>
                  <a:moveTo>
                    <a:pt x="180" y="24"/>
                  </a:moveTo>
                  <a:cubicBezTo>
                    <a:pt x="234" y="24"/>
                    <a:pt x="256" y="47"/>
                    <a:pt x="256" y="55"/>
                  </a:cubicBezTo>
                  <a:cubicBezTo>
                    <a:pt x="256" y="63"/>
                    <a:pt x="234" y="86"/>
                    <a:pt x="180" y="86"/>
                  </a:cubicBezTo>
                  <a:cubicBezTo>
                    <a:pt x="125" y="86"/>
                    <a:pt x="104" y="63"/>
                    <a:pt x="104" y="55"/>
                  </a:cubicBezTo>
                  <a:cubicBezTo>
                    <a:pt x="104" y="47"/>
                    <a:pt x="125" y="24"/>
                    <a:pt x="180" y="24"/>
                  </a:cubicBezTo>
                  <a:close/>
                  <a:moveTo>
                    <a:pt x="29" y="65"/>
                  </a:moveTo>
                  <a:cubicBezTo>
                    <a:pt x="79" y="65"/>
                    <a:pt x="79" y="65"/>
                    <a:pt x="79" y="65"/>
                  </a:cubicBezTo>
                  <a:cubicBezTo>
                    <a:pt x="80" y="113"/>
                    <a:pt x="89" y="146"/>
                    <a:pt x="101" y="170"/>
                  </a:cubicBezTo>
                  <a:cubicBezTo>
                    <a:pt x="66" y="146"/>
                    <a:pt x="33" y="119"/>
                    <a:pt x="29" y="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4" name="千图PPT彼岸天：ID 8661124库_组合 21"/>
          <p:cNvGrpSpPr/>
          <p:nvPr>
            <p:custDataLst>
              <p:tags r:id="rId4"/>
            </p:custDataLst>
          </p:nvPr>
        </p:nvGrpSpPr>
        <p:grpSpPr>
          <a:xfrm>
            <a:off x="719138" y="4226319"/>
            <a:ext cx="2041029" cy="857260"/>
            <a:chOff x="1732858" y="5001250"/>
            <a:chExt cx="2213143" cy="857260"/>
          </a:xfrm>
        </p:grpSpPr>
        <p:sp>
          <p:nvSpPr>
            <p:cNvPr id="37" name="TextBox 34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38" name="TextBox 35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25" name="千图PPT彼岸天：ID 8661124库_组合 22"/>
          <p:cNvGrpSpPr/>
          <p:nvPr>
            <p:custDataLst>
              <p:tags r:id="rId5"/>
            </p:custDataLst>
          </p:nvPr>
        </p:nvGrpSpPr>
        <p:grpSpPr>
          <a:xfrm>
            <a:off x="2897312" y="4226319"/>
            <a:ext cx="2041029" cy="857260"/>
            <a:chOff x="1732858" y="5001250"/>
            <a:chExt cx="2213143" cy="857260"/>
          </a:xfrm>
        </p:grpSpPr>
        <p:sp>
          <p:nvSpPr>
            <p:cNvPr id="35" name="TextBox 32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36" name="TextBox 33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26" name="千图PPT彼岸天：ID 8661124库_组合 23"/>
          <p:cNvGrpSpPr/>
          <p:nvPr>
            <p:custDataLst>
              <p:tags r:id="rId6"/>
            </p:custDataLst>
          </p:nvPr>
        </p:nvGrpSpPr>
        <p:grpSpPr>
          <a:xfrm>
            <a:off x="5075487" y="4226319"/>
            <a:ext cx="2041029" cy="857260"/>
            <a:chOff x="1732858" y="5001250"/>
            <a:chExt cx="2213143" cy="857260"/>
          </a:xfrm>
        </p:grpSpPr>
        <p:sp>
          <p:nvSpPr>
            <p:cNvPr id="33" name="TextBox 30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34" name="TextBox 31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27" name="千图PPT彼岸天：ID 8661124库_组合 24"/>
          <p:cNvGrpSpPr/>
          <p:nvPr>
            <p:custDataLst>
              <p:tags r:id="rId7"/>
            </p:custDataLst>
          </p:nvPr>
        </p:nvGrpSpPr>
        <p:grpSpPr>
          <a:xfrm>
            <a:off x="7253661" y="4226319"/>
            <a:ext cx="2041029" cy="857260"/>
            <a:chOff x="1732858" y="5001250"/>
            <a:chExt cx="2213143" cy="857260"/>
          </a:xfrm>
        </p:grpSpPr>
        <p:sp>
          <p:nvSpPr>
            <p:cNvPr id="31" name="TextBox 28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32" name="TextBox 29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28" name="千图PPT彼岸天：ID 8661124库_组合 25"/>
          <p:cNvGrpSpPr/>
          <p:nvPr>
            <p:custDataLst>
              <p:tags r:id="rId8"/>
            </p:custDataLst>
          </p:nvPr>
        </p:nvGrpSpPr>
        <p:grpSpPr>
          <a:xfrm>
            <a:off x="9431835" y="4226319"/>
            <a:ext cx="2041029" cy="857260"/>
            <a:chOff x="1732858" y="5001250"/>
            <a:chExt cx="2213143" cy="857260"/>
          </a:xfrm>
        </p:grpSpPr>
        <p:sp>
          <p:nvSpPr>
            <p:cNvPr id="29" name="TextBox 26"/>
            <p:cNvSpPr txBox="1"/>
            <p:nvPr/>
          </p:nvSpPr>
          <p:spPr bwMode="auto">
            <a:xfrm>
              <a:off x="1732858" y="5001250"/>
              <a:ext cx="2213143" cy="2830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marL="0" lvl="1" algn="ctr"/>
              <a:r>
                <a:rPr lang="zh-CN" altLang="en-US" sz="1400" b="1" dirty="0">
                  <a:solidFill>
                    <a:schemeClr val="accent5"/>
                  </a:solidFill>
                </a:rPr>
                <a:t>输入标题文本</a:t>
              </a:r>
            </a:p>
          </p:txBody>
        </p:sp>
        <p:sp>
          <p:nvSpPr>
            <p:cNvPr id="30" name="TextBox 27"/>
            <p:cNvSpPr txBox="1"/>
            <p:nvPr/>
          </p:nvSpPr>
          <p:spPr bwMode="auto">
            <a:xfrm>
              <a:off x="1732858" y="5284280"/>
              <a:ext cx="2213143" cy="57423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0" tIns="0" rIns="0" bIns="0" anchor="ctr" anchorCtr="1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 </a:t>
              </a:r>
              <a:br>
                <a:rPr lang="zh-CN" altLang="en-US" sz="1000" dirty="0"/>
              </a:br>
              <a:r>
                <a:rPr lang="zh-CN" altLang="en-US" sz="1000" dirty="0" smtClean="0"/>
                <a:t>请输入文字请输入文字</a:t>
              </a:r>
              <a:endParaRPr lang="zh-CN" altLang="en-US" sz="1000" dirty="0"/>
            </a:p>
          </p:txBody>
        </p:sp>
      </p:grpSp>
      <p:grpSp>
        <p:nvGrpSpPr>
          <p:cNvPr id="39" name="千图PPT彼岸天：ID 8661124库_组合 38"/>
          <p:cNvGrpSpPr/>
          <p:nvPr>
            <p:custDataLst>
              <p:tags r:id="rId9"/>
            </p:custDataLst>
          </p:nvPr>
        </p:nvGrpSpPr>
        <p:grpSpPr>
          <a:xfrm>
            <a:off x="2649844" y="1379959"/>
            <a:ext cx="2890549" cy="2361936"/>
            <a:chOff x="2649844" y="1379959"/>
            <a:chExt cx="2890549" cy="2361936"/>
          </a:xfrm>
        </p:grpSpPr>
        <p:sp>
          <p:nvSpPr>
            <p:cNvPr id="9" name="Freeform: Shape 6"/>
            <p:cNvSpPr/>
            <p:nvPr/>
          </p:nvSpPr>
          <p:spPr bwMode="auto">
            <a:xfrm>
              <a:off x="4561091" y="1920660"/>
              <a:ext cx="979302" cy="1281802"/>
            </a:xfrm>
            <a:custGeom>
              <a:avLst/>
              <a:gdLst>
                <a:gd name="T0" fmla="*/ 0 w 118"/>
                <a:gd name="T1" fmla="*/ 38 h 153"/>
                <a:gd name="T2" fmla="*/ 0 w 118"/>
                <a:gd name="T3" fmla="*/ 114 h 153"/>
                <a:gd name="T4" fmla="*/ 38 w 118"/>
                <a:gd name="T5" fmla="*/ 153 h 153"/>
                <a:gd name="T6" fmla="*/ 54 w 118"/>
                <a:gd name="T7" fmla="*/ 153 h 153"/>
                <a:gd name="T8" fmla="*/ 103 w 118"/>
                <a:gd name="T9" fmla="*/ 103 h 153"/>
                <a:gd name="T10" fmla="*/ 103 w 118"/>
                <a:gd name="T11" fmla="*/ 49 h 153"/>
                <a:gd name="T12" fmla="*/ 54 w 118"/>
                <a:gd name="T13" fmla="*/ 0 h 153"/>
                <a:gd name="T14" fmla="*/ 38 w 118"/>
                <a:gd name="T15" fmla="*/ 0 h 153"/>
                <a:gd name="T16" fmla="*/ 0 w 118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7" y="153"/>
                    <a:pt x="38" y="153"/>
                  </a:cubicBezTo>
                  <a:cubicBezTo>
                    <a:pt x="54" y="153"/>
                    <a:pt x="54" y="153"/>
                    <a:pt x="54" y="15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18" y="88"/>
                    <a:pt x="118" y="64"/>
                    <a:pt x="103" y="49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3">
                <a:lumMod val="75000"/>
                <a:alpha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7"/>
            <p:cNvSpPr/>
            <p:nvPr/>
          </p:nvSpPr>
          <p:spPr bwMode="auto">
            <a:xfrm>
              <a:off x="2649844" y="1379959"/>
              <a:ext cx="2757629" cy="2361936"/>
            </a:xfrm>
            <a:custGeom>
              <a:avLst/>
              <a:gdLst>
                <a:gd name="T0" fmla="*/ 318 w 332"/>
                <a:gd name="T1" fmla="*/ 168 h 282"/>
                <a:gd name="T2" fmla="*/ 318 w 332"/>
                <a:gd name="T3" fmla="*/ 114 h 282"/>
                <a:gd name="T4" fmla="*/ 219 w 332"/>
                <a:gd name="T5" fmla="*/ 15 h 282"/>
                <a:gd name="T6" fmla="*/ 192 w 332"/>
                <a:gd name="T7" fmla="*/ 26 h 282"/>
                <a:gd name="T8" fmla="*/ 192 w 332"/>
                <a:gd name="T9" fmla="*/ 26 h 282"/>
                <a:gd name="T10" fmla="*/ 153 w 332"/>
                <a:gd name="T11" fmla="*/ 65 h 282"/>
                <a:gd name="T12" fmla="*/ 39 w 332"/>
                <a:gd name="T13" fmla="*/ 65 h 282"/>
                <a:gd name="T14" fmla="*/ 0 w 332"/>
                <a:gd name="T15" fmla="*/ 103 h 282"/>
                <a:gd name="T16" fmla="*/ 0 w 332"/>
                <a:gd name="T17" fmla="*/ 179 h 282"/>
                <a:gd name="T18" fmla="*/ 39 w 332"/>
                <a:gd name="T19" fmla="*/ 218 h 282"/>
                <a:gd name="T20" fmla="*/ 153 w 332"/>
                <a:gd name="T21" fmla="*/ 218 h 282"/>
                <a:gd name="T22" fmla="*/ 192 w 332"/>
                <a:gd name="T23" fmla="*/ 256 h 282"/>
                <a:gd name="T24" fmla="*/ 192 w 332"/>
                <a:gd name="T25" fmla="*/ 256 h 282"/>
                <a:gd name="T26" fmla="*/ 219 w 332"/>
                <a:gd name="T27" fmla="*/ 267 h 282"/>
                <a:gd name="T28" fmla="*/ 318 w 332"/>
                <a:gd name="T29" fmla="*/ 168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282">
                  <a:moveTo>
                    <a:pt x="318" y="168"/>
                  </a:moveTo>
                  <a:cubicBezTo>
                    <a:pt x="332" y="153"/>
                    <a:pt x="332" y="129"/>
                    <a:pt x="318" y="114"/>
                  </a:cubicBezTo>
                  <a:cubicBezTo>
                    <a:pt x="219" y="15"/>
                    <a:pt x="219" y="15"/>
                    <a:pt x="219" y="15"/>
                  </a:cubicBezTo>
                  <a:cubicBezTo>
                    <a:pt x="204" y="0"/>
                    <a:pt x="192" y="5"/>
                    <a:pt x="192" y="26"/>
                  </a:cubicBezTo>
                  <a:cubicBezTo>
                    <a:pt x="192" y="26"/>
                    <a:pt x="192" y="26"/>
                    <a:pt x="192" y="26"/>
                  </a:cubicBezTo>
                  <a:cubicBezTo>
                    <a:pt x="192" y="47"/>
                    <a:pt x="174" y="65"/>
                    <a:pt x="153" y="65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18" y="65"/>
                    <a:pt x="0" y="82"/>
                    <a:pt x="0" y="103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200"/>
                    <a:pt x="18" y="218"/>
                    <a:pt x="39" y="218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74" y="218"/>
                    <a:pt x="192" y="235"/>
                    <a:pt x="192" y="256"/>
                  </a:cubicBezTo>
                  <a:cubicBezTo>
                    <a:pt x="192" y="256"/>
                    <a:pt x="192" y="256"/>
                    <a:pt x="192" y="256"/>
                  </a:cubicBezTo>
                  <a:cubicBezTo>
                    <a:pt x="192" y="277"/>
                    <a:pt x="204" y="282"/>
                    <a:pt x="219" y="267"/>
                  </a:cubicBezTo>
                  <a:lnTo>
                    <a:pt x="318" y="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12"/>
            <p:cNvSpPr/>
            <p:nvPr/>
          </p:nvSpPr>
          <p:spPr>
            <a:xfrm>
              <a:off x="3913912" y="2233448"/>
              <a:ext cx="648586" cy="6485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13"/>
            <p:cNvSpPr/>
            <p:nvPr/>
          </p:nvSpPr>
          <p:spPr bwMode="auto">
            <a:xfrm>
              <a:off x="4114597" y="2441528"/>
              <a:ext cx="247217" cy="232427"/>
            </a:xfrm>
            <a:custGeom>
              <a:avLst/>
              <a:gdLst>
                <a:gd name="T0" fmla="*/ 344 w 402"/>
                <a:gd name="T1" fmla="*/ 125 h 382"/>
                <a:gd name="T2" fmla="*/ 303 w 402"/>
                <a:gd name="T3" fmla="*/ 13 h 382"/>
                <a:gd name="T4" fmla="*/ 284 w 402"/>
                <a:gd name="T5" fmla="*/ 3 h 382"/>
                <a:gd name="T6" fmla="*/ 12 w 402"/>
                <a:gd name="T7" fmla="*/ 102 h 382"/>
                <a:gd name="T8" fmla="*/ 3 w 402"/>
                <a:gd name="T9" fmla="*/ 122 h 382"/>
                <a:gd name="T10" fmla="*/ 46 w 402"/>
                <a:gd name="T11" fmla="*/ 241 h 382"/>
                <a:gd name="T12" fmla="*/ 46 w 402"/>
                <a:gd name="T13" fmla="*/ 177 h 382"/>
                <a:gd name="T14" fmla="*/ 97 w 402"/>
                <a:gd name="T15" fmla="*/ 125 h 382"/>
                <a:gd name="T16" fmla="*/ 169 w 402"/>
                <a:gd name="T17" fmla="*/ 125 h 382"/>
                <a:gd name="T18" fmla="*/ 255 w 402"/>
                <a:gd name="T19" fmla="*/ 65 h 382"/>
                <a:gd name="T20" fmla="*/ 304 w 402"/>
                <a:gd name="T21" fmla="*/ 125 h 382"/>
                <a:gd name="T22" fmla="*/ 344 w 402"/>
                <a:gd name="T23" fmla="*/ 125 h 382"/>
                <a:gd name="T24" fmla="*/ 387 w 402"/>
                <a:gd name="T25" fmla="*/ 161 h 382"/>
                <a:gd name="T26" fmla="*/ 97 w 402"/>
                <a:gd name="T27" fmla="*/ 161 h 382"/>
                <a:gd name="T28" fmla="*/ 82 w 402"/>
                <a:gd name="T29" fmla="*/ 177 h 382"/>
                <a:gd name="T30" fmla="*/ 82 w 402"/>
                <a:gd name="T31" fmla="*/ 366 h 382"/>
                <a:gd name="T32" fmla="*/ 97 w 402"/>
                <a:gd name="T33" fmla="*/ 382 h 382"/>
                <a:gd name="T34" fmla="*/ 387 w 402"/>
                <a:gd name="T35" fmla="*/ 382 h 382"/>
                <a:gd name="T36" fmla="*/ 402 w 402"/>
                <a:gd name="T37" fmla="*/ 366 h 382"/>
                <a:gd name="T38" fmla="*/ 402 w 402"/>
                <a:gd name="T39" fmla="*/ 177 h 382"/>
                <a:gd name="T40" fmla="*/ 387 w 402"/>
                <a:gd name="T41" fmla="*/ 161 h 382"/>
                <a:gd name="T42" fmla="*/ 364 w 402"/>
                <a:gd name="T43" fmla="*/ 342 h 382"/>
                <a:gd name="T44" fmla="*/ 125 w 402"/>
                <a:gd name="T45" fmla="*/ 342 h 382"/>
                <a:gd name="T46" fmla="*/ 125 w 402"/>
                <a:gd name="T47" fmla="*/ 307 h 382"/>
                <a:gd name="T48" fmla="*/ 161 w 402"/>
                <a:gd name="T49" fmla="*/ 222 h 382"/>
                <a:gd name="T50" fmla="*/ 217 w 402"/>
                <a:gd name="T51" fmla="*/ 290 h 382"/>
                <a:gd name="T52" fmla="*/ 269 w 402"/>
                <a:gd name="T53" fmla="*/ 237 h 382"/>
                <a:gd name="T54" fmla="*/ 336 w 402"/>
                <a:gd name="T55" fmla="*/ 213 h 382"/>
                <a:gd name="T56" fmla="*/ 364 w 402"/>
                <a:gd name="T57" fmla="*/ 277 h 382"/>
                <a:gd name="T58" fmla="*/ 364 w 402"/>
                <a:gd name="T59" fmla="*/ 342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02" h="382">
                  <a:moveTo>
                    <a:pt x="344" y="125"/>
                  </a:moveTo>
                  <a:cubicBezTo>
                    <a:pt x="303" y="13"/>
                    <a:pt x="303" y="13"/>
                    <a:pt x="303" y="13"/>
                  </a:cubicBezTo>
                  <a:cubicBezTo>
                    <a:pt x="300" y="4"/>
                    <a:pt x="291" y="0"/>
                    <a:pt x="284" y="3"/>
                  </a:cubicBezTo>
                  <a:cubicBezTo>
                    <a:pt x="12" y="102"/>
                    <a:pt x="12" y="102"/>
                    <a:pt x="12" y="102"/>
                  </a:cubicBezTo>
                  <a:cubicBezTo>
                    <a:pt x="4" y="105"/>
                    <a:pt x="0" y="114"/>
                    <a:pt x="3" y="122"/>
                  </a:cubicBezTo>
                  <a:cubicBezTo>
                    <a:pt x="46" y="241"/>
                    <a:pt x="46" y="241"/>
                    <a:pt x="46" y="241"/>
                  </a:cubicBezTo>
                  <a:cubicBezTo>
                    <a:pt x="46" y="177"/>
                    <a:pt x="46" y="177"/>
                    <a:pt x="46" y="177"/>
                  </a:cubicBezTo>
                  <a:cubicBezTo>
                    <a:pt x="46" y="149"/>
                    <a:pt x="69" y="125"/>
                    <a:pt x="97" y="125"/>
                  </a:cubicBezTo>
                  <a:cubicBezTo>
                    <a:pt x="169" y="125"/>
                    <a:pt x="169" y="125"/>
                    <a:pt x="169" y="125"/>
                  </a:cubicBezTo>
                  <a:cubicBezTo>
                    <a:pt x="255" y="65"/>
                    <a:pt x="255" y="65"/>
                    <a:pt x="255" y="65"/>
                  </a:cubicBezTo>
                  <a:cubicBezTo>
                    <a:pt x="304" y="125"/>
                    <a:pt x="304" y="125"/>
                    <a:pt x="304" y="125"/>
                  </a:cubicBezTo>
                  <a:lnTo>
                    <a:pt x="344" y="125"/>
                  </a:lnTo>
                  <a:close/>
                  <a:moveTo>
                    <a:pt x="387" y="161"/>
                  </a:moveTo>
                  <a:cubicBezTo>
                    <a:pt x="97" y="161"/>
                    <a:pt x="97" y="161"/>
                    <a:pt x="97" y="161"/>
                  </a:cubicBezTo>
                  <a:cubicBezTo>
                    <a:pt x="89" y="161"/>
                    <a:pt x="82" y="169"/>
                    <a:pt x="82" y="177"/>
                  </a:cubicBezTo>
                  <a:cubicBezTo>
                    <a:pt x="82" y="366"/>
                    <a:pt x="82" y="366"/>
                    <a:pt x="82" y="366"/>
                  </a:cubicBezTo>
                  <a:cubicBezTo>
                    <a:pt x="82" y="375"/>
                    <a:pt x="89" y="382"/>
                    <a:pt x="97" y="382"/>
                  </a:cubicBezTo>
                  <a:cubicBezTo>
                    <a:pt x="387" y="382"/>
                    <a:pt x="387" y="382"/>
                    <a:pt x="387" y="382"/>
                  </a:cubicBezTo>
                  <a:cubicBezTo>
                    <a:pt x="395" y="382"/>
                    <a:pt x="402" y="375"/>
                    <a:pt x="402" y="366"/>
                  </a:cubicBezTo>
                  <a:cubicBezTo>
                    <a:pt x="402" y="177"/>
                    <a:pt x="402" y="177"/>
                    <a:pt x="402" y="177"/>
                  </a:cubicBezTo>
                  <a:cubicBezTo>
                    <a:pt x="402" y="169"/>
                    <a:pt x="395" y="161"/>
                    <a:pt x="387" y="161"/>
                  </a:cubicBezTo>
                  <a:close/>
                  <a:moveTo>
                    <a:pt x="364" y="342"/>
                  </a:moveTo>
                  <a:cubicBezTo>
                    <a:pt x="125" y="342"/>
                    <a:pt x="125" y="342"/>
                    <a:pt x="125" y="342"/>
                  </a:cubicBezTo>
                  <a:cubicBezTo>
                    <a:pt x="125" y="307"/>
                    <a:pt x="125" y="307"/>
                    <a:pt x="125" y="307"/>
                  </a:cubicBezTo>
                  <a:cubicBezTo>
                    <a:pt x="161" y="222"/>
                    <a:pt x="161" y="222"/>
                    <a:pt x="161" y="222"/>
                  </a:cubicBezTo>
                  <a:cubicBezTo>
                    <a:pt x="217" y="290"/>
                    <a:pt x="217" y="290"/>
                    <a:pt x="217" y="290"/>
                  </a:cubicBezTo>
                  <a:cubicBezTo>
                    <a:pt x="269" y="237"/>
                    <a:pt x="269" y="237"/>
                    <a:pt x="269" y="237"/>
                  </a:cubicBezTo>
                  <a:cubicBezTo>
                    <a:pt x="336" y="213"/>
                    <a:pt x="336" y="213"/>
                    <a:pt x="336" y="213"/>
                  </a:cubicBezTo>
                  <a:cubicBezTo>
                    <a:pt x="364" y="277"/>
                    <a:pt x="364" y="277"/>
                    <a:pt x="364" y="277"/>
                  </a:cubicBezTo>
                  <a:lnTo>
                    <a:pt x="364" y="34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10"/>
            </p:custDataLst>
          </p:nvPr>
        </p:nvGrpSpPr>
        <p:grpSpPr>
          <a:xfrm>
            <a:off x="1061484" y="1429863"/>
            <a:ext cx="2576829" cy="2255755"/>
            <a:chOff x="1061484" y="1429863"/>
            <a:chExt cx="2576829" cy="2255755"/>
          </a:xfrm>
        </p:grpSpPr>
        <p:sp>
          <p:nvSpPr>
            <p:cNvPr id="11" name="Freeform: Shape 8"/>
            <p:cNvSpPr/>
            <p:nvPr/>
          </p:nvSpPr>
          <p:spPr bwMode="auto">
            <a:xfrm>
              <a:off x="2649844" y="1923845"/>
              <a:ext cx="988469" cy="1281801"/>
            </a:xfrm>
            <a:custGeom>
              <a:avLst/>
              <a:gdLst>
                <a:gd name="T0" fmla="*/ 0 w 119"/>
                <a:gd name="T1" fmla="*/ 38 h 153"/>
                <a:gd name="T2" fmla="*/ 0 w 119"/>
                <a:gd name="T3" fmla="*/ 114 h 153"/>
                <a:gd name="T4" fmla="*/ 39 w 119"/>
                <a:gd name="T5" fmla="*/ 153 h 153"/>
                <a:gd name="T6" fmla="*/ 55 w 119"/>
                <a:gd name="T7" fmla="*/ 153 h 153"/>
                <a:gd name="T8" fmla="*/ 104 w 119"/>
                <a:gd name="T9" fmla="*/ 103 h 153"/>
                <a:gd name="T10" fmla="*/ 104 w 119"/>
                <a:gd name="T11" fmla="*/ 49 h 153"/>
                <a:gd name="T12" fmla="*/ 55 w 119"/>
                <a:gd name="T13" fmla="*/ 0 h 153"/>
                <a:gd name="T14" fmla="*/ 39 w 119"/>
                <a:gd name="T15" fmla="*/ 0 h 153"/>
                <a:gd name="T16" fmla="*/ 0 w 119"/>
                <a:gd name="T17" fmla="*/ 3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" h="153">
                  <a:moveTo>
                    <a:pt x="0" y="38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35"/>
                    <a:pt x="18" y="153"/>
                    <a:pt x="39" y="153"/>
                  </a:cubicBezTo>
                  <a:cubicBezTo>
                    <a:pt x="55" y="153"/>
                    <a:pt x="55" y="153"/>
                    <a:pt x="55" y="153"/>
                  </a:cubicBezTo>
                  <a:cubicBezTo>
                    <a:pt x="104" y="103"/>
                    <a:pt x="104" y="103"/>
                    <a:pt x="104" y="103"/>
                  </a:cubicBezTo>
                  <a:cubicBezTo>
                    <a:pt x="119" y="88"/>
                    <a:pt x="119" y="64"/>
                    <a:pt x="104" y="49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7"/>
                    <a:pt x="0" y="38"/>
                  </a:cubicBezTo>
                  <a:close/>
                </a:path>
              </a:pathLst>
            </a:custGeom>
            <a:solidFill>
              <a:schemeClr val="accent2">
                <a:lumMod val="50000"/>
                <a:alpha val="2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9"/>
            <p:cNvSpPr/>
            <p:nvPr/>
          </p:nvSpPr>
          <p:spPr bwMode="auto">
            <a:xfrm>
              <a:off x="1061484" y="1429863"/>
              <a:ext cx="2412765" cy="2255755"/>
            </a:xfrm>
            <a:custGeom>
              <a:avLst/>
              <a:gdLst>
                <a:gd name="connsiteX0" fmla="*/ 1424916 w 2507091"/>
                <a:gd name="connsiteY0" fmla="*/ 112 h 2343942"/>
                <a:gd name="connsiteX1" fmla="*/ 1555542 w 2507091"/>
                <a:gd name="connsiteY1" fmla="*/ 75381 h 2343942"/>
                <a:gd name="connsiteX2" fmla="*/ 2409995 w 2507091"/>
                <a:gd name="connsiteY2" fmla="*/ 936988 h 2343942"/>
                <a:gd name="connsiteX3" fmla="*/ 2409995 w 2507091"/>
                <a:gd name="connsiteY3" fmla="*/ 1406955 h 2343942"/>
                <a:gd name="connsiteX4" fmla="*/ 1555542 w 2507091"/>
                <a:gd name="connsiteY4" fmla="*/ 2268563 h 2343942"/>
                <a:gd name="connsiteX5" fmla="*/ 1322510 w 2507091"/>
                <a:gd name="connsiteY5" fmla="*/ 2172828 h 2343942"/>
                <a:gd name="connsiteX6" fmla="*/ 994538 w 2507091"/>
                <a:gd name="connsiteY6" fmla="*/ 1842111 h 2343942"/>
                <a:gd name="connsiteX7" fmla="*/ 1992 w 2507091"/>
                <a:gd name="connsiteY7" fmla="*/ 1842111 h 2343942"/>
                <a:gd name="connsiteX8" fmla="*/ 0 w 2507091"/>
                <a:gd name="connsiteY8" fmla="*/ 1841897 h 2343942"/>
                <a:gd name="connsiteX9" fmla="*/ 8587 w 2507091"/>
                <a:gd name="connsiteY9" fmla="*/ 1841897 h 2343942"/>
                <a:gd name="connsiteX10" fmla="*/ 66848 w 2507091"/>
                <a:gd name="connsiteY10" fmla="*/ 1841897 h 2343942"/>
                <a:gd name="connsiteX11" fmla="*/ 489776 w 2507091"/>
                <a:gd name="connsiteY11" fmla="*/ 1406631 h 2343942"/>
                <a:gd name="connsiteX12" fmla="*/ 489776 w 2507091"/>
                <a:gd name="connsiteY12" fmla="*/ 936545 h 2343942"/>
                <a:gd name="connsiteX13" fmla="*/ 67674 w 2507091"/>
                <a:gd name="connsiteY13" fmla="*/ 510817 h 2343942"/>
                <a:gd name="connsiteX14" fmla="*/ 67395 w 2507091"/>
                <a:gd name="connsiteY14" fmla="*/ 510536 h 2343942"/>
                <a:gd name="connsiteX15" fmla="*/ 85108 w 2507091"/>
                <a:gd name="connsiteY15" fmla="*/ 510536 h 2343942"/>
                <a:gd name="connsiteX16" fmla="*/ 994538 w 2507091"/>
                <a:gd name="connsiteY16" fmla="*/ 510536 h 2343942"/>
                <a:gd name="connsiteX17" fmla="*/ 1322510 w 2507091"/>
                <a:gd name="connsiteY17" fmla="*/ 171115 h 2343942"/>
                <a:gd name="connsiteX18" fmla="*/ 1424916 w 2507091"/>
                <a:gd name="connsiteY18" fmla="*/ 112 h 2343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07091" h="2343942">
                  <a:moveTo>
                    <a:pt x="1424916" y="112"/>
                  </a:moveTo>
                  <a:cubicBezTo>
                    <a:pt x="1462086" y="1948"/>
                    <a:pt x="1506994" y="26426"/>
                    <a:pt x="1555542" y="75381"/>
                  </a:cubicBezTo>
                  <a:cubicBezTo>
                    <a:pt x="1555542" y="75381"/>
                    <a:pt x="1555542" y="75381"/>
                    <a:pt x="2409995" y="936988"/>
                  </a:cubicBezTo>
                  <a:cubicBezTo>
                    <a:pt x="2539457" y="1067534"/>
                    <a:pt x="2539457" y="1276409"/>
                    <a:pt x="2409995" y="1406955"/>
                  </a:cubicBezTo>
                  <a:lnTo>
                    <a:pt x="1555542" y="2268563"/>
                  </a:lnTo>
                  <a:cubicBezTo>
                    <a:pt x="1426080" y="2399109"/>
                    <a:pt x="1322510" y="2355594"/>
                    <a:pt x="1322510" y="2172828"/>
                  </a:cubicBezTo>
                  <a:cubicBezTo>
                    <a:pt x="1322510" y="1990063"/>
                    <a:pt x="1175785" y="1842111"/>
                    <a:pt x="994538" y="1842111"/>
                  </a:cubicBezTo>
                  <a:cubicBezTo>
                    <a:pt x="994538" y="1842111"/>
                    <a:pt x="994538" y="1842111"/>
                    <a:pt x="1992" y="1842111"/>
                  </a:cubicBezTo>
                  <a:lnTo>
                    <a:pt x="0" y="1841897"/>
                  </a:lnTo>
                  <a:lnTo>
                    <a:pt x="8587" y="1841897"/>
                  </a:lnTo>
                  <a:cubicBezTo>
                    <a:pt x="66848" y="1841897"/>
                    <a:pt x="66848" y="1841897"/>
                    <a:pt x="66848" y="1841897"/>
                  </a:cubicBezTo>
                  <a:cubicBezTo>
                    <a:pt x="489776" y="1406631"/>
                    <a:pt x="489776" y="1406631"/>
                    <a:pt x="489776" y="1406631"/>
                  </a:cubicBezTo>
                  <a:cubicBezTo>
                    <a:pt x="619244" y="1276052"/>
                    <a:pt x="619244" y="1067124"/>
                    <a:pt x="489776" y="936545"/>
                  </a:cubicBezTo>
                  <a:cubicBezTo>
                    <a:pt x="119714" y="563304"/>
                    <a:pt x="73456" y="516649"/>
                    <a:pt x="67674" y="510817"/>
                  </a:cubicBezTo>
                  <a:lnTo>
                    <a:pt x="67395" y="510536"/>
                  </a:lnTo>
                  <a:lnTo>
                    <a:pt x="85108" y="510536"/>
                  </a:lnTo>
                  <a:cubicBezTo>
                    <a:pt x="191971" y="510536"/>
                    <a:pt x="436231" y="510536"/>
                    <a:pt x="994538" y="510536"/>
                  </a:cubicBezTo>
                  <a:cubicBezTo>
                    <a:pt x="1175785" y="510536"/>
                    <a:pt x="1322510" y="353880"/>
                    <a:pt x="1322510" y="171115"/>
                  </a:cubicBezTo>
                  <a:cubicBezTo>
                    <a:pt x="1322510" y="56887"/>
                    <a:pt x="1362967" y="-2947"/>
                    <a:pt x="1424916" y="1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Oval 10"/>
            <p:cNvSpPr/>
            <p:nvPr/>
          </p:nvSpPr>
          <p:spPr>
            <a:xfrm>
              <a:off x="2001259" y="2233448"/>
              <a:ext cx="648586" cy="648586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1"/>
            <p:cNvSpPr/>
            <p:nvPr/>
          </p:nvSpPr>
          <p:spPr bwMode="auto">
            <a:xfrm>
              <a:off x="2203000" y="2454871"/>
              <a:ext cx="245104" cy="219748"/>
            </a:xfrm>
            <a:custGeom>
              <a:avLst/>
              <a:gdLst>
                <a:gd name="T0" fmla="*/ 116 w 400"/>
                <a:gd name="T1" fmla="*/ 224 h 360"/>
                <a:gd name="T2" fmla="*/ 116 w 400"/>
                <a:gd name="T3" fmla="*/ 100 h 360"/>
                <a:gd name="T4" fmla="*/ 40 w 400"/>
                <a:gd name="T5" fmla="*/ 100 h 360"/>
                <a:gd name="T6" fmla="*/ 0 w 400"/>
                <a:gd name="T7" fmla="*/ 140 h 360"/>
                <a:gd name="T8" fmla="*/ 0 w 400"/>
                <a:gd name="T9" fmla="*/ 260 h 360"/>
                <a:gd name="T10" fmla="*/ 40 w 400"/>
                <a:gd name="T11" fmla="*/ 300 h 360"/>
                <a:gd name="T12" fmla="*/ 60 w 400"/>
                <a:gd name="T13" fmla="*/ 300 h 360"/>
                <a:gd name="T14" fmla="*/ 60 w 400"/>
                <a:gd name="T15" fmla="*/ 360 h 360"/>
                <a:gd name="T16" fmla="*/ 120 w 400"/>
                <a:gd name="T17" fmla="*/ 300 h 360"/>
                <a:gd name="T18" fmla="*/ 220 w 400"/>
                <a:gd name="T19" fmla="*/ 300 h 360"/>
                <a:gd name="T20" fmla="*/ 260 w 400"/>
                <a:gd name="T21" fmla="*/ 260 h 360"/>
                <a:gd name="T22" fmla="*/ 260 w 400"/>
                <a:gd name="T23" fmla="*/ 223 h 360"/>
                <a:gd name="T24" fmla="*/ 256 w 400"/>
                <a:gd name="T25" fmla="*/ 224 h 360"/>
                <a:gd name="T26" fmla="*/ 116 w 400"/>
                <a:gd name="T27" fmla="*/ 224 h 360"/>
                <a:gd name="T28" fmla="*/ 360 w 400"/>
                <a:gd name="T29" fmla="*/ 0 h 360"/>
                <a:gd name="T30" fmla="*/ 180 w 400"/>
                <a:gd name="T31" fmla="*/ 0 h 360"/>
                <a:gd name="T32" fmla="*/ 140 w 400"/>
                <a:gd name="T33" fmla="*/ 40 h 360"/>
                <a:gd name="T34" fmla="*/ 140 w 400"/>
                <a:gd name="T35" fmla="*/ 200 h 360"/>
                <a:gd name="T36" fmla="*/ 280 w 400"/>
                <a:gd name="T37" fmla="*/ 200 h 360"/>
                <a:gd name="T38" fmla="*/ 340 w 400"/>
                <a:gd name="T39" fmla="*/ 260 h 360"/>
                <a:gd name="T40" fmla="*/ 340 w 400"/>
                <a:gd name="T41" fmla="*/ 200 h 360"/>
                <a:gd name="T42" fmla="*/ 360 w 400"/>
                <a:gd name="T43" fmla="*/ 200 h 360"/>
                <a:gd name="T44" fmla="*/ 400 w 400"/>
                <a:gd name="T45" fmla="*/ 160 h 360"/>
                <a:gd name="T46" fmla="*/ 400 w 400"/>
                <a:gd name="T47" fmla="*/ 40 h 360"/>
                <a:gd name="T48" fmla="*/ 360 w 400"/>
                <a:gd name="T4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00" h="360">
                  <a:moveTo>
                    <a:pt x="116" y="224"/>
                  </a:moveTo>
                  <a:cubicBezTo>
                    <a:pt x="116" y="100"/>
                    <a:pt x="116" y="100"/>
                    <a:pt x="116" y="100"/>
                  </a:cubicBezTo>
                  <a:cubicBezTo>
                    <a:pt x="40" y="100"/>
                    <a:pt x="40" y="100"/>
                    <a:pt x="40" y="100"/>
                  </a:cubicBezTo>
                  <a:cubicBezTo>
                    <a:pt x="18" y="100"/>
                    <a:pt x="0" y="118"/>
                    <a:pt x="0" y="140"/>
                  </a:cubicBezTo>
                  <a:cubicBezTo>
                    <a:pt x="0" y="260"/>
                    <a:pt x="0" y="260"/>
                    <a:pt x="0" y="260"/>
                  </a:cubicBezTo>
                  <a:cubicBezTo>
                    <a:pt x="0" y="282"/>
                    <a:pt x="18" y="300"/>
                    <a:pt x="40" y="300"/>
                  </a:cubicBezTo>
                  <a:cubicBezTo>
                    <a:pt x="60" y="300"/>
                    <a:pt x="60" y="300"/>
                    <a:pt x="60" y="300"/>
                  </a:cubicBezTo>
                  <a:cubicBezTo>
                    <a:pt x="60" y="360"/>
                    <a:pt x="60" y="360"/>
                    <a:pt x="60" y="360"/>
                  </a:cubicBezTo>
                  <a:cubicBezTo>
                    <a:pt x="120" y="300"/>
                    <a:pt x="120" y="300"/>
                    <a:pt x="120" y="300"/>
                  </a:cubicBezTo>
                  <a:cubicBezTo>
                    <a:pt x="220" y="300"/>
                    <a:pt x="220" y="300"/>
                    <a:pt x="220" y="300"/>
                  </a:cubicBezTo>
                  <a:cubicBezTo>
                    <a:pt x="242" y="300"/>
                    <a:pt x="260" y="282"/>
                    <a:pt x="260" y="260"/>
                  </a:cubicBezTo>
                  <a:cubicBezTo>
                    <a:pt x="260" y="223"/>
                    <a:pt x="260" y="223"/>
                    <a:pt x="260" y="223"/>
                  </a:cubicBezTo>
                  <a:cubicBezTo>
                    <a:pt x="258" y="224"/>
                    <a:pt x="257" y="224"/>
                    <a:pt x="256" y="224"/>
                  </a:cubicBezTo>
                  <a:lnTo>
                    <a:pt x="116" y="224"/>
                  </a:lnTo>
                  <a:close/>
                  <a:moveTo>
                    <a:pt x="360" y="0"/>
                  </a:moveTo>
                  <a:cubicBezTo>
                    <a:pt x="180" y="0"/>
                    <a:pt x="180" y="0"/>
                    <a:pt x="180" y="0"/>
                  </a:cubicBezTo>
                  <a:cubicBezTo>
                    <a:pt x="158" y="0"/>
                    <a:pt x="140" y="18"/>
                    <a:pt x="140" y="40"/>
                  </a:cubicBezTo>
                  <a:cubicBezTo>
                    <a:pt x="140" y="200"/>
                    <a:pt x="140" y="200"/>
                    <a:pt x="140" y="200"/>
                  </a:cubicBezTo>
                  <a:cubicBezTo>
                    <a:pt x="280" y="200"/>
                    <a:pt x="280" y="200"/>
                    <a:pt x="280" y="200"/>
                  </a:cubicBezTo>
                  <a:cubicBezTo>
                    <a:pt x="340" y="260"/>
                    <a:pt x="340" y="260"/>
                    <a:pt x="340" y="260"/>
                  </a:cubicBezTo>
                  <a:cubicBezTo>
                    <a:pt x="340" y="200"/>
                    <a:pt x="340" y="200"/>
                    <a:pt x="340" y="200"/>
                  </a:cubicBezTo>
                  <a:cubicBezTo>
                    <a:pt x="360" y="200"/>
                    <a:pt x="360" y="200"/>
                    <a:pt x="360" y="200"/>
                  </a:cubicBezTo>
                  <a:cubicBezTo>
                    <a:pt x="382" y="200"/>
                    <a:pt x="400" y="182"/>
                    <a:pt x="400" y="160"/>
                  </a:cubicBezTo>
                  <a:cubicBezTo>
                    <a:pt x="400" y="40"/>
                    <a:pt x="400" y="40"/>
                    <a:pt x="400" y="40"/>
                  </a:cubicBezTo>
                  <a:cubicBezTo>
                    <a:pt x="400" y="18"/>
                    <a:pt x="382" y="0"/>
                    <a:pt x="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千图PPT彼岸天：ID 8661124库_组合 68"/>
          <p:cNvGrpSpPr/>
          <p:nvPr>
            <p:custDataLst>
              <p:tags r:id="rId1"/>
            </p:custDataLst>
          </p:nvPr>
        </p:nvGrpSpPr>
        <p:grpSpPr>
          <a:xfrm>
            <a:off x="1750940" y="1822339"/>
            <a:ext cx="8995305" cy="3280666"/>
            <a:chOff x="1750940" y="1822339"/>
            <a:chExt cx="8995305" cy="3280666"/>
          </a:xfrm>
        </p:grpSpPr>
        <p:sp>
          <p:nvSpPr>
            <p:cNvPr id="4" name="Oval 13"/>
            <p:cNvSpPr/>
            <p:nvPr/>
          </p:nvSpPr>
          <p:spPr>
            <a:xfrm>
              <a:off x="2063621" y="2360812"/>
              <a:ext cx="1338458" cy="1338460"/>
            </a:xfrm>
            <a:prstGeom prst="ellipse">
              <a:avLst/>
            </a:prstGeom>
            <a:solidFill>
              <a:schemeClr val="accent1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" name="Group 14"/>
            <p:cNvGrpSpPr/>
            <p:nvPr/>
          </p:nvGrpSpPr>
          <p:grpSpPr>
            <a:xfrm>
              <a:off x="2247042" y="3016113"/>
              <a:ext cx="971615" cy="442509"/>
              <a:chOff x="1290570" y="3143837"/>
              <a:chExt cx="1090252" cy="496539"/>
            </a:xfrm>
          </p:grpSpPr>
          <p:sp>
            <p:nvSpPr>
              <p:cNvPr id="65" name="TextBox 15"/>
              <p:cNvSpPr txBox="1"/>
              <p:nvPr/>
            </p:nvSpPr>
            <p:spPr bwMode="auto">
              <a:xfrm>
                <a:off x="1290570" y="3143837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TextBox 16"/>
              <p:cNvSpPr txBox="1"/>
              <p:nvPr/>
            </p:nvSpPr>
            <p:spPr bwMode="auto">
              <a:xfrm>
                <a:off x="1580278" y="3336465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2014</a:t>
                </a:r>
              </a:p>
            </p:txBody>
          </p:sp>
        </p:grpSp>
        <p:sp>
          <p:nvSpPr>
            <p:cNvPr id="6" name="Oval 18"/>
            <p:cNvSpPr/>
            <p:nvPr/>
          </p:nvSpPr>
          <p:spPr>
            <a:xfrm>
              <a:off x="3501863" y="2628607"/>
              <a:ext cx="1701592" cy="1701592"/>
            </a:xfrm>
            <a:prstGeom prst="ellipse">
              <a:avLst/>
            </a:prstGeom>
            <a:solidFill>
              <a:schemeClr val="accent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19"/>
            <p:cNvGrpSpPr/>
            <p:nvPr/>
          </p:nvGrpSpPr>
          <p:grpSpPr>
            <a:xfrm>
              <a:off x="3866852" y="3410500"/>
              <a:ext cx="971615" cy="512128"/>
              <a:chOff x="1290570" y="3125814"/>
              <a:chExt cx="1090252" cy="574659"/>
            </a:xfrm>
          </p:grpSpPr>
          <p:sp>
            <p:nvSpPr>
              <p:cNvPr id="63" name="TextBox 20"/>
              <p:cNvSpPr txBox="1"/>
              <p:nvPr/>
            </p:nvSpPr>
            <p:spPr bwMode="auto">
              <a:xfrm>
                <a:off x="1290570" y="3125814"/>
                <a:ext cx="1090252" cy="252612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TextBox 21"/>
              <p:cNvSpPr txBox="1"/>
              <p:nvPr/>
            </p:nvSpPr>
            <p:spPr bwMode="auto">
              <a:xfrm>
                <a:off x="1547901" y="3358572"/>
                <a:ext cx="575590" cy="34190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800" b="1">
                    <a:solidFill>
                      <a:schemeClr val="bg1"/>
                    </a:solidFill>
                  </a:rPr>
                  <a:t>2015</a:t>
                </a:r>
              </a:p>
            </p:txBody>
          </p:sp>
        </p:grpSp>
        <p:sp>
          <p:nvSpPr>
            <p:cNvPr id="8" name="Oval 23"/>
            <p:cNvSpPr/>
            <p:nvPr/>
          </p:nvSpPr>
          <p:spPr>
            <a:xfrm>
              <a:off x="5303239" y="2324796"/>
              <a:ext cx="1410490" cy="1410488"/>
            </a:xfrm>
            <a:prstGeom prst="ellipse">
              <a:avLst/>
            </a:pr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24"/>
            <p:cNvGrpSpPr/>
            <p:nvPr/>
          </p:nvGrpSpPr>
          <p:grpSpPr>
            <a:xfrm>
              <a:off x="5522676" y="2995499"/>
              <a:ext cx="971615" cy="442512"/>
              <a:chOff x="1290570" y="3143836"/>
              <a:chExt cx="1090252" cy="496542"/>
            </a:xfrm>
          </p:grpSpPr>
          <p:sp>
            <p:nvSpPr>
              <p:cNvPr id="61" name="TextBox 25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TextBox 26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2016</a:t>
                </a:r>
              </a:p>
            </p:txBody>
          </p:sp>
        </p:grpSp>
        <p:sp>
          <p:nvSpPr>
            <p:cNvPr id="10" name="Oval 28"/>
            <p:cNvSpPr/>
            <p:nvPr/>
          </p:nvSpPr>
          <p:spPr>
            <a:xfrm>
              <a:off x="6813513" y="2825639"/>
              <a:ext cx="1362469" cy="1362469"/>
            </a:xfrm>
            <a:prstGeom prst="ellipse">
              <a:avLst/>
            </a:prstGeom>
            <a:solidFill>
              <a:schemeClr val="accent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29"/>
            <p:cNvGrpSpPr/>
            <p:nvPr/>
          </p:nvGrpSpPr>
          <p:grpSpPr>
            <a:xfrm>
              <a:off x="7008939" y="3472332"/>
              <a:ext cx="971615" cy="442512"/>
              <a:chOff x="1290570" y="3143836"/>
              <a:chExt cx="1090252" cy="496542"/>
            </a:xfrm>
          </p:grpSpPr>
          <p:sp>
            <p:nvSpPr>
              <p:cNvPr id="59" name="TextBox 30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TextBox 31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2017</a:t>
                </a:r>
              </a:p>
            </p:txBody>
          </p:sp>
        </p:grpSp>
        <p:sp>
          <p:nvSpPr>
            <p:cNvPr id="12" name="Oval 33"/>
            <p:cNvSpPr/>
            <p:nvPr/>
          </p:nvSpPr>
          <p:spPr>
            <a:xfrm>
              <a:off x="8275766" y="2187371"/>
              <a:ext cx="1544250" cy="1544250"/>
            </a:xfrm>
            <a:prstGeom prst="ellipse">
              <a:avLst/>
            </a:prstGeom>
            <a:solidFill>
              <a:schemeClr val="accent5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Group 34"/>
            <p:cNvGrpSpPr/>
            <p:nvPr/>
          </p:nvGrpSpPr>
          <p:grpSpPr>
            <a:xfrm>
              <a:off x="8564231" y="2924955"/>
              <a:ext cx="971615" cy="442512"/>
              <a:chOff x="1290570" y="3143836"/>
              <a:chExt cx="1090252" cy="496542"/>
            </a:xfrm>
          </p:grpSpPr>
          <p:sp>
            <p:nvSpPr>
              <p:cNvPr id="57" name="TextBox 35"/>
              <p:cNvSpPr txBox="1"/>
              <p:nvPr/>
            </p:nvSpPr>
            <p:spPr bwMode="auto">
              <a:xfrm>
                <a:off x="1290570" y="3143836"/>
                <a:ext cx="1090252" cy="216566"/>
              </a:xfrm>
              <a:prstGeom prst="rect">
                <a:avLst/>
              </a:prstGeom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TextBox 36"/>
              <p:cNvSpPr txBox="1"/>
              <p:nvPr/>
            </p:nvSpPr>
            <p:spPr bwMode="auto">
              <a:xfrm>
                <a:off x="1580278" y="3336467"/>
                <a:ext cx="510837" cy="303911"/>
              </a:xfrm>
              <a:prstGeom prst="rect">
                <a:avLst/>
              </a:prstGeom>
            </p:spPr>
            <p:txBody>
              <a:bodyPr wrap="none" lIns="0" tIns="0" rIns="0" bIns="0" anchor="ctr">
                <a:normAutofit/>
                <a:scene3d>
                  <a:camera prst="orthographicFront"/>
                  <a:lightRig rig="threePt" dir="t"/>
                </a:scene3d>
              </a:bodyPr>
              <a:lstStyle/>
              <a:p>
                <a:pPr marL="0" indent="0" algn="ctr">
                  <a:spcBef>
                    <a:spcPct val="0"/>
                  </a:spcBef>
                  <a:defRPr/>
                </a:pPr>
                <a:r>
                  <a:rPr kumimoji="1" lang="en-US" sz="1600" b="1">
                    <a:solidFill>
                      <a:schemeClr val="bg1"/>
                    </a:solidFill>
                  </a:rPr>
                  <a:t>2018</a:t>
                </a:r>
              </a:p>
            </p:txBody>
          </p:sp>
        </p:grpSp>
        <p:cxnSp>
          <p:nvCxnSpPr>
            <p:cNvPr id="14" name="Straight Connector 3"/>
            <p:cNvCxnSpPr/>
            <p:nvPr/>
          </p:nvCxnSpPr>
          <p:spPr>
            <a:xfrm>
              <a:off x="2882674" y="4241124"/>
              <a:ext cx="1619809" cy="86188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4"/>
            <p:cNvCxnSpPr/>
            <p:nvPr/>
          </p:nvCxnSpPr>
          <p:spPr>
            <a:xfrm flipV="1">
              <a:off x="4523883" y="4110752"/>
              <a:ext cx="1557152" cy="98819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"/>
            <p:cNvCxnSpPr/>
            <p:nvPr/>
          </p:nvCxnSpPr>
          <p:spPr>
            <a:xfrm>
              <a:off x="6115912" y="4158565"/>
              <a:ext cx="1440671" cy="728311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6"/>
            <p:cNvCxnSpPr/>
            <p:nvPr/>
          </p:nvCxnSpPr>
          <p:spPr>
            <a:xfrm flipV="1">
              <a:off x="7588279" y="4231933"/>
              <a:ext cx="1480625" cy="639006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7"/>
            <p:cNvSpPr/>
            <p:nvPr/>
          </p:nvSpPr>
          <p:spPr>
            <a:xfrm>
              <a:off x="2765917" y="4105816"/>
              <a:ext cx="177424" cy="17742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9"/>
            <p:cNvSpPr/>
            <p:nvPr/>
          </p:nvSpPr>
          <p:spPr>
            <a:xfrm>
              <a:off x="5994060" y="4052232"/>
              <a:ext cx="177424" cy="17742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Oval 11"/>
            <p:cNvSpPr/>
            <p:nvPr/>
          </p:nvSpPr>
          <p:spPr>
            <a:xfrm>
              <a:off x="9000841" y="4117726"/>
              <a:ext cx="177424" cy="17742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8" name="Group 80"/>
            <p:cNvGrpSpPr/>
            <p:nvPr/>
          </p:nvGrpSpPr>
          <p:grpSpPr>
            <a:xfrm>
              <a:off x="9919799" y="1822339"/>
              <a:ext cx="826446" cy="682139"/>
              <a:chOff x="9919792" y="1342351"/>
              <a:chExt cx="826453" cy="682144"/>
            </a:xfrm>
          </p:grpSpPr>
          <p:sp>
            <p:nvSpPr>
              <p:cNvPr id="46" name="Freeform: Shape 66"/>
              <p:cNvSpPr/>
              <p:nvPr/>
            </p:nvSpPr>
            <p:spPr bwMode="auto">
              <a:xfrm rot="21388595" flipH="1">
                <a:off x="10337397" y="1343465"/>
                <a:ext cx="407145" cy="299194"/>
              </a:xfrm>
              <a:custGeom>
                <a:avLst/>
                <a:gdLst>
                  <a:gd name="T0" fmla="*/ 737 w 743"/>
                  <a:gd name="T1" fmla="*/ 364 h 546"/>
                  <a:gd name="T2" fmla="*/ 743 w 743"/>
                  <a:gd name="T3" fmla="*/ 546 h 546"/>
                  <a:gd name="T4" fmla="*/ 0 w 743"/>
                  <a:gd name="T5" fmla="*/ 0 h 546"/>
                  <a:gd name="T6" fmla="*/ 737 w 743"/>
                  <a:gd name="T7" fmla="*/ 364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3" h="546">
                    <a:moveTo>
                      <a:pt x="737" y="364"/>
                    </a:moveTo>
                    <a:lnTo>
                      <a:pt x="743" y="546"/>
                    </a:lnTo>
                    <a:lnTo>
                      <a:pt x="0" y="0"/>
                    </a:lnTo>
                    <a:lnTo>
                      <a:pt x="737" y="364"/>
                    </a:lnTo>
                    <a:close/>
                  </a:path>
                </a:pathLst>
              </a:cu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67"/>
              <p:cNvSpPr/>
              <p:nvPr/>
            </p:nvSpPr>
            <p:spPr bwMode="auto">
              <a:xfrm rot="21388595" flipH="1">
                <a:off x="10226484" y="1346877"/>
                <a:ext cx="515096" cy="199463"/>
              </a:xfrm>
              <a:custGeom>
                <a:avLst/>
                <a:gdLst>
                  <a:gd name="T0" fmla="*/ 940 w 940"/>
                  <a:gd name="T1" fmla="*/ 225 h 364"/>
                  <a:gd name="T2" fmla="*/ 737 w 940"/>
                  <a:gd name="T3" fmla="*/ 364 h 364"/>
                  <a:gd name="T4" fmla="*/ 0 w 940"/>
                  <a:gd name="T5" fmla="*/ 0 h 364"/>
                  <a:gd name="T6" fmla="*/ 940 w 940"/>
                  <a:gd name="T7" fmla="*/ 225 h 3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0" h="364">
                    <a:moveTo>
                      <a:pt x="940" y="225"/>
                    </a:moveTo>
                    <a:lnTo>
                      <a:pt x="737" y="364"/>
                    </a:lnTo>
                    <a:lnTo>
                      <a:pt x="0" y="0"/>
                    </a:lnTo>
                    <a:lnTo>
                      <a:pt x="940" y="225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68"/>
              <p:cNvSpPr/>
              <p:nvPr/>
            </p:nvSpPr>
            <p:spPr bwMode="auto">
              <a:xfrm rot="21388595" flipH="1">
                <a:off x="10337397" y="1343465"/>
                <a:ext cx="407145" cy="299194"/>
              </a:xfrm>
              <a:custGeom>
                <a:avLst/>
                <a:gdLst>
                  <a:gd name="T0" fmla="*/ 743 w 743"/>
                  <a:gd name="T1" fmla="*/ 546 h 546"/>
                  <a:gd name="T2" fmla="*/ 680 w 743"/>
                  <a:gd name="T3" fmla="*/ 406 h 546"/>
                  <a:gd name="T4" fmla="*/ 0 w 743"/>
                  <a:gd name="T5" fmla="*/ 0 h 546"/>
                  <a:gd name="T6" fmla="*/ 743 w 743"/>
                  <a:gd name="T7" fmla="*/ 546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3" h="546">
                    <a:moveTo>
                      <a:pt x="743" y="546"/>
                    </a:moveTo>
                    <a:lnTo>
                      <a:pt x="680" y="406"/>
                    </a:lnTo>
                    <a:lnTo>
                      <a:pt x="0" y="0"/>
                    </a:lnTo>
                    <a:lnTo>
                      <a:pt x="743" y="54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69"/>
              <p:cNvSpPr/>
              <p:nvPr/>
            </p:nvSpPr>
            <p:spPr bwMode="auto">
              <a:xfrm rot="21388595" flipH="1">
                <a:off x="10373622" y="1342351"/>
                <a:ext cx="372623" cy="355636"/>
              </a:xfrm>
              <a:custGeom>
                <a:avLst/>
                <a:gdLst>
                  <a:gd name="T0" fmla="*/ 680 w 680"/>
                  <a:gd name="T1" fmla="*/ 406 h 649"/>
                  <a:gd name="T2" fmla="*/ 486 w 680"/>
                  <a:gd name="T3" fmla="*/ 649 h 649"/>
                  <a:gd name="T4" fmla="*/ 0 w 680"/>
                  <a:gd name="T5" fmla="*/ 0 h 649"/>
                  <a:gd name="T6" fmla="*/ 680 w 680"/>
                  <a:gd name="T7" fmla="*/ 406 h 6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0" h="649">
                    <a:moveTo>
                      <a:pt x="680" y="406"/>
                    </a:moveTo>
                    <a:lnTo>
                      <a:pt x="486" y="649"/>
                    </a:lnTo>
                    <a:lnTo>
                      <a:pt x="0" y="0"/>
                    </a:lnTo>
                    <a:lnTo>
                      <a:pt x="680" y="406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50" name="Group 59"/>
              <p:cNvGrpSpPr/>
              <p:nvPr/>
            </p:nvGrpSpPr>
            <p:grpSpPr>
              <a:xfrm>
                <a:off x="10020135" y="1466565"/>
                <a:ext cx="435529" cy="527360"/>
                <a:chOff x="4922837" y="2636218"/>
                <a:chExt cx="712787" cy="863086"/>
              </a:xfrm>
              <a:solidFill>
                <a:schemeClr val="bg1">
                  <a:lumMod val="75000"/>
                </a:schemeClr>
              </a:solidFill>
            </p:grpSpPr>
            <p:sp>
              <p:nvSpPr>
                <p:cNvPr id="52" name="Freeform: Shape 61"/>
                <p:cNvSpPr/>
                <p:nvPr/>
              </p:nvSpPr>
              <p:spPr bwMode="auto">
                <a:xfrm>
                  <a:off x="5510211" y="3243717"/>
                  <a:ext cx="41275" cy="42863"/>
                </a:xfrm>
                <a:custGeom>
                  <a:avLst/>
                  <a:gdLst>
                    <a:gd name="T0" fmla="*/ 19 w 26"/>
                    <a:gd name="T1" fmla="*/ 25 h 27"/>
                    <a:gd name="T2" fmla="*/ 19 w 26"/>
                    <a:gd name="T3" fmla="*/ 25 h 27"/>
                    <a:gd name="T4" fmla="*/ 14 w 26"/>
                    <a:gd name="T5" fmla="*/ 27 h 27"/>
                    <a:gd name="T6" fmla="*/ 9 w 26"/>
                    <a:gd name="T7" fmla="*/ 26 h 27"/>
                    <a:gd name="T8" fmla="*/ 4 w 26"/>
                    <a:gd name="T9" fmla="*/ 24 h 27"/>
                    <a:gd name="T10" fmla="*/ 1 w 26"/>
                    <a:gd name="T11" fmla="*/ 20 h 27"/>
                    <a:gd name="T12" fmla="*/ 1 w 26"/>
                    <a:gd name="T13" fmla="*/ 20 h 27"/>
                    <a:gd name="T14" fmla="*/ 0 w 26"/>
                    <a:gd name="T15" fmla="*/ 15 h 27"/>
                    <a:gd name="T16" fmla="*/ 0 w 26"/>
                    <a:gd name="T17" fmla="*/ 10 h 27"/>
                    <a:gd name="T18" fmla="*/ 3 w 26"/>
                    <a:gd name="T19" fmla="*/ 5 h 27"/>
                    <a:gd name="T20" fmla="*/ 7 w 26"/>
                    <a:gd name="T21" fmla="*/ 2 h 27"/>
                    <a:gd name="T22" fmla="*/ 7 w 26"/>
                    <a:gd name="T23" fmla="*/ 2 h 27"/>
                    <a:gd name="T24" fmla="*/ 12 w 26"/>
                    <a:gd name="T25" fmla="*/ 0 h 27"/>
                    <a:gd name="T26" fmla="*/ 17 w 26"/>
                    <a:gd name="T27" fmla="*/ 1 h 27"/>
                    <a:gd name="T28" fmla="*/ 21 w 26"/>
                    <a:gd name="T29" fmla="*/ 3 h 27"/>
                    <a:gd name="T30" fmla="*/ 25 w 26"/>
                    <a:gd name="T31" fmla="*/ 7 h 27"/>
                    <a:gd name="T32" fmla="*/ 25 w 26"/>
                    <a:gd name="T33" fmla="*/ 7 h 27"/>
                    <a:gd name="T34" fmla="*/ 26 w 26"/>
                    <a:gd name="T35" fmla="*/ 12 h 27"/>
                    <a:gd name="T36" fmla="*/ 25 w 26"/>
                    <a:gd name="T37" fmla="*/ 18 h 27"/>
                    <a:gd name="T38" fmla="*/ 23 w 26"/>
                    <a:gd name="T39" fmla="*/ 22 h 27"/>
                    <a:gd name="T40" fmla="*/ 19 w 26"/>
                    <a:gd name="T41" fmla="*/ 25 h 27"/>
                    <a:gd name="T42" fmla="*/ 19 w 26"/>
                    <a:gd name="T43" fmla="*/ 25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" h="27">
                      <a:moveTo>
                        <a:pt x="19" y="25"/>
                      </a:moveTo>
                      <a:lnTo>
                        <a:pt x="19" y="25"/>
                      </a:lnTo>
                      <a:lnTo>
                        <a:pt x="14" y="27"/>
                      </a:lnTo>
                      <a:lnTo>
                        <a:pt x="9" y="26"/>
                      </a:lnTo>
                      <a:lnTo>
                        <a:pt x="4" y="24"/>
                      </a:lnTo>
                      <a:lnTo>
                        <a:pt x="1" y="20"/>
                      </a:lnTo>
                      <a:lnTo>
                        <a:pt x="1" y="20"/>
                      </a:lnTo>
                      <a:lnTo>
                        <a:pt x="0" y="15"/>
                      </a:lnTo>
                      <a:lnTo>
                        <a:pt x="0" y="10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7" y="2"/>
                      </a:lnTo>
                      <a:lnTo>
                        <a:pt x="12" y="0"/>
                      </a:lnTo>
                      <a:lnTo>
                        <a:pt x="17" y="1"/>
                      </a:lnTo>
                      <a:lnTo>
                        <a:pt x="21" y="3"/>
                      </a:lnTo>
                      <a:lnTo>
                        <a:pt x="25" y="7"/>
                      </a:lnTo>
                      <a:lnTo>
                        <a:pt x="25" y="7"/>
                      </a:lnTo>
                      <a:lnTo>
                        <a:pt x="26" y="12"/>
                      </a:lnTo>
                      <a:lnTo>
                        <a:pt x="25" y="18"/>
                      </a:lnTo>
                      <a:lnTo>
                        <a:pt x="23" y="22"/>
                      </a:lnTo>
                      <a:lnTo>
                        <a:pt x="19" y="25"/>
                      </a:lnTo>
                      <a:lnTo>
                        <a:pt x="19" y="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3" name="Freeform: Shape 62"/>
                <p:cNvSpPr/>
                <p:nvPr/>
              </p:nvSpPr>
              <p:spPr bwMode="auto">
                <a:xfrm>
                  <a:off x="5332411" y="3410404"/>
                  <a:ext cx="92075" cy="88900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4" name="Freeform: Shape 63"/>
                <p:cNvSpPr/>
                <p:nvPr/>
              </p:nvSpPr>
              <p:spPr bwMode="auto">
                <a:xfrm>
                  <a:off x="5522911" y="3370717"/>
                  <a:ext cx="112713" cy="112713"/>
                </a:xfrm>
                <a:custGeom>
                  <a:avLst/>
                  <a:gdLst>
                    <a:gd name="T0" fmla="*/ 36 w 71"/>
                    <a:gd name="T1" fmla="*/ 0 h 71"/>
                    <a:gd name="T2" fmla="*/ 43 w 71"/>
                    <a:gd name="T3" fmla="*/ 29 h 71"/>
                    <a:gd name="T4" fmla="*/ 71 w 71"/>
                    <a:gd name="T5" fmla="*/ 36 h 71"/>
                    <a:gd name="T6" fmla="*/ 43 w 71"/>
                    <a:gd name="T7" fmla="*/ 43 h 71"/>
                    <a:gd name="T8" fmla="*/ 36 w 71"/>
                    <a:gd name="T9" fmla="*/ 71 h 71"/>
                    <a:gd name="T10" fmla="*/ 29 w 71"/>
                    <a:gd name="T11" fmla="*/ 43 h 71"/>
                    <a:gd name="T12" fmla="*/ 0 w 71"/>
                    <a:gd name="T13" fmla="*/ 36 h 71"/>
                    <a:gd name="T14" fmla="*/ 29 w 71"/>
                    <a:gd name="T15" fmla="*/ 29 h 71"/>
                    <a:gd name="T16" fmla="*/ 36 w 71"/>
                    <a:gd name="T17" fmla="*/ 0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36" y="0"/>
                      </a:moveTo>
                      <a:lnTo>
                        <a:pt x="43" y="29"/>
                      </a:lnTo>
                      <a:lnTo>
                        <a:pt x="71" y="36"/>
                      </a:lnTo>
                      <a:lnTo>
                        <a:pt x="43" y="43"/>
                      </a:lnTo>
                      <a:lnTo>
                        <a:pt x="36" y="71"/>
                      </a:lnTo>
                      <a:lnTo>
                        <a:pt x="29" y="43"/>
                      </a:lnTo>
                      <a:lnTo>
                        <a:pt x="0" y="36"/>
                      </a:lnTo>
                      <a:lnTo>
                        <a:pt x="29" y="29"/>
                      </a:lnTo>
                      <a:lnTo>
                        <a:pt x="3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64"/>
                <p:cNvSpPr/>
                <p:nvPr/>
              </p:nvSpPr>
              <p:spPr bwMode="auto">
                <a:xfrm>
                  <a:off x="4967287" y="2636218"/>
                  <a:ext cx="71812" cy="69336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6" name="Freeform: Shape 65"/>
                <p:cNvSpPr/>
                <p:nvPr/>
              </p:nvSpPr>
              <p:spPr bwMode="auto">
                <a:xfrm>
                  <a:off x="4922837" y="2818584"/>
                  <a:ext cx="47352" cy="45719"/>
                </a:xfrm>
                <a:custGeom>
                  <a:avLst/>
                  <a:gdLst>
                    <a:gd name="T0" fmla="*/ 42 w 58"/>
                    <a:gd name="T1" fmla="*/ 53 h 56"/>
                    <a:gd name="T2" fmla="*/ 42 w 58"/>
                    <a:gd name="T3" fmla="*/ 53 h 56"/>
                    <a:gd name="T4" fmla="*/ 37 w 58"/>
                    <a:gd name="T5" fmla="*/ 55 h 56"/>
                    <a:gd name="T6" fmla="*/ 31 w 58"/>
                    <a:gd name="T7" fmla="*/ 56 h 56"/>
                    <a:gd name="T8" fmla="*/ 26 w 58"/>
                    <a:gd name="T9" fmla="*/ 56 h 56"/>
                    <a:gd name="T10" fmla="*/ 21 w 58"/>
                    <a:gd name="T11" fmla="*/ 55 h 56"/>
                    <a:gd name="T12" fmla="*/ 15 w 58"/>
                    <a:gd name="T13" fmla="*/ 53 h 56"/>
                    <a:gd name="T14" fmla="*/ 10 w 58"/>
                    <a:gd name="T15" fmla="*/ 50 h 56"/>
                    <a:gd name="T16" fmla="*/ 6 w 58"/>
                    <a:gd name="T17" fmla="*/ 46 h 56"/>
                    <a:gd name="T18" fmla="*/ 3 w 58"/>
                    <a:gd name="T19" fmla="*/ 41 h 56"/>
                    <a:gd name="T20" fmla="*/ 3 w 58"/>
                    <a:gd name="T21" fmla="*/ 41 h 56"/>
                    <a:gd name="T22" fmla="*/ 1 w 58"/>
                    <a:gd name="T23" fmla="*/ 36 h 56"/>
                    <a:gd name="T24" fmla="*/ 0 w 58"/>
                    <a:gd name="T25" fmla="*/ 30 h 56"/>
                    <a:gd name="T26" fmla="*/ 0 w 58"/>
                    <a:gd name="T27" fmla="*/ 25 h 56"/>
                    <a:gd name="T28" fmla="*/ 1 w 58"/>
                    <a:gd name="T29" fmla="*/ 19 h 56"/>
                    <a:gd name="T30" fmla="*/ 3 w 58"/>
                    <a:gd name="T31" fmla="*/ 14 h 56"/>
                    <a:gd name="T32" fmla="*/ 6 w 58"/>
                    <a:gd name="T33" fmla="*/ 10 h 56"/>
                    <a:gd name="T34" fmla="*/ 10 w 58"/>
                    <a:gd name="T35" fmla="*/ 6 h 56"/>
                    <a:gd name="T36" fmla="*/ 15 w 58"/>
                    <a:gd name="T37" fmla="*/ 3 h 56"/>
                    <a:gd name="T38" fmla="*/ 15 w 58"/>
                    <a:gd name="T39" fmla="*/ 3 h 56"/>
                    <a:gd name="T40" fmla="*/ 22 w 58"/>
                    <a:gd name="T41" fmla="*/ 1 h 56"/>
                    <a:gd name="T42" fmla="*/ 27 w 58"/>
                    <a:gd name="T43" fmla="*/ 0 h 56"/>
                    <a:gd name="T44" fmla="*/ 32 w 58"/>
                    <a:gd name="T45" fmla="*/ 0 h 56"/>
                    <a:gd name="T46" fmla="*/ 38 w 58"/>
                    <a:gd name="T47" fmla="*/ 1 h 56"/>
                    <a:gd name="T48" fmla="*/ 43 w 58"/>
                    <a:gd name="T49" fmla="*/ 3 h 56"/>
                    <a:gd name="T50" fmla="*/ 47 w 58"/>
                    <a:gd name="T51" fmla="*/ 6 h 56"/>
                    <a:gd name="T52" fmla="*/ 51 w 58"/>
                    <a:gd name="T53" fmla="*/ 10 h 56"/>
                    <a:gd name="T54" fmla="*/ 54 w 58"/>
                    <a:gd name="T55" fmla="*/ 15 h 56"/>
                    <a:gd name="T56" fmla="*/ 54 w 58"/>
                    <a:gd name="T57" fmla="*/ 15 h 56"/>
                    <a:gd name="T58" fmla="*/ 57 w 58"/>
                    <a:gd name="T59" fmla="*/ 20 h 56"/>
                    <a:gd name="T60" fmla="*/ 58 w 58"/>
                    <a:gd name="T61" fmla="*/ 26 h 56"/>
                    <a:gd name="T62" fmla="*/ 57 w 58"/>
                    <a:gd name="T63" fmla="*/ 31 h 56"/>
                    <a:gd name="T64" fmla="*/ 56 w 58"/>
                    <a:gd name="T65" fmla="*/ 37 h 56"/>
                    <a:gd name="T66" fmla="*/ 54 w 58"/>
                    <a:gd name="T67" fmla="*/ 42 h 56"/>
                    <a:gd name="T68" fmla="*/ 51 w 58"/>
                    <a:gd name="T69" fmla="*/ 46 h 56"/>
                    <a:gd name="T70" fmla="*/ 47 w 58"/>
                    <a:gd name="T71" fmla="*/ 50 h 56"/>
                    <a:gd name="T72" fmla="*/ 42 w 58"/>
                    <a:gd name="T73" fmla="*/ 53 h 56"/>
                    <a:gd name="T74" fmla="*/ 42 w 58"/>
                    <a:gd name="T75" fmla="*/ 53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8" h="56">
                      <a:moveTo>
                        <a:pt x="42" y="53"/>
                      </a:moveTo>
                      <a:lnTo>
                        <a:pt x="42" y="53"/>
                      </a:lnTo>
                      <a:lnTo>
                        <a:pt x="37" y="55"/>
                      </a:lnTo>
                      <a:lnTo>
                        <a:pt x="31" y="56"/>
                      </a:lnTo>
                      <a:lnTo>
                        <a:pt x="26" y="56"/>
                      </a:lnTo>
                      <a:lnTo>
                        <a:pt x="21" y="55"/>
                      </a:lnTo>
                      <a:lnTo>
                        <a:pt x="15" y="53"/>
                      </a:lnTo>
                      <a:lnTo>
                        <a:pt x="10" y="50"/>
                      </a:lnTo>
                      <a:lnTo>
                        <a:pt x="6" y="46"/>
                      </a:lnTo>
                      <a:lnTo>
                        <a:pt x="3" y="41"/>
                      </a:lnTo>
                      <a:lnTo>
                        <a:pt x="3" y="41"/>
                      </a:lnTo>
                      <a:lnTo>
                        <a:pt x="1" y="36"/>
                      </a:lnTo>
                      <a:lnTo>
                        <a:pt x="0" y="30"/>
                      </a:lnTo>
                      <a:lnTo>
                        <a:pt x="0" y="25"/>
                      </a:lnTo>
                      <a:lnTo>
                        <a:pt x="1" y="19"/>
                      </a:lnTo>
                      <a:lnTo>
                        <a:pt x="3" y="14"/>
                      </a:lnTo>
                      <a:lnTo>
                        <a:pt x="6" y="10"/>
                      </a:lnTo>
                      <a:lnTo>
                        <a:pt x="10" y="6"/>
                      </a:lnTo>
                      <a:lnTo>
                        <a:pt x="15" y="3"/>
                      </a:lnTo>
                      <a:lnTo>
                        <a:pt x="15" y="3"/>
                      </a:lnTo>
                      <a:lnTo>
                        <a:pt x="22" y="1"/>
                      </a:lnTo>
                      <a:lnTo>
                        <a:pt x="27" y="0"/>
                      </a:lnTo>
                      <a:lnTo>
                        <a:pt x="32" y="0"/>
                      </a:lnTo>
                      <a:lnTo>
                        <a:pt x="38" y="1"/>
                      </a:lnTo>
                      <a:lnTo>
                        <a:pt x="43" y="3"/>
                      </a:lnTo>
                      <a:lnTo>
                        <a:pt x="47" y="6"/>
                      </a:lnTo>
                      <a:lnTo>
                        <a:pt x="51" y="10"/>
                      </a:lnTo>
                      <a:lnTo>
                        <a:pt x="54" y="15"/>
                      </a:lnTo>
                      <a:lnTo>
                        <a:pt x="54" y="15"/>
                      </a:lnTo>
                      <a:lnTo>
                        <a:pt x="57" y="20"/>
                      </a:lnTo>
                      <a:lnTo>
                        <a:pt x="58" y="26"/>
                      </a:lnTo>
                      <a:lnTo>
                        <a:pt x="57" y="31"/>
                      </a:lnTo>
                      <a:lnTo>
                        <a:pt x="56" y="37"/>
                      </a:lnTo>
                      <a:lnTo>
                        <a:pt x="54" y="42"/>
                      </a:lnTo>
                      <a:lnTo>
                        <a:pt x="51" y="46"/>
                      </a:lnTo>
                      <a:lnTo>
                        <a:pt x="47" y="50"/>
                      </a:lnTo>
                      <a:lnTo>
                        <a:pt x="42" y="53"/>
                      </a:lnTo>
                      <a:lnTo>
                        <a:pt x="42" y="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51" name="Freeform: Shape 60"/>
              <p:cNvSpPr/>
              <p:nvPr/>
            </p:nvSpPr>
            <p:spPr bwMode="auto">
              <a:xfrm rot="1126275">
                <a:off x="9919792" y="1576666"/>
                <a:ext cx="354213" cy="447829"/>
              </a:xfrm>
              <a:custGeom>
                <a:avLst/>
                <a:gdLst>
                  <a:gd name="T0" fmla="*/ 61 w 420"/>
                  <a:gd name="T1" fmla="*/ 499 h 531"/>
                  <a:gd name="T2" fmla="*/ 81 w 420"/>
                  <a:gd name="T3" fmla="*/ 514 h 531"/>
                  <a:gd name="T4" fmla="*/ 84 w 420"/>
                  <a:gd name="T5" fmla="*/ 461 h 531"/>
                  <a:gd name="T6" fmla="*/ 124 w 420"/>
                  <a:gd name="T7" fmla="*/ 432 h 531"/>
                  <a:gd name="T8" fmla="*/ 107 w 420"/>
                  <a:gd name="T9" fmla="*/ 473 h 531"/>
                  <a:gd name="T10" fmla="*/ 113 w 420"/>
                  <a:gd name="T11" fmla="*/ 381 h 531"/>
                  <a:gd name="T12" fmla="*/ 138 w 420"/>
                  <a:gd name="T13" fmla="*/ 387 h 531"/>
                  <a:gd name="T14" fmla="*/ 121 w 420"/>
                  <a:gd name="T15" fmla="*/ 337 h 531"/>
                  <a:gd name="T16" fmla="*/ 107 w 420"/>
                  <a:gd name="T17" fmla="*/ 312 h 531"/>
                  <a:gd name="T18" fmla="*/ 98 w 420"/>
                  <a:gd name="T19" fmla="*/ 282 h 531"/>
                  <a:gd name="T20" fmla="*/ 136 w 420"/>
                  <a:gd name="T21" fmla="*/ 296 h 531"/>
                  <a:gd name="T22" fmla="*/ 148 w 420"/>
                  <a:gd name="T23" fmla="*/ 320 h 531"/>
                  <a:gd name="T24" fmla="*/ 180 w 420"/>
                  <a:gd name="T25" fmla="*/ 324 h 531"/>
                  <a:gd name="T26" fmla="*/ 180 w 420"/>
                  <a:gd name="T27" fmla="*/ 299 h 531"/>
                  <a:gd name="T28" fmla="*/ 180 w 420"/>
                  <a:gd name="T29" fmla="*/ 324 h 531"/>
                  <a:gd name="T30" fmla="*/ 222 w 420"/>
                  <a:gd name="T31" fmla="*/ 294 h 531"/>
                  <a:gd name="T32" fmla="*/ 271 w 420"/>
                  <a:gd name="T33" fmla="*/ 303 h 531"/>
                  <a:gd name="T34" fmla="*/ 228 w 420"/>
                  <a:gd name="T35" fmla="*/ 319 h 531"/>
                  <a:gd name="T36" fmla="*/ 54 w 420"/>
                  <a:gd name="T37" fmla="*/ 288 h 531"/>
                  <a:gd name="T38" fmla="*/ 45 w 420"/>
                  <a:gd name="T39" fmla="*/ 249 h 531"/>
                  <a:gd name="T40" fmla="*/ 67 w 420"/>
                  <a:gd name="T41" fmla="*/ 267 h 531"/>
                  <a:gd name="T42" fmla="*/ 279 w 420"/>
                  <a:gd name="T43" fmla="*/ 268 h 531"/>
                  <a:gd name="T44" fmla="*/ 301 w 420"/>
                  <a:gd name="T45" fmla="*/ 249 h 531"/>
                  <a:gd name="T46" fmla="*/ 319 w 420"/>
                  <a:gd name="T47" fmla="*/ 266 h 531"/>
                  <a:gd name="T48" fmla="*/ 294 w 420"/>
                  <a:gd name="T49" fmla="*/ 289 h 531"/>
                  <a:gd name="T50" fmla="*/ 113 w 420"/>
                  <a:gd name="T51" fmla="*/ 234 h 531"/>
                  <a:gd name="T52" fmla="*/ 143 w 420"/>
                  <a:gd name="T53" fmla="*/ 246 h 531"/>
                  <a:gd name="T54" fmla="*/ 10 w 420"/>
                  <a:gd name="T55" fmla="*/ 244 h 531"/>
                  <a:gd name="T56" fmla="*/ 0 w 420"/>
                  <a:gd name="T57" fmla="*/ 208 h 531"/>
                  <a:gd name="T58" fmla="*/ 26 w 420"/>
                  <a:gd name="T59" fmla="*/ 200 h 531"/>
                  <a:gd name="T60" fmla="*/ 26 w 420"/>
                  <a:gd name="T61" fmla="*/ 214 h 531"/>
                  <a:gd name="T62" fmla="*/ 10 w 420"/>
                  <a:gd name="T63" fmla="*/ 244 h 531"/>
                  <a:gd name="T64" fmla="*/ 324 w 420"/>
                  <a:gd name="T65" fmla="*/ 214 h 531"/>
                  <a:gd name="T66" fmla="*/ 359 w 420"/>
                  <a:gd name="T67" fmla="*/ 193 h 531"/>
                  <a:gd name="T68" fmla="*/ 347 w 420"/>
                  <a:gd name="T69" fmla="*/ 225 h 531"/>
                  <a:gd name="T70" fmla="*/ 104 w 420"/>
                  <a:gd name="T71" fmla="*/ 213 h 531"/>
                  <a:gd name="T72" fmla="*/ 84 w 420"/>
                  <a:gd name="T73" fmla="*/ 190 h 531"/>
                  <a:gd name="T74" fmla="*/ 101 w 420"/>
                  <a:gd name="T75" fmla="*/ 171 h 531"/>
                  <a:gd name="T76" fmla="*/ 121 w 420"/>
                  <a:gd name="T77" fmla="*/ 193 h 531"/>
                  <a:gd name="T78" fmla="*/ 16 w 420"/>
                  <a:gd name="T79" fmla="*/ 167 h 531"/>
                  <a:gd name="T80" fmla="*/ 33 w 420"/>
                  <a:gd name="T81" fmla="*/ 155 h 531"/>
                  <a:gd name="T82" fmla="*/ 59 w 420"/>
                  <a:gd name="T83" fmla="*/ 151 h 531"/>
                  <a:gd name="T84" fmla="*/ 53 w 420"/>
                  <a:gd name="T85" fmla="*/ 176 h 531"/>
                  <a:gd name="T86" fmla="*/ 34 w 420"/>
                  <a:gd name="T87" fmla="*/ 184 h 531"/>
                  <a:gd name="T88" fmla="*/ 340 w 420"/>
                  <a:gd name="T89" fmla="*/ 146 h 531"/>
                  <a:gd name="T90" fmla="*/ 365 w 420"/>
                  <a:gd name="T91" fmla="*/ 128 h 531"/>
                  <a:gd name="T92" fmla="*/ 364 w 420"/>
                  <a:gd name="T93" fmla="*/ 166 h 531"/>
                  <a:gd name="T94" fmla="*/ 343 w 420"/>
                  <a:gd name="T95" fmla="*/ 84 h 531"/>
                  <a:gd name="T96" fmla="*/ 375 w 420"/>
                  <a:gd name="T97" fmla="*/ 62 h 531"/>
                  <a:gd name="T98" fmla="*/ 368 w 420"/>
                  <a:gd name="T99" fmla="*/ 88 h 531"/>
                  <a:gd name="T100" fmla="*/ 368 w 420"/>
                  <a:gd name="T101" fmla="*/ 27 h 531"/>
                  <a:gd name="T102" fmla="*/ 386 w 420"/>
                  <a:gd name="T103" fmla="*/ 12 h 531"/>
                  <a:gd name="T104" fmla="*/ 420 w 420"/>
                  <a:gd name="T105" fmla="*/ 16 h 531"/>
                  <a:gd name="T106" fmla="*/ 394 w 420"/>
                  <a:gd name="T107" fmla="*/ 38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20" h="531">
                    <a:moveTo>
                      <a:pt x="68" y="531"/>
                    </a:moveTo>
                    <a:lnTo>
                      <a:pt x="49" y="515"/>
                    </a:lnTo>
                    <a:lnTo>
                      <a:pt x="49" y="515"/>
                    </a:lnTo>
                    <a:lnTo>
                      <a:pt x="61" y="499"/>
                    </a:lnTo>
                    <a:lnTo>
                      <a:pt x="72" y="482"/>
                    </a:lnTo>
                    <a:lnTo>
                      <a:pt x="94" y="495"/>
                    </a:lnTo>
                    <a:lnTo>
                      <a:pt x="94" y="495"/>
                    </a:lnTo>
                    <a:lnTo>
                      <a:pt x="81" y="514"/>
                    </a:lnTo>
                    <a:lnTo>
                      <a:pt x="68" y="531"/>
                    </a:lnTo>
                    <a:lnTo>
                      <a:pt x="68" y="531"/>
                    </a:lnTo>
                    <a:close/>
                    <a:moveTo>
                      <a:pt x="107" y="473"/>
                    </a:moveTo>
                    <a:lnTo>
                      <a:pt x="84" y="461"/>
                    </a:lnTo>
                    <a:lnTo>
                      <a:pt x="84" y="461"/>
                    </a:lnTo>
                    <a:lnTo>
                      <a:pt x="93" y="443"/>
                    </a:lnTo>
                    <a:lnTo>
                      <a:pt x="100" y="424"/>
                    </a:lnTo>
                    <a:lnTo>
                      <a:pt x="124" y="432"/>
                    </a:lnTo>
                    <a:lnTo>
                      <a:pt x="124" y="432"/>
                    </a:lnTo>
                    <a:lnTo>
                      <a:pt x="116" y="453"/>
                    </a:lnTo>
                    <a:lnTo>
                      <a:pt x="107" y="473"/>
                    </a:lnTo>
                    <a:lnTo>
                      <a:pt x="107" y="473"/>
                    </a:lnTo>
                    <a:close/>
                    <a:moveTo>
                      <a:pt x="132" y="408"/>
                    </a:moveTo>
                    <a:lnTo>
                      <a:pt x="108" y="400"/>
                    </a:lnTo>
                    <a:lnTo>
                      <a:pt x="108" y="400"/>
                    </a:lnTo>
                    <a:lnTo>
                      <a:pt x="113" y="381"/>
                    </a:lnTo>
                    <a:lnTo>
                      <a:pt x="117" y="361"/>
                    </a:lnTo>
                    <a:lnTo>
                      <a:pt x="142" y="365"/>
                    </a:lnTo>
                    <a:lnTo>
                      <a:pt x="142" y="365"/>
                    </a:lnTo>
                    <a:lnTo>
                      <a:pt x="138" y="387"/>
                    </a:lnTo>
                    <a:lnTo>
                      <a:pt x="132" y="408"/>
                    </a:lnTo>
                    <a:lnTo>
                      <a:pt x="132" y="408"/>
                    </a:lnTo>
                    <a:close/>
                    <a:moveTo>
                      <a:pt x="146" y="339"/>
                    </a:moveTo>
                    <a:lnTo>
                      <a:pt x="121" y="337"/>
                    </a:lnTo>
                    <a:lnTo>
                      <a:pt x="121" y="337"/>
                    </a:lnTo>
                    <a:lnTo>
                      <a:pt x="122" y="317"/>
                    </a:lnTo>
                    <a:lnTo>
                      <a:pt x="122" y="317"/>
                    </a:lnTo>
                    <a:lnTo>
                      <a:pt x="107" y="312"/>
                    </a:lnTo>
                    <a:lnTo>
                      <a:pt x="107" y="312"/>
                    </a:lnTo>
                    <a:lnTo>
                      <a:pt x="88" y="306"/>
                    </a:lnTo>
                    <a:lnTo>
                      <a:pt x="98" y="282"/>
                    </a:lnTo>
                    <a:lnTo>
                      <a:pt x="98" y="282"/>
                    </a:lnTo>
                    <a:lnTo>
                      <a:pt x="114" y="288"/>
                    </a:lnTo>
                    <a:lnTo>
                      <a:pt x="114" y="288"/>
                    </a:lnTo>
                    <a:lnTo>
                      <a:pt x="136" y="294"/>
                    </a:lnTo>
                    <a:lnTo>
                      <a:pt x="136" y="296"/>
                    </a:lnTo>
                    <a:lnTo>
                      <a:pt x="148" y="296"/>
                    </a:lnTo>
                    <a:lnTo>
                      <a:pt x="148" y="301"/>
                    </a:lnTo>
                    <a:lnTo>
                      <a:pt x="148" y="301"/>
                    </a:lnTo>
                    <a:lnTo>
                      <a:pt x="148" y="320"/>
                    </a:lnTo>
                    <a:lnTo>
                      <a:pt x="146" y="339"/>
                    </a:lnTo>
                    <a:lnTo>
                      <a:pt x="146" y="339"/>
                    </a:lnTo>
                    <a:close/>
                    <a:moveTo>
                      <a:pt x="180" y="324"/>
                    </a:moveTo>
                    <a:lnTo>
                      <a:pt x="180" y="324"/>
                    </a:lnTo>
                    <a:lnTo>
                      <a:pt x="157" y="323"/>
                    </a:lnTo>
                    <a:lnTo>
                      <a:pt x="160" y="298"/>
                    </a:lnTo>
                    <a:lnTo>
                      <a:pt x="160" y="298"/>
                    </a:lnTo>
                    <a:lnTo>
                      <a:pt x="180" y="299"/>
                    </a:lnTo>
                    <a:lnTo>
                      <a:pt x="199" y="298"/>
                    </a:lnTo>
                    <a:lnTo>
                      <a:pt x="202" y="323"/>
                    </a:lnTo>
                    <a:lnTo>
                      <a:pt x="202" y="323"/>
                    </a:lnTo>
                    <a:lnTo>
                      <a:pt x="180" y="324"/>
                    </a:lnTo>
                    <a:lnTo>
                      <a:pt x="180" y="324"/>
                    </a:lnTo>
                    <a:close/>
                    <a:moveTo>
                      <a:pt x="228" y="319"/>
                    </a:moveTo>
                    <a:lnTo>
                      <a:pt x="222" y="294"/>
                    </a:lnTo>
                    <a:lnTo>
                      <a:pt x="222" y="294"/>
                    </a:lnTo>
                    <a:lnTo>
                      <a:pt x="241" y="288"/>
                    </a:lnTo>
                    <a:lnTo>
                      <a:pt x="259" y="281"/>
                    </a:lnTo>
                    <a:lnTo>
                      <a:pt x="271" y="303"/>
                    </a:lnTo>
                    <a:lnTo>
                      <a:pt x="271" y="303"/>
                    </a:lnTo>
                    <a:lnTo>
                      <a:pt x="261" y="308"/>
                    </a:lnTo>
                    <a:lnTo>
                      <a:pt x="250" y="312"/>
                    </a:lnTo>
                    <a:lnTo>
                      <a:pt x="239" y="316"/>
                    </a:lnTo>
                    <a:lnTo>
                      <a:pt x="228" y="319"/>
                    </a:lnTo>
                    <a:lnTo>
                      <a:pt x="228" y="319"/>
                    </a:lnTo>
                    <a:close/>
                    <a:moveTo>
                      <a:pt x="64" y="294"/>
                    </a:moveTo>
                    <a:lnTo>
                      <a:pt x="64" y="294"/>
                    </a:lnTo>
                    <a:lnTo>
                      <a:pt x="54" y="288"/>
                    </a:lnTo>
                    <a:lnTo>
                      <a:pt x="44" y="282"/>
                    </a:lnTo>
                    <a:lnTo>
                      <a:pt x="35" y="275"/>
                    </a:lnTo>
                    <a:lnTo>
                      <a:pt x="27" y="267"/>
                    </a:lnTo>
                    <a:lnTo>
                      <a:pt x="45" y="249"/>
                    </a:lnTo>
                    <a:lnTo>
                      <a:pt x="45" y="249"/>
                    </a:lnTo>
                    <a:lnTo>
                      <a:pt x="52" y="256"/>
                    </a:lnTo>
                    <a:lnTo>
                      <a:pt x="59" y="261"/>
                    </a:lnTo>
                    <a:lnTo>
                      <a:pt x="67" y="267"/>
                    </a:lnTo>
                    <a:lnTo>
                      <a:pt x="76" y="272"/>
                    </a:lnTo>
                    <a:lnTo>
                      <a:pt x="64" y="294"/>
                    </a:lnTo>
                    <a:close/>
                    <a:moveTo>
                      <a:pt x="294" y="289"/>
                    </a:moveTo>
                    <a:lnTo>
                      <a:pt x="279" y="268"/>
                    </a:lnTo>
                    <a:lnTo>
                      <a:pt x="279" y="268"/>
                    </a:lnTo>
                    <a:lnTo>
                      <a:pt x="287" y="263"/>
                    </a:lnTo>
                    <a:lnTo>
                      <a:pt x="294" y="256"/>
                    </a:lnTo>
                    <a:lnTo>
                      <a:pt x="301" y="249"/>
                    </a:lnTo>
                    <a:lnTo>
                      <a:pt x="307" y="242"/>
                    </a:lnTo>
                    <a:lnTo>
                      <a:pt x="327" y="258"/>
                    </a:lnTo>
                    <a:lnTo>
                      <a:pt x="327" y="258"/>
                    </a:lnTo>
                    <a:lnTo>
                      <a:pt x="319" y="266"/>
                    </a:lnTo>
                    <a:lnTo>
                      <a:pt x="311" y="274"/>
                    </a:lnTo>
                    <a:lnTo>
                      <a:pt x="303" y="282"/>
                    </a:lnTo>
                    <a:lnTo>
                      <a:pt x="294" y="289"/>
                    </a:lnTo>
                    <a:lnTo>
                      <a:pt x="294" y="289"/>
                    </a:lnTo>
                    <a:close/>
                    <a:moveTo>
                      <a:pt x="121" y="272"/>
                    </a:moveTo>
                    <a:lnTo>
                      <a:pt x="121" y="272"/>
                    </a:lnTo>
                    <a:lnTo>
                      <a:pt x="118" y="252"/>
                    </a:lnTo>
                    <a:lnTo>
                      <a:pt x="113" y="234"/>
                    </a:lnTo>
                    <a:lnTo>
                      <a:pt x="137" y="225"/>
                    </a:lnTo>
                    <a:lnTo>
                      <a:pt x="137" y="225"/>
                    </a:lnTo>
                    <a:lnTo>
                      <a:pt x="140" y="235"/>
                    </a:lnTo>
                    <a:lnTo>
                      <a:pt x="143" y="246"/>
                    </a:lnTo>
                    <a:lnTo>
                      <a:pt x="146" y="269"/>
                    </a:lnTo>
                    <a:lnTo>
                      <a:pt x="121" y="272"/>
                    </a:lnTo>
                    <a:close/>
                    <a:moveTo>
                      <a:pt x="10" y="244"/>
                    </a:moveTo>
                    <a:lnTo>
                      <a:pt x="10" y="244"/>
                    </a:lnTo>
                    <a:lnTo>
                      <a:pt x="6" y="235"/>
                    </a:lnTo>
                    <a:lnTo>
                      <a:pt x="3" y="226"/>
                    </a:lnTo>
                    <a:lnTo>
                      <a:pt x="1" y="217"/>
                    </a:lnTo>
                    <a:lnTo>
                      <a:pt x="0" y="208"/>
                    </a:lnTo>
                    <a:lnTo>
                      <a:pt x="0" y="208"/>
                    </a:lnTo>
                    <a:lnTo>
                      <a:pt x="0" y="201"/>
                    </a:lnTo>
                    <a:lnTo>
                      <a:pt x="1" y="195"/>
                    </a:lnTo>
                    <a:lnTo>
                      <a:pt x="26" y="200"/>
                    </a:lnTo>
                    <a:lnTo>
                      <a:pt x="26" y="200"/>
                    </a:lnTo>
                    <a:lnTo>
                      <a:pt x="25" y="208"/>
                    </a:lnTo>
                    <a:lnTo>
                      <a:pt x="25" y="208"/>
                    </a:lnTo>
                    <a:lnTo>
                      <a:pt x="26" y="214"/>
                    </a:lnTo>
                    <a:lnTo>
                      <a:pt x="27" y="220"/>
                    </a:lnTo>
                    <a:lnTo>
                      <a:pt x="29" y="226"/>
                    </a:lnTo>
                    <a:lnTo>
                      <a:pt x="32" y="232"/>
                    </a:lnTo>
                    <a:lnTo>
                      <a:pt x="10" y="244"/>
                    </a:lnTo>
                    <a:close/>
                    <a:moveTo>
                      <a:pt x="342" y="235"/>
                    </a:moveTo>
                    <a:lnTo>
                      <a:pt x="320" y="223"/>
                    </a:lnTo>
                    <a:lnTo>
                      <a:pt x="320" y="223"/>
                    </a:lnTo>
                    <a:lnTo>
                      <a:pt x="324" y="214"/>
                    </a:lnTo>
                    <a:lnTo>
                      <a:pt x="328" y="205"/>
                    </a:lnTo>
                    <a:lnTo>
                      <a:pt x="332" y="196"/>
                    </a:lnTo>
                    <a:lnTo>
                      <a:pt x="334" y="187"/>
                    </a:lnTo>
                    <a:lnTo>
                      <a:pt x="359" y="193"/>
                    </a:lnTo>
                    <a:lnTo>
                      <a:pt x="359" y="193"/>
                    </a:lnTo>
                    <a:lnTo>
                      <a:pt x="356" y="204"/>
                    </a:lnTo>
                    <a:lnTo>
                      <a:pt x="352" y="215"/>
                    </a:lnTo>
                    <a:lnTo>
                      <a:pt x="347" y="225"/>
                    </a:lnTo>
                    <a:lnTo>
                      <a:pt x="342" y="235"/>
                    </a:lnTo>
                    <a:lnTo>
                      <a:pt x="342" y="235"/>
                    </a:lnTo>
                    <a:close/>
                    <a:moveTo>
                      <a:pt x="104" y="213"/>
                    </a:moveTo>
                    <a:lnTo>
                      <a:pt x="104" y="213"/>
                    </a:lnTo>
                    <a:lnTo>
                      <a:pt x="100" y="208"/>
                    </a:lnTo>
                    <a:lnTo>
                      <a:pt x="100" y="208"/>
                    </a:lnTo>
                    <a:lnTo>
                      <a:pt x="90" y="195"/>
                    </a:lnTo>
                    <a:lnTo>
                      <a:pt x="84" y="190"/>
                    </a:lnTo>
                    <a:lnTo>
                      <a:pt x="79" y="186"/>
                    </a:lnTo>
                    <a:lnTo>
                      <a:pt x="94" y="165"/>
                    </a:lnTo>
                    <a:lnTo>
                      <a:pt x="94" y="165"/>
                    </a:lnTo>
                    <a:lnTo>
                      <a:pt x="101" y="171"/>
                    </a:lnTo>
                    <a:lnTo>
                      <a:pt x="108" y="177"/>
                    </a:lnTo>
                    <a:lnTo>
                      <a:pt x="114" y="185"/>
                    </a:lnTo>
                    <a:lnTo>
                      <a:pt x="121" y="193"/>
                    </a:lnTo>
                    <a:lnTo>
                      <a:pt x="121" y="193"/>
                    </a:lnTo>
                    <a:lnTo>
                      <a:pt x="125" y="200"/>
                    </a:lnTo>
                    <a:lnTo>
                      <a:pt x="104" y="213"/>
                    </a:lnTo>
                    <a:close/>
                    <a:moveTo>
                      <a:pt x="34" y="184"/>
                    </a:moveTo>
                    <a:lnTo>
                      <a:pt x="16" y="167"/>
                    </a:lnTo>
                    <a:lnTo>
                      <a:pt x="16" y="167"/>
                    </a:lnTo>
                    <a:lnTo>
                      <a:pt x="21" y="162"/>
                    </a:lnTo>
                    <a:lnTo>
                      <a:pt x="27" y="158"/>
                    </a:lnTo>
                    <a:lnTo>
                      <a:pt x="33" y="155"/>
                    </a:lnTo>
                    <a:lnTo>
                      <a:pt x="39" y="153"/>
                    </a:lnTo>
                    <a:lnTo>
                      <a:pt x="46" y="151"/>
                    </a:lnTo>
                    <a:lnTo>
                      <a:pt x="52" y="151"/>
                    </a:lnTo>
                    <a:lnTo>
                      <a:pt x="59" y="151"/>
                    </a:lnTo>
                    <a:lnTo>
                      <a:pt x="67" y="152"/>
                    </a:lnTo>
                    <a:lnTo>
                      <a:pt x="61" y="177"/>
                    </a:lnTo>
                    <a:lnTo>
                      <a:pt x="61" y="177"/>
                    </a:lnTo>
                    <a:lnTo>
                      <a:pt x="53" y="176"/>
                    </a:lnTo>
                    <a:lnTo>
                      <a:pt x="46" y="177"/>
                    </a:lnTo>
                    <a:lnTo>
                      <a:pt x="40" y="180"/>
                    </a:lnTo>
                    <a:lnTo>
                      <a:pt x="34" y="184"/>
                    </a:lnTo>
                    <a:lnTo>
                      <a:pt x="34" y="184"/>
                    </a:lnTo>
                    <a:close/>
                    <a:moveTo>
                      <a:pt x="364" y="166"/>
                    </a:moveTo>
                    <a:lnTo>
                      <a:pt x="339" y="164"/>
                    </a:lnTo>
                    <a:lnTo>
                      <a:pt x="339" y="164"/>
                    </a:lnTo>
                    <a:lnTo>
                      <a:pt x="340" y="146"/>
                    </a:lnTo>
                    <a:lnTo>
                      <a:pt x="340" y="128"/>
                    </a:lnTo>
                    <a:lnTo>
                      <a:pt x="340" y="123"/>
                    </a:lnTo>
                    <a:lnTo>
                      <a:pt x="365" y="123"/>
                    </a:lnTo>
                    <a:lnTo>
                      <a:pt x="365" y="128"/>
                    </a:lnTo>
                    <a:lnTo>
                      <a:pt x="365" y="128"/>
                    </a:lnTo>
                    <a:lnTo>
                      <a:pt x="365" y="147"/>
                    </a:lnTo>
                    <a:lnTo>
                      <a:pt x="364" y="166"/>
                    </a:lnTo>
                    <a:lnTo>
                      <a:pt x="364" y="166"/>
                    </a:lnTo>
                    <a:close/>
                    <a:moveTo>
                      <a:pt x="366" y="98"/>
                    </a:moveTo>
                    <a:lnTo>
                      <a:pt x="341" y="97"/>
                    </a:lnTo>
                    <a:lnTo>
                      <a:pt x="341" y="97"/>
                    </a:lnTo>
                    <a:lnTo>
                      <a:pt x="343" y="84"/>
                    </a:lnTo>
                    <a:lnTo>
                      <a:pt x="345" y="72"/>
                    </a:lnTo>
                    <a:lnTo>
                      <a:pt x="348" y="61"/>
                    </a:lnTo>
                    <a:lnTo>
                      <a:pt x="352" y="51"/>
                    </a:lnTo>
                    <a:lnTo>
                      <a:pt x="375" y="62"/>
                    </a:lnTo>
                    <a:lnTo>
                      <a:pt x="375" y="62"/>
                    </a:lnTo>
                    <a:lnTo>
                      <a:pt x="372" y="70"/>
                    </a:lnTo>
                    <a:lnTo>
                      <a:pt x="369" y="78"/>
                    </a:lnTo>
                    <a:lnTo>
                      <a:pt x="368" y="88"/>
                    </a:lnTo>
                    <a:lnTo>
                      <a:pt x="366" y="98"/>
                    </a:lnTo>
                    <a:lnTo>
                      <a:pt x="366" y="98"/>
                    </a:lnTo>
                    <a:close/>
                    <a:moveTo>
                      <a:pt x="387" y="45"/>
                    </a:moveTo>
                    <a:lnTo>
                      <a:pt x="368" y="27"/>
                    </a:lnTo>
                    <a:lnTo>
                      <a:pt x="368" y="27"/>
                    </a:lnTo>
                    <a:lnTo>
                      <a:pt x="376" y="19"/>
                    </a:lnTo>
                    <a:lnTo>
                      <a:pt x="386" y="12"/>
                    </a:lnTo>
                    <a:lnTo>
                      <a:pt x="386" y="12"/>
                    </a:lnTo>
                    <a:lnTo>
                      <a:pt x="394" y="6"/>
                    </a:lnTo>
                    <a:lnTo>
                      <a:pt x="400" y="0"/>
                    </a:lnTo>
                    <a:lnTo>
                      <a:pt x="420" y="16"/>
                    </a:lnTo>
                    <a:lnTo>
                      <a:pt x="420" y="16"/>
                    </a:lnTo>
                    <a:lnTo>
                      <a:pt x="412" y="24"/>
                    </a:lnTo>
                    <a:lnTo>
                      <a:pt x="402" y="32"/>
                    </a:lnTo>
                    <a:lnTo>
                      <a:pt x="402" y="32"/>
                    </a:lnTo>
                    <a:lnTo>
                      <a:pt x="394" y="38"/>
                    </a:lnTo>
                    <a:lnTo>
                      <a:pt x="387" y="45"/>
                    </a:lnTo>
                    <a:lnTo>
                      <a:pt x="387" y="45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9" name="Group 71"/>
            <p:cNvGrpSpPr/>
            <p:nvPr/>
          </p:nvGrpSpPr>
          <p:grpSpPr>
            <a:xfrm>
              <a:off x="1894770" y="3660264"/>
              <a:ext cx="317252" cy="463677"/>
              <a:chOff x="1279524" y="4223204"/>
              <a:chExt cx="330200" cy="482601"/>
            </a:xfrm>
            <a:solidFill>
              <a:schemeClr val="accent1"/>
            </a:solidFill>
          </p:grpSpPr>
          <p:sp>
            <p:nvSpPr>
              <p:cNvPr id="44" name="Freeform: Shape 76"/>
              <p:cNvSpPr/>
              <p:nvPr/>
            </p:nvSpPr>
            <p:spPr bwMode="auto">
              <a:xfrm>
                <a:off x="1279524" y="4223204"/>
                <a:ext cx="207963" cy="254000"/>
              </a:xfrm>
              <a:custGeom>
                <a:avLst/>
                <a:gdLst>
                  <a:gd name="T0" fmla="*/ 131 w 131"/>
                  <a:gd name="T1" fmla="*/ 94 h 160"/>
                  <a:gd name="T2" fmla="*/ 131 w 131"/>
                  <a:gd name="T3" fmla="*/ 92 h 160"/>
                  <a:gd name="T4" fmla="*/ 131 w 131"/>
                  <a:gd name="T5" fmla="*/ 0 h 160"/>
                  <a:gd name="T6" fmla="*/ 124 w 131"/>
                  <a:gd name="T7" fmla="*/ 3 h 160"/>
                  <a:gd name="T8" fmla="*/ 49 w 131"/>
                  <a:gd name="T9" fmla="*/ 35 h 160"/>
                  <a:gd name="T10" fmla="*/ 42 w 131"/>
                  <a:gd name="T11" fmla="*/ 111 h 160"/>
                  <a:gd name="T12" fmla="*/ 35 w 131"/>
                  <a:gd name="T13" fmla="*/ 110 h 160"/>
                  <a:gd name="T14" fmla="*/ 28 w 131"/>
                  <a:gd name="T15" fmla="*/ 110 h 160"/>
                  <a:gd name="T16" fmla="*/ 17 w 131"/>
                  <a:gd name="T17" fmla="*/ 114 h 160"/>
                  <a:gd name="T18" fmla="*/ 8 w 131"/>
                  <a:gd name="T19" fmla="*/ 121 h 160"/>
                  <a:gd name="T20" fmla="*/ 2 w 131"/>
                  <a:gd name="T21" fmla="*/ 130 h 160"/>
                  <a:gd name="T22" fmla="*/ 0 w 131"/>
                  <a:gd name="T23" fmla="*/ 140 h 160"/>
                  <a:gd name="T24" fmla="*/ 1 w 131"/>
                  <a:gd name="T25" fmla="*/ 144 h 160"/>
                  <a:gd name="T26" fmla="*/ 5 w 131"/>
                  <a:gd name="T27" fmla="*/ 152 h 160"/>
                  <a:gd name="T28" fmla="*/ 13 w 131"/>
                  <a:gd name="T29" fmla="*/ 158 h 160"/>
                  <a:gd name="T30" fmla="*/ 23 w 131"/>
                  <a:gd name="T31" fmla="*/ 160 h 160"/>
                  <a:gd name="T32" fmla="*/ 29 w 131"/>
                  <a:gd name="T33" fmla="*/ 159 h 160"/>
                  <a:gd name="T34" fmla="*/ 39 w 131"/>
                  <a:gd name="T35" fmla="*/ 155 h 160"/>
                  <a:gd name="T36" fmla="*/ 48 w 131"/>
                  <a:gd name="T37" fmla="*/ 148 h 160"/>
                  <a:gd name="T38" fmla="*/ 54 w 131"/>
                  <a:gd name="T39" fmla="*/ 140 h 160"/>
                  <a:gd name="T40" fmla="*/ 56 w 131"/>
                  <a:gd name="T41" fmla="*/ 130 h 160"/>
                  <a:gd name="T42" fmla="*/ 56 w 131"/>
                  <a:gd name="T43" fmla="*/ 127 h 160"/>
                  <a:gd name="T44" fmla="*/ 117 w 131"/>
                  <a:gd name="T45" fmla="*/ 30 h 160"/>
                  <a:gd name="T46" fmla="*/ 117 w 131"/>
                  <a:gd name="T47" fmla="*/ 73 h 160"/>
                  <a:gd name="T48" fmla="*/ 103 w 131"/>
                  <a:gd name="T49" fmla="*/ 72 h 160"/>
                  <a:gd name="T50" fmla="*/ 97 w 131"/>
                  <a:gd name="T51" fmla="*/ 73 h 160"/>
                  <a:gd name="T52" fmla="*/ 87 w 131"/>
                  <a:gd name="T53" fmla="*/ 79 h 160"/>
                  <a:gd name="T54" fmla="*/ 80 w 131"/>
                  <a:gd name="T55" fmla="*/ 87 h 160"/>
                  <a:gd name="T56" fmla="*/ 76 w 131"/>
                  <a:gd name="T57" fmla="*/ 96 h 160"/>
                  <a:gd name="T58" fmla="*/ 75 w 131"/>
                  <a:gd name="T59" fmla="*/ 102 h 160"/>
                  <a:gd name="T60" fmla="*/ 78 w 131"/>
                  <a:gd name="T61" fmla="*/ 111 h 160"/>
                  <a:gd name="T62" fmla="*/ 84 w 131"/>
                  <a:gd name="T63" fmla="*/ 117 h 160"/>
                  <a:gd name="T64" fmla="*/ 93 w 131"/>
                  <a:gd name="T65" fmla="*/ 121 h 160"/>
                  <a:gd name="T66" fmla="*/ 104 w 131"/>
                  <a:gd name="T67" fmla="*/ 121 h 160"/>
                  <a:gd name="T68" fmla="*/ 109 w 131"/>
                  <a:gd name="T69" fmla="*/ 120 h 160"/>
                  <a:gd name="T70" fmla="*/ 118 w 131"/>
                  <a:gd name="T71" fmla="*/ 115 h 160"/>
                  <a:gd name="T72" fmla="*/ 125 w 131"/>
                  <a:gd name="T73" fmla="*/ 108 h 160"/>
                  <a:gd name="T74" fmla="*/ 130 w 131"/>
                  <a:gd name="T75" fmla="*/ 99 h 160"/>
                  <a:gd name="T76" fmla="*/ 131 w 131"/>
                  <a:gd name="T77" fmla="*/ 9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31" h="160">
                    <a:moveTo>
                      <a:pt x="131" y="94"/>
                    </a:moveTo>
                    <a:lnTo>
                      <a:pt x="131" y="94"/>
                    </a:lnTo>
                    <a:lnTo>
                      <a:pt x="131" y="92"/>
                    </a:lnTo>
                    <a:lnTo>
                      <a:pt x="131" y="92"/>
                    </a:lnTo>
                    <a:lnTo>
                      <a:pt x="131" y="90"/>
                    </a:lnTo>
                    <a:lnTo>
                      <a:pt x="131" y="0"/>
                    </a:lnTo>
                    <a:lnTo>
                      <a:pt x="124" y="3"/>
                    </a:lnTo>
                    <a:lnTo>
                      <a:pt x="124" y="3"/>
                    </a:lnTo>
                    <a:lnTo>
                      <a:pt x="49" y="34"/>
                    </a:lnTo>
                    <a:lnTo>
                      <a:pt x="49" y="35"/>
                    </a:lnTo>
                    <a:lnTo>
                      <a:pt x="42" y="37"/>
                    </a:lnTo>
                    <a:lnTo>
                      <a:pt x="42" y="111"/>
                    </a:lnTo>
                    <a:lnTo>
                      <a:pt x="42" y="111"/>
                    </a:lnTo>
                    <a:lnTo>
                      <a:pt x="35" y="110"/>
                    </a:lnTo>
                    <a:lnTo>
                      <a:pt x="28" y="110"/>
                    </a:lnTo>
                    <a:lnTo>
                      <a:pt x="28" y="110"/>
                    </a:lnTo>
                    <a:lnTo>
                      <a:pt x="22" y="111"/>
                    </a:lnTo>
                    <a:lnTo>
                      <a:pt x="17" y="114"/>
                    </a:lnTo>
                    <a:lnTo>
                      <a:pt x="12" y="117"/>
                    </a:lnTo>
                    <a:lnTo>
                      <a:pt x="8" y="121"/>
                    </a:lnTo>
                    <a:lnTo>
                      <a:pt x="5" y="125"/>
                    </a:lnTo>
                    <a:lnTo>
                      <a:pt x="2" y="130"/>
                    </a:lnTo>
                    <a:lnTo>
                      <a:pt x="1" y="134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44"/>
                    </a:lnTo>
                    <a:lnTo>
                      <a:pt x="3" y="149"/>
                    </a:lnTo>
                    <a:lnTo>
                      <a:pt x="5" y="152"/>
                    </a:lnTo>
                    <a:lnTo>
                      <a:pt x="9" y="155"/>
                    </a:lnTo>
                    <a:lnTo>
                      <a:pt x="13" y="158"/>
                    </a:lnTo>
                    <a:lnTo>
                      <a:pt x="18" y="159"/>
                    </a:lnTo>
                    <a:lnTo>
                      <a:pt x="23" y="160"/>
                    </a:lnTo>
                    <a:lnTo>
                      <a:pt x="29" y="159"/>
                    </a:lnTo>
                    <a:lnTo>
                      <a:pt x="29" y="159"/>
                    </a:lnTo>
                    <a:lnTo>
                      <a:pt x="34" y="158"/>
                    </a:lnTo>
                    <a:lnTo>
                      <a:pt x="39" y="155"/>
                    </a:lnTo>
                    <a:lnTo>
                      <a:pt x="44" y="152"/>
                    </a:lnTo>
                    <a:lnTo>
                      <a:pt x="48" y="148"/>
                    </a:lnTo>
                    <a:lnTo>
                      <a:pt x="51" y="144"/>
                    </a:lnTo>
                    <a:lnTo>
                      <a:pt x="54" y="140"/>
                    </a:lnTo>
                    <a:lnTo>
                      <a:pt x="55" y="135"/>
                    </a:lnTo>
                    <a:lnTo>
                      <a:pt x="56" y="130"/>
                    </a:lnTo>
                    <a:lnTo>
                      <a:pt x="56" y="130"/>
                    </a:lnTo>
                    <a:lnTo>
                      <a:pt x="56" y="127"/>
                    </a:lnTo>
                    <a:lnTo>
                      <a:pt x="56" y="58"/>
                    </a:lnTo>
                    <a:lnTo>
                      <a:pt x="117" y="30"/>
                    </a:lnTo>
                    <a:lnTo>
                      <a:pt x="117" y="73"/>
                    </a:lnTo>
                    <a:lnTo>
                      <a:pt x="117" y="73"/>
                    </a:lnTo>
                    <a:lnTo>
                      <a:pt x="110" y="72"/>
                    </a:lnTo>
                    <a:lnTo>
                      <a:pt x="103" y="72"/>
                    </a:lnTo>
                    <a:lnTo>
                      <a:pt x="103" y="72"/>
                    </a:lnTo>
                    <a:lnTo>
                      <a:pt x="97" y="73"/>
                    </a:lnTo>
                    <a:lnTo>
                      <a:pt x="92" y="76"/>
                    </a:lnTo>
                    <a:lnTo>
                      <a:pt x="87" y="79"/>
                    </a:lnTo>
                    <a:lnTo>
                      <a:pt x="83" y="83"/>
                    </a:lnTo>
                    <a:lnTo>
                      <a:pt x="80" y="87"/>
                    </a:lnTo>
                    <a:lnTo>
                      <a:pt x="77" y="92"/>
                    </a:lnTo>
                    <a:lnTo>
                      <a:pt x="76" y="96"/>
                    </a:lnTo>
                    <a:lnTo>
                      <a:pt x="75" y="102"/>
                    </a:lnTo>
                    <a:lnTo>
                      <a:pt x="75" y="102"/>
                    </a:lnTo>
                    <a:lnTo>
                      <a:pt x="76" y="106"/>
                    </a:lnTo>
                    <a:lnTo>
                      <a:pt x="78" y="111"/>
                    </a:lnTo>
                    <a:lnTo>
                      <a:pt x="80" y="114"/>
                    </a:lnTo>
                    <a:lnTo>
                      <a:pt x="84" y="117"/>
                    </a:lnTo>
                    <a:lnTo>
                      <a:pt x="88" y="120"/>
                    </a:lnTo>
                    <a:lnTo>
                      <a:pt x="93" y="121"/>
                    </a:lnTo>
                    <a:lnTo>
                      <a:pt x="98" y="122"/>
                    </a:lnTo>
                    <a:lnTo>
                      <a:pt x="104" y="121"/>
                    </a:lnTo>
                    <a:lnTo>
                      <a:pt x="104" y="121"/>
                    </a:lnTo>
                    <a:lnTo>
                      <a:pt x="109" y="120"/>
                    </a:lnTo>
                    <a:lnTo>
                      <a:pt x="114" y="118"/>
                    </a:lnTo>
                    <a:lnTo>
                      <a:pt x="118" y="115"/>
                    </a:lnTo>
                    <a:lnTo>
                      <a:pt x="122" y="112"/>
                    </a:lnTo>
                    <a:lnTo>
                      <a:pt x="125" y="108"/>
                    </a:lnTo>
                    <a:lnTo>
                      <a:pt x="128" y="104"/>
                    </a:lnTo>
                    <a:lnTo>
                      <a:pt x="130" y="99"/>
                    </a:lnTo>
                    <a:lnTo>
                      <a:pt x="131" y="95"/>
                    </a:lnTo>
                    <a:lnTo>
                      <a:pt x="131" y="95"/>
                    </a:lnTo>
                    <a:lnTo>
                      <a:pt x="131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77"/>
              <p:cNvSpPr/>
              <p:nvPr/>
            </p:nvSpPr>
            <p:spPr bwMode="auto">
              <a:xfrm>
                <a:off x="1490661" y="4501017"/>
                <a:ext cx="119063" cy="204788"/>
              </a:xfrm>
              <a:custGeom>
                <a:avLst/>
                <a:gdLst>
                  <a:gd name="T0" fmla="*/ 70 w 75"/>
                  <a:gd name="T1" fmla="*/ 18 h 129"/>
                  <a:gd name="T2" fmla="*/ 61 w 75"/>
                  <a:gd name="T3" fmla="*/ 12 h 129"/>
                  <a:gd name="T4" fmla="*/ 49 w 75"/>
                  <a:gd name="T5" fmla="*/ 10 h 129"/>
                  <a:gd name="T6" fmla="*/ 24 w 75"/>
                  <a:gd name="T7" fmla="*/ 9 h 129"/>
                  <a:gd name="T8" fmla="*/ 16 w 75"/>
                  <a:gd name="T9" fmla="*/ 7 h 129"/>
                  <a:gd name="T10" fmla="*/ 0 w 75"/>
                  <a:gd name="T11" fmla="*/ 0 h 129"/>
                  <a:gd name="T12" fmla="*/ 41 w 75"/>
                  <a:gd name="T13" fmla="*/ 82 h 129"/>
                  <a:gd name="T14" fmla="*/ 30 w 75"/>
                  <a:gd name="T15" fmla="*/ 85 h 129"/>
                  <a:gd name="T16" fmla="*/ 19 w 75"/>
                  <a:gd name="T17" fmla="*/ 93 h 129"/>
                  <a:gd name="T18" fmla="*/ 16 w 75"/>
                  <a:gd name="T19" fmla="*/ 97 h 129"/>
                  <a:gd name="T20" fmla="*/ 12 w 75"/>
                  <a:gd name="T21" fmla="*/ 106 h 129"/>
                  <a:gd name="T22" fmla="*/ 12 w 75"/>
                  <a:gd name="T23" fmla="*/ 115 h 129"/>
                  <a:gd name="T24" fmla="*/ 15 w 75"/>
                  <a:gd name="T25" fmla="*/ 122 h 129"/>
                  <a:gd name="T26" fmla="*/ 17 w 75"/>
                  <a:gd name="T27" fmla="*/ 125 h 129"/>
                  <a:gd name="T28" fmla="*/ 24 w 75"/>
                  <a:gd name="T29" fmla="*/ 128 h 129"/>
                  <a:gd name="T30" fmla="*/ 32 w 75"/>
                  <a:gd name="T31" fmla="*/ 128 h 129"/>
                  <a:gd name="T32" fmla="*/ 41 w 75"/>
                  <a:gd name="T33" fmla="*/ 124 h 129"/>
                  <a:gd name="T34" fmla="*/ 48 w 75"/>
                  <a:gd name="T35" fmla="*/ 117 h 129"/>
                  <a:gd name="T36" fmla="*/ 51 w 75"/>
                  <a:gd name="T37" fmla="*/ 114 h 129"/>
                  <a:gd name="T38" fmla="*/ 56 w 75"/>
                  <a:gd name="T39" fmla="*/ 102 h 129"/>
                  <a:gd name="T40" fmla="*/ 55 w 75"/>
                  <a:gd name="T41" fmla="*/ 94 h 129"/>
                  <a:gd name="T42" fmla="*/ 53 w 75"/>
                  <a:gd name="T43" fmla="*/ 88 h 129"/>
                  <a:gd name="T44" fmla="*/ 23 w 75"/>
                  <a:gd name="T45" fmla="*/ 28 h 129"/>
                  <a:gd name="T46" fmla="*/ 31 w 75"/>
                  <a:gd name="T47" fmla="*/ 24 h 129"/>
                  <a:gd name="T48" fmla="*/ 40 w 75"/>
                  <a:gd name="T49" fmla="*/ 22 h 129"/>
                  <a:gd name="T50" fmla="*/ 52 w 75"/>
                  <a:gd name="T51" fmla="*/ 22 h 129"/>
                  <a:gd name="T52" fmla="*/ 55 w 75"/>
                  <a:gd name="T53" fmla="*/ 23 h 129"/>
                  <a:gd name="T54" fmla="*/ 63 w 75"/>
                  <a:gd name="T55" fmla="*/ 28 h 129"/>
                  <a:gd name="T56" fmla="*/ 70 w 75"/>
                  <a:gd name="T57" fmla="*/ 40 h 129"/>
                  <a:gd name="T58" fmla="*/ 74 w 75"/>
                  <a:gd name="T59" fmla="*/ 55 h 129"/>
                  <a:gd name="T60" fmla="*/ 75 w 75"/>
                  <a:gd name="T61" fmla="*/ 51 h 129"/>
                  <a:gd name="T62" fmla="*/ 75 w 75"/>
                  <a:gd name="T63" fmla="*/ 35 h 129"/>
                  <a:gd name="T64" fmla="*/ 72 w 75"/>
                  <a:gd name="T65" fmla="*/ 23 h 129"/>
                  <a:gd name="T66" fmla="*/ 70 w 75"/>
                  <a:gd name="T67" fmla="*/ 1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75" h="129">
                    <a:moveTo>
                      <a:pt x="70" y="18"/>
                    </a:moveTo>
                    <a:lnTo>
                      <a:pt x="70" y="18"/>
                    </a:lnTo>
                    <a:lnTo>
                      <a:pt x="66" y="15"/>
                    </a:lnTo>
                    <a:lnTo>
                      <a:pt x="61" y="12"/>
                    </a:lnTo>
                    <a:lnTo>
                      <a:pt x="55" y="11"/>
                    </a:lnTo>
                    <a:lnTo>
                      <a:pt x="49" y="10"/>
                    </a:lnTo>
                    <a:lnTo>
                      <a:pt x="36" y="10"/>
                    </a:lnTo>
                    <a:lnTo>
                      <a:pt x="24" y="9"/>
                    </a:lnTo>
                    <a:lnTo>
                      <a:pt x="24" y="9"/>
                    </a:lnTo>
                    <a:lnTo>
                      <a:pt x="16" y="7"/>
                    </a:lnTo>
                    <a:lnTo>
                      <a:pt x="8" y="4"/>
                    </a:lnTo>
                    <a:lnTo>
                      <a:pt x="0" y="0"/>
                    </a:lnTo>
                    <a:lnTo>
                      <a:pt x="41" y="82"/>
                    </a:lnTo>
                    <a:lnTo>
                      <a:pt x="41" y="82"/>
                    </a:lnTo>
                    <a:lnTo>
                      <a:pt x="35" y="83"/>
                    </a:lnTo>
                    <a:lnTo>
                      <a:pt x="30" y="85"/>
                    </a:lnTo>
                    <a:lnTo>
                      <a:pt x="24" y="88"/>
                    </a:lnTo>
                    <a:lnTo>
                      <a:pt x="19" y="93"/>
                    </a:lnTo>
                    <a:lnTo>
                      <a:pt x="19" y="93"/>
                    </a:lnTo>
                    <a:lnTo>
                      <a:pt x="16" y="97"/>
                    </a:lnTo>
                    <a:lnTo>
                      <a:pt x="14" y="102"/>
                    </a:lnTo>
                    <a:lnTo>
                      <a:pt x="12" y="106"/>
                    </a:lnTo>
                    <a:lnTo>
                      <a:pt x="12" y="111"/>
                    </a:lnTo>
                    <a:lnTo>
                      <a:pt x="12" y="115"/>
                    </a:lnTo>
                    <a:lnTo>
                      <a:pt x="13" y="119"/>
                    </a:lnTo>
                    <a:lnTo>
                      <a:pt x="15" y="122"/>
                    </a:lnTo>
                    <a:lnTo>
                      <a:pt x="17" y="125"/>
                    </a:lnTo>
                    <a:lnTo>
                      <a:pt x="17" y="125"/>
                    </a:lnTo>
                    <a:lnTo>
                      <a:pt x="21" y="127"/>
                    </a:lnTo>
                    <a:lnTo>
                      <a:pt x="24" y="128"/>
                    </a:lnTo>
                    <a:lnTo>
                      <a:pt x="28" y="129"/>
                    </a:lnTo>
                    <a:lnTo>
                      <a:pt x="32" y="128"/>
                    </a:lnTo>
                    <a:lnTo>
                      <a:pt x="37" y="126"/>
                    </a:lnTo>
                    <a:lnTo>
                      <a:pt x="41" y="124"/>
                    </a:lnTo>
                    <a:lnTo>
                      <a:pt x="45" y="121"/>
                    </a:lnTo>
                    <a:lnTo>
                      <a:pt x="48" y="117"/>
                    </a:lnTo>
                    <a:lnTo>
                      <a:pt x="48" y="117"/>
                    </a:lnTo>
                    <a:lnTo>
                      <a:pt x="51" y="114"/>
                    </a:lnTo>
                    <a:lnTo>
                      <a:pt x="53" y="110"/>
                    </a:lnTo>
                    <a:lnTo>
                      <a:pt x="56" y="102"/>
                    </a:lnTo>
                    <a:lnTo>
                      <a:pt x="56" y="98"/>
                    </a:lnTo>
                    <a:lnTo>
                      <a:pt x="55" y="94"/>
                    </a:lnTo>
                    <a:lnTo>
                      <a:pt x="54" y="91"/>
                    </a:lnTo>
                    <a:lnTo>
                      <a:pt x="53" y="88"/>
                    </a:lnTo>
                    <a:lnTo>
                      <a:pt x="23" y="28"/>
                    </a:lnTo>
                    <a:lnTo>
                      <a:pt x="23" y="28"/>
                    </a:lnTo>
                    <a:lnTo>
                      <a:pt x="25" y="27"/>
                    </a:lnTo>
                    <a:lnTo>
                      <a:pt x="31" y="24"/>
                    </a:lnTo>
                    <a:lnTo>
                      <a:pt x="35" y="23"/>
                    </a:lnTo>
                    <a:lnTo>
                      <a:pt x="40" y="22"/>
                    </a:lnTo>
                    <a:lnTo>
                      <a:pt x="45" y="22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55" y="23"/>
                    </a:lnTo>
                    <a:lnTo>
                      <a:pt x="58" y="24"/>
                    </a:lnTo>
                    <a:lnTo>
                      <a:pt x="63" y="28"/>
                    </a:lnTo>
                    <a:lnTo>
                      <a:pt x="67" y="34"/>
                    </a:lnTo>
                    <a:lnTo>
                      <a:pt x="70" y="40"/>
                    </a:lnTo>
                    <a:lnTo>
                      <a:pt x="73" y="51"/>
                    </a:lnTo>
                    <a:lnTo>
                      <a:pt x="74" y="55"/>
                    </a:lnTo>
                    <a:lnTo>
                      <a:pt x="74" y="55"/>
                    </a:lnTo>
                    <a:lnTo>
                      <a:pt x="75" y="51"/>
                    </a:lnTo>
                    <a:lnTo>
                      <a:pt x="75" y="41"/>
                    </a:lnTo>
                    <a:lnTo>
                      <a:pt x="75" y="35"/>
                    </a:lnTo>
                    <a:lnTo>
                      <a:pt x="74" y="29"/>
                    </a:lnTo>
                    <a:lnTo>
                      <a:pt x="72" y="23"/>
                    </a:lnTo>
                    <a:lnTo>
                      <a:pt x="70" y="18"/>
                    </a:lnTo>
                    <a:lnTo>
                      <a:pt x="70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0" name="Group 72"/>
            <p:cNvGrpSpPr/>
            <p:nvPr/>
          </p:nvGrpSpPr>
          <p:grpSpPr>
            <a:xfrm>
              <a:off x="1750940" y="4233898"/>
              <a:ext cx="243148" cy="204960"/>
              <a:chOff x="5332411" y="3243717"/>
              <a:chExt cx="303213" cy="255587"/>
            </a:xfrm>
            <a:solidFill>
              <a:schemeClr val="accent2"/>
            </a:solidFill>
          </p:grpSpPr>
          <p:sp>
            <p:nvSpPr>
              <p:cNvPr id="41" name="Freeform: Shape 73"/>
              <p:cNvSpPr/>
              <p:nvPr/>
            </p:nvSpPr>
            <p:spPr bwMode="auto">
              <a:xfrm>
                <a:off x="5510211" y="3243717"/>
                <a:ext cx="41275" cy="42863"/>
              </a:xfrm>
              <a:custGeom>
                <a:avLst/>
                <a:gdLst>
                  <a:gd name="T0" fmla="*/ 19 w 26"/>
                  <a:gd name="T1" fmla="*/ 25 h 27"/>
                  <a:gd name="T2" fmla="*/ 19 w 26"/>
                  <a:gd name="T3" fmla="*/ 25 h 27"/>
                  <a:gd name="T4" fmla="*/ 14 w 26"/>
                  <a:gd name="T5" fmla="*/ 27 h 27"/>
                  <a:gd name="T6" fmla="*/ 9 w 26"/>
                  <a:gd name="T7" fmla="*/ 26 h 27"/>
                  <a:gd name="T8" fmla="*/ 4 w 26"/>
                  <a:gd name="T9" fmla="*/ 24 h 27"/>
                  <a:gd name="T10" fmla="*/ 1 w 26"/>
                  <a:gd name="T11" fmla="*/ 20 h 27"/>
                  <a:gd name="T12" fmla="*/ 1 w 26"/>
                  <a:gd name="T13" fmla="*/ 20 h 27"/>
                  <a:gd name="T14" fmla="*/ 0 w 26"/>
                  <a:gd name="T15" fmla="*/ 15 h 27"/>
                  <a:gd name="T16" fmla="*/ 0 w 26"/>
                  <a:gd name="T17" fmla="*/ 10 h 27"/>
                  <a:gd name="T18" fmla="*/ 3 w 26"/>
                  <a:gd name="T19" fmla="*/ 5 h 27"/>
                  <a:gd name="T20" fmla="*/ 7 w 26"/>
                  <a:gd name="T21" fmla="*/ 2 h 27"/>
                  <a:gd name="T22" fmla="*/ 7 w 26"/>
                  <a:gd name="T23" fmla="*/ 2 h 27"/>
                  <a:gd name="T24" fmla="*/ 12 w 26"/>
                  <a:gd name="T25" fmla="*/ 0 h 27"/>
                  <a:gd name="T26" fmla="*/ 17 w 26"/>
                  <a:gd name="T27" fmla="*/ 1 h 27"/>
                  <a:gd name="T28" fmla="*/ 21 w 26"/>
                  <a:gd name="T29" fmla="*/ 3 h 27"/>
                  <a:gd name="T30" fmla="*/ 25 w 26"/>
                  <a:gd name="T31" fmla="*/ 7 h 27"/>
                  <a:gd name="T32" fmla="*/ 25 w 26"/>
                  <a:gd name="T33" fmla="*/ 7 h 27"/>
                  <a:gd name="T34" fmla="*/ 26 w 26"/>
                  <a:gd name="T35" fmla="*/ 12 h 27"/>
                  <a:gd name="T36" fmla="*/ 25 w 26"/>
                  <a:gd name="T37" fmla="*/ 18 h 27"/>
                  <a:gd name="T38" fmla="*/ 23 w 26"/>
                  <a:gd name="T39" fmla="*/ 22 h 27"/>
                  <a:gd name="T40" fmla="*/ 19 w 26"/>
                  <a:gd name="T41" fmla="*/ 25 h 27"/>
                  <a:gd name="T42" fmla="*/ 19 w 26"/>
                  <a:gd name="T43" fmla="*/ 2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27">
                    <a:moveTo>
                      <a:pt x="19" y="25"/>
                    </a:moveTo>
                    <a:lnTo>
                      <a:pt x="19" y="25"/>
                    </a:lnTo>
                    <a:lnTo>
                      <a:pt x="14" y="27"/>
                    </a:lnTo>
                    <a:lnTo>
                      <a:pt x="9" y="26"/>
                    </a:lnTo>
                    <a:lnTo>
                      <a:pt x="4" y="24"/>
                    </a:lnTo>
                    <a:lnTo>
                      <a:pt x="1" y="20"/>
                    </a:lnTo>
                    <a:lnTo>
                      <a:pt x="1" y="20"/>
                    </a:lnTo>
                    <a:lnTo>
                      <a:pt x="0" y="15"/>
                    </a:lnTo>
                    <a:lnTo>
                      <a:pt x="0" y="10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7" y="2"/>
                    </a:lnTo>
                    <a:lnTo>
                      <a:pt x="12" y="0"/>
                    </a:lnTo>
                    <a:lnTo>
                      <a:pt x="17" y="1"/>
                    </a:lnTo>
                    <a:lnTo>
                      <a:pt x="21" y="3"/>
                    </a:lnTo>
                    <a:lnTo>
                      <a:pt x="25" y="7"/>
                    </a:lnTo>
                    <a:lnTo>
                      <a:pt x="25" y="7"/>
                    </a:lnTo>
                    <a:lnTo>
                      <a:pt x="26" y="12"/>
                    </a:lnTo>
                    <a:lnTo>
                      <a:pt x="25" y="18"/>
                    </a:lnTo>
                    <a:lnTo>
                      <a:pt x="23" y="22"/>
                    </a:lnTo>
                    <a:lnTo>
                      <a:pt x="19" y="25"/>
                    </a:lnTo>
                    <a:lnTo>
                      <a:pt x="19" y="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74"/>
              <p:cNvSpPr/>
              <p:nvPr/>
            </p:nvSpPr>
            <p:spPr bwMode="auto">
              <a:xfrm>
                <a:off x="5332411" y="3410404"/>
                <a:ext cx="92075" cy="88900"/>
              </a:xfrm>
              <a:custGeom>
                <a:avLst/>
                <a:gdLst>
                  <a:gd name="T0" fmla="*/ 42 w 58"/>
                  <a:gd name="T1" fmla="*/ 53 h 56"/>
                  <a:gd name="T2" fmla="*/ 42 w 58"/>
                  <a:gd name="T3" fmla="*/ 53 h 56"/>
                  <a:gd name="T4" fmla="*/ 37 w 58"/>
                  <a:gd name="T5" fmla="*/ 55 h 56"/>
                  <a:gd name="T6" fmla="*/ 31 w 58"/>
                  <a:gd name="T7" fmla="*/ 56 h 56"/>
                  <a:gd name="T8" fmla="*/ 26 w 58"/>
                  <a:gd name="T9" fmla="*/ 56 h 56"/>
                  <a:gd name="T10" fmla="*/ 21 w 58"/>
                  <a:gd name="T11" fmla="*/ 55 h 56"/>
                  <a:gd name="T12" fmla="*/ 15 w 58"/>
                  <a:gd name="T13" fmla="*/ 53 h 56"/>
                  <a:gd name="T14" fmla="*/ 10 w 58"/>
                  <a:gd name="T15" fmla="*/ 50 h 56"/>
                  <a:gd name="T16" fmla="*/ 6 w 58"/>
                  <a:gd name="T17" fmla="*/ 46 h 56"/>
                  <a:gd name="T18" fmla="*/ 3 w 58"/>
                  <a:gd name="T19" fmla="*/ 41 h 56"/>
                  <a:gd name="T20" fmla="*/ 3 w 58"/>
                  <a:gd name="T21" fmla="*/ 41 h 56"/>
                  <a:gd name="T22" fmla="*/ 1 w 58"/>
                  <a:gd name="T23" fmla="*/ 36 h 56"/>
                  <a:gd name="T24" fmla="*/ 0 w 58"/>
                  <a:gd name="T25" fmla="*/ 30 h 56"/>
                  <a:gd name="T26" fmla="*/ 0 w 58"/>
                  <a:gd name="T27" fmla="*/ 25 h 56"/>
                  <a:gd name="T28" fmla="*/ 1 w 58"/>
                  <a:gd name="T29" fmla="*/ 19 h 56"/>
                  <a:gd name="T30" fmla="*/ 3 w 58"/>
                  <a:gd name="T31" fmla="*/ 14 h 56"/>
                  <a:gd name="T32" fmla="*/ 6 w 58"/>
                  <a:gd name="T33" fmla="*/ 10 h 56"/>
                  <a:gd name="T34" fmla="*/ 10 w 58"/>
                  <a:gd name="T35" fmla="*/ 6 h 56"/>
                  <a:gd name="T36" fmla="*/ 15 w 58"/>
                  <a:gd name="T37" fmla="*/ 3 h 56"/>
                  <a:gd name="T38" fmla="*/ 15 w 58"/>
                  <a:gd name="T39" fmla="*/ 3 h 56"/>
                  <a:gd name="T40" fmla="*/ 22 w 58"/>
                  <a:gd name="T41" fmla="*/ 1 h 56"/>
                  <a:gd name="T42" fmla="*/ 27 w 58"/>
                  <a:gd name="T43" fmla="*/ 0 h 56"/>
                  <a:gd name="T44" fmla="*/ 32 w 58"/>
                  <a:gd name="T45" fmla="*/ 0 h 56"/>
                  <a:gd name="T46" fmla="*/ 38 w 58"/>
                  <a:gd name="T47" fmla="*/ 1 h 56"/>
                  <a:gd name="T48" fmla="*/ 43 w 58"/>
                  <a:gd name="T49" fmla="*/ 3 h 56"/>
                  <a:gd name="T50" fmla="*/ 47 w 58"/>
                  <a:gd name="T51" fmla="*/ 6 h 56"/>
                  <a:gd name="T52" fmla="*/ 51 w 58"/>
                  <a:gd name="T53" fmla="*/ 10 h 56"/>
                  <a:gd name="T54" fmla="*/ 54 w 58"/>
                  <a:gd name="T55" fmla="*/ 15 h 56"/>
                  <a:gd name="T56" fmla="*/ 54 w 58"/>
                  <a:gd name="T57" fmla="*/ 15 h 56"/>
                  <a:gd name="T58" fmla="*/ 57 w 58"/>
                  <a:gd name="T59" fmla="*/ 20 h 56"/>
                  <a:gd name="T60" fmla="*/ 58 w 58"/>
                  <a:gd name="T61" fmla="*/ 26 h 56"/>
                  <a:gd name="T62" fmla="*/ 57 w 58"/>
                  <a:gd name="T63" fmla="*/ 31 h 56"/>
                  <a:gd name="T64" fmla="*/ 56 w 58"/>
                  <a:gd name="T65" fmla="*/ 37 h 56"/>
                  <a:gd name="T66" fmla="*/ 54 w 58"/>
                  <a:gd name="T67" fmla="*/ 42 h 56"/>
                  <a:gd name="T68" fmla="*/ 51 w 58"/>
                  <a:gd name="T69" fmla="*/ 46 h 56"/>
                  <a:gd name="T70" fmla="*/ 47 w 58"/>
                  <a:gd name="T71" fmla="*/ 50 h 56"/>
                  <a:gd name="T72" fmla="*/ 42 w 58"/>
                  <a:gd name="T73" fmla="*/ 53 h 56"/>
                  <a:gd name="T74" fmla="*/ 42 w 58"/>
                  <a:gd name="T75" fmla="*/ 5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8" h="56">
                    <a:moveTo>
                      <a:pt x="42" y="53"/>
                    </a:moveTo>
                    <a:lnTo>
                      <a:pt x="42" y="53"/>
                    </a:lnTo>
                    <a:lnTo>
                      <a:pt x="37" y="55"/>
                    </a:lnTo>
                    <a:lnTo>
                      <a:pt x="31" y="56"/>
                    </a:lnTo>
                    <a:lnTo>
                      <a:pt x="26" y="56"/>
                    </a:lnTo>
                    <a:lnTo>
                      <a:pt x="21" y="55"/>
                    </a:lnTo>
                    <a:lnTo>
                      <a:pt x="15" y="53"/>
                    </a:lnTo>
                    <a:lnTo>
                      <a:pt x="10" y="50"/>
                    </a:lnTo>
                    <a:lnTo>
                      <a:pt x="6" y="46"/>
                    </a:lnTo>
                    <a:lnTo>
                      <a:pt x="3" y="41"/>
                    </a:lnTo>
                    <a:lnTo>
                      <a:pt x="3" y="41"/>
                    </a:lnTo>
                    <a:lnTo>
                      <a:pt x="1" y="36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1" y="19"/>
                    </a:lnTo>
                    <a:lnTo>
                      <a:pt x="3" y="14"/>
                    </a:lnTo>
                    <a:lnTo>
                      <a:pt x="6" y="10"/>
                    </a:lnTo>
                    <a:lnTo>
                      <a:pt x="10" y="6"/>
                    </a:lnTo>
                    <a:lnTo>
                      <a:pt x="15" y="3"/>
                    </a:lnTo>
                    <a:lnTo>
                      <a:pt x="15" y="3"/>
                    </a:lnTo>
                    <a:lnTo>
                      <a:pt x="22" y="1"/>
                    </a:lnTo>
                    <a:lnTo>
                      <a:pt x="27" y="0"/>
                    </a:lnTo>
                    <a:lnTo>
                      <a:pt x="32" y="0"/>
                    </a:lnTo>
                    <a:lnTo>
                      <a:pt x="38" y="1"/>
                    </a:lnTo>
                    <a:lnTo>
                      <a:pt x="43" y="3"/>
                    </a:lnTo>
                    <a:lnTo>
                      <a:pt x="47" y="6"/>
                    </a:lnTo>
                    <a:lnTo>
                      <a:pt x="51" y="10"/>
                    </a:lnTo>
                    <a:lnTo>
                      <a:pt x="54" y="15"/>
                    </a:lnTo>
                    <a:lnTo>
                      <a:pt x="54" y="15"/>
                    </a:lnTo>
                    <a:lnTo>
                      <a:pt x="57" y="20"/>
                    </a:lnTo>
                    <a:lnTo>
                      <a:pt x="58" y="26"/>
                    </a:lnTo>
                    <a:lnTo>
                      <a:pt x="57" y="31"/>
                    </a:lnTo>
                    <a:lnTo>
                      <a:pt x="56" y="37"/>
                    </a:lnTo>
                    <a:lnTo>
                      <a:pt x="54" y="42"/>
                    </a:lnTo>
                    <a:lnTo>
                      <a:pt x="51" y="46"/>
                    </a:lnTo>
                    <a:lnTo>
                      <a:pt x="47" y="50"/>
                    </a:lnTo>
                    <a:lnTo>
                      <a:pt x="42" y="53"/>
                    </a:lnTo>
                    <a:lnTo>
                      <a:pt x="42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75"/>
              <p:cNvSpPr/>
              <p:nvPr/>
            </p:nvSpPr>
            <p:spPr bwMode="auto">
              <a:xfrm>
                <a:off x="5522911" y="3370717"/>
                <a:ext cx="112713" cy="112713"/>
              </a:xfrm>
              <a:custGeom>
                <a:avLst/>
                <a:gdLst>
                  <a:gd name="T0" fmla="*/ 36 w 71"/>
                  <a:gd name="T1" fmla="*/ 0 h 71"/>
                  <a:gd name="T2" fmla="*/ 43 w 71"/>
                  <a:gd name="T3" fmla="*/ 29 h 71"/>
                  <a:gd name="T4" fmla="*/ 71 w 71"/>
                  <a:gd name="T5" fmla="*/ 36 h 71"/>
                  <a:gd name="T6" fmla="*/ 43 w 71"/>
                  <a:gd name="T7" fmla="*/ 43 h 71"/>
                  <a:gd name="T8" fmla="*/ 36 w 71"/>
                  <a:gd name="T9" fmla="*/ 71 h 71"/>
                  <a:gd name="T10" fmla="*/ 29 w 71"/>
                  <a:gd name="T11" fmla="*/ 43 h 71"/>
                  <a:gd name="T12" fmla="*/ 0 w 71"/>
                  <a:gd name="T13" fmla="*/ 36 h 71"/>
                  <a:gd name="T14" fmla="*/ 29 w 71"/>
                  <a:gd name="T15" fmla="*/ 29 h 71"/>
                  <a:gd name="T16" fmla="*/ 36 w 71"/>
                  <a:gd name="T17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1" h="71">
                    <a:moveTo>
                      <a:pt x="36" y="0"/>
                    </a:moveTo>
                    <a:lnTo>
                      <a:pt x="43" y="29"/>
                    </a:lnTo>
                    <a:lnTo>
                      <a:pt x="71" y="36"/>
                    </a:lnTo>
                    <a:lnTo>
                      <a:pt x="43" y="43"/>
                    </a:lnTo>
                    <a:lnTo>
                      <a:pt x="36" y="71"/>
                    </a:lnTo>
                    <a:lnTo>
                      <a:pt x="29" y="43"/>
                    </a:lnTo>
                    <a:lnTo>
                      <a:pt x="0" y="36"/>
                    </a:lnTo>
                    <a:lnTo>
                      <a:pt x="29" y="29"/>
                    </a:ln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Freeform: Shape 81"/>
            <p:cNvSpPr/>
            <p:nvPr/>
          </p:nvSpPr>
          <p:spPr bwMode="auto">
            <a:xfrm>
              <a:off x="7225115" y="3001843"/>
              <a:ext cx="568770" cy="568770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82"/>
            <p:cNvSpPr/>
            <p:nvPr/>
          </p:nvSpPr>
          <p:spPr bwMode="auto">
            <a:xfrm>
              <a:off x="2481532" y="2632365"/>
              <a:ext cx="568770" cy="568770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83"/>
            <p:cNvSpPr/>
            <p:nvPr/>
          </p:nvSpPr>
          <p:spPr bwMode="auto">
            <a:xfrm>
              <a:off x="4068647" y="2962790"/>
              <a:ext cx="568770" cy="568770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84"/>
            <p:cNvSpPr/>
            <p:nvPr/>
          </p:nvSpPr>
          <p:spPr bwMode="auto">
            <a:xfrm>
              <a:off x="8763507" y="2461270"/>
              <a:ext cx="568770" cy="568770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85"/>
            <p:cNvSpPr/>
            <p:nvPr/>
          </p:nvSpPr>
          <p:spPr bwMode="auto">
            <a:xfrm>
              <a:off x="5725206" y="2547574"/>
              <a:ext cx="568770" cy="568770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8" name="千图PPT彼岸天：ID 8661124库_组合 67"/>
          <p:cNvGrpSpPr/>
          <p:nvPr>
            <p:custDataLst>
              <p:tags r:id="rId2"/>
            </p:custDataLst>
          </p:nvPr>
        </p:nvGrpSpPr>
        <p:grpSpPr>
          <a:xfrm>
            <a:off x="1787929" y="4778622"/>
            <a:ext cx="8307089" cy="922563"/>
            <a:chOff x="1787929" y="4778622"/>
            <a:chExt cx="8307089" cy="922563"/>
          </a:xfrm>
        </p:grpSpPr>
        <p:sp>
          <p:nvSpPr>
            <p:cNvPr id="19" name="Oval 8"/>
            <p:cNvSpPr/>
            <p:nvPr/>
          </p:nvSpPr>
          <p:spPr>
            <a:xfrm>
              <a:off x="4413772" y="4992967"/>
              <a:ext cx="177424" cy="17742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10"/>
            <p:cNvSpPr/>
            <p:nvPr/>
          </p:nvSpPr>
          <p:spPr>
            <a:xfrm>
              <a:off x="7463676" y="4778622"/>
              <a:ext cx="177424" cy="17742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Rectangle: Rounded Corners 43"/>
            <p:cNvSpPr/>
            <p:nvPr/>
          </p:nvSpPr>
          <p:spPr>
            <a:xfrm>
              <a:off x="215354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80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5" name="Rectangle: Rounded Corners 49"/>
            <p:cNvSpPr/>
            <p:nvPr/>
          </p:nvSpPr>
          <p:spPr>
            <a:xfrm>
              <a:off x="538168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/>
                <a:t>输入标题文本</a:t>
              </a:r>
            </a:p>
          </p:txBody>
        </p:sp>
        <p:sp>
          <p:nvSpPr>
            <p:cNvPr id="27" name="Rectangle: Rounded Corners 55"/>
            <p:cNvSpPr/>
            <p:nvPr/>
          </p:nvSpPr>
          <p:spPr>
            <a:xfrm>
              <a:off x="8299758" y="4880461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6" name="Rectangle 87"/>
            <p:cNvSpPr/>
            <p:nvPr/>
          </p:nvSpPr>
          <p:spPr>
            <a:xfrm>
              <a:off x="1787929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7" name="Rectangle 88"/>
            <p:cNvSpPr/>
            <p:nvPr/>
          </p:nvSpPr>
          <p:spPr>
            <a:xfrm>
              <a:off x="4980308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8" name="Rectangle 89"/>
            <p:cNvSpPr/>
            <p:nvPr/>
          </p:nvSpPr>
          <p:spPr>
            <a:xfrm>
              <a:off x="8000764" y="5217852"/>
              <a:ext cx="2094254" cy="483333"/>
            </a:xfrm>
            <a:prstGeom prst="rect">
              <a:avLst/>
            </a:prstGeom>
          </p:spPr>
          <p:txBody>
            <a:bodyPr wrap="square" lIns="0" tIns="0" rIns="0" bIns="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7" name="千图PPT彼岸天：ID 8661124库_组合 66"/>
          <p:cNvGrpSpPr/>
          <p:nvPr>
            <p:custDataLst>
              <p:tags r:id="rId3"/>
            </p:custDataLst>
          </p:nvPr>
        </p:nvGrpSpPr>
        <p:grpSpPr>
          <a:xfrm>
            <a:off x="6505258" y="1591818"/>
            <a:ext cx="2094254" cy="843755"/>
            <a:chOff x="6505258" y="1591818"/>
            <a:chExt cx="2094254" cy="843755"/>
          </a:xfrm>
        </p:grpSpPr>
        <p:sp>
          <p:nvSpPr>
            <p:cNvPr id="26" name="Rectangle: Rounded Corners 52"/>
            <p:cNvSpPr/>
            <p:nvPr/>
          </p:nvSpPr>
          <p:spPr>
            <a:xfrm>
              <a:off x="6851306" y="1591818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9" name="Rectangle 90"/>
            <p:cNvSpPr/>
            <p:nvPr/>
          </p:nvSpPr>
          <p:spPr>
            <a:xfrm>
              <a:off x="6505258" y="1952240"/>
              <a:ext cx="2094254" cy="48333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3504274" y="1601853"/>
            <a:ext cx="2094254" cy="833720"/>
            <a:chOff x="3504274" y="1601853"/>
            <a:chExt cx="2094254" cy="833720"/>
          </a:xfrm>
        </p:grpSpPr>
        <p:sp>
          <p:nvSpPr>
            <p:cNvPr id="24" name="Rectangle: Rounded Corners 46"/>
            <p:cNvSpPr/>
            <p:nvPr/>
          </p:nvSpPr>
          <p:spPr>
            <a:xfrm>
              <a:off x="3801402" y="1601853"/>
              <a:ext cx="1402163" cy="329232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40" name="Rectangle 91"/>
            <p:cNvSpPr/>
            <p:nvPr/>
          </p:nvSpPr>
          <p:spPr>
            <a:xfrm>
              <a:off x="3504274" y="1952240"/>
              <a:ext cx="2094254" cy="483333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dk1">
                      <a:lumMod val="100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23495" r="8615"/>
          <a:stretch>
            <a:fillRect/>
          </a:stretch>
        </p:blipFill>
        <p:spPr>
          <a:xfrm>
            <a:off x="0" y="3077029"/>
            <a:ext cx="6115957" cy="3780971"/>
          </a:xfrm>
          <a:prstGeom prst="rect">
            <a:avLst/>
          </a:prstGeom>
        </p:spPr>
      </p:pic>
      <p:sp>
        <p:nvSpPr>
          <p:cNvPr id="3" name="菱形 2"/>
          <p:cNvSpPr/>
          <p:nvPr/>
        </p:nvSpPr>
        <p:spPr>
          <a:xfrm>
            <a:off x="7389586" y="1192349"/>
            <a:ext cx="2885440" cy="2885440"/>
          </a:xfrm>
          <a:prstGeom prst="diamond">
            <a:avLst/>
          </a:prstGeom>
          <a:solidFill>
            <a:schemeClr val="accent1"/>
          </a:solidFill>
          <a:ln w="3810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8100000" scaled="1"/>
              <a:tileRect/>
            </a:gradFill>
          </a:ln>
          <a:effectLst>
            <a:innerShdw blurRad="63500" dist="254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菱形 3"/>
          <p:cNvSpPr/>
          <p:nvPr/>
        </p:nvSpPr>
        <p:spPr>
          <a:xfrm>
            <a:off x="7272746" y="704669"/>
            <a:ext cx="3119120" cy="3119120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>
              <a:rot lat="0" lon="0" rev="4800000"/>
            </a:lightRig>
          </a:scene3d>
          <a:sp3d>
            <a:bevelT w="63500" h="254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45395" y="1603389"/>
            <a:ext cx="121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462764" y="2050255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请输入您的标题</a:t>
            </a:r>
          </a:p>
        </p:txBody>
      </p:sp>
      <p:sp>
        <p:nvSpPr>
          <p:cNvPr id="7" name="KSO_Shape"/>
          <p:cNvSpPr/>
          <p:nvPr/>
        </p:nvSpPr>
        <p:spPr bwMode="auto">
          <a:xfrm>
            <a:off x="8698379" y="2672020"/>
            <a:ext cx="267848" cy="535695"/>
          </a:xfrm>
          <a:custGeom>
            <a:avLst/>
            <a:gdLst/>
            <a:ahLst/>
            <a:cxnLst/>
            <a:rect l="0" t="0" r="r" b="b"/>
            <a:pathLst>
              <a:path w="725488" h="1450976">
                <a:moveTo>
                  <a:pt x="180975" y="543686"/>
                </a:moveTo>
                <a:lnTo>
                  <a:pt x="544513" y="543686"/>
                </a:lnTo>
                <a:lnTo>
                  <a:pt x="544513" y="785648"/>
                </a:lnTo>
                <a:lnTo>
                  <a:pt x="544248" y="794903"/>
                </a:lnTo>
                <a:lnTo>
                  <a:pt x="543187" y="804158"/>
                </a:lnTo>
                <a:lnTo>
                  <a:pt x="542392" y="813149"/>
                </a:lnTo>
                <a:lnTo>
                  <a:pt x="540536" y="822140"/>
                </a:lnTo>
                <a:lnTo>
                  <a:pt x="538679" y="830867"/>
                </a:lnTo>
                <a:lnTo>
                  <a:pt x="536293" y="839329"/>
                </a:lnTo>
                <a:lnTo>
                  <a:pt x="533111" y="847791"/>
                </a:lnTo>
                <a:lnTo>
                  <a:pt x="530194" y="856253"/>
                </a:lnTo>
                <a:lnTo>
                  <a:pt x="526482" y="864186"/>
                </a:lnTo>
                <a:lnTo>
                  <a:pt x="522504" y="871855"/>
                </a:lnTo>
                <a:lnTo>
                  <a:pt x="517997" y="879523"/>
                </a:lnTo>
                <a:lnTo>
                  <a:pt x="513224" y="886928"/>
                </a:lnTo>
                <a:lnTo>
                  <a:pt x="508186" y="893803"/>
                </a:lnTo>
                <a:lnTo>
                  <a:pt x="502882" y="900943"/>
                </a:lnTo>
                <a:lnTo>
                  <a:pt x="497049" y="907290"/>
                </a:lnTo>
                <a:lnTo>
                  <a:pt x="490950" y="913636"/>
                </a:lnTo>
                <a:lnTo>
                  <a:pt x="484851" y="919718"/>
                </a:lnTo>
                <a:lnTo>
                  <a:pt x="478222" y="925271"/>
                </a:lnTo>
                <a:lnTo>
                  <a:pt x="471328" y="930825"/>
                </a:lnTo>
                <a:lnTo>
                  <a:pt x="464169" y="935849"/>
                </a:lnTo>
                <a:lnTo>
                  <a:pt x="456744" y="940609"/>
                </a:lnTo>
                <a:lnTo>
                  <a:pt x="449054" y="944840"/>
                </a:lnTo>
                <a:lnTo>
                  <a:pt x="441630" y="949071"/>
                </a:lnTo>
                <a:lnTo>
                  <a:pt x="433145" y="952773"/>
                </a:lnTo>
                <a:lnTo>
                  <a:pt x="424925" y="955682"/>
                </a:lnTo>
                <a:lnTo>
                  <a:pt x="416705" y="958855"/>
                </a:lnTo>
                <a:lnTo>
                  <a:pt x="407954" y="961235"/>
                </a:lnTo>
                <a:lnTo>
                  <a:pt x="399204" y="963086"/>
                </a:lnTo>
                <a:lnTo>
                  <a:pt x="390188" y="964673"/>
                </a:lnTo>
                <a:lnTo>
                  <a:pt x="380908" y="965730"/>
                </a:lnTo>
                <a:lnTo>
                  <a:pt x="371892" y="966788"/>
                </a:lnTo>
                <a:lnTo>
                  <a:pt x="362612" y="966788"/>
                </a:lnTo>
                <a:lnTo>
                  <a:pt x="353331" y="966788"/>
                </a:lnTo>
                <a:lnTo>
                  <a:pt x="344050" y="965730"/>
                </a:lnTo>
                <a:lnTo>
                  <a:pt x="334770" y="964673"/>
                </a:lnTo>
                <a:lnTo>
                  <a:pt x="326019" y="963086"/>
                </a:lnTo>
                <a:lnTo>
                  <a:pt x="317269" y="961235"/>
                </a:lnTo>
                <a:lnTo>
                  <a:pt x="308518" y="958855"/>
                </a:lnTo>
                <a:lnTo>
                  <a:pt x="300033" y="955682"/>
                </a:lnTo>
                <a:lnTo>
                  <a:pt x="291813" y="952773"/>
                </a:lnTo>
                <a:lnTo>
                  <a:pt x="283858" y="949071"/>
                </a:lnTo>
                <a:lnTo>
                  <a:pt x="275903" y="944840"/>
                </a:lnTo>
                <a:lnTo>
                  <a:pt x="268214" y="940609"/>
                </a:lnTo>
                <a:lnTo>
                  <a:pt x="261054" y="935849"/>
                </a:lnTo>
                <a:lnTo>
                  <a:pt x="253895" y="930825"/>
                </a:lnTo>
                <a:lnTo>
                  <a:pt x="247001" y="925271"/>
                </a:lnTo>
                <a:lnTo>
                  <a:pt x="240372" y="919718"/>
                </a:lnTo>
                <a:lnTo>
                  <a:pt x="234008" y="913636"/>
                </a:lnTo>
                <a:lnTo>
                  <a:pt x="228174" y="907290"/>
                </a:lnTo>
                <a:lnTo>
                  <a:pt x="222341" y="900943"/>
                </a:lnTo>
                <a:lnTo>
                  <a:pt x="217037" y="893803"/>
                </a:lnTo>
                <a:lnTo>
                  <a:pt x="211999" y="886928"/>
                </a:lnTo>
                <a:lnTo>
                  <a:pt x="207226" y="879523"/>
                </a:lnTo>
                <a:lnTo>
                  <a:pt x="202984" y="871855"/>
                </a:lnTo>
                <a:lnTo>
                  <a:pt x="199006" y="864186"/>
                </a:lnTo>
                <a:lnTo>
                  <a:pt x="195294" y="856253"/>
                </a:lnTo>
                <a:lnTo>
                  <a:pt x="191847" y="847791"/>
                </a:lnTo>
                <a:lnTo>
                  <a:pt x="189195" y="839329"/>
                </a:lnTo>
                <a:lnTo>
                  <a:pt x="186809" y="830867"/>
                </a:lnTo>
                <a:lnTo>
                  <a:pt x="184422" y="822140"/>
                </a:lnTo>
                <a:lnTo>
                  <a:pt x="183097" y="813149"/>
                </a:lnTo>
                <a:lnTo>
                  <a:pt x="181771" y="804158"/>
                </a:lnTo>
                <a:lnTo>
                  <a:pt x="181240" y="794903"/>
                </a:lnTo>
                <a:lnTo>
                  <a:pt x="180975" y="785648"/>
                </a:lnTo>
                <a:lnTo>
                  <a:pt x="180975" y="543686"/>
                </a:lnTo>
                <a:close/>
                <a:moveTo>
                  <a:pt x="60589" y="484188"/>
                </a:moveTo>
                <a:lnTo>
                  <a:pt x="66675" y="484453"/>
                </a:lnTo>
                <a:lnTo>
                  <a:pt x="72760" y="485510"/>
                </a:lnTo>
                <a:lnTo>
                  <a:pt x="78581" y="487096"/>
                </a:lnTo>
                <a:lnTo>
                  <a:pt x="84137" y="488947"/>
                </a:lnTo>
                <a:lnTo>
                  <a:pt x="89429" y="491591"/>
                </a:lnTo>
                <a:lnTo>
                  <a:pt x="94191" y="494499"/>
                </a:lnTo>
                <a:lnTo>
                  <a:pt x="99219" y="497935"/>
                </a:lnTo>
                <a:lnTo>
                  <a:pt x="103452" y="501901"/>
                </a:lnTo>
                <a:lnTo>
                  <a:pt x="107421" y="506131"/>
                </a:lnTo>
                <a:lnTo>
                  <a:pt x="110596" y="510889"/>
                </a:lnTo>
                <a:lnTo>
                  <a:pt x="113771" y="515912"/>
                </a:lnTo>
                <a:lnTo>
                  <a:pt x="116152" y="521200"/>
                </a:lnTo>
                <a:lnTo>
                  <a:pt x="118269" y="526487"/>
                </a:lnTo>
                <a:lnTo>
                  <a:pt x="119856" y="532303"/>
                </a:lnTo>
                <a:lnTo>
                  <a:pt x="120650" y="538383"/>
                </a:lnTo>
                <a:lnTo>
                  <a:pt x="121179" y="544464"/>
                </a:lnTo>
                <a:lnTo>
                  <a:pt x="121179" y="786095"/>
                </a:lnTo>
                <a:lnTo>
                  <a:pt x="121179" y="793233"/>
                </a:lnTo>
                <a:lnTo>
                  <a:pt x="121973" y="803807"/>
                </a:lnTo>
                <a:lnTo>
                  <a:pt x="123560" y="817554"/>
                </a:lnTo>
                <a:lnTo>
                  <a:pt x="124619" y="825750"/>
                </a:lnTo>
                <a:lnTo>
                  <a:pt x="126206" y="834209"/>
                </a:lnTo>
                <a:lnTo>
                  <a:pt x="128058" y="843462"/>
                </a:lnTo>
                <a:lnTo>
                  <a:pt x="130175" y="853244"/>
                </a:lnTo>
                <a:lnTo>
                  <a:pt x="132821" y="863290"/>
                </a:lnTo>
                <a:lnTo>
                  <a:pt x="136260" y="873600"/>
                </a:lnTo>
                <a:lnTo>
                  <a:pt x="139964" y="883910"/>
                </a:lnTo>
                <a:lnTo>
                  <a:pt x="144198" y="894485"/>
                </a:lnTo>
                <a:lnTo>
                  <a:pt x="149225" y="905588"/>
                </a:lnTo>
                <a:lnTo>
                  <a:pt x="154517" y="916163"/>
                </a:lnTo>
                <a:lnTo>
                  <a:pt x="160867" y="927002"/>
                </a:lnTo>
                <a:lnTo>
                  <a:pt x="164306" y="932289"/>
                </a:lnTo>
                <a:lnTo>
                  <a:pt x="167746" y="937577"/>
                </a:lnTo>
                <a:lnTo>
                  <a:pt x="171714" y="942864"/>
                </a:lnTo>
                <a:lnTo>
                  <a:pt x="175683" y="947887"/>
                </a:lnTo>
                <a:lnTo>
                  <a:pt x="179652" y="953174"/>
                </a:lnTo>
                <a:lnTo>
                  <a:pt x="184150" y="957933"/>
                </a:lnTo>
                <a:lnTo>
                  <a:pt x="188384" y="962956"/>
                </a:lnTo>
                <a:lnTo>
                  <a:pt x="193411" y="967714"/>
                </a:lnTo>
                <a:lnTo>
                  <a:pt x="198438" y="972209"/>
                </a:lnTo>
                <a:lnTo>
                  <a:pt x="203730" y="976967"/>
                </a:lnTo>
                <a:lnTo>
                  <a:pt x="209286" y="981197"/>
                </a:lnTo>
                <a:lnTo>
                  <a:pt x="214577" y="985427"/>
                </a:lnTo>
                <a:lnTo>
                  <a:pt x="220663" y="989657"/>
                </a:lnTo>
                <a:lnTo>
                  <a:pt x="226748" y="993622"/>
                </a:lnTo>
                <a:lnTo>
                  <a:pt x="233363" y="997323"/>
                </a:lnTo>
                <a:lnTo>
                  <a:pt x="239977" y="1001025"/>
                </a:lnTo>
                <a:lnTo>
                  <a:pt x="246857" y="1004461"/>
                </a:lnTo>
                <a:lnTo>
                  <a:pt x="254000" y="1007634"/>
                </a:lnTo>
                <a:lnTo>
                  <a:pt x="261673" y="1010542"/>
                </a:lnTo>
                <a:lnTo>
                  <a:pt x="269346" y="1013714"/>
                </a:lnTo>
                <a:lnTo>
                  <a:pt x="277019" y="1016093"/>
                </a:lnTo>
                <a:lnTo>
                  <a:pt x="285750" y="1018473"/>
                </a:lnTo>
                <a:lnTo>
                  <a:pt x="294217" y="1020852"/>
                </a:lnTo>
                <a:lnTo>
                  <a:pt x="302948" y="1022438"/>
                </a:lnTo>
                <a:lnTo>
                  <a:pt x="312209" y="1024024"/>
                </a:lnTo>
                <a:lnTo>
                  <a:pt x="321734" y="1025611"/>
                </a:lnTo>
                <a:lnTo>
                  <a:pt x="331523" y="1026404"/>
                </a:lnTo>
                <a:lnTo>
                  <a:pt x="341842" y="1027461"/>
                </a:lnTo>
                <a:lnTo>
                  <a:pt x="352161" y="1027726"/>
                </a:lnTo>
                <a:lnTo>
                  <a:pt x="362744" y="1027990"/>
                </a:lnTo>
                <a:lnTo>
                  <a:pt x="373857" y="1027726"/>
                </a:lnTo>
                <a:lnTo>
                  <a:pt x="384440" y="1027197"/>
                </a:lnTo>
                <a:lnTo>
                  <a:pt x="394759" y="1026404"/>
                </a:lnTo>
                <a:lnTo>
                  <a:pt x="404813" y="1025346"/>
                </a:lnTo>
                <a:lnTo>
                  <a:pt x="414602" y="1023760"/>
                </a:lnTo>
                <a:lnTo>
                  <a:pt x="424127" y="1022174"/>
                </a:lnTo>
                <a:lnTo>
                  <a:pt x="432859" y="1020059"/>
                </a:lnTo>
                <a:lnTo>
                  <a:pt x="441854" y="1017944"/>
                </a:lnTo>
                <a:lnTo>
                  <a:pt x="450321" y="1015565"/>
                </a:lnTo>
                <a:lnTo>
                  <a:pt x="458523" y="1012921"/>
                </a:lnTo>
                <a:lnTo>
                  <a:pt x="466196" y="1009749"/>
                </a:lnTo>
                <a:lnTo>
                  <a:pt x="473869" y="1006312"/>
                </a:lnTo>
                <a:lnTo>
                  <a:pt x="481013" y="1003140"/>
                </a:lnTo>
                <a:lnTo>
                  <a:pt x="488157" y="999438"/>
                </a:lnTo>
                <a:lnTo>
                  <a:pt x="494771" y="995473"/>
                </a:lnTo>
                <a:lnTo>
                  <a:pt x="501386" y="991507"/>
                </a:lnTo>
                <a:lnTo>
                  <a:pt x="507736" y="987278"/>
                </a:lnTo>
                <a:lnTo>
                  <a:pt x="513821" y="983048"/>
                </a:lnTo>
                <a:lnTo>
                  <a:pt x="519113" y="978289"/>
                </a:lnTo>
                <a:lnTo>
                  <a:pt x="524669" y="973795"/>
                </a:lnTo>
                <a:lnTo>
                  <a:pt x="530225" y="969036"/>
                </a:lnTo>
                <a:lnTo>
                  <a:pt x="534988" y="964013"/>
                </a:lnTo>
                <a:lnTo>
                  <a:pt x="540015" y="959255"/>
                </a:lnTo>
                <a:lnTo>
                  <a:pt x="544248" y="953967"/>
                </a:lnTo>
                <a:lnTo>
                  <a:pt x="548746" y="948944"/>
                </a:lnTo>
                <a:lnTo>
                  <a:pt x="552715" y="943657"/>
                </a:lnTo>
                <a:lnTo>
                  <a:pt x="556684" y="938105"/>
                </a:lnTo>
                <a:lnTo>
                  <a:pt x="560388" y="932554"/>
                </a:lnTo>
                <a:lnTo>
                  <a:pt x="564092" y="927266"/>
                </a:lnTo>
                <a:lnTo>
                  <a:pt x="567267" y="921715"/>
                </a:lnTo>
                <a:lnTo>
                  <a:pt x="573352" y="910876"/>
                </a:lnTo>
                <a:lnTo>
                  <a:pt x="578644" y="899772"/>
                </a:lnTo>
                <a:lnTo>
                  <a:pt x="583407" y="888404"/>
                </a:lnTo>
                <a:lnTo>
                  <a:pt x="587375" y="877830"/>
                </a:lnTo>
                <a:lnTo>
                  <a:pt x="591080" y="867255"/>
                </a:lnTo>
                <a:lnTo>
                  <a:pt x="594255" y="856416"/>
                </a:lnTo>
                <a:lnTo>
                  <a:pt x="596636" y="846899"/>
                </a:lnTo>
                <a:lnTo>
                  <a:pt x="598752" y="837117"/>
                </a:lnTo>
                <a:lnTo>
                  <a:pt x="600605" y="828129"/>
                </a:lnTo>
                <a:lnTo>
                  <a:pt x="601928" y="819934"/>
                </a:lnTo>
                <a:lnTo>
                  <a:pt x="602721" y="812267"/>
                </a:lnTo>
                <a:lnTo>
                  <a:pt x="604044" y="799577"/>
                </a:lnTo>
                <a:lnTo>
                  <a:pt x="604573" y="790853"/>
                </a:lnTo>
                <a:lnTo>
                  <a:pt x="604573" y="786095"/>
                </a:lnTo>
                <a:lnTo>
                  <a:pt x="604573" y="544464"/>
                </a:lnTo>
                <a:lnTo>
                  <a:pt x="604838" y="538383"/>
                </a:lnTo>
                <a:lnTo>
                  <a:pt x="605896" y="532303"/>
                </a:lnTo>
                <a:lnTo>
                  <a:pt x="607219" y="526487"/>
                </a:lnTo>
                <a:lnTo>
                  <a:pt x="609336" y="521200"/>
                </a:lnTo>
                <a:lnTo>
                  <a:pt x="611982" y="515912"/>
                </a:lnTo>
                <a:lnTo>
                  <a:pt x="614892" y="510889"/>
                </a:lnTo>
                <a:lnTo>
                  <a:pt x="618332" y="506131"/>
                </a:lnTo>
                <a:lnTo>
                  <a:pt x="622300" y="501901"/>
                </a:lnTo>
                <a:lnTo>
                  <a:pt x="626534" y="497935"/>
                </a:lnTo>
                <a:lnTo>
                  <a:pt x="631296" y="494499"/>
                </a:lnTo>
                <a:lnTo>
                  <a:pt x="636323" y="491591"/>
                </a:lnTo>
                <a:lnTo>
                  <a:pt x="641350" y="488947"/>
                </a:lnTo>
                <a:lnTo>
                  <a:pt x="646907" y="487096"/>
                </a:lnTo>
                <a:lnTo>
                  <a:pt x="652992" y="485510"/>
                </a:lnTo>
                <a:lnTo>
                  <a:pt x="658813" y="484453"/>
                </a:lnTo>
                <a:lnTo>
                  <a:pt x="664898" y="484188"/>
                </a:lnTo>
                <a:lnTo>
                  <a:pt x="671248" y="484453"/>
                </a:lnTo>
                <a:lnTo>
                  <a:pt x="677069" y="485510"/>
                </a:lnTo>
                <a:lnTo>
                  <a:pt x="682890" y="487096"/>
                </a:lnTo>
                <a:lnTo>
                  <a:pt x="688711" y="488947"/>
                </a:lnTo>
                <a:lnTo>
                  <a:pt x="694003" y="491591"/>
                </a:lnTo>
                <a:lnTo>
                  <a:pt x="698765" y="494499"/>
                </a:lnTo>
                <a:lnTo>
                  <a:pt x="703528" y="497935"/>
                </a:lnTo>
                <a:lnTo>
                  <a:pt x="708026" y="501901"/>
                </a:lnTo>
                <a:lnTo>
                  <a:pt x="711994" y="506131"/>
                </a:lnTo>
                <a:lnTo>
                  <a:pt x="715169" y="510889"/>
                </a:lnTo>
                <a:lnTo>
                  <a:pt x="718344" y="515912"/>
                </a:lnTo>
                <a:lnTo>
                  <a:pt x="720726" y="521200"/>
                </a:lnTo>
                <a:lnTo>
                  <a:pt x="722842" y="526487"/>
                </a:lnTo>
                <a:lnTo>
                  <a:pt x="724430" y="532303"/>
                </a:lnTo>
                <a:lnTo>
                  <a:pt x="725223" y="538383"/>
                </a:lnTo>
                <a:lnTo>
                  <a:pt x="725488" y="544464"/>
                </a:lnTo>
                <a:lnTo>
                  <a:pt x="725488" y="786095"/>
                </a:lnTo>
                <a:lnTo>
                  <a:pt x="725223" y="797462"/>
                </a:lnTo>
                <a:lnTo>
                  <a:pt x="724694" y="809095"/>
                </a:lnTo>
                <a:lnTo>
                  <a:pt x="723636" y="821255"/>
                </a:lnTo>
                <a:lnTo>
                  <a:pt x="722313" y="833681"/>
                </a:lnTo>
                <a:lnTo>
                  <a:pt x="720461" y="846370"/>
                </a:lnTo>
                <a:lnTo>
                  <a:pt x="718080" y="859853"/>
                </a:lnTo>
                <a:lnTo>
                  <a:pt x="714905" y="873336"/>
                </a:lnTo>
                <a:lnTo>
                  <a:pt x="711465" y="886554"/>
                </a:lnTo>
                <a:lnTo>
                  <a:pt x="707496" y="900830"/>
                </a:lnTo>
                <a:lnTo>
                  <a:pt x="702998" y="914312"/>
                </a:lnTo>
                <a:lnTo>
                  <a:pt x="698236" y="928324"/>
                </a:lnTo>
                <a:lnTo>
                  <a:pt x="692415" y="942335"/>
                </a:lnTo>
                <a:lnTo>
                  <a:pt x="686065" y="956347"/>
                </a:lnTo>
                <a:lnTo>
                  <a:pt x="679186" y="970094"/>
                </a:lnTo>
                <a:lnTo>
                  <a:pt x="671513" y="983841"/>
                </a:lnTo>
                <a:lnTo>
                  <a:pt x="663311" y="997323"/>
                </a:lnTo>
                <a:lnTo>
                  <a:pt x="658813" y="1003933"/>
                </a:lnTo>
                <a:lnTo>
                  <a:pt x="654315" y="1010542"/>
                </a:lnTo>
                <a:lnTo>
                  <a:pt x="649552" y="1017151"/>
                </a:lnTo>
                <a:lnTo>
                  <a:pt x="644525" y="1023496"/>
                </a:lnTo>
                <a:lnTo>
                  <a:pt x="639498" y="1029841"/>
                </a:lnTo>
                <a:lnTo>
                  <a:pt x="634207" y="1035921"/>
                </a:lnTo>
                <a:lnTo>
                  <a:pt x="628650" y="1042001"/>
                </a:lnTo>
                <a:lnTo>
                  <a:pt x="623094" y="1048082"/>
                </a:lnTo>
                <a:lnTo>
                  <a:pt x="617009" y="1054162"/>
                </a:lnTo>
                <a:lnTo>
                  <a:pt x="610923" y="1059978"/>
                </a:lnTo>
                <a:lnTo>
                  <a:pt x="604838" y="1065530"/>
                </a:lnTo>
                <a:lnTo>
                  <a:pt x="598488" y="1071082"/>
                </a:lnTo>
                <a:lnTo>
                  <a:pt x="591873" y="1076369"/>
                </a:lnTo>
                <a:lnTo>
                  <a:pt x="584730" y="1081656"/>
                </a:lnTo>
                <a:lnTo>
                  <a:pt x="577850" y="1086944"/>
                </a:lnTo>
                <a:lnTo>
                  <a:pt x="570442" y="1091702"/>
                </a:lnTo>
                <a:lnTo>
                  <a:pt x="563034" y="1096461"/>
                </a:lnTo>
                <a:lnTo>
                  <a:pt x="555096" y="1101219"/>
                </a:lnTo>
                <a:lnTo>
                  <a:pt x="547159" y="1105714"/>
                </a:lnTo>
                <a:lnTo>
                  <a:pt x="538957" y="1109944"/>
                </a:lnTo>
                <a:lnTo>
                  <a:pt x="530755" y="1113909"/>
                </a:lnTo>
                <a:lnTo>
                  <a:pt x="522288" y="1117875"/>
                </a:lnTo>
                <a:lnTo>
                  <a:pt x="513292" y="1121576"/>
                </a:lnTo>
                <a:lnTo>
                  <a:pt x="504296" y="1125277"/>
                </a:lnTo>
                <a:lnTo>
                  <a:pt x="495036" y="1128185"/>
                </a:lnTo>
                <a:lnTo>
                  <a:pt x="485246" y="1131357"/>
                </a:lnTo>
                <a:lnTo>
                  <a:pt x="475721" y="1134001"/>
                </a:lnTo>
                <a:lnTo>
                  <a:pt x="465932" y="1136909"/>
                </a:lnTo>
                <a:lnTo>
                  <a:pt x="455613" y="1139288"/>
                </a:lnTo>
                <a:lnTo>
                  <a:pt x="445029" y="1141139"/>
                </a:lnTo>
                <a:lnTo>
                  <a:pt x="434182" y="1142989"/>
                </a:lnTo>
                <a:lnTo>
                  <a:pt x="423069" y="1144840"/>
                </a:lnTo>
                <a:lnTo>
                  <a:pt x="423069" y="1329896"/>
                </a:lnTo>
                <a:lnTo>
                  <a:pt x="664898" y="1329896"/>
                </a:lnTo>
                <a:lnTo>
                  <a:pt x="671248" y="1330161"/>
                </a:lnTo>
                <a:lnTo>
                  <a:pt x="677069" y="1331218"/>
                </a:lnTo>
                <a:lnTo>
                  <a:pt x="682890" y="1332540"/>
                </a:lnTo>
                <a:lnTo>
                  <a:pt x="688711" y="1334919"/>
                </a:lnTo>
                <a:lnTo>
                  <a:pt x="694003" y="1337299"/>
                </a:lnTo>
                <a:lnTo>
                  <a:pt x="698765" y="1340207"/>
                </a:lnTo>
                <a:lnTo>
                  <a:pt x="703528" y="1343643"/>
                </a:lnTo>
                <a:lnTo>
                  <a:pt x="708026" y="1347609"/>
                </a:lnTo>
                <a:lnTo>
                  <a:pt x="711994" y="1351839"/>
                </a:lnTo>
                <a:lnTo>
                  <a:pt x="715169" y="1356862"/>
                </a:lnTo>
                <a:lnTo>
                  <a:pt x="718344" y="1361620"/>
                </a:lnTo>
                <a:lnTo>
                  <a:pt x="720726" y="1366908"/>
                </a:lnTo>
                <a:lnTo>
                  <a:pt x="722842" y="1372195"/>
                </a:lnTo>
                <a:lnTo>
                  <a:pt x="724430" y="1378011"/>
                </a:lnTo>
                <a:lnTo>
                  <a:pt x="725223" y="1384092"/>
                </a:lnTo>
                <a:lnTo>
                  <a:pt x="725488" y="1390172"/>
                </a:lnTo>
                <a:lnTo>
                  <a:pt x="725223" y="1396517"/>
                </a:lnTo>
                <a:lnTo>
                  <a:pt x="724430" y="1402333"/>
                </a:lnTo>
                <a:lnTo>
                  <a:pt x="722842" y="1408149"/>
                </a:lnTo>
                <a:lnTo>
                  <a:pt x="720726" y="1413965"/>
                </a:lnTo>
                <a:lnTo>
                  <a:pt x="718344" y="1419252"/>
                </a:lnTo>
                <a:lnTo>
                  <a:pt x="715169" y="1424011"/>
                </a:lnTo>
                <a:lnTo>
                  <a:pt x="711994" y="1429034"/>
                </a:lnTo>
                <a:lnTo>
                  <a:pt x="708026" y="1433264"/>
                </a:lnTo>
                <a:lnTo>
                  <a:pt x="703528" y="1436965"/>
                </a:lnTo>
                <a:lnTo>
                  <a:pt x="698765" y="1440402"/>
                </a:lnTo>
                <a:lnTo>
                  <a:pt x="694003" y="1443574"/>
                </a:lnTo>
                <a:lnTo>
                  <a:pt x="688711" y="1445953"/>
                </a:lnTo>
                <a:lnTo>
                  <a:pt x="682890" y="1448068"/>
                </a:lnTo>
                <a:lnTo>
                  <a:pt x="677069" y="1449654"/>
                </a:lnTo>
                <a:lnTo>
                  <a:pt x="671248" y="1450447"/>
                </a:lnTo>
                <a:lnTo>
                  <a:pt x="664898" y="1450976"/>
                </a:lnTo>
                <a:lnTo>
                  <a:pt x="60589" y="1450976"/>
                </a:lnTo>
                <a:lnTo>
                  <a:pt x="54239" y="1450447"/>
                </a:lnTo>
                <a:lnTo>
                  <a:pt x="48419" y="1449654"/>
                </a:lnTo>
                <a:lnTo>
                  <a:pt x="42598" y="1448068"/>
                </a:lnTo>
                <a:lnTo>
                  <a:pt x="37041" y="1445953"/>
                </a:lnTo>
                <a:lnTo>
                  <a:pt x="31750" y="1443574"/>
                </a:lnTo>
                <a:lnTo>
                  <a:pt x="26723" y="1440402"/>
                </a:lnTo>
                <a:lnTo>
                  <a:pt x="21960" y="1436965"/>
                </a:lnTo>
                <a:lnTo>
                  <a:pt x="17727" y="1433264"/>
                </a:lnTo>
                <a:lnTo>
                  <a:pt x="13758" y="1429034"/>
                </a:lnTo>
                <a:lnTo>
                  <a:pt x="10319" y="1424011"/>
                </a:lnTo>
                <a:lnTo>
                  <a:pt x="7408" y="1419252"/>
                </a:lnTo>
                <a:lnTo>
                  <a:pt x="5027" y="1413965"/>
                </a:lnTo>
                <a:lnTo>
                  <a:pt x="2646" y="1408149"/>
                </a:lnTo>
                <a:lnTo>
                  <a:pt x="1323" y="1402333"/>
                </a:lnTo>
                <a:lnTo>
                  <a:pt x="264" y="1396517"/>
                </a:lnTo>
                <a:lnTo>
                  <a:pt x="0" y="1390172"/>
                </a:lnTo>
                <a:lnTo>
                  <a:pt x="264" y="1384092"/>
                </a:lnTo>
                <a:lnTo>
                  <a:pt x="1323" y="1378011"/>
                </a:lnTo>
                <a:lnTo>
                  <a:pt x="2646" y="1372195"/>
                </a:lnTo>
                <a:lnTo>
                  <a:pt x="5027" y="1366908"/>
                </a:lnTo>
                <a:lnTo>
                  <a:pt x="7408" y="1361620"/>
                </a:lnTo>
                <a:lnTo>
                  <a:pt x="10319" y="1356862"/>
                </a:lnTo>
                <a:lnTo>
                  <a:pt x="13758" y="1351839"/>
                </a:lnTo>
                <a:lnTo>
                  <a:pt x="17727" y="1347609"/>
                </a:lnTo>
                <a:lnTo>
                  <a:pt x="21960" y="1343643"/>
                </a:lnTo>
                <a:lnTo>
                  <a:pt x="26723" y="1340207"/>
                </a:lnTo>
                <a:lnTo>
                  <a:pt x="31750" y="1337299"/>
                </a:lnTo>
                <a:lnTo>
                  <a:pt x="37041" y="1334919"/>
                </a:lnTo>
                <a:lnTo>
                  <a:pt x="42598" y="1332540"/>
                </a:lnTo>
                <a:lnTo>
                  <a:pt x="48419" y="1331218"/>
                </a:lnTo>
                <a:lnTo>
                  <a:pt x="54239" y="1330161"/>
                </a:lnTo>
                <a:lnTo>
                  <a:pt x="60589" y="1329896"/>
                </a:lnTo>
                <a:lnTo>
                  <a:pt x="302419" y="1329896"/>
                </a:lnTo>
                <a:lnTo>
                  <a:pt x="302419" y="1144840"/>
                </a:lnTo>
                <a:lnTo>
                  <a:pt x="291571" y="1142989"/>
                </a:lnTo>
                <a:lnTo>
                  <a:pt x="280459" y="1141139"/>
                </a:lnTo>
                <a:lnTo>
                  <a:pt x="270140" y="1139288"/>
                </a:lnTo>
                <a:lnTo>
                  <a:pt x="259821" y="1136909"/>
                </a:lnTo>
                <a:lnTo>
                  <a:pt x="250032" y="1134001"/>
                </a:lnTo>
                <a:lnTo>
                  <a:pt x="240242" y="1131357"/>
                </a:lnTo>
                <a:lnTo>
                  <a:pt x="230452" y="1128185"/>
                </a:lnTo>
                <a:lnTo>
                  <a:pt x="221457" y="1125277"/>
                </a:lnTo>
                <a:lnTo>
                  <a:pt x="212196" y="1121576"/>
                </a:lnTo>
                <a:lnTo>
                  <a:pt x="203465" y="1117875"/>
                </a:lnTo>
                <a:lnTo>
                  <a:pt x="194734" y="1113909"/>
                </a:lnTo>
                <a:lnTo>
                  <a:pt x="186532" y="1109944"/>
                </a:lnTo>
                <a:lnTo>
                  <a:pt x="178329" y="1105714"/>
                </a:lnTo>
                <a:lnTo>
                  <a:pt x="170392" y="1101219"/>
                </a:lnTo>
                <a:lnTo>
                  <a:pt x="162454" y="1096461"/>
                </a:lnTo>
                <a:lnTo>
                  <a:pt x="155310" y="1091702"/>
                </a:lnTo>
                <a:lnTo>
                  <a:pt x="147902" y="1086944"/>
                </a:lnTo>
                <a:lnTo>
                  <a:pt x="140758" y="1081656"/>
                </a:lnTo>
                <a:lnTo>
                  <a:pt x="133879" y="1076369"/>
                </a:lnTo>
                <a:lnTo>
                  <a:pt x="127264" y="1071082"/>
                </a:lnTo>
                <a:lnTo>
                  <a:pt x="120650" y="1065530"/>
                </a:lnTo>
                <a:lnTo>
                  <a:pt x="114564" y="1059978"/>
                </a:lnTo>
                <a:lnTo>
                  <a:pt x="108479" y="1054162"/>
                </a:lnTo>
                <a:lnTo>
                  <a:pt x="102394" y="1048082"/>
                </a:lnTo>
                <a:lnTo>
                  <a:pt x="97102" y="1042001"/>
                </a:lnTo>
                <a:lnTo>
                  <a:pt x="91546" y="1035921"/>
                </a:lnTo>
                <a:lnTo>
                  <a:pt x="85989" y="1029841"/>
                </a:lnTo>
                <a:lnTo>
                  <a:pt x="81227" y="1023496"/>
                </a:lnTo>
                <a:lnTo>
                  <a:pt x="75935" y="1017151"/>
                </a:lnTo>
                <a:lnTo>
                  <a:pt x="71437" y="1010542"/>
                </a:lnTo>
                <a:lnTo>
                  <a:pt x="66675" y="1003933"/>
                </a:lnTo>
                <a:lnTo>
                  <a:pt x="62177" y="997323"/>
                </a:lnTo>
                <a:lnTo>
                  <a:pt x="53975" y="983841"/>
                </a:lnTo>
                <a:lnTo>
                  <a:pt x="46302" y="970094"/>
                </a:lnTo>
                <a:lnTo>
                  <a:pt x="39687" y="956347"/>
                </a:lnTo>
                <a:lnTo>
                  <a:pt x="33337" y="942335"/>
                </a:lnTo>
                <a:lnTo>
                  <a:pt x="27516" y="928324"/>
                </a:lnTo>
                <a:lnTo>
                  <a:pt x="22489" y="914312"/>
                </a:lnTo>
                <a:lnTo>
                  <a:pt x="17991" y="900830"/>
                </a:lnTo>
                <a:lnTo>
                  <a:pt x="14023" y="886554"/>
                </a:lnTo>
                <a:lnTo>
                  <a:pt x="10583" y="873336"/>
                </a:lnTo>
                <a:lnTo>
                  <a:pt x="7673" y="859853"/>
                </a:lnTo>
                <a:lnTo>
                  <a:pt x="5291" y="846370"/>
                </a:lnTo>
                <a:lnTo>
                  <a:pt x="3439" y="833681"/>
                </a:lnTo>
                <a:lnTo>
                  <a:pt x="1852" y="821255"/>
                </a:lnTo>
                <a:lnTo>
                  <a:pt x="1058" y="809095"/>
                </a:lnTo>
                <a:lnTo>
                  <a:pt x="264" y="797462"/>
                </a:lnTo>
                <a:lnTo>
                  <a:pt x="0" y="786095"/>
                </a:lnTo>
                <a:lnTo>
                  <a:pt x="0" y="544464"/>
                </a:lnTo>
                <a:lnTo>
                  <a:pt x="264" y="538383"/>
                </a:lnTo>
                <a:lnTo>
                  <a:pt x="1323" y="532303"/>
                </a:lnTo>
                <a:lnTo>
                  <a:pt x="2646" y="526487"/>
                </a:lnTo>
                <a:lnTo>
                  <a:pt x="5027" y="521200"/>
                </a:lnTo>
                <a:lnTo>
                  <a:pt x="7408" y="515912"/>
                </a:lnTo>
                <a:lnTo>
                  <a:pt x="10319" y="510889"/>
                </a:lnTo>
                <a:lnTo>
                  <a:pt x="13758" y="506131"/>
                </a:lnTo>
                <a:lnTo>
                  <a:pt x="17727" y="501901"/>
                </a:lnTo>
                <a:lnTo>
                  <a:pt x="21960" y="497935"/>
                </a:lnTo>
                <a:lnTo>
                  <a:pt x="26723" y="494499"/>
                </a:lnTo>
                <a:lnTo>
                  <a:pt x="31750" y="491591"/>
                </a:lnTo>
                <a:lnTo>
                  <a:pt x="37041" y="488947"/>
                </a:lnTo>
                <a:lnTo>
                  <a:pt x="42598" y="487096"/>
                </a:lnTo>
                <a:lnTo>
                  <a:pt x="48419" y="485510"/>
                </a:lnTo>
                <a:lnTo>
                  <a:pt x="54239" y="484453"/>
                </a:lnTo>
                <a:lnTo>
                  <a:pt x="60589" y="484188"/>
                </a:lnTo>
                <a:close/>
                <a:moveTo>
                  <a:pt x="362612" y="0"/>
                </a:moveTo>
                <a:lnTo>
                  <a:pt x="372158" y="265"/>
                </a:lnTo>
                <a:lnTo>
                  <a:pt x="381438" y="1058"/>
                </a:lnTo>
                <a:lnTo>
                  <a:pt x="390454" y="2116"/>
                </a:lnTo>
                <a:lnTo>
                  <a:pt x="399204" y="3967"/>
                </a:lnTo>
                <a:lnTo>
                  <a:pt x="408219" y="5553"/>
                </a:lnTo>
                <a:lnTo>
                  <a:pt x="416705" y="8198"/>
                </a:lnTo>
                <a:lnTo>
                  <a:pt x="424925" y="11107"/>
                </a:lnTo>
                <a:lnTo>
                  <a:pt x="433145" y="14280"/>
                </a:lnTo>
                <a:lnTo>
                  <a:pt x="441630" y="17982"/>
                </a:lnTo>
                <a:lnTo>
                  <a:pt x="449054" y="21949"/>
                </a:lnTo>
                <a:lnTo>
                  <a:pt x="456744" y="26444"/>
                </a:lnTo>
                <a:lnTo>
                  <a:pt x="464169" y="30939"/>
                </a:lnTo>
                <a:lnTo>
                  <a:pt x="471328" y="36228"/>
                </a:lnTo>
                <a:lnTo>
                  <a:pt x="478222" y="41253"/>
                </a:lnTo>
                <a:lnTo>
                  <a:pt x="484851" y="47070"/>
                </a:lnTo>
                <a:lnTo>
                  <a:pt x="490950" y="53152"/>
                </a:lnTo>
                <a:lnTo>
                  <a:pt x="497049" y="59234"/>
                </a:lnTo>
                <a:lnTo>
                  <a:pt x="502882" y="66110"/>
                </a:lnTo>
                <a:lnTo>
                  <a:pt x="508186" y="72721"/>
                </a:lnTo>
                <a:lnTo>
                  <a:pt x="513224" y="80125"/>
                </a:lnTo>
                <a:lnTo>
                  <a:pt x="517997" y="87265"/>
                </a:lnTo>
                <a:lnTo>
                  <a:pt x="522504" y="94934"/>
                </a:lnTo>
                <a:lnTo>
                  <a:pt x="526482" y="102602"/>
                </a:lnTo>
                <a:lnTo>
                  <a:pt x="530194" y="110800"/>
                </a:lnTo>
                <a:lnTo>
                  <a:pt x="533111" y="118998"/>
                </a:lnTo>
                <a:lnTo>
                  <a:pt x="536293" y="127195"/>
                </a:lnTo>
                <a:lnTo>
                  <a:pt x="538679" y="136186"/>
                </a:lnTo>
                <a:lnTo>
                  <a:pt x="540536" y="144648"/>
                </a:lnTo>
                <a:lnTo>
                  <a:pt x="542392" y="153903"/>
                </a:lnTo>
                <a:lnTo>
                  <a:pt x="543187" y="162630"/>
                </a:lnTo>
                <a:lnTo>
                  <a:pt x="544248" y="172150"/>
                </a:lnTo>
                <a:lnTo>
                  <a:pt x="544513" y="181141"/>
                </a:lnTo>
                <a:lnTo>
                  <a:pt x="544513" y="483394"/>
                </a:lnTo>
                <a:lnTo>
                  <a:pt x="180975" y="483394"/>
                </a:lnTo>
                <a:lnTo>
                  <a:pt x="180975" y="181141"/>
                </a:lnTo>
                <a:lnTo>
                  <a:pt x="181240" y="172150"/>
                </a:lnTo>
                <a:lnTo>
                  <a:pt x="181771" y="162630"/>
                </a:lnTo>
                <a:lnTo>
                  <a:pt x="183097" y="153903"/>
                </a:lnTo>
                <a:lnTo>
                  <a:pt x="184422" y="144648"/>
                </a:lnTo>
                <a:lnTo>
                  <a:pt x="186809" y="136186"/>
                </a:lnTo>
                <a:lnTo>
                  <a:pt x="189195" y="127195"/>
                </a:lnTo>
                <a:lnTo>
                  <a:pt x="191847" y="118998"/>
                </a:lnTo>
                <a:lnTo>
                  <a:pt x="195294" y="110800"/>
                </a:lnTo>
                <a:lnTo>
                  <a:pt x="199006" y="102602"/>
                </a:lnTo>
                <a:lnTo>
                  <a:pt x="202984" y="94934"/>
                </a:lnTo>
                <a:lnTo>
                  <a:pt x="207226" y="87265"/>
                </a:lnTo>
                <a:lnTo>
                  <a:pt x="211999" y="80125"/>
                </a:lnTo>
                <a:lnTo>
                  <a:pt x="217037" y="72721"/>
                </a:lnTo>
                <a:lnTo>
                  <a:pt x="222341" y="66110"/>
                </a:lnTo>
                <a:lnTo>
                  <a:pt x="228174" y="59234"/>
                </a:lnTo>
                <a:lnTo>
                  <a:pt x="234008" y="53152"/>
                </a:lnTo>
                <a:lnTo>
                  <a:pt x="240372" y="47070"/>
                </a:lnTo>
                <a:lnTo>
                  <a:pt x="247266" y="41253"/>
                </a:lnTo>
                <a:lnTo>
                  <a:pt x="253895" y="36228"/>
                </a:lnTo>
                <a:lnTo>
                  <a:pt x="261054" y="30939"/>
                </a:lnTo>
                <a:lnTo>
                  <a:pt x="268479" y="26444"/>
                </a:lnTo>
                <a:lnTo>
                  <a:pt x="275903" y="21949"/>
                </a:lnTo>
                <a:lnTo>
                  <a:pt x="283858" y="17982"/>
                </a:lnTo>
                <a:lnTo>
                  <a:pt x="291813" y="14280"/>
                </a:lnTo>
                <a:lnTo>
                  <a:pt x="300033" y="11107"/>
                </a:lnTo>
                <a:lnTo>
                  <a:pt x="308518" y="8198"/>
                </a:lnTo>
                <a:lnTo>
                  <a:pt x="317269" y="5553"/>
                </a:lnTo>
                <a:lnTo>
                  <a:pt x="326019" y="3967"/>
                </a:lnTo>
                <a:lnTo>
                  <a:pt x="334770" y="2116"/>
                </a:lnTo>
                <a:lnTo>
                  <a:pt x="344050" y="1058"/>
                </a:lnTo>
                <a:lnTo>
                  <a:pt x="353331" y="265"/>
                </a:lnTo>
                <a:lnTo>
                  <a:pt x="36261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68073" y="4255856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9139773" y="42344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6968073" y="4673958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9139773" y="4652550"/>
            <a:ext cx="1843773" cy="420564"/>
          </a:xfrm>
          <a:prstGeom prst="rect">
            <a:avLst/>
          </a:prstGeom>
        </p:spPr>
        <p:txBody>
          <a:bodyPr wrap="none" lIns="91440" tIns="45720" rIns="91440" bIns="4572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l"/>
            </a:pPr>
            <a:r>
              <a:rPr lang="zh-CN" altLang="en-US" sz="213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添加小标题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0" presetClass="entr" presetSubtype="0" decel="10000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 animBg="1"/>
      <p:bldP spid="8" grpId="0"/>
      <p:bldP spid="9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千图PPT彼岸天：ID 8661124库_组合 46"/>
          <p:cNvGrpSpPr/>
          <p:nvPr>
            <p:custDataLst>
              <p:tags r:id="rId1"/>
            </p:custDataLst>
          </p:nvPr>
        </p:nvGrpSpPr>
        <p:grpSpPr>
          <a:xfrm>
            <a:off x="7781317" y="3850013"/>
            <a:ext cx="3158199" cy="836769"/>
            <a:chOff x="7781317" y="3850013"/>
            <a:chExt cx="3158199" cy="836769"/>
          </a:xfrm>
        </p:grpSpPr>
        <p:grpSp>
          <p:nvGrpSpPr>
            <p:cNvPr id="13" name="Group 43"/>
            <p:cNvGrpSpPr/>
            <p:nvPr/>
          </p:nvGrpSpPr>
          <p:grpSpPr>
            <a:xfrm rot="5400000">
              <a:off x="8234247" y="3525027"/>
              <a:ext cx="67582" cy="973442"/>
              <a:chOff x="6065694" y="3074932"/>
              <a:chExt cx="67582" cy="973442"/>
            </a:xfrm>
            <a:solidFill>
              <a:schemeClr val="accent4"/>
            </a:solidFill>
          </p:grpSpPr>
          <p:cxnSp>
            <p:nvCxnSpPr>
              <p:cNvPr id="34" name="Straight Connector 44"/>
              <p:cNvCxnSpPr/>
              <p:nvPr/>
            </p:nvCxnSpPr>
            <p:spPr>
              <a:xfrm>
                <a:off x="6099485" y="3117110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Oval 45"/>
              <p:cNvSpPr/>
              <p:nvPr/>
            </p:nvSpPr>
            <p:spPr>
              <a:xfrm>
                <a:off x="6065694" y="3074932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16"/>
            <p:cNvGrpSpPr/>
            <p:nvPr/>
          </p:nvGrpSpPr>
          <p:grpSpPr>
            <a:xfrm>
              <a:off x="8792359" y="3850013"/>
              <a:ext cx="2147157" cy="836769"/>
              <a:chOff x="8792359" y="3850013"/>
              <a:chExt cx="2147157" cy="836769"/>
            </a:xfrm>
          </p:grpSpPr>
          <p:sp>
            <p:nvSpPr>
              <p:cNvPr id="32" name="TextBox 46"/>
              <p:cNvSpPr txBox="1"/>
              <p:nvPr/>
            </p:nvSpPr>
            <p:spPr bwMode="auto">
              <a:xfrm>
                <a:off x="8792359" y="385001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4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33" name="Rectangle 47"/>
              <p:cNvSpPr/>
              <p:nvPr/>
            </p:nvSpPr>
            <p:spPr>
              <a:xfrm>
                <a:off x="8792359" y="415997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7123912" y="2630972"/>
            <a:ext cx="3120599" cy="836769"/>
            <a:chOff x="7123912" y="2630972"/>
            <a:chExt cx="3120599" cy="836769"/>
          </a:xfrm>
        </p:grpSpPr>
        <p:grpSp>
          <p:nvGrpSpPr>
            <p:cNvPr id="7" name="Group 10"/>
            <p:cNvGrpSpPr/>
            <p:nvPr/>
          </p:nvGrpSpPr>
          <p:grpSpPr>
            <a:xfrm rot="5400000">
              <a:off x="7576842" y="2297991"/>
              <a:ext cx="67582" cy="973442"/>
              <a:chOff x="6065694" y="3074932"/>
              <a:chExt cx="67582" cy="973442"/>
            </a:xfrm>
            <a:solidFill>
              <a:schemeClr val="accent2"/>
            </a:solidFill>
          </p:grpSpPr>
          <p:cxnSp>
            <p:nvCxnSpPr>
              <p:cNvPr id="38" name="Straight Connector 11"/>
              <p:cNvCxnSpPr/>
              <p:nvPr/>
            </p:nvCxnSpPr>
            <p:spPr>
              <a:xfrm>
                <a:off x="6099485" y="3117110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Oval 12"/>
              <p:cNvSpPr/>
              <p:nvPr/>
            </p:nvSpPr>
            <p:spPr>
              <a:xfrm>
                <a:off x="6065694" y="3074932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097354" y="2630972"/>
              <a:ext cx="2147157" cy="836769"/>
              <a:chOff x="8097354" y="2630972"/>
              <a:chExt cx="2147157" cy="836769"/>
            </a:xfrm>
          </p:grpSpPr>
          <p:sp>
            <p:nvSpPr>
              <p:cNvPr id="30" name="TextBox 48"/>
              <p:cNvSpPr txBox="1"/>
              <p:nvPr/>
            </p:nvSpPr>
            <p:spPr bwMode="auto">
              <a:xfrm>
                <a:off x="8097354" y="263097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2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31" name="Rectangle 49"/>
              <p:cNvSpPr/>
              <p:nvPr/>
            </p:nvSpPr>
            <p:spPr>
              <a:xfrm>
                <a:off x="8097354" y="2940930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3"/>
            </p:custDataLst>
          </p:nvPr>
        </p:nvGrpSpPr>
        <p:grpSpPr>
          <a:xfrm>
            <a:off x="2625568" y="2151727"/>
            <a:ext cx="2814138" cy="836769"/>
            <a:chOff x="2625568" y="2151727"/>
            <a:chExt cx="2814138" cy="836769"/>
          </a:xfrm>
        </p:grpSpPr>
        <p:grpSp>
          <p:nvGrpSpPr>
            <p:cNvPr id="12" name="Group 37"/>
            <p:cNvGrpSpPr/>
            <p:nvPr/>
          </p:nvGrpSpPr>
          <p:grpSpPr>
            <a:xfrm rot="16200000">
              <a:off x="5093514" y="1960514"/>
              <a:ext cx="67582" cy="624803"/>
              <a:chOff x="9338695" y="2216156"/>
              <a:chExt cx="67582" cy="624803"/>
            </a:xfrm>
            <a:solidFill>
              <a:schemeClr val="accent1"/>
            </a:solidFill>
          </p:grpSpPr>
          <p:cxnSp>
            <p:nvCxnSpPr>
              <p:cNvPr id="36" name="Straight Connector 38"/>
              <p:cNvCxnSpPr/>
              <p:nvPr/>
            </p:nvCxnSpPr>
            <p:spPr>
              <a:xfrm>
                <a:off x="9372487" y="2262717"/>
                <a:ext cx="0" cy="578242"/>
              </a:xfrm>
              <a:prstGeom prst="lin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Oval 39"/>
              <p:cNvSpPr/>
              <p:nvPr/>
            </p:nvSpPr>
            <p:spPr>
              <a:xfrm>
                <a:off x="9338695" y="2216156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7"/>
            <p:cNvGrpSpPr/>
            <p:nvPr/>
          </p:nvGrpSpPr>
          <p:grpSpPr>
            <a:xfrm>
              <a:off x="2625568" y="2151727"/>
              <a:ext cx="2147157" cy="836769"/>
              <a:chOff x="2625568" y="2151727"/>
              <a:chExt cx="2147157" cy="836769"/>
            </a:xfrm>
          </p:grpSpPr>
          <p:sp>
            <p:nvSpPr>
              <p:cNvPr id="28" name="TextBox 50"/>
              <p:cNvSpPr txBox="1"/>
              <p:nvPr/>
            </p:nvSpPr>
            <p:spPr bwMode="auto">
              <a:xfrm>
                <a:off x="3513749" y="2151727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9" name="Rectangle 51"/>
              <p:cNvSpPr/>
              <p:nvPr/>
            </p:nvSpPr>
            <p:spPr>
              <a:xfrm>
                <a:off x="2625568" y="2461685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4" name="千图PPT彼岸天：ID 8661124库_组合 43"/>
          <p:cNvGrpSpPr/>
          <p:nvPr>
            <p:custDataLst>
              <p:tags r:id="rId4"/>
            </p:custDataLst>
          </p:nvPr>
        </p:nvGrpSpPr>
        <p:grpSpPr>
          <a:xfrm>
            <a:off x="1809733" y="3187693"/>
            <a:ext cx="4600233" cy="836769"/>
            <a:chOff x="1809733" y="3187693"/>
            <a:chExt cx="4600233" cy="836769"/>
          </a:xfrm>
        </p:grpSpPr>
        <p:grpSp>
          <p:nvGrpSpPr>
            <p:cNvPr id="5" name="Group 4"/>
            <p:cNvGrpSpPr/>
            <p:nvPr/>
          </p:nvGrpSpPr>
          <p:grpSpPr>
            <a:xfrm rot="16200000">
              <a:off x="5152751" y="2153040"/>
              <a:ext cx="67582" cy="2446848"/>
              <a:chOff x="6065696" y="2957245"/>
              <a:chExt cx="67582" cy="2446848"/>
            </a:xfrm>
            <a:solidFill>
              <a:schemeClr val="accent3"/>
            </a:solidFill>
          </p:grpSpPr>
          <p:cxnSp>
            <p:nvCxnSpPr>
              <p:cNvPr id="40" name="Straight Connector 5"/>
              <p:cNvCxnSpPr/>
              <p:nvPr/>
            </p:nvCxnSpPr>
            <p:spPr>
              <a:xfrm>
                <a:off x="6099486" y="2988635"/>
                <a:ext cx="0" cy="2415458"/>
              </a:xfrm>
              <a:prstGeom prst="lin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Oval 6"/>
              <p:cNvSpPr/>
              <p:nvPr/>
            </p:nvSpPr>
            <p:spPr>
              <a:xfrm>
                <a:off x="6065696" y="2957245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7" name="Group 9"/>
            <p:cNvGrpSpPr/>
            <p:nvPr/>
          </p:nvGrpSpPr>
          <p:grpSpPr>
            <a:xfrm>
              <a:off x="1809733" y="3187693"/>
              <a:ext cx="2147157" cy="836769"/>
              <a:chOff x="1809733" y="3187693"/>
              <a:chExt cx="2147157" cy="836769"/>
            </a:xfrm>
          </p:grpSpPr>
          <p:sp>
            <p:nvSpPr>
              <p:cNvPr id="26" name="TextBox 52"/>
              <p:cNvSpPr txBox="1"/>
              <p:nvPr/>
            </p:nvSpPr>
            <p:spPr bwMode="auto">
              <a:xfrm>
                <a:off x="2697914" y="3187693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3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7" name="Rectangle 53"/>
              <p:cNvSpPr/>
              <p:nvPr/>
            </p:nvSpPr>
            <p:spPr>
              <a:xfrm>
                <a:off x="1809733" y="3497651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5"/>
            </p:custDataLst>
          </p:nvPr>
        </p:nvGrpSpPr>
        <p:grpSpPr>
          <a:xfrm>
            <a:off x="1237093" y="4344912"/>
            <a:ext cx="3116825" cy="836769"/>
            <a:chOff x="1237093" y="4344912"/>
            <a:chExt cx="3116825" cy="836769"/>
          </a:xfrm>
        </p:grpSpPr>
        <p:grpSp>
          <p:nvGrpSpPr>
            <p:cNvPr id="4" name="Group 1"/>
            <p:cNvGrpSpPr/>
            <p:nvPr/>
          </p:nvGrpSpPr>
          <p:grpSpPr>
            <a:xfrm rot="16200000">
              <a:off x="3833406" y="4032991"/>
              <a:ext cx="67582" cy="973442"/>
              <a:chOff x="9338695" y="2216156"/>
              <a:chExt cx="67582" cy="973442"/>
            </a:xfrm>
            <a:solidFill>
              <a:schemeClr val="accent5"/>
            </a:solidFill>
          </p:grpSpPr>
          <p:cxnSp>
            <p:nvCxnSpPr>
              <p:cNvPr id="42" name="Straight Connector 2"/>
              <p:cNvCxnSpPr/>
              <p:nvPr/>
            </p:nvCxnSpPr>
            <p:spPr>
              <a:xfrm>
                <a:off x="9372486" y="2258334"/>
                <a:ext cx="0" cy="931264"/>
              </a:xfrm>
              <a:prstGeom prst="lin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3"/>
              <p:cNvSpPr/>
              <p:nvPr/>
            </p:nvSpPr>
            <p:spPr>
              <a:xfrm>
                <a:off x="9338695" y="2216156"/>
                <a:ext cx="67582" cy="67582"/>
              </a:xfrm>
              <a:prstGeom prst="ellipse">
                <a:avLst/>
              </a:prstGeom>
              <a:grp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13"/>
            <p:cNvGrpSpPr/>
            <p:nvPr/>
          </p:nvGrpSpPr>
          <p:grpSpPr>
            <a:xfrm>
              <a:off x="1237093" y="4344912"/>
              <a:ext cx="2147157" cy="836769"/>
              <a:chOff x="1237093" y="4344912"/>
              <a:chExt cx="2147157" cy="836769"/>
            </a:xfrm>
          </p:grpSpPr>
          <p:sp>
            <p:nvSpPr>
              <p:cNvPr id="24" name="TextBox 54"/>
              <p:cNvSpPr txBox="1"/>
              <p:nvPr/>
            </p:nvSpPr>
            <p:spPr bwMode="auto">
              <a:xfrm>
                <a:off x="2125274" y="4344912"/>
                <a:ext cx="1258976" cy="309958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5"/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5" name="Rectangle 55"/>
              <p:cNvSpPr/>
              <p:nvPr/>
            </p:nvSpPr>
            <p:spPr>
              <a:xfrm>
                <a:off x="1237093" y="4654870"/>
                <a:ext cx="2147157" cy="526811"/>
              </a:xfrm>
              <a:prstGeom prst="rect">
                <a:avLst/>
              </a:prstGeom>
            </p:spPr>
            <p:txBody>
              <a:bodyPr wrap="square">
                <a:normAutofit/>
              </a:bodyPr>
              <a:lstStyle/>
              <a:p>
                <a:pPr algn="r">
                  <a:lnSpc>
                    <a:spcPct val="120000"/>
                  </a:lnSpc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48" name="千图PPT彼岸天：ID 8661124库_组合 47"/>
          <p:cNvGrpSpPr/>
          <p:nvPr>
            <p:custDataLst>
              <p:tags r:id="rId6"/>
            </p:custDataLst>
          </p:nvPr>
        </p:nvGrpSpPr>
        <p:grpSpPr>
          <a:xfrm>
            <a:off x="3902400" y="3508779"/>
            <a:ext cx="2146551" cy="2146551"/>
            <a:chOff x="3902400" y="3508779"/>
            <a:chExt cx="2146551" cy="2146551"/>
          </a:xfrm>
        </p:grpSpPr>
        <p:sp>
          <p:nvSpPr>
            <p:cNvPr id="9" name="千图PPT彼岸天：ID 8661124库_泪滴形 17"/>
            <p:cNvSpPr/>
            <p:nvPr>
              <p:custDataLst>
                <p:tags r:id="rId15"/>
              </p:custDataLst>
            </p:nvPr>
          </p:nvSpPr>
          <p:spPr>
            <a:xfrm rot="2700000">
              <a:off x="3902400" y="3508779"/>
              <a:ext cx="2146551" cy="214655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56"/>
            <p:cNvSpPr/>
            <p:nvPr/>
          </p:nvSpPr>
          <p:spPr bwMode="auto">
            <a:xfrm>
              <a:off x="4634073" y="4248543"/>
              <a:ext cx="738425" cy="738425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9" name="千图PPT彼岸天：ID 8661124库_组合 48"/>
          <p:cNvGrpSpPr/>
          <p:nvPr>
            <p:custDataLst>
              <p:tags r:id="rId7"/>
            </p:custDataLst>
          </p:nvPr>
        </p:nvGrpSpPr>
        <p:grpSpPr>
          <a:xfrm>
            <a:off x="6235965" y="3002242"/>
            <a:ext cx="1885698" cy="1885698"/>
            <a:chOff x="6235965" y="3002242"/>
            <a:chExt cx="1885698" cy="1885698"/>
          </a:xfrm>
        </p:grpSpPr>
        <p:sp>
          <p:nvSpPr>
            <p:cNvPr id="6" name="千图PPT彼岸天：ID 8661124库_泪滴形 8"/>
            <p:cNvSpPr/>
            <p:nvPr>
              <p:custDataLst>
                <p:tags r:id="rId14"/>
              </p:custDataLst>
            </p:nvPr>
          </p:nvSpPr>
          <p:spPr>
            <a:xfrm rot="18900000" flipH="1">
              <a:off x="6235965" y="3002242"/>
              <a:ext cx="1885698" cy="1885698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58"/>
            <p:cNvSpPr/>
            <p:nvPr/>
          </p:nvSpPr>
          <p:spPr bwMode="auto">
            <a:xfrm>
              <a:off x="6897275" y="3603547"/>
              <a:ext cx="664835" cy="664835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1" name="千图PPT彼岸天：ID 8661124库_组合 50"/>
          <p:cNvGrpSpPr/>
          <p:nvPr>
            <p:custDataLst>
              <p:tags r:id="rId8"/>
            </p:custDataLst>
          </p:nvPr>
        </p:nvGrpSpPr>
        <p:grpSpPr>
          <a:xfrm>
            <a:off x="6330277" y="2213306"/>
            <a:ext cx="1226310" cy="1226310"/>
            <a:chOff x="6330277" y="2213306"/>
            <a:chExt cx="1226310" cy="1226310"/>
          </a:xfrm>
        </p:grpSpPr>
        <p:sp>
          <p:nvSpPr>
            <p:cNvPr id="8" name="千图PPT彼岸天：ID 8661124库_泪滴形 14"/>
            <p:cNvSpPr/>
            <p:nvPr>
              <p:custDataLst>
                <p:tags r:id="rId13"/>
              </p:custDataLst>
            </p:nvPr>
          </p:nvSpPr>
          <p:spPr>
            <a:xfrm rot="18900000" flipH="1">
              <a:off x="6330277" y="2213306"/>
              <a:ext cx="1226310" cy="122631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59"/>
            <p:cNvSpPr/>
            <p:nvPr/>
          </p:nvSpPr>
          <p:spPr bwMode="auto">
            <a:xfrm>
              <a:off x="6671893" y="2534116"/>
              <a:ext cx="568774" cy="568774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0" name="千图PPT彼岸天：ID 8661124库_组合 49"/>
          <p:cNvGrpSpPr/>
          <p:nvPr>
            <p:custDataLst>
              <p:tags r:id="rId9"/>
            </p:custDataLst>
          </p:nvPr>
        </p:nvGrpSpPr>
        <p:grpSpPr>
          <a:xfrm>
            <a:off x="4706743" y="2526575"/>
            <a:ext cx="1524572" cy="1524572"/>
            <a:chOff x="4706743" y="2526575"/>
            <a:chExt cx="1524572" cy="1524572"/>
          </a:xfrm>
        </p:grpSpPr>
        <p:sp>
          <p:nvSpPr>
            <p:cNvPr id="10" name="千图PPT彼岸天：ID 8661124库_泪滴形 20"/>
            <p:cNvSpPr/>
            <p:nvPr>
              <p:custDataLst>
                <p:tags r:id="rId12"/>
              </p:custDataLst>
            </p:nvPr>
          </p:nvSpPr>
          <p:spPr>
            <a:xfrm rot="2700000">
              <a:off x="4706743" y="2526575"/>
              <a:ext cx="1524572" cy="1524572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60"/>
            <p:cNvSpPr/>
            <p:nvPr/>
          </p:nvSpPr>
          <p:spPr bwMode="auto">
            <a:xfrm>
              <a:off x="5164009" y="3092076"/>
              <a:ext cx="568774" cy="568774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2" name="千图PPT彼岸天：ID 8661124库_组合 51"/>
          <p:cNvGrpSpPr/>
          <p:nvPr>
            <p:custDataLst>
              <p:tags r:id="rId10"/>
            </p:custDataLst>
          </p:nvPr>
        </p:nvGrpSpPr>
        <p:grpSpPr>
          <a:xfrm>
            <a:off x="5222896" y="1971919"/>
            <a:ext cx="999564" cy="999564"/>
            <a:chOff x="5222896" y="1971919"/>
            <a:chExt cx="999564" cy="999564"/>
          </a:xfrm>
        </p:grpSpPr>
        <p:sp>
          <p:nvSpPr>
            <p:cNvPr id="11" name="千图PPT彼岸天：ID 8661124库_泪滴形 23"/>
            <p:cNvSpPr/>
            <p:nvPr>
              <p:custDataLst>
                <p:tags r:id="rId11"/>
              </p:custDataLst>
            </p:nvPr>
          </p:nvSpPr>
          <p:spPr>
            <a:xfrm rot="2700000">
              <a:off x="5222896" y="1971919"/>
              <a:ext cx="999564" cy="999564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57"/>
            <p:cNvSpPr/>
            <p:nvPr/>
          </p:nvSpPr>
          <p:spPr bwMode="auto">
            <a:xfrm>
              <a:off x="5427643" y="2169253"/>
              <a:ext cx="568774" cy="568774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/>
          <p:cNvGrpSpPr/>
          <p:nvPr>
            <p:custDataLst>
              <p:tags r:id="rId1"/>
            </p:custDataLst>
          </p:nvPr>
        </p:nvGrpSpPr>
        <p:grpSpPr>
          <a:xfrm>
            <a:off x="1838239" y="1626737"/>
            <a:ext cx="2236788" cy="2025444"/>
            <a:chOff x="1838239" y="1626737"/>
            <a:chExt cx="2236788" cy="2025444"/>
          </a:xfrm>
        </p:grpSpPr>
        <p:sp>
          <p:nvSpPr>
            <p:cNvPr id="4" name="TextBox 1"/>
            <p:cNvSpPr txBox="1"/>
            <p:nvPr/>
          </p:nvSpPr>
          <p:spPr>
            <a:xfrm>
              <a:off x="2339843" y="2913023"/>
              <a:ext cx="1231106" cy="24622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</a:rPr>
                <a:t>输入标题文本</a:t>
              </a:r>
            </a:p>
          </p:txBody>
        </p:sp>
        <p:sp>
          <p:nvSpPr>
            <p:cNvPr id="5" name="TextBox 2"/>
            <p:cNvSpPr txBox="1"/>
            <p:nvPr/>
          </p:nvSpPr>
          <p:spPr>
            <a:xfrm>
              <a:off x="1838239" y="3267460"/>
              <a:ext cx="2236788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 fontScale="62500" lnSpcReduction="2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dirty="0"/>
                <a:t>请替换文字内容复制你的内容到此</a:t>
              </a:r>
              <a:br>
                <a:rPr lang="zh-CN" altLang="en-US" dirty="0"/>
              </a:br>
              <a:r>
                <a:rPr lang="zh-CN" altLang="en-US" dirty="0" smtClean="0"/>
                <a:t>请输入文字请输入文字。</a:t>
              </a:r>
              <a:endParaRPr lang="zh-CN" altLang="en-US" dirty="0"/>
            </a:p>
          </p:txBody>
        </p:sp>
        <p:grpSp>
          <p:nvGrpSpPr>
            <p:cNvPr id="10" name="Group 7"/>
            <p:cNvGrpSpPr/>
            <p:nvPr/>
          </p:nvGrpSpPr>
          <p:grpSpPr>
            <a:xfrm>
              <a:off x="2436325" y="1626737"/>
              <a:ext cx="1040613" cy="1040613"/>
              <a:chOff x="2436325" y="1626737"/>
              <a:chExt cx="1040613" cy="1040613"/>
            </a:xfrm>
          </p:grpSpPr>
          <p:sp>
            <p:nvSpPr>
              <p:cNvPr id="27" name="Freeform: Shape 8"/>
              <p:cNvSpPr/>
              <p:nvPr/>
            </p:nvSpPr>
            <p:spPr>
              <a:xfrm>
                <a:off x="2436325" y="1626737"/>
                <a:ext cx="1040613" cy="1040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9"/>
              <p:cNvSpPr/>
              <p:nvPr/>
            </p:nvSpPr>
            <p:spPr>
              <a:xfrm>
                <a:off x="2765345" y="1940764"/>
                <a:ext cx="382574" cy="3847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68" y="0"/>
                    </a:moveTo>
                    <a:cubicBezTo>
                      <a:pt x="18873" y="0"/>
                      <a:pt x="18313" y="269"/>
                      <a:pt x="17885" y="655"/>
                    </a:cubicBezTo>
                    <a:lnTo>
                      <a:pt x="10142" y="7636"/>
                    </a:lnTo>
                    <a:cubicBezTo>
                      <a:pt x="9425" y="8286"/>
                      <a:pt x="9029" y="9229"/>
                      <a:pt x="9029" y="10192"/>
                    </a:cubicBezTo>
                    <a:cubicBezTo>
                      <a:pt x="9029" y="12219"/>
                      <a:pt x="10706" y="13948"/>
                      <a:pt x="12759" y="13948"/>
                    </a:cubicBezTo>
                    <a:cubicBezTo>
                      <a:pt x="13790" y="13948"/>
                      <a:pt x="14668" y="13545"/>
                      <a:pt x="15408" y="12857"/>
                    </a:cubicBezTo>
                    <a:cubicBezTo>
                      <a:pt x="16928" y="11472"/>
                      <a:pt x="20104" y="5573"/>
                      <a:pt x="21051" y="3787"/>
                    </a:cubicBezTo>
                    <a:cubicBezTo>
                      <a:pt x="21344" y="3221"/>
                      <a:pt x="21600" y="2603"/>
                      <a:pt x="21600" y="1964"/>
                    </a:cubicBezTo>
                    <a:cubicBezTo>
                      <a:pt x="21600" y="818"/>
                      <a:pt x="20573" y="0"/>
                      <a:pt x="19468" y="0"/>
                    </a:cubicBezTo>
                    <a:close/>
                    <a:moveTo>
                      <a:pt x="8574" y="12468"/>
                    </a:moveTo>
                    <a:cubicBezTo>
                      <a:pt x="5841" y="12587"/>
                      <a:pt x="4228" y="13063"/>
                      <a:pt x="3198" y="15740"/>
                    </a:cubicBezTo>
                    <a:cubicBezTo>
                      <a:pt x="3086" y="16015"/>
                      <a:pt x="2826" y="16192"/>
                      <a:pt x="2524" y="16192"/>
                    </a:cubicBezTo>
                    <a:cubicBezTo>
                      <a:pt x="2014" y="16192"/>
                      <a:pt x="449" y="14951"/>
                      <a:pt x="0" y="14649"/>
                    </a:cubicBezTo>
                    <a:cubicBezTo>
                      <a:pt x="0" y="18350"/>
                      <a:pt x="1777" y="21600"/>
                      <a:pt x="5894" y="21600"/>
                    </a:cubicBezTo>
                    <a:cubicBezTo>
                      <a:pt x="9368" y="21600"/>
                      <a:pt x="11781" y="19238"/>
                      <a:pt x="11709" y="15803"/>
                    </a:cubicBezTo>
                    <a:lnTo>
                      <a:pt x="11693" y="14945"/>
                    </a:lnTo>
                    <a:cubicBezTo>
                      <a:pt x="10357" y="14594"/>
                      <a:pt x="9206" y="13684"/>
                      <a:pt x="8574" y="1246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9" name="千图PPT彼岸天：ID 8661124库_组合 28"/>
          <p:cNvGrpSpPr/>
          <p:nvPr>
            <p:custDataLst>
              <p:tags r:id="rId2"/>
            </p:custDataLst>
          </p:nvPr>
        </p:nvGrpSpPr>
        <p:grpSpPr>
          <a:xfrm>
            <a:off x="5064563" y="1626737"/>
            <a:ext cx="2010920" cy="2037164"/>
            <a:chOff x="5064563" y="1626737"/>
            <a:chExt cx="2010920" cy="2037164"/>
          </a:xfrm>
        </p:grpSpPr>
        <p:sp>
          <p:nvSpPr>
            <p:cNvPr id="6" name="Rectangle 3"/>
            <p:cNvSpPr/>
            <p:nvPr/>
          </p:nvSpPr>
          <p:spPr>
            <a:xfrm>
              <a:off x="5454470" y="2901266"/>
              <a:ext cx="1231106" cy="24622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549716" y="1626737"/>
              <a:ext cx="1040613" cy="1040613"/>
              <a:chOff x="5549716" y="1626737"/>
              <a:chExt cx="1040613" cy="1040613"/>
            </a:xfrm>
          </p:grpSpPr>
          <p:sp>
            <p:nvSpPr>
              <p:cNvPr id="25" name="Freeform: Shape 11"/>
              <p:cNvSpPr/>
              <p:nvPr/>
            </p:nvSpPr>
            <p:spPr>
              <a:xfrm>
                <a:off x="5549716" y="1626737"/>
                <a:ext cx="1040613" cy="1040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2"/>
              <p:cNvSpPr/>
              <p:nvPr/>
            </p:nvSpPr>
            <p:spPr>
              <a:xfrm>
                <a:off x="5828920" y="1920262"/>
                <a:ext cx="482207" cy="4075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40" y="17196"/>
                    </a:moveTo>
                    <a:lnTo>
                      <a:pt x="3439" y="17703"/>
                    </a:lnTo>
                    <a:cubicBezTo>
                      <a:pt x="3816" y="19374"/>
                      <a:pt x="5102" y="20618"/>
                      <a:pt x="6647" y="20618"/>
                    </a:cubicBezTo>
                    <a:lnTo>
                      <a:pt x="6647" y="21108"/>
                    </a:lnTo>
                    <a:cubicBezTo>
                      <a:pt x="6647" y="21386"/>
                      <a:pt x="6829" y="21600"/>
                      <a:pt x="7062" y="21600"/>
                    </a:cubicBezTo>
                    <a:lnTo>
                      <a:pt x="7891" y="21600"/>
                    </a:lnTo>
                    <a:cubicBezTo>
                      <a:pt x="8127" y="21600"/>
                      <a:pt x="8308" y="21386"/>
                      <a:pt x="8308" y="21108"/>
                    </a:cubicBezTo>
                    <a:lnTo>
                      <a:pt x="8308" y="12272"/>
                    </a:lnTo>
                    <a:cubicBezTo>
                      <a:pt x="8308" y="11995"/>
                      <a:pt x="8127" y="11781"/>
                      <a:pt x="7891" y="11781"/>
                    </a:cubicBezTo>
                    <a:lnTo>
                      <a:pt x="7062" y="11781"/>
                    </a:lnTo>
                    <a:cubicBezTo>
                      <a:pt x="6829" y="11781"/>
                      <a:pt x="6647" y="11995"/>
                      <a:pt x="6647" y="12272"/>
                    </a:cubicBezTo>
                    <a:lnTo>
                      <a:pt x="6647" y="12764"/>
                    </a:lnTo>
                    <a:cubicBezTo>
                      <a:pt x="5401" y="12764"/>
                      <a:pt x="4322" y="13576"/>
                      <a:pt x="3751" y="14773"/>
                    </a:cubicBezTo>
                    <a:lnTo>
                      <a:pt x="2868" y="14590"/>
                    </a:lnTo>
                    <a:cubicBezTo>
                      <a:pt x="2621" y="13637"/>
                      <a:pt x="2493" y="12656"/>
                      <a:pt x="2493" y="11627"/>
                    </a:cubicBezTo>
                    <a:cubicBezTo>
                      <a:pt x="2493" y="6995"/>
                      <a:pt x="6375" y="2946"/>
                      <a:pt x="10801" y="2946"/>
                    </a:cubicBezTo>
                    <a:cubicBezTo>
                      <a:pt x="15228" y="2946"/>
                      <a:pt x="19110" y="6995"/>
                      <a:pt x="19110" y="11627"/>
                    </a:cubicBezTo>
                    <a:cubicBezTo>
                      <a:pt x="19110" y="12656"/>
                      <a:pt x="18979" y="13637"/>
                      <a:pt x="18732" y="14590"/>
                    </a:cubicBezTo>
                    <a:lnTo>
                      <a:pt x="17849" y="14773"/>
                    </a:lnTo>
                    <a:cubicBezTo>
                      <a:pt x="17278" y="13576"/>
                      <a:pt x="16200" y="12764"/>
                      <a:pt x="14956" y="12764"/>
                    </a:cubicBezTo>
                    <a:lnTo>
                      <a:pt x="14956" y="12272"/>
                    </a:lnTo>
                    <a:cubicBezTo>
                      <a:pt x="14956" y="11995"/>
                      <a:pt x="14774" y="11781"/>
                      <a:pt x="14538" y="11781"/>
                    </a:cubicBezTo>
                    <a:lnTo>
                      <a:pt x="13709" y="11781"/>
                    </a:lnTo>
                    <a:cubicBezTo>
                      <a:pt x="13473" y="11781"/>
                      <a:pt x="13292" y="11995"/>
                      <a:pt x="13292" y="12272"/>
                    </a:cubicBezTo>
                    <a:lnTo>
                      <a:pt x="13292" y="21108"/>
                    </a:lnTo>
                    <a:cubicBezTo>
                      <a:pt x="13292" y="21386"/>
                      <a:pt x="13473" y="21600"/>
                      <a:pt x="13709" y="21600"/>
                    </a:cubicBezTo>
                    <a:lnTo>
                      <a:pt x="14538" y="21600"/>
                    </a:lnTo>
                    <a:cubicBezTo>
                      <a:pt x="14774" y="21600"/>
                      <a:pt x="14956" y="21386"/>
                      <a:pt x="14956" y="21108"/>
                    </a:cubicBezTo>
                    <a:lnTo>
                      <a:pt x="14956" y="20618"/>
                    </a:lnTo>
                    <a:cubicBezTo>
                      <a:pt x="16500" y="20618"/>
                      <a:pt x="17784" y="19374"/>
                      <a:pt x="18161" y="17703"/>
                    </a:cubicBezTo>
                    <a:lnTo>
                      <a:pt x="20564" y="17196"/>
                    </a:lnTo>
                    <a:lnTo>
                      <a:pt x="20822" y="16445"/>
                    </a:lnTo>
                    <a:cubicBezTo>
                      <a:pt x="21342" y="14926"/>
                      <a:pt x="21600" y="13300"/>
                      <a:pt x="21600" y="11627"/>
                    </a:cubicBezTo>
                    <a:cubicBezTo>
                      <a:pt x="21600" y="5323"/>
                      <a:pt x="16656" y="0"/>
                      <a:pt x="10801" y="0"/>
                    </a:cubicBezTo>
                    <a:cubicBezTo>
                      <a:pt x="4946" y="0"/>
                      <a:pt x="0" y="5323"/>
                      <a:pt x="0" y="11627"/>
                    </a:cubicBezTo>
                    <a:cubicBezTo>
                      <a:pt x="0" y="13300"/>
                      <a:pt x="258" y="14926"/>
                      <a:pt x="778" y="16445"/>
                    </a:cubicBezTo>
                    <a:cubicBezTo>
                      <a:pt x="778" y="16445"/>
                      <a:pt x="1040" y="17196"/>
                      <a:pt x="1040" y="1719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Rectangle 13"/>
            <p:cNvSpPr/>
            <p:nvPr/>
          </p:nvSpPr>
          <p:spPr>
            <a:xfrm>
              <a:off x="5064563" y="3279180"/>
              <a:ext cx="2010920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请输入文字请输入文字。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0" name="千图PPT彼岸天：ID 8661124库_组合 29"/>
          <p:cNvGrpSpPr/>
          <p:nvPr>
            <p:custDataLst>
              <p:tags r:id="rId3"/>
            </p:custDataLst>
          </p:nvPr>
        </p:nvGrpSpPr>
        <p:grpSpPr>
          <a:xfrm>
            <a:off x="8177954" y="1626737"/>
            <a:ext cx="2010920" cy="2037164"/>
            <a:chOff x="8177954" y="1626737"/>
            <a:chExt cx="2010920" cy="2037164"/>
          </a:xfrm>
        </p:grpSpPr>
        <p:sp>
          <p:nvSpPr>
            <p:cNvPr id="7" name="Rectangle 4"/>
            <p:cNvSpPr/>
            <p:nvPr/>
          </p:nvSpPr>
          <p:spPr>
            <a:xfrm>
              <a:off x="8567861" y="2901266"/>
              <a:ext cx="1231106" cy="24622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3" name="Rectangle 14"/>
            <p:cNvSpPr/>
            <p:nvPr/>
          </p:nvSpPr>
          <p:spPr>
            <a:xfrm>
              <a:off x="8177954" y="3279180"/>
              <a:ext cx="2010920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请输入文字请输入文字。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Group 17"/>
            <p:cNvGrpSpPr/>
            <p:nvPr/>
          </p:nvGrpSpPr>
          <p:grpSpPr>
            <a:xfrm>
              <a:off x="8663108" y="1626737"/>
              <a:ext cx="1040613" cy="1040613"/>
              <a:chOff x="8663108" y="1626737"/>
              <a:chExt cx="1040613" cy="1040613"/>
            </a:xfrm>
          </p:grpSpPr>
          <p:sp>
            <p:nvSpPr>
              <p:cNvPr id="23" name="Freeform: Shape 18"/>
              <p:cNvSpPr/>
              <p:nvPr/>
            </p:nvSpPr>
            <p:spPr>
              <a:xfrm>
                <a:off x="8663108" y="1626737"/>
                <a:ext cx="1040613" cy="1040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9"/>
              <p:cNvSpPr/>
              <p:nvPr/>
            </p:nvSpPr>
            <p:spPr>
              <a:xfrm>
                <a:off x="8969980" y="1928598"/>
                <a:ext cx="426869" cy="4050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474" y="0"/>
                    </a:moveTo>
                    <a:cubicBezTo>
                      <a:pt x="13246" y="0"/>
                      <a:pt x="13031" y="103"/>
                      <a:pt x="12870" y="273"/>
                    </a:cubicBezTo>
                    <a:cubicBezTo>
                      <a:pt x="12297" y="863"/>
                      <a:pt x="12138" y="1733"/>
                      <a:pt x="11990" y="2564"/>
                    </a:cubicBezTo>
                    <a:cubicBezTo>
                      <a:pt x="11829" y="3380"/>
                      <a:pt x="11683" y="4214"/>
                      <a:pt x="11162" y="4764"/>
                    </a:cubicBezTo>
                    <a:cubicBezTo>
                      <a:pt x="10747" y="5199"/>
                      <a:pt x="10282" y="5806"/>
                      <a:pt x="9799" y="6455"/>
                    </a:cubicBezTo>
                    <a:cubicBezTo>
                      <a:pt x="9212" y="7270"/>
                      <a:pt x="7930" y="8939"/>
                      <a:pt x="7436" y="8982"/>
                    </a:cubicBezTo>
                    <a:cubicBezTo>
                      <a:pt x="6994" y="9024"/>
                      <a:pt x="6625" y="9427"/>
                      <a:pt x="6625" y="9891"/>
                    </a:cubicBezTo>
                    <a:lnTo>
                      <a:pt x="6625" y="18909"/>
                    </a:lnTo>
                    <a:cubicBezTo>
                      <a:pt x="6625" y="19403"/>
                      <a:pt x="7035" y="19785"/>
                      <a:pt x="7488" y="19800"/>
                    </a:cubicBezTo>
                    <a:cubicBezTo>
                      <a:pt x="7957" y="19814"/>
                      <a:pt x="8750" y="20109"/>
                      <a:pt x="9592" y="20418"/>
                    </a:cubicBezTo>
                    <a:cubicBezTo>
                      <a:pt x="11036" y="20939"/>
                      <a:pt x="12839" y="21600"/>
                      <a:pt x="14751" y="21600"/>
                    </a:cubicBezTo>
                    <a:lnTo>
                      <a:pt x="16476" y="21600"/>
                    </a:lnTo>
                    <a:cubicBezTo>
                      <a:pt x="17651" y="21586"/>
                      <a:pt x="18543" y="21226"/>
                      <a:pt x="19116" y="20509"/>
                    </a:cubicBezTo>
                    <a:cubicBezTo>
                      <a:pt x="19624" y="19877"/>
                      <a:pt x="19850" y="19017"/>
                      <a:pt x="19771" y="17964"/>
                    </a:cubicBezTo>
                    <a:cubicBezTo>
                      <a:pt x="20104" y="17624"/>
                      <a:pt x="20344" y="17158"/>
                      <a:pt x="20479" y="16636"/>
                    </a:cubicBezTo>
                    <a:cubicBezTo>
                      <a:pt x="20625" y="16074"/>
                      <a:pt x="20625" y="15522"/>
                      <a:pt x="20479" y="15000"/>
                    </a:cubicBezTo>
                    <a:cubicBezTo>
                      <a:pt x="20879" y="14437"/>
                      <a:pt x="21093" y="13775"/>
                      <a:pt x="21065" y="13073"/>
                    </a:cubicBezTo>
                    <a:cubicBezTo>
                      <a:pt x="21065" y="12876"/>
                      <a:pt x="21006" y="12451"/>
                      <a:pt x="20858" y="12000"/>
                    </a:cubicBezTo>
                    <a:cubicBezTo>
                      <a:pt x="21313" y="11452"/>
                      <a:pt x="21600" y="10655"/>
                      <a:pt x="21600" y="9909"/>
                    </a:cubicBezTo>
                    <a:cubicBezTo>
                      <a:pt x="21600" y="8447"/>
                      <a:pt x="20420" y="7200"/>
                      <a:pt x="19029" y="7200"/>
                    </a:cubicBezTo>
                    <a:lnTo>
                      <a:pt x="15320" y="7200"/>
                    </a:lnTo>
                    <a:cubicBezTo>
                      <a:pt x="15427" y="6749"/>
                      <a:pt x="15569" y="6618"/>
                      <a:pt x="15717" y="6309"/>
                    </a:cubicBezTo>
                    <a:cubicBezTo>
                      <a:pt x="16078" y="5577"/>
                      <a:pt x="16459" y="4753"/>
                      <a:pt x="16459" y="3600"/>
                    </a:cubicBezTo>
                    <a:cubicBezTo>
                      <a:pt x="16459" y="2517"/>
                      <a:pt x="16467" y="0"/>
                      <a:pt x="13474" y="0"/>
                    </a:cubicBezTo>
                    <a:close/>
                    <a:moveTo>
                      <a:pt x="863" y="8727"/>
                    </a:moveTo>
                    <a:cubicBezTo>
                      <a:pt x="395" y="8727"/>
                      <a:pt x="0" y="9144"/>
                      <a:pt x="0" y="9636"/>
                    </a:cubicBezTo>
                    <a:lnTo>
                      <a:pt x="0" y="18636"/>
                    </a:lnTo>
                    <a:cubicBezTo>
                      <a:pt x="0" y="19130"/>
                      <a:pt x="395" y="19527"/>
                      <a:pt x="863" y="19527"/>
                    </a:cubicBezTo>
                    <a:cubicBezTo>
                      <a:pt x="863" y="19527"/>
                      <a:pt x="4710" y="19527"/>
                      <a:pt x="4710" y="19527"/>
                    </a:cubicBezTo>
                    <a:cubicBezTo>
                      <a:pt x="5178" y="19527"/>
                      <a:pt x="5555" y="19130"/>
                      <a:pt x="5555" y="18636"/>
                    </a:cubicBezTo>
                    <a:lnTo>
                      <a:pt x="5555" y="9636"/>
                    </a:lnTo>
                    <a:cubicBezTo>
                      <a:pt x="5555" y="9144"/>
                      <a:pt x="5178" y="8727"/>
                      <a:pt x="4710" y="8727"/>
                    </a:cubicBezTo>
                    <a:lnTo>
                      <a:pt x="863" y="8727"/>
                    </a:lnTo>
                    <a:close/>
                    <a:moveTo>
                      <a:pt x="2571" y="15927"/>
                    </a:moveTo>
                    <a:cubicBezTo>
                      <a:pt x="3039" y="15927"/>
                      <a:pt x="3416" y="16342"/>
                      <a:pt x="3416" y="16836"/>
                    </a:cubicBezTo>
                    <a:cubicBezTo>
                      <a:pt x="3416" y="17341"/>
                      <a:pt x="3039" y="17727"/>
                      <a:pt x="2571" y="17727"/>
                    </a:cubicBezTo>
                    <a:cubicBezTo>
                      <a:pt x="2090" y="17727"/>
                      <a:pt x="1708" y="17341"/>
                      <a:pt x="1708" y="16836"/>
                    </a:cubicBezTo>
                    <a:cubicBezTo>
                      <a:pt x="1708" y="16342"/>
                      <a:pt x="2090" y="15927"/>
                      <a:pt x="2571" y="159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2" name="千图PPT彼岸天：ID 8661124库_组合 31"/>
          <p:cNvGrpSpPr/>
          <p:nvPr>
            <p:custDataLst>
              <p:tags r:id="rId4"/>
            </p:custDataLst>
          </p:nvPr>
        </p:nvGrpSpPr>
        <p:grpSpPr>
          <a:xfrm>
            <a:off x="3507868" y="3660247"/>
            <a:ext cx="2010920" cy="2038979"/>
            <a:chOff x="3507868" y="3660247"/>
            <a:chExt cx="2010920" cy="2038979"/>
          </a:xfrm>
        </p:grpSpPr>
        <p:sp>
          <p:nvSpPr>
            <p:cNvPr id="8" name="Rectangle 5"/>
            <p:cNvSpPr/>
            <p:nvPr/>
          </p:nvSpPr>
          <p:spPr>
            <a:xfrm>
              <a:off x="3897774" y="4934775"/>
              <a:ext cx="1231106" cy="24622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5" name="Rectangle 16"/>
            <p:cNvSpPr/>
            <p:nvPr/>
          </p:nvSpPr>
          <p:spPr>
            <a:xfrm>
              <a:off x="3507868" y="5314505"/>
              <a:ext cx="2010920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请输入文字请输入文字。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7" name="Group 20"/>
            <p:cNvGrpSpPr/>
            <p:nvPr/>
          </p:nvGrpSpPr>
          <p:grpSpPr>
            <a:xfrm>
              <a:off x="3993021" y="3660247"/>
              <a:ext cx="1040614" cy="1040613"/>
              <a:chOff x="3993021" y="3660247"/>
              <a:chExt cx="1040614" cy="1040613"/>
            </a:xfrm>
          </p:grpSpPr>
          <p:sp>
            <p:nvSpPr>
              <p:cNvPr id="21" name="Freeform: Shape 21"/>
              <p:cNvSpPr/>
              <p:nvPr/>
            </p:nvSpPr>
            <p:spPr>
              <a:xfrm>
                <a:off x="3993021" y="3660247"/>
                <a:ext cx="1040614" cy="1040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22"/>
              <p:cNvSpPr/>
              <p:nvPr/>
            </p:nvSpPr>
            <p:spPr>
              <a:xfrm>
                <a:off x="4384940" y="3933933"/>
                <a:ext cx="256774" cy="4932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3" h="21600" extrusionOk="0">
                    <a:moveTo>
                      <a:pt x="9405" y="21600"/>
                    </a:moveTo>
                    <a:lnTo>
                      <a:pt x="12523" y="21600"/>
                    </a:lnTo>
                    <a:cubicBezTo>
                      <a:pt x="12939" y="21600"/>
                      <a:pt x="13265" y="21433"/>
                      <a:pt x="13265" y="21216"/>
                    </a:cubicBezTo>
                    <a:lnTo>
                      <a:pt x="13265" y="19106"/>
                    </a:lnTo>
                    <a:cubicBezTo>
                      <a:pt x="18161" y="18684"/>
                      <a:pt x="21533" y="16742"/>
                      <a:pt x="21533" y="14283"/>
                    </a:cubicBezTo>
                    <a:cubicBezTo>
                      <a:pt x="21533" y="11378"/>
                      <a:pt x="16728" y="10402"/>
                      <a:pt x="12477" y="9546"/>
                    </a:cubicBezTo>
                    <a:cubicBezTo>
                      <a:pt x="9199" y="8883"/>
                      <a:pt x="6379" y="8318"/>
                      <a:pt x="6379" y="7039"/>
                    </a:cubicBezTo>
                    <a:cubicBezTo>
                      <a:pt x="6379" y="5941"/>
                      <a:pt x="8413" y="5184"/>
                      <a:pt x="11346" y="5184"/>
                    </a:cubicBezTo>
                    <a:cubicBezTo>
                      <a:pt x="14811" y="5184"/>
                      <a:pt x="17605" y="6471"/>
                      <a:pt x="17630" y="6485"/>
                    </a:cubicBezTo>
                    <a:cubicBezTo>
                      <a:pt x="17815" y="6556"/>
                      <a:pt x="18024" y="6594"/>
                      <a:pt x="18251" y="6569"/>
                    </a:cubicBezTo>
                    <a:cubicBezTo>
                      <a:pt x="18484" y="6556"/>
                      <a:pt x="18668" y="6485"/>
                      <a:pt x="18784" y="6377"/>
                    </a:cubicBezTo>
                    <a:lnTo>
                      <a:pt x="20656" y="4616"/>
                    </a:lnTo>
                    <a:cubicBezTo>
                      <a:pt x="20818" y="4472"/>
                      <a:pt x="20770" y="4291"/>
                      <a:pt x="20540" y="4158"/>
                    </a:cubicBezTo>
                    <a:cubicBezTo>
                      <a:pt x="20449" y="4109"/>
                      <a:pt x="17953" y="2783"/>
                      <a:pt x="13265" y="2506"/>
                    </a:cubicBezTo>
                    <a:lnTo>
                      <a:pt x="13265" y="385"/>
                    </a:lnTo>
                    <a:cubicBezTo>
                      <a:pt x="13265" y="167"/>
                      <a:pt x="12939" y="0"/>
                      <a:pt x="12523" y="0"/>
                    </a:cubicBezTo>
                    <a:lnTo>
                      <a:pt x="9405" y="0"/>
                    </a:lnTo>
                    <a:cubicBezTo>
                      <a:pt x="9011" y="0"/>
                      <a:pt x="8666" y="167"/>
                      <a:pt x="8666" y="385"/>
                    </a:cubicBezTo>
                    <a:lnTo>
                      <a:pt x="8666" y="2554"/>
                    </a:lnTo>
                    <a:cubicBezTo>
                      <a:pt x="3838" y="3037"/>
                      <a:pt x="511" y="4869"/>
                      <a:pt x="511" y="7086"/>
                    </a:cubicBezTo>
                    <a:cubicBezTo>
                      <a:pt x="511" y="10112"/>
                      <a:pt x="5687" y="11199"/>
                      <a:pt x="9845" y="12054"/>
                    </a:cubicBezTo>
                    <a:cubicBezTo>
                      <a:pt x="12962" y="12704"/>
                      <a:pt x="15691" y="13270"/>
                      <a:pt x="15691" y="14428"/>
                    </a:cubicBezTo>
                    <a:cubicBezTo>
                      <a:pt x="15691" y="15791"/>
                      <a:pt x="13240" y="16417"/>
                      <a:pt x="10977" y="16417"/>
                    </a:cubicBezTo>
                    <a:cubicBezTo>
                      <a:pt x="6887" y="16417"/>
                      <a:pt x="3654" y="14802"/>
                      <a:pt x="3608" y="14790"/>
                    </a:cubicBezTo>
                    <a:cubicBezTo>
                      <a:pt x="3469" y="14707"/>
                      <a:pt x="3263" y="14668"/>
                      <a:pt x="3052" y="14681"/>
                    </a:cubicBezTo>
                    <a:cubicBezTo>
                      <a:pt x="2843" y="14692"/>
                      <a:pt x="2639" y="14742"/>
                      <a:pt x="2522" y="14825"/>
                    </a:cubicBezTo>
                    <a:lnTo>
                      <a:pt x="143" y="16454"/>
                    </a:lnTo>
                    <a:cubicBezTo>
                      <a:pt x="-67" y="16598"/>
                      <a:pt x="-41" y="16804"/>
                      <a:pt x="188" y="16947"/>
                    </a:cubicBezTo>
                    <a:cubicBezTo>
                      <a:pt x="304" y="17019"/>
                      <a:pt x="3263" y="18707"/>
                      <a:pt x="8666" y="19106"/>
                    </a:cubicBezTo>
                    <a:lnTo>
                      <a:pt x="8666" y="21216"/>
                    </a:lnTo>
                    <a:cubicBezTo>
                      <a:pt x="8666" y="21433"/>
                      <a:pt x="9011" y="21600"/>
                      <a:pt x="9405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31" name="千图PPT彼岸天：ID 8661124库_组合 30"/>
          <p:cNvGrpSpPr/>
          <p:nvPr>
            <p:custDataLst>
              <p:tags r:id="rId5"/>
            </p:custDataLst>
          </p:nvPr>
        </p:nvGrpSpPr>
        <p:grpSpPr>
          <a:xfrm>
            <a:off x="6621259" y="3660247"/>
            <a:ext cx="2010920" cy="2038979"/>
            <a:chOff x="6621259" y="3660247"/>
            <a:chExt cx="2010920" cy="2038979"/>
          </a:xfrm>
        </p:grpSpPr>
        <p:sp>
          <p:nvSpPr>
            <p:cNvPr id="9" name="Rectangle 6"/>
            <p:cNvSpPr/>
            <p:nvPr/>
          </p:nvSpPr>
          <p:spPr>
            <a:xfrm>
              <a:off x="7011165" y="4934775"/>
              <a:ext cx="1231106" cy="246221"/>
            </a:xfrm>
            <a:prstGeom prst="rect">
              <a:avLst/>
            </a:prstGeom>
            <a:ln w="12700">
              <a:miter lim="400000"/>
            </a:ln>
          </p:spPr>
          <p:txBody>
            <a:bodyPr wrap="none" lIns="0" tIns="0" rIns="0" bIns="0" anchor="ctr">
              <a:normAutofit/>
            </a:bodyPr>
            <a:lstStyle/>
            <a:p>
              <a:pPr lvl="0" algn="ctr"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/>
                <a:t>输入标题文本</a:t>
              </a:r>
            </a:p>
          </p:txBody>
        </p:sp>
        <p:sp>
          <p:nvSpPr>
            <p:cNvPr id="14" name="Rectangle 15"/>
            <p:cNvSpPr/>
            <p:nvPr/>
          </p:nvSpPr>
          <p:spPr>
            <a:xfrm>
              <a:off x="6621259" y="5314505"/>
              <a:ext cx="2010920" cy="384721"/>
            </a:xfrm>
            <a:prstGeom prst="rect">
              <a:avLst/>
            </a:prstGeom>
            <a:ln w="12700">
              <a:miter lim="400000"/>
            </a:ln>
          </p:spPr>
          <p:txBody>
            <a:bodyPr wrap="square" lIns="0" tIns="0" rIns="0" bIns="0">
              <a:normAutofit/>
            </a:bodyPr>
            <a:lstStyle/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请替换文字内容复制你的内容到此</a:t>
              </a:r>
              <a:br>
                <a:rPr lang="zh-CN" altLang="en-US" sz="1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</a:br>
              <a:r>
                <a:rPr lang="zh-CN" altLang="en-US" sz="10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请输入文字请输入文字。</a:t>
              </a:r>
              <a:endPara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8" name="Group 23"/>
            <p:cNvGrpSpPr/>
            <p:nvPr/>
          </p:nvGrpSpPr>
          <p:grpSpPr>
            <a:xfrm>
              <a:off x="7106412" y="3660247"/>
              <a:ext cx="1040614" cy="1040613"/>
              <a:chOff x="7106412" y="3660247"/>
              <a:chExt cx="1040614" cy="1040613"/>
            </a:xfrm>
          </p:grpSpPr>
          <p:sp>
            <p:nvSpPr>
              <p:cNvPr id="19" name="Freeform: Shape 24"/>
              <p:cNvSpPr/>
              <p:nvPr/>
            </p:nvSpPr>
            <p:spPr>
              <a:xfrm>
                <a:off x="7106412" y="3660247"/>
                <a:ext cx="1040614" cy="10406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25"/>
              <p:cNvSpPr/>
              <p:nvPr/>
            </p:nvSpPr>
            <p:spPr>
              <a:xfrm>
                <a:off x="7412558" y="3966558"/>
                <a:ext cx="428320" cy="4279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09" y="13003"/>
                    </a:moveTo>
                    <a:cubicBezTo>
                      <a:pt x="16308" y="12716"/>
                      <a:pt x="15896" y="12541"/>
                      <a:pt x="15473" y="12541"/>
                    </a:cubicBezTo>
                    <a:cubicBezTo>
                      <a:pt x="14998" y="12541"/>
                      <a:pt x="14610" y="12740"/>
                      <a:pt x="14274" y="13078"/>
                    </a:cubicBezTo>
                    <a:lnTo>
                      <a:pt x="11080" y="9884"/>
                    </a:lnTo>
                    <a:lnTo>
                      <a:pt x="12652" y="8311"/>
                    </a:lnTo>
                    <a:cubicBezTo>
                      <a:pt x="12765" y="8199"/>
                      <a:pt x="12828" y="8049"/>
                      <a:pt x="12828" y="7887"/>
                    </a:cubicBezTo>
                    <a:cubicBezTo>
                      <a:pt x="12828" y="7724"/>
                      <a:pt x="12765" y="7574"/>
                      <a:pt x="12652" y="7463"/>
                    </a:cubicBezTo>
                    <a:cubicBezTo>
                      <a:pt x="13027" y="7837"/>
                      <a:pt x="13300" y="8186"/>
                      <a:pt x="13876" y="8186"/>
                    </a:cubicBezTo>
                    <a:cubicBezTo>
                      <a:pt x="14201" y="8186"/>
                      <a:pt x="14487" y="8061"/>
                      <a:pt x="14725" y="7837"/>
                    </a:cubicBezTo>
                    <a:cubicBezTo>
                      <a:pt x="15173" y="7413"/>
                      <a:pt x="15771" y="6964"/>
                      <a:pt x="15771" y="6290"/>
                    </a:cubicBezTo>
                    <a:cubicBezTo>
                      <a:pt x="15771" y="5978"/>
                      <a:pt x="15648" y="5665"/>
                      <a:pt x="15421" y="5441"/>
                    </a:cubicBezTo>
                    <a:lnTo>
                      <a:pt x="10332" y="349"/>
                    </a:lnTo>
                    <a:cubicBezTo>
                      <a:pt x="10108" y="124"/>
                      <a:pt x="9794" y="0"/>
                      <a:pt x="9483" y="0"/>
                    </a:cubicBezTo>
                    <a:cubicBezTo>
                      <a:pt x="8808" y="0"/>
                      <a:pt x="8360" y="599"/>
                      <a:pt x="7934" y="1049"/>
                    </a:cubicBezTo>
                    <a:cubicBezTo>
                      <a:pt x="7711" y="1285"/>
                      <a:pt x="7585" y="1573"/>
                      <a:pt x="7585" y="1897"/>
                    </a:cubicBezTo>
                    <a:cubicBezTo>
                      <a:pt x="7585" y="2471"/>
                      <a:pt x="7934" y="2746"/>
                      <a:pt x="8312" y="3120"/>
                    </a:cubicBezTo>
                    <a:cubicBezTo>
                      <a:pt x="8197" y="3007"/>
                      <a:pt x="8049" y="2945"/>
                      <a:pt x="7886" y="2945"/>
                    </a:cubicBezTo>
                    <a:cubicBezTo>
                      <a:pt x="7724" y="2945"/>
                      <a:pt x="7574" y="3007"/>
                      <a:pt x="7462" y="3120"/>
                    </a:cubicBezTo>
                    <a:lnTo>
                      <a:pt x="3118" y="7463"/>
                    </a:lnTo>
                    <a:cubicBezTo>
                      <a:pt x="3006" y="7574"/>
                      <a:pt x="2943" y="7724"/>
                      <a:pt x="2943" y="7887"/>
                    </a:cubicBezTo>
                    <a:cubicBezTo>
                      <a:pt x="2943" y="8049"/>
                      <a:pt x="3006" y="8199"/>
                      <a:pt x="3118" y="8311"/>
                    </a:cubicBezTo>
                    <a:cubicBezTo>
                      <a:pt x="2744" y="7937"/>
                      <a:pt x="2471" y="7587"/>
                      <a:pt x="1895" y="7587"/>
                    </a:cubicBezTo>
                    <a:cubicBezTo>
                      <a:pt x="1573" y="7587"/>
                      <a:pt x="1283" y="7711"/>
                      <a:pt x="1048" y="7937"/>
                    </a:cubicBezTo>
                    <a:cubicBezTo>
                      <a:pt x="598" y="8361"/>
                      <a:pt x="0" y="8810"/>
                      <a:pt x="0" y="9484"/>
                    </a:cubicBezTo>
                    <a:cubicBezTo>
                      <a:pt x="0" y="9796"/>
                      <a:pt x="123" y="10108"/>
                      <a:pt x="349" y="10332"/>
                    </a:cubicBezTo>
                    <a:lnTo>
                      <a:pt x="5439" y="15424"/>
                    </a:lnTo>
                    <a:cubicBezTo>
                      <a:pt x="5666" y="15649"/>
                      <a:pt x="5977" y="15774"/>
                      <a:pt x="6288" y="15774"/>
                    </a:cubicBezTo>
                    <a:cubicBezTo>
                      <a:pt x="6962" y="15774"/>
                      <a:pt x="7410" y="15174"/>
                      <a:pt x="7836" y="14725"/>
                    </a:cubicBezTo>
                    <a:cubicBezTo>
                      <a:pt x="8060" y="14489"/>
                      <a:pt x="8186" y="14201"/>
                      <a:pt x="8186" y="13876"/>
                    </a:cubicBezTo>
                    <a:cubicBezTo>
                      <a:pt x="8186" y="13302"/>
                      <a:pt x="7836" y="13028"/>
                      <a:pt x="7462" y="12653"/>
                    </a:cubicBezTo>
                    <a:cubicBezTo>
                      <a:pt x="7574" y="12765"/>
                      <a:pt x="7724" y="12828"/>
                      <a:pt x="7886" y="12828"/>
                    </a:cubicBezTo>
                    <a:cubicBezTo>
                      <a:pt x="8049" y="12828"/>
                      <a:pt x="8197" y="12765"/>
                      <a:pt x="8312" y="12653"/>
                    </a:cubicBezTo>
                    <a:lnTo>
                      <a:pt x="9881" y="11081"/>
                    </a:lnTo>
                    <a:lnTo>
                      <a:pt x="13076" y="14275"/>
                    </a:lnTo>
                    <a:cubicBezTo>
                      <a:pt x="12740" y="14612"/>
                      <a:pt x="12541" y="15000"/>
                      <a:pt x="12541" y="15473"/>
                    </a:cubicBezTo>
                    <a:cubicBezTo>
                      <a:pt x="12541" y="15897"/>
                      <a:pt x="12715" y="16308"/>
                      <a:pt x="13013" y="16597"/>
                    </a:cubicBezTo>
                    <a:lnTo>
                      <a:pt x="17543" y="21139"/>
                    </a:lnTo>
                    <a:cubicBezTo>
                      <a:pt x="17829" y="21426"/>
                      <a:pt x="18242" y="21600"/>
                      <a:pt x="18668" y="21600"/>
                    </a:cubicBezTo>
                    <a:cubicBezTo>
                      <a:pt x="19091" y="21600"/>
                      <a:pt x="19503" y="21426"/>
                      <a:pt x="19803" y="21139"/>
                    </a:cubicBezTo>
                    <a:lnTo>
                      <a:pt x="21139" y="19792"/>
                    </a:lnTo>
                    <a:cubicBezTo>
                      <a:pt x="21425" y="19505"/>
                      <a:pt x="21600" y="19092"/>
                      <a:pt x="21600" y="18668"/>
                    </a:cubicBezTo>
                    <a:cubicBezTo>
                      <a:pt x="21600" y="18244"/>
                      <a:pt x="21425" y="17832"/>
                      <a:pt x="21139" y="17532"/>
                    </a:cubicBezTo>
                    <a:cubicBezTo>
                      <a:pt x="21139" y="17532"/>
                      <a:pt x="16609" y="13003"/>
                      <a:pt x="16609" y="130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/>
          <p:cNvGrpSpPr/>
          <p:nvPr>
            <p:custDataLst>
              <p:tags r:id="rId1"/>
            </p:custDataLst>
          </p:nvPr>
        </p:nvGrpSpPr>
        <p:grpSpPr>
          <a:xfrm>
            <a:off x="1127448" y="1327649"/>
            <a:ext cx="4392486" cy="4202702"/>
            <a:chOff x="3899757" y="1327649"/>
            <a:chExt cx="4392486" cy="4202702"/>
          </a:xfrm>
        </p:grpSpPr>
        <p:sp>
          <p:nvSpPr>
            <p:cNvPr id="26" name="任意多边形: 形状 25"/>
            <p:cNvSpPr/>
            <p:nvPr/>
          </p:nvSpPr>
          <p:spPr bwMode="auto">
            <a:xfrm>
              <a:off x="7190119" y="2143952"/>
              <a:ext cx="755709" cy="935204"/>
            </a:xfrm>
            <a:custGeom>
              <a:avLst/>
              <a:gdLst>
                <a:gd name="T0" fmla="*/ 661 w 661"/>
                <a:gd name="T1" fmla="*/ 602 h 818"/>
                <a:gd name="T2" fmla="*/ 600 w 661"/>
                <a:gd name="T3" fmla="*/ 0 h 818"/>
                <a:gd name="T4" fmla="*/ 0 w 661"/>
                <a:gd name="T5" fmla="*/ 818 h 818"/>
                <a:gd name="T6" fmla="*/ 661 w 661"/>
                <a:gd name="T7" fmla="*/ 602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818">
                  <a:moveTo>
                    <a:pt x="661" y="602"/>
                  </a:moveTo>
                  <a:lnTo>
                    <a:pt x="600" y="0"/>
                  </a:lnTo>
                  <a:lnTo>
                    <a:pt x="0" y="818"/>
                  </a:lnTo>
                  <a:lnTo>
                    <a:pt x="661" y="602"/>
                  </a:lnTo>
                  <a:close/>
                </a:path>
              </a:pathLst>
            </a:custGeom>
            <a:solidFill>
              <a:srgbClr val="CB48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: 形状 26"/>
            <p:cNvSpPr/>
            <p:nvPr/>
          </p:nvSpPr>
          <p:spPr bwMode="auto">
            <a:xfrm>
              <a:off x="7190119" y="2143952"/>
              <a:ext cx="755709" cy="935204"/>
            </a:xfrm>
            <a:custGeom>
              <a:avLst/>
              <a:gdLst>
                <a:gd name="T0" fmla="*/ 661 w 661"/>
                <a:gd name="T1" fmla="*/ 602 h 818"/>
                <a:gd name="T2" fmla="*/ 600 w 661"/>
                <a:gd name="T3" fmla="*/ 0 h 818"/>
                <a:gd name="T4" fmla="*/ 0 w 661"/>
                <a:gd name="T5" fmla="*/ 818 h 818"/>
                <a:gd name="T6" fmla="*/ 661 w 661"/>
                <a:gd name="T7" fmla="*/ 602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818">
                  <a:moveTo>
                    <a:pt x="661" y="602"/>
                  </a:moveTo>
                  <a:lnTo>
                    <a:pt x="600" y="0"/>
                  </a:lnTo>
                  <a:lnTo>
                    <a:pt x="0" y="818"/>
                  </a:lnTo>
                  <a:lnTo>
                    <a:pt x="661" y="602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任意多边形: 形状 27"/>
            <p:cNvSpPr/>
            <p:nvPr/>
          </p:nvSpPr>
          <p:spPr bwMode="auto">
            <a:xfrm>
              <a:off x="7190119" y="2832207"/>
              <a:ext cx="1102123" cy="604796"/>
            </a:xfrm>
            <a:custGeom>
              <a:avLst/>
              <a:gdLst>
                <a:gd name="T0" fmla="*/ 661 w 964"/>
                <a:gd name="T1" fmla="*/ 0 h 529"/>
                <a:gd name="T2" fmla="*/ 0 w 964"/>
                <a:gd name="T3" fmla="*/ 216 h 529"/>
                <a:gd name="T4" fmla="*/ 0 w 964"/>
                <a:gd name="T5" fmla="*/ 216 h 529"/>
                <a:gd name="T6" fmla="*/ 964 w 964"/>
                <a:gd name="T7" fmla="*/ 529 h 529"/>
                <a:gd name="T8" fmla="*/ 661 w 964"/>
                <a:gd name="T9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4" h="529">
                  <a:moveTo>
                    <a:pt x="661" y="0"/>
                  </a:moveTo>
                  <a:lnTo>
                    <a:pt x="0" y="216"/>
                  </a:lnTo>
                  <a:lnTo>
                    <a:pt x="0" y="216"/>
                  </a:lnTo>
                  <a:lnTo>
                    <a:pt x="964" y="529"/>
                  </a:lnTo>
                  <a:lnTo>
                    <a:pt x="661" y="0"/>
                  </a:lnTo>
                  <a:close/>
                </a:path>
              </a:pathLst>
            </a:custGeom>
            <a:solidFill>
              <a:srgbClr val="484A5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任意多边形: 形状 28"/>
            <p:cNvSpPr/>
            <p:nvPr/>
          </p:nvSpPr>
          <p:spPr bwMode="auto">
            <a:xfrm>
              <a:off x="7190119" y="2832207"/>
              <a:ext cx="1102123" cy="604796"/>
            </a:xfrm>
            <a:custGeom>
              <a:avLst/>
              <a:gdLst>
                <a:gd name="T0" fmla="*/ 661 w 964"/>
                <a:gd name="T1" fmla="*/ 0 h 529"/>
                <a:gd name="T2" fmla="*/ 0 w 964"/>
                <a:gd name="T3" fmla="*/ 216 h 529"/>
                <a:gd name="T4" fmla="*/ 0 w 964"/>
                <a:gd name="T5" fmla="*/ 216 h 529"/>
                <a:gd name="T6" fmla="*/ 964 w 964"/>
                <a:gd name="T7" fmla="*/ 529 h 529"/>
                <a:gd name="T8" fmla="*/ 661 w 964"/>
                <a:gd name="T9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4" h="529">
                  <a:moveTo>
                    <a:pt x="661" y="0"/>
                  </a:moveTo>
                  <a:lnTo>
                    <a:pt x="0" y="216"/>
                  </a:lnTo>
                  <a:lnTo>
                    <a:pt x="0" y="216"/>
                  </a:lnTo>
                  <a:lnTo>
                    <a:pt x="964" y="529"/>
                  </a:lnTo>
                  <a:lnTo>
                    <a:pt x="661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/>
            <p:nvPr/>
          </p:nvSpPr>
          <p:spPr bwMode="auto">
            <a:xfrm>
              <a:off x="6776252" y="4374493"/>
              <a:ext cx="1095263" cy="641381"/>
            </a:xfrm>
            <a:custGeom>
              <a:avLst/>
              <a:gdLst>
                <a:gd name="T0" fmla="*/ 408 w 958"/>
                <a:gd name="T1" fmla="*/ 561 h 561"/>
                <a:gd name="T2" fmla="*/ 958 w 958"/>
                <a:gd name="T3" fmla="*/ 314 h 561"/>
                <a:gd name="T4" fmla="*/ 0 w 958"/>
                <a:gd name="T5" fmla="*/ 0 h 561"/>
                <a:gd name="T6" fmla="*/ 408 w 958"/>
                <a:gd name="T7" fmla="*/ 56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8" h="561">
                  <a:moveTo>
                    <a:pt x="408" y="561"/>
                  </a:moveTo>
                  <a:lnTo>
                    <a:pt x="958" y="314"/>
                  </a:lnTo>
                  <a:lnTo>
                    <a:pt x="0" y="0"/>
                  </a:lnTo>
                  <a:lnTo>
                    <a:pt x="408" y="561"/>
                  </a:lnTo>
                  <a:close/>
                </a:path>
              </a:pathLst>
            </a:custGeom>
            <a:solidFill>
              <a:srgbClr val="46494E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: 形状 30"/>
            <p:cNvSpPr/>
            <p:nvPr/>
          </p:nvSpPr>
          <p:spPr bwMode="auto">
            <a:xfrm>
              <a:off x="6776252" y="4374493"/>
              <a:ext cx="1095263" cy="641381"/>
            </a:xfrm>
            <a:custGeom>
              <a:avLst/>
              <a:gdLst>
                <a:gd name="T0" fmla="*/ 408 w 958"/>
                <a:gd name="T1" fmla="*/ 561 h 561"/>
                <a:gd name="T2" fmla="*/ 958 w 958"/>
                <a:gd name="T3" fmla="*/ 314 h 561"/>
                <a:gd name="T4" fmla="*/ 0 w 958"/>
                <a:gd name="T5" fmla="*/ 0 h 561"/>
                <a:gd name="T6" fmla="*/ 408 w 958"/>
                <a:gd name="T7" fmla="*/ 561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8" h="561">
                  <a:moveTo>
                    <a:pt x="408" y="561"/>
                  </a:moveTo>
                  <a:lnTo>
                    <a:pt x="958" y="314"/>
                  </a:lnTo>
                  <a:lnTo>
                    <a:pt x="0" y="0"/>
                  </a:lnTo>
                  <a:lnTo>
                    <a:pt x="408" y="561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任意多边形: 形状 31"/>
            <p:cNvSpPr/>
            <p:nvPr/>
          </p:nvSpPr>
          <p:spPr bwMode="auto">
            <a:xfrm>
              <a:off x="5413461" y="1332222"/>
              <a:ext cx="683682" cy="930631"/>
            </a:xfrm>
            <a:custGeom>
              <a:avLst/>
              <a:gdLst>
                <a:gd name="T0" fmla="*/ 287 w 288"/>
                <a:gd name="T1" fmla="*/ 60 h 392"/>
                <a:gd name="T2" fmla="*/ 0 w 288"/>
                <a:gd name="T3" fmla="*/ 0 h 392"/>
                <a:gd name="T4" fmla="*/ 288 w 288"/>
                <a:gd name="T5" fmla="*/ 392 h 392"/>
                <a:gd name="T6" fmla="*/ 287 w 288"/>
                <a:gd name="T7" fmla="*/ 6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8" h="392">
                  <a:moveTo>
                    <a:pt x="287" y="6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44" y="198"/>
                    <a:pt x="288" y="392"/>
                  </a:cubicBezTo>
                  <a:cubicBezTo>
                    <a:pt x="287" y="60"/>
                    <a:pt x="287" y="60"/>
                    <a:pt x="287" y="60"/>
                  </a:cubicBezTo>
                </a:path>
              </a:pathLst>
            </a:custGeom>
            <a:solidFill>
              <a:srgbClr val="71A7B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4239312" y="2141665"/>
              <a:ext cx="760282" cy="937490"/>
            </a:xfrm>
            <a:custGeom>
              <a:avLst/>
              <a:gdLst>
                <a:gd name="T0" fmla="*/ 665 w 665"/>
                <a:gd name="T1" fmla="*/ 820 h 820"/>
                <a:gd name="T2" fmla="*/ 65 w 665"/>
                <a:gd name="T3" fmla="*/ 0 h 820"/>
                <a:gd name="T4" fmla="*/ 0 w 665"/>
                <a:gd name="T5" fmla="*/ 602 h 820"/>
                <a:gd name="T6" fmla="*/ 0 w 665"/>
                <a:gd name="T7" fmla="*/ 602 h 820"/>
                <a:gd name="T8" fmla="*/ 665 w 665"/>
                <a:gd name="T9" fmla="*/ 82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5" h="820">
                  <a:moveTo>
                    <a:pt x="665" y="820"/>
                  </a:moveTo>
                  <a:lnTo>
                    <a:pt x="65" y="0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665" y="820"/>
                  </a:lnTo>
                  <a:close/>
                </a:path>
              </a:pathLst>
            </a:custGeom>
            <a:solidFill>
              <a:srgbClr val="71A7B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4239312" y="2141665"/>
              <a:ext cx="760282" cy="937490"/>
            </a:xfrm>
            <a:custGeom>
              <a:avLst/>
              <a:gdLst>
                <a:gd name="T0" fmla="*/ 665 w 665"/>
                <a:gd name="T1" fmla="*/ 820 h 820"/>
                <a:gd name="T2" fmla="*/ 65 w 665"/>
                <a:gd name="T3" fmla="*/ 0 h 820"/>
                <a:gd name="T4" fmla="*/ 0 w 665"/>
                <a:gd name="T5" fmla="*/ 602 h 820"/>
                <a:gd name="T6" fmla="*/ 0 w 665"/>
                <a:gd name="T7" fmla="*/ 602 h 820"/>
                <a:gd name="T8" fmla="*/ 665 w 665"/>
                <a:gd name="T9" fmla="*/ 82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5" h="820">
                  <a:moveTo>
                    <a:pt x="665" y="820"/>
                  </a:moveTo>
                  <a:lnTo>
                    <a:pt x="65" y="0"/>
                  </a:lnTo>
                  <a:lnTo>
                    <a:pt x="0" y="602"/>
                  </a:lnTo>
                  <a:lnTo>
                    <a:pt x="0" y="602"/>
                  </a:lnTo>
                  <a:lnTo>
                    <a:pt x="665" y="82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4239312" y="2141665"/>
              <a:ext cx="760282" cy="937490"/>
            </a:xfrm>
            <a:custGeom>
              <a:avLst/>
              <a:gdLst>
                <a:gd name="T0" fmla="*/ 665 w 665"/>
                <a:gd name="T1" fmla="*/ 820 h 820"/>
                <a:gd name="T2" fmla="*/ 665 w 665"/>
                <a:gd name="T3" fmla="*/ 820 h 820"/>
                <a:gd name="T4" fmla="*/ 665 w 665"/>
                <a:gd name="T5" fmla="*/ 820 h 820"/>
                <a:gd name="T6" fmla="*/ 665 w 665"/>
                <a:gd name="T7" fmla="*/ 820 h 820"/>
                <a:gd name="T8" fmla="*/ 65 w 665"/>
                <a:gd name="T9" fmla="*/ 0 h 820"/>
                <a:gd name="T10" fmla="*/ 0 w 665"/>
                <a:gd name="T11" fmla="*/ 602 h 820"/>
                <a:gd name="T12" fmla="*/ 0 w 665"/>
                <a:gd name="T13" fmla="*/ 602 h 820"/>
                <a:gd name="T14" fmla="*/ 661 w 665"/>
                <a:gd name="T15" fmla="*/ 818 h 820"/>
                <a:gd name="T16" fmla="*/ 661 w 665"/>
                <a:gd name="T17" fmla="*/ 820 h 820"/>
                <a:gd name="T18" fmla="*/ 663 w 665"/>
                <a:gd name="T19" fmla="*/ 820 h 820"/>
                <a:gd name="T20" fmla="*/ 229 w 665"/>
                <a:gd name="T21" fmla="*/ 224 h 820"/>
                <a:gd name="T22" fmla="*/ 65 w 665"/>
                <a:gd name="T23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5" h="820">
                  <a:moveTo>
                    <a:pt x="665" y="820"/>
                  </a:moveTo>
                  <a:lnTo>
                    <a:pt x="665" y="820"/>
                  </a:lnTo>
                  <a:lnTo>
                    <a:pt x="665" y="820"/>
                  </a:lnTo>
                  <a:lnTo>
                    <a:pt x="665" y="820"/>
                  </a:lnTo>
                  <a:close/>
                  <a:moveTo>
                    <a:pt x="65" y="0"/>
                  </a:moveTo>
                  <a:lnTo>
                    <a:pt x="0" y="602"/>
                  </a:lnTo>
                  <a:lnTo>
                    <a:pt x="0" y="602"/>
                  </a:lnTo>
                  <a:lnTo>
                    <a:pt x="661" y="818"/>
                  </a:lnTo>
                  <a:lnTo>
                    <a:pt x="661" y="820"/>
                  </a:lnTo>
                  <a:lnTo>
                    <a:pt x="663" y="820"/>
                  </a:lnTo>
                  <a:lnTo>
                    <a:pt x="229" y="224"/>
                  </a:lnTo>
                  <a:lnTo>
                    <a:pt x="65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4239312" y="2141665"/>
              <a:ext cx="760282" cy="937490"/>
            </a:xfrm>
            <a:custGeom>
              <a:avLst/>
              <a:gdLst>
                <a:gd name="T0" fmla="*/ 665 w 665"/>
                <a:gd name="T1" fmla="*/ 820 h 820"/>
                <a:gd name="T2" fmla="*/ 665 w 665"/>
                <a:gd name="T3" fmla="*/ 820 h 820"/>
                <a:gd name="T4" fmla="*/ 665 w 665"/>
                <a:gd name="T5" fmla="*/ 820 h 820"/>
                <a:gd name="T6" fmla="*/ 665 w 665"/>
                <a:gd name="T7" fmla="*/ 820 h 820"/>
                <a:gd name="T8" fmla="*/ 65 w 665"/>
                <a:gd name="T9" fmla="*/ 0 h 820"/>
                <a:gd name="T10" fmla="*/ 0 w 665"/>
                <a:gd name="T11" fmla="*/ 602 h 820"/>
                <a:gd name="T12" fmla="*/ 0 w 665"/>
                <a:gd name="T13" fmla="*/ 602 h 820"/>
                <a:gd name="T14" fmla="*/ 661 w 665"/>
                <a:gd name="T15" fmla="*/ 818 h 820"/>
                <a:gd name="T16" fmla="*/ 661 w 665"/>
                <a:gd name="T17" fmla="*/ 820 h 820"/>
                <a:gd name="T18" fmla="*/ 663 w 665"/>
                <a:gd name="T19" fmla="*/ 820 h 820"/>
                <a:gd name="T20" fmla="*/ 229 w 665"/>
                <a:gd name="T21" fmla="*/ 224 h 820"/>
                <a:gd name="T22" fmla="*/ 65 w 665"/>
                <a:gd name="T23" fmla="*/ 0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65" h="820">
                  <a:moveTo>
                    <a:pt x="665" y="820"/>
                  </a:moveTo>
                  <a:lnTo>
                    <a:pt x="665" y="820"/>
                  </a:lnTo>
                  <a:lnTo>
                    <a:pt x="665" y="820"/>
                  </a:lnTo>
                  <a:lnTo>
                    <a:pt x="665" y="820"/>
                  </a:lnTo>
                  <a:moveTo>
                    <a:pt x="65" y="0"/>
                  </a:moveTo>
                  <a:lnTo>
                    <a:pt x="0" y="602"/>
                  </a:lnTo>
                  <a:lnTo>
                    <a:pt x="0" y="602"/>
                  </a:lnTo>
                  <a:lnTo>
                    <a:pt x="661" y="818"/>
                  </a:lnTo>
                  <a:lnTo>
                    <a:pt x="661" y="820"/>
                  </a:lnTo>
                  <a:lnTo>
                    <a:pt x="663" y="820"/>
                  </a:lnTo>
                  <a:lnTo>
                    <a:pt x="229" y="224"/>
                  </a:lnTo>
                  <a:lnTo>
                    <a:pt x="65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6097143" y="1332222"/>
              <a:ext cx="674536" cy="930631"/>
            </a:xfrm>
            <a:custGeom>
              <a:avLst/>
              <a:gdLst>
                <a:gd name="T0" fmla="*/ 0 w 590"/>
                <a:gd name="T1" fmla="*/ 125 h 814"/>
                <a:gd name="T2" fmla="*/ 0 w 590"/>
                <a:gd name="T3" fmla="*/ 814 h 814"/>
                <a:gd name="T4" fmla="*/ 590 w 590"/>
                <a:gd name="T5" fmla="*/ 0 h 814"/>
                <a:gd name="T6" fmla="*/ 0 w 590"/>
                <a:gd name="T7" fmla="*/ 12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0" h="814">
                  <a:moveTo>
                    <a:pt x="0" y="125"/>
                  </a:moveTo>
                  <a:lnTo>
                    <a:pt x="0" y="814"/>
                  </a:lnTo>
                  <a:lnTo>
                    <a:pt x="590" y="0"/>
                  </a:lnTo>
                  <a:lnTo>
                    <a:pt x="0" y="125"/>
                  </a:lnTo>
                  <a:close/>
                </a:path>
              </a:pathLst>
            </a:custGeom>
            <a:solidFill>
              <a:srgbClr val="CB4867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6097143" y="1332222"/>
              <a:ext cx="674536" cy="930631"/>
            </a:xfrm>
            <a:custGeom>
              <a:avLst/>
              <a:gdLst>
                <a:gd name="T0" fmla="*/ 0 w 590"/>
                <a:gd name="T1" fmla="*/ 125 h 814"/>
                <a:gd name="T2" fmla="*/ 0 w 590"/>
                <a:gd name="T3" fmla="*/ 814 h 814"/>
                <a:gd name="T4" fmla="*/ 590 w 590"/>
                <a:gd name="T5" fmla="*/ 0 h 814"/>
                <a:gd name="T6" fmla="*/ 0 w 590"/>
                <a:gd name="T7" fmla="*/ 12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0" h="814">
                  <a:moveTo>
                    <a:pt x="0" y="125"/>
                  </a:moveTo>
                  <a:lnTo>
                    <a:pt x="0" y="814"/>
                  </a:lnTo>
                  <a:lnTo>
                    <a:pt x="590" y="0"/>
                  </a:lnTo>
                  <a:lnTo>
                    <a:pt x="0" y="125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4325058" y="4372207"/>
              <a:ext cx="1088403" cy="633378"/>
            </a:xfrm>
            <a:custGeom>
              <a:avLst/>
              <a:gdLst>
                <a:gd name="T0" fmla="*/ 0 w 952"/>
                <a:gd name="T1" fmla="*/ 318 h 554"/>
                <a:gd name="T2" fmla="*/ 538 w 952"/>
                <a:gd name="T3" fmla="*/ 554 h 554"/>
                <a:gd name="T4" fmla="*/ 952 w 952"/>
                <a:gd name="T5" fmla="*/ 0 h 554"/>
                <a:gd name="T6" fmla="*/ 0 w 952"/>
                <a:gd name="T7" fmla="*/ 318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2" h="554">
                  <a:moveTo>
                    <a:pt x="0" y="318"/>
                  </a:moveTo>
                  <a:lnTo>
                    <a:pt x="538" y="554"/>
                  </a:lnTo>
                  <a:lnTo>
                    <a:pt x="952" y="0"/>
                  </a:lnTo>
                  <a:lnTo>
                    <a:pt x="0" y="318"/>
                  </a:lnTo>
                  <a:close/>
                </a:path>
              </a:pathLst>
            </a:custGeom>
            <a:solidFill>
              <a:srgbClr val="57729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4325058" y="4372207"/>
              <a:ext cx="1088403" cy="633378"/>
            </a:xfrm>
            <a:custGeom>
              <a:avLst/>
              <a:gdLst>
                <a:gd name="T0" fmla="*/ 0 w 952"/>
                <a:gd name="T1" fmla="*/ 318 h 554"/>
                <a:gd name="T2" fmla="*/ 538 w 952"/>
                <a:gd name="T3" fmla="*/ 554 h 554"/>
                <a:gd name="T4" fmla="*/ 952 w 952"/>
                <a:gd name="T5" fmla="*/ 0 h 554"/>
                <a:gd name="T6" fmla="*/ 0 w 952"/>
                <a:gd name="T7" fmla="*/ 318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2" h="554">
                  <a:moveTo>
                    <a:pt x="0" y="318"/>
                  </a:moveTo>
                  <a:lnTo>
                    <a:pt x="538" y="554"/>
                  </a:lnTo>
                  <a:lnTo>
                    <a:pt x="952" y="0"/>
                  </a:lnTo>
                  <a:lnTo>
                    <a:pt x="0" y="318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3899757" y="2829920"/>
              <a:ext cx="1095263" cy="609369"/>
            </a:xfrm>
            <a:custGeom>
              <a:avLst/>
              <a:gdLst>
                <a:gd name="T0" fmla="*/ 297 w 958"/>
                <a:gd name="T1" fmla="*/ 0 h 533"/>
                <a:gd name="T2" fmla="*/ 0 w 958"/>
                <a:gd name="T3" fmla="*/ 533 h 533"/>
                <a:gd name="T4" fmla="*/ 958 w 958"/>
                <a:gd name="T5" fmla="*/ 216 h 533"/>
                <a:gd name="T6" fmla="*/ 297 w 958"/>
                <a:gd name="T7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8" h="533">
                  <a:moveTo>
                    <a:pt x="297" y="0"/>
                  </a:moveTo>
                  <a:lnTo>
                    <a:pt x="0" y="533"/>
                  </a:lnTo>
                  <a:lnTo>
                    <a:pt x="958" y="216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57729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3899757" y="2829920"/>
              <a:ext cx="1095263" cy="609369"/>
            </a:xfrm>
            <a:custGeom>
              <a:avLst/>
              <a:gdLst>
                <a:gd name="T0" fmla="*/ 297 w 958"/>
                <a:gd name="T1" fmla="*/ 0 h 533"/>
                <a:gd name="T2" fmla="*/ 0 w 958"/>
                <a:gd name="T3" fmla="*/ 533 h 533"/>
                <a:gd name="T4" fmla="*/ 958 w 958"/>
                <a:gd name="T5" fmla="*/ 216 h 533"/>
                <a:gd name="T6" fmla="*/ 297 w 958"/>
                <a:gd name="T7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8" h="533">
                  <a:moveTo>
                    <a:pt x="297" y="0"/>
                  </a:moveTo>
                  <a:lnTo>
                    <a:pt x="0" y="533"/>
                  </a:lnTo>
                  <a:lnTo>
                    <a:pt x="958" y="216"/>
                  </a:lnTo>
                  <a:lnTo>
                    <a:pt x="297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3899757" y="3079156"/>
              <a:ext cx="1624603" cy="1656615"/>
            </a:xfrm>
            <a:custGeom>
              <a:avLst/>
              <a:gdLst>
                <a:gd name="T0" fmla="*/ 1324 w 1421"/>
                <a:gd name="T1" fmla="*/ 1133 h 1449"/>
                <a:gd name="T2" fmla="*/ 1421 w 1421"/>
                <a:gd name="T3" fmla="*/ 471 h 1449"/>
                <a:gd name="T4" fmla="*/ 954 w 1421"/>
                <a:gd name="T5" fmla="*/ 0 h 1449"/>
                <a:gd name="T6" fmla="*/ 0 w 1421"/>
                <a:gd name="T7" fmla="*/ 315 h 1449"/>
                <a:gd name="T8" fmla="*/ 0 w 1421"/>
                <a:gd name="T9" fmla="*/ 315 h 1449"/>
                <a:gd name="T10" fmla="*/ 0 w 1421"/>
                <a:gd name="T11" fmla="*/ 315 h 1449"/>
                <a:gd name="T12" fmla="*/ 368 w 1421"/>
                <a:gd name="T13" fmla="*/ 1449 h 1449"/>
                <a:gd name="T14" fmla="*/ 1324 w 1421"/>
                <a:gd name="T15" fmla="*/ 1133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1" h="1449">
                  <a:moveTo>
                    <a:pt x="1324" y="1133"/>
                  </a:moveTo>
                  <a:lnTo>
                    <a:pt x="1421" y="471"/>
                  </a:lnTo>
                  <a:lnTo>
                    <a:pt x="954" y="0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368" y="1449"/>
                  </a:lnTo>
                  <a:lnTo>
                    <a:pt x="1324" y="1133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3899757" y="3079156"/>
              <a:ext cx="1624603" cy="1656615"/>
            </a:xfrm>
            <a:custGeom>
              <a:avLst/>
              <a:gdLst>
                <a:gd name="T0" fmla="*/ 1324 w 1421"/>
                <a:gd name="T1" fmla="*/ 1133 h 1449"/>
                <a:gd name="T2" fmla="*/ 1421 w 1421"/>
                <a:gd name="T3" fmla="*/ 471 h 1449"/>
                <a:gd name="T4" fmla="*/ 954 w 1421"/>
                <a:gd name="T5" fmla="*/ 0 h 1449"/>
                <a:gd name="T6" fmla="*/ 0 w 1421"/>
                <a:gd name="T7" fmla="*/ 315 h 1449"/>
                <a:gd name="T8" fmla="*/ 0 w 1421"/>
                <a:gd name="T9" fmla="*/ 315 h 1449"/>
                <a:gd name="T10" fmla="*/ 0 w 1421"/>
                <a:gd name="T11" fmla="*/ 315 h 1449"/>
                <a:gd name="T12" fmla="*/ 368 w 1421"/>
                <a:gd name="T13" fmla="*/ 1449 h 1449"/>
                <a:gd name="T14" fmla="*/ 1324 w 1421"/>
                <a:gd name="T15" fmla="*/ 1133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1" h="1449">
                  <a:moveTo>
                    <a:pt x="1324" y="1133"/>
                  </a:moveTo>
                  <a:lnTo>
                    <a:pt x="1421" y="471"/>
                  </a:lnTo>
                  <a:lnTo>
                    <a:pt x="954" y="0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368" y="1449"/>
                  </a:lnTo>
                  <a:lnTo>
                    <a:pt x="1324" y="1133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任意多边形: 形状 44"/>
            <p:cNvSpPr/>
            <p:nvPr/>
          </p:nvSpPr>
          <p:spPr bwMode="auto">
            <a:xfrm>
              <a:off x="6665354" y="3079156"/>
              <a:ext cx="1626889" cy="1654328"/>
            </a:xfrm>
            <a:custGeom>
              <a:avLst/>
              <a:gdLst>
                <a:gd name="T0" fmla="*/ 459 w 1423"/>
                <a:gd name="T1" fmla="*/ 0 h 1447"/>
                <a:gd name="T2" fmla="*/ 0 w 1423"/>
                <a:gd name="T3" fmla="*/ 477 h 1447"/>
                <a:gd name="T4" fmla="*/ 99 w 1423"/>
                <a:gd name="T5" fmla="*/ 1133 h 1447"/>
                <a:gd name="T6" fmla="*/ 1055 w 1423"/>
                <a:gd name="T7" fmla="*/ 1447 h 1447"/>
                <a:gd name="T8" fmla="*/ 1057 w 1423"/>
                <a:gd name="T9" fmla="*/ 1447 h 1447"/>
                <a:gd name="T10" fmla="*/ 1423 w 1423"/>
                <a:gd name="T11" fmla="*/ 313 h 1447"/>
                <a:gd name="T12" fmla="*/ 459 w 1423"/>
                <a:gd name="T13" fmla="*/ 0 h 1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3" h="1447">
                  <a:moveTo>
                    <a:pt x="459" y="0"/>
                  </a:moveTo>
                  <a:lnTo>
                    <a:pt x="0" y="477"/>
                  </a:lnTo>
                  <a:lnTo>
                    <a:pt x="99" y="1133"/>
                  </a:lnTo>
                  <a:lnTo>
                    <a:pt x="1055" y="1447"/>
                  </a:lnTo>
                  <a:lnTo>
                    <a:pt x="1057" y="1447"/>
                  </a:lnTo>
                  <a:lnTo>
                    <a:pt x="1423" y="313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任意多边形: 形状 45"/>
            <p:cNvSpPr/>
            <p:nvPr/>
          </p:nvSpPr>
          <p:spPr bwMode="auto">
            <a:xfrm>
              <a:off x="6665354" y="3079156"/>
              <a:ext cx="1626889" cy="1654328"/>
            </a:xfrm>
            <a:custGeom>
              <a:avLst/>
              <a:gdLst>
                <a:gd name="T0" fmla="*/ 459 w 1423"/>
                <a:gd name="T1" fmla="*/ 0 h 1447"/>
                <a:gd name="T2" fmla="*/ 0 w 1423"/>
                <a:gd name="T3" fmla="*/ 477 h 1447"/>
                <a:gd name="T4" fmla="*/ 99 w 1423"/>
                <a:gd name="T5" fmla="*/ 1133 h 1447"/>
                <a:gd name="T6" fmla="*/ 1055 w 1423"/>
                <a:gd name="T7" fmla="*/ 1447 h 1447"/>
                <a:gd name="T8" fmla="*/ 1057 w 1423"/>
                <a:gd name="T9" fmla="*/ 1447 h 1447"/>
                <a:gd name="T10" fmla="*/ 1423 w 1423"/>
                <a:gd name="T11" fmla="*/ 313 h 1447"/>
                <a:gd name="T12" fmla="*/ 459 w 1423"/>
                <a:gd name="T13" fmla="*/ 0 h 1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3" h="1447">
                  <a:moveTo>
                    <a:pt x="459" y="0"/>
                  </a:moveTo>
                  <a:lnTo>
                    <a:pt x="0" y="477"/>
                  </a:lnTo>
                  <a:lnTo>
                    <a:pt x="99" y="1133"/>
                  </a:lnTo>
                  <a:lnTo>
                    <a:pt x="1055" y="1447"/>
                  </a:lnTo>
                  <a:lnTo>
                    <a:pt x="1057" y="1447"/>
                  </a:lnTo>
                  <a:lnTo>
                    <a:pt x="1423" y="313"/>
                  </a:lnTo>
                  <a:lnTo>
                    <a:pt x="459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任意多边形: 形状 46"/>
            <p:cNvSpPr/>
            <p:nvPr/>
          </p:nvSpPr>
          <p:spPr bwMode="auto">
            <a:xfrm>
              <a:off x="5413461" y="4054375"/>
              <a:ext cx="1362791" cy="1475976"/>
            </a:xfrm>
            <a:custGeom>
              <a:avLst/>
              <a:gdLst>
                <a:gd name="T0" fmla="*/ 1192 w 1192"/>
                <a:gd name="T1" fmla="*/ 280 h 1291"/>
                <a:gd name="T2" fmla="*/ 1192 w 1192"/>
                <a:gd name="T3" fmla="*/ 280 h 1291"/>
                <a:gd name="T4" fmla="*/ 613 w 1192"/>
                <a:gd name="T5" fmla="*/ 0 h 1291"/>
                <a:gd name="T6" fmla="*/ 0 w 1192"/>
                <a:gd name="T7" fmla="*/ 280 h 1291"/>
                <a:gd name="T8" fmla="*/ 4 w 1192"/>
                <a:gd name="T9" fmla="*/ 1287 h 1291"/>
                <a:gd name="T10" fmla="*/ 2 w 1192"/>
                <a:gd name="T11" fmla="*/ 1285 h 1291"/>
                <a:gd name="T12" fmla="*/ 2 w 1192"/>
                <a:gd name="T13" fmla="*/ 1289 h 1291"/>
                <a:gd name="T14" fmla="*/ 4 w 1192"/>
                <a:gd name="T15" fmla="*/ 1291 h 1291"/>
                <a:gd name="T16" fmla="*/ 1190 w 1192"/>
                <a:gd name="T17" fmla="*/ 1289 h 1291"/>
                <a:gd name="T18" fmla="*/ 1192 w 1192"/>
                <a:gd name="T19" fmla="*/ 1287 h 1291"/>
                <a:gd name="T20" fmla="*/ 1192 w 1192"/>
                <a:gd name="T21" fmla="*/ 28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2" h="1291">
                  <a:moveTo>
                    <a:pt x="1192" y="280"/>
                  </a:moveTo>
                  <a:lnTo>
                    <a:pt x="1192" y="280"/>
                  </a:lnTo>
                  <a:lnTo>
                    <a:pt x="613" y="0"/>
                  </a:lnTo>
                  <a:lnTo>
                    <a:pt x="0" y="280"/>
                  </a:lnTo>
                  <a:lnTo>
                    <a:pt x="4" y="1287"/>
                  </a:lnTo>
                  <a:lnTo>
                    <a:pt x="2" y="1285"/>
                  </a:lnTo>
                  <a:lnTo>
                    <a:pt x="2" y="1289"/>
                  </a:lnTo>
                  <a:lnTo>
                    <a:pt x="4" y="1291"/>
                  </a:lnTo>
                  <a:lnTo>
                    <a:pt x="1190" y="1289"/>
                  </a:lnTo>
                  <a:lnTo>
                    <a:pt x="1192" y="1287"/>
                  </a:lnTo>
                  <a:lnTo>
                    <a:pt x="1192" y="28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任意多边形: 形状 47"/>
            <p:cNvSpPr/>
            <p:nvPr/>
          </p:nvSpPr>
          <p:spPr bwMode="auto">
            <a:xfrm>
              <a:off x="5413461" y="4054375"/>
              <a:ext cx="1362791" cy="1475976"/>
            </a:xfrm>
            <a:custGeom>
              <a:avLst/>
              <a:gdLst>
                <a:gd name="T0" fmla="*/ 1192 w 1192"/>
                <a:gd name="T1" fmla="*/ 280 h 1291"/>
                <a:gd name="T2" fmla="*/ 1192 w 1192"/>
                <a:gd name="T3" fmla="*/ 280 h 1291"/>
                <a:gd name="T4" fmla="*/ 613 w 1192"/>
                <a:gd name="T5" fmla="*/ 0 h 1291"/>
                <a:gd name="T6" fmla="*/ 0 w 1192"/>
                <a:gd name="T7" fmla="*/ 280 h 1291"/>
                <a:gd name="T8" fmla="*/ 4 w 1192"/>
                <a:gd name="T9" fmla="*/ 1287 h 1291"/>
                <a:gd name="T10" fmla="*/ 2 w 1192"/>
                <a:gd name="T11" fmla="*/ 1285 h 1291"/>
                <a:gd name="T12" fmla="*/ 2 w 1192"/>
                <a:gd name="T13" fmla="*/ 1289 h 1291"/>
                <a:gd name="T14" fmla="*/ 4 w 1192"/>
                <a:gd name="T15" fmla="*/ 1291 h 1291"/>
                <a:gd name="T16" fmla="*/ 1190 w 1192"/>
                <a:gd name="T17" fmla="*/ 1289 h 1291"/>
                <a:gd name="T18" fmla="*/ 1192 w 1192"/>
                <a:gd name="T19" fmla="*/ 1287 h 1291"/>
                <a:gd name="T20" fmla="*/ 1192 w 1192"/>
                <a:gd name="T21" fmla="*/ 280 h 1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92" h="1291">
                  <a:moveTo>
                    <a:pt x="1192" y="280"/>
                  </a:moveTo>
                  <a:lnTo>
                    <a:pt x="1192" y="280"/>
                  </a:lnTo>
                  <a:lnTo>
                    <a:pt x="613" y="0"/>
                  </a:lnTo>
                  <a:lnTo>
                    <a:pt x="0" y="280"/>
                  </a:lnTo>
                  <a:lnTo>
                    <a:pt x="4" y="1287"/>
                  </a:lnTo>
                  <a:lnTo>
                    <a:pt x="2" y="1285"/>
                  </a:lnTo>
                  <a:lnTo>
                    <a:pt x="2" y="1289"/>
                  </a:lnTo>
                  <a:lnTo>
                    <a:pt x="4" y="1291"/>
                  </a:lnTo>
                  <a:lnTo>
                    <a:pt x="1190" y="1289"/>
                  </a:lnTo>
                  <a:lnTo>
                    <a:pt x="1192" y="1287"/>
                  </a:lnTo>
                  <a:lnTo>
                    <a:pt x="1192" y="28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任意多边形: 形状 48"/>
            <p:cNvSpPr/>
            <p:nvPr/>
          </p:nvSpPr>
          <p:spPr bwMode="auto">
            <a:xfrm>
              <a:off x="4315911" y="1329936"/>
              <a:ext cx="1781232" cy="1749220"/>
            </a:xfrm>
            <a:custGeom>
              <a:avLst/>
              <a:gdLst>
                <a:gd name="T0" fmla="*/ 462 w 750"/>
                <a:gd name="T1" fmla="*/ 1 h 737"/>
                <a:gd name="T2" fmla="*/ 462 w 750"/>
                <a:gd name="T3" fmla="*/ 0 h 737"/>
                <a:gd name="T4" fmla="*/ 0 w 750"/>
                <a:gd name="T5" fmla="*/ 342 h 737"/>
                <a:gd name="T6" fmla="*/ 287 w 750"/>
                <a:gd name="T7" fmla="*/ 737 h 737"/>
                <a:gd name="T8" fmla="*/ 613 w 750"/>
                <a:gd name="T9" fmla="*/ 680 h 737"/>
                <a:gd name="T10" fmla="*/ 750 w 750"/>
                <a:gd name="T11" fmla="*/ 393 h 737"/>
                <a:gd name="T12" fmla="*/ 462 w 750"/>
                <a:gd name="T13" fmla="*/ 1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737">
                  <a:moveTo>
                    <a:pt x="462" y="1"/>
                  </a:moveTo>
                  <a:cubicBezTo>
                    <a:pt x="462" y="0"/>
                    <a:pt x="462" y="0"/>
                    <a:pt x="462" y="0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87" y="737"/>
                    <a:pt x="287" y="737"/>
                    <a:pt x="287" y="737"/>
                  </a:cubicBezTo>
                  <a:cubicBezTo>
                    <a:pt x="613" y="680"/>
                    <a:pt x="613" y="680"/>
                    <a:pt x="613" y="680"/>
                  </a:cubicBezTo>
                  <a:cubicBezTo>
                    <a:pt x="750" y="393"/>
                    <a:pt x="750" y="393"/>
                    <a:pt x="750" y="393"/>
                  </a:cubicBezTo>
                  <a:cubicBezTo>
                    <a:pt x="750" y="393"/>
                    <a:pt x="474" y="16"/>
                    <a:pt x="462" y="1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任意多边形: 形状 49"/>
            <p:cNvSpPr/>
            <p:nvPr/>
          </p:nvSpPr>
          <p:spPr bwMode="auto">
            <a:xfrm>
              <a:off x="6097143" y="1327649"/>
              <a:ext cx="1778945" cy="1751507"/>
            </a:xfrm>
            <a:custGeom>
              <a:avLst/>
              <a:gdLst>
                <a:gd name="T0" fmla="*/ 749 w 749"/>
                <a:gd name="T1" fmla="*/ 343 h 738"/>
                <a:gd name="T2" fmla="*/ 287 w 749"/>
                <a:gd name="T3" fmla="*/ 0 h 738"/>
                <a:gd name="T4" fmla="*/ 284 w 749"/>
                <a:gd name="T5" fmla="*/ 2 h 738"/>
                <a:gd name="T6" fmla="*/ 0 w 749"/>
                <a:gd name="T7" fmla="*/ 395 h 738"/>
                <a:gd name="T8" fmla="*/ 144 w 749"/>
                <a:gd name="T9" fmla="*/ 680 h 738"/>
                <a:gd name="T10" fmla="*/ 460 w 749"/>
                <a:gd name="T11" fmla="*/ 738 h 738"/>
                <a:gd name="T12" fmla="*/ 460 w 749"/>
                <a:gd name="T13" fmla="*/ 738 h 738"/>
                <a:gd name="T14" fmla="*/ 460 w 749"/>
                <a:gd name="T15" fmla="*/ 738 h 738"/>
                <a:gd name="T16" fmla="*/ 460 w 749"/>
                <a:gd name="T17" fmla="*/ 738 h 738"/>
                <a:gd name="T18" fmla="*/ 460 w 749"/>
                <a:gd name="T19" fmla="*/ 738 h 738"/>
                <a:gd name="T20" fmla="*/ 460 w 749"/>
                <a:gd name="T21" fmla="*/ 738 h 738"/>
                <a:gd name="T22" fmla="*/ 749 w 749"/>
                <a:gd name="T23" fmla="*/ 344 h 738"/>
                <a:gd name="T24" fmla="*/ 749 w 749"/>
                <a:gd name="T25" fmla="*/ 343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49" h="738">
                  <a:moveTo>
                    <a:pt x="749" y="343"/>
                  </a:moveTo>
                  <a:cubicBezTo>
                    <a:pt x="287" y="0"/>
                    <a:pt x="287" y="0"/>
                    <a:pt x="287" y="0"/>
                  </a:cubicBezTo>
                  <a:cubicBezTo>
                    <a:pt x="286" y="1"/>
                    <a:pt x="285" y="1"/>
                    <a:pt x="284" y="2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144" y="680"/>
                    <a:pt x="144" y="680"/>
                    <a:pt x="144" y="680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749" y="344"/>
                    <a:pt x="749" y="344"/>
                    <a:pt x="749" y="344"/>
                  </a:cubicBezTo>
                  <a:cubicBezTo>
                    <a:pt x="749" y="343"/>
                    <a:pt x="749" y="343"/>
                    <a:pt x="749" y="343"/>
                  </a:cubicBez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任意多边形: 形状 50"/>
            <p:cNvSpPr/>
            <p:nvPr/>
          </p:nvSpPr>
          <p:spPr bwMode="auto">
            <a:xfrm>
              <a:off x="6776252" y="4374493"/>
              <a:ext cx="466459" cy="1151284"/>
            </a:xfrm>
            <a:custGeom>
              <a:avLst/>
              <a:gdLst>
                <a:gd name="T0" fmla="*/ 0 w 408"/>
                <a:gd name="T1" fmla="*/ 1007 h 1007"/>
                <a:gd name="T2" fmla="*/ 0 w 408"/>
                <a:gd name="T3" fmla="*/ 1007 h 1007"/>
                <a:gd name="T4" fmla="*/ 408 w 408"/>
                <a:gd name="T5" fmla="*/ 561 h 1007"/>
                <a:gd name="T6" fmla="*/ 0 w 408"/>
                <a:gd name="T7" fmla="*/ 0 h 1007"/>
                <a:gd name="T8" fmla="*/ 0 w 408"/>
                <a:gd name="T9" fmla="*/ 1007 h 1007"/>
                <a:gd name="T10" fmla="*/ 0 w 408"/>
                <a:gd name="T11" fmla="*/ 1007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8" h="1007">
                  <a:moveTo>
                    <a:pt x="0" y="1007"/>
                  </a:moveTo>
                  <a:lnTo>
                    <a:pt x="0" y="1007"/>
                  </a:lnTo>
                  <a:lnTo>
                    <a:pt x="408" y="561"/>
                  </a:lnTo>
                  <a:lnTo>
                    <a:pt x="0" y="0"/>
                  </a:lnTo>
                  <a:lnTo>
                    <a:pt x="0" y="1007"/>
                  </a:lnTo>
                  <a:lnTo>
                    <a:pt x="0" y="1007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任意多边形: 形状 51"/>
            <p:cNvSpPr/>
            <p:nvPr/>
          </p:nvSpPr>
          <p:spPr bwMode="auto">
            <a:xfrm>
              <a:off x="6776252" y="4374493"/>
              <a:ext cx="466459" cy="1151284"/>
            </a:xfrm>
            <a:custGeom>
              <a:avLst/>
              <a:gdLst>
                <a:gd name="T0" fmla="*/ 0 w 408"/>
                <a:gd name="T1" fmla="*/ 1007 h 1007"/>
                <a:gd name="T2" fmla="*/ 0 w 408"/>
                <a:gd name="T3" fmla="*/ 1007 h 1007"/>
                <a:gd name="T4" fmla="*/ 408 w 408"/>
                <a:gd name="T5" fmla="*/ 561 h 1007"/>
                <a:gd name="T6" fmla="*/ 0 w 408"/>
                <a:gd name="T7" fmla="*/ 0 h 1007"/>
                <a:gd name="T8" fmla="*/ 0 w 408"/>
                <a:gd name="T9" fmla="*/ 1007 h 1007"/>
                <a:gd name="T10" fmla="*/ 0 w 408"/>
                <a:gd name="T11" fmla="*/ 1007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8" h="1007">
                  <a:moveTo>
                    <a:pt x="0" y="1007"/>
                  </a:moveTo>
                  <a:lnTo>
                    <a:pt x="0" y="1007"/>
                  </a:lnTo>
                  <a:lnTo>
                    <a:pt x="408" y="561"/>
                  </a:lnTo>
                  <a:lnTo>
                    <a:pt x="0" y="0"/>
                  </a:lnTo>
                  <a:lnTo>
                    <a:pt x="0" y="1007"/>
                  </a:lnTo>
                  <a:lnTo>
                    <a:pt x="0" y="1007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任意多边形: 形状 52"/>
            <p:cNvSpPr/>
            <p:nvPr/>
          </p:nvSpPr>
          <p:spPr bwMode="auto">
            <a:xfrm>
              <a:off x="4940143" y="4372207"/>
              <a:ext cx="477891" cy="1153571"/>
            </a:xfrm>
            <a:custGeom>
              <a:avLst/>
              <a:gdLst>
                <a:gd name="T0" fmla="*/ 414 w 418"/>
                <a:gd name="T1" fmla="*/ 0 h 1009"/>
                <a:gd name="T2" fmla="*/ 0 w 418"/>
                <a:gd name="T3" fmla="*/ 554 h 1009"/>
                <a:gd name="T4" fmla="*/ 418 w 418"/>
                <a:gd name="T5" fmla="*/ 1009 h 1009"/>
                <a:gd name="T6" fmla="*/ 414 w 418"/>
                <a:gd name="T7" fmla="*/ 0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8" h="1009">
                  <a:moveTo>
                    <a:pt x="414" y="0"/>
                  </a:moveTo>
                  <a:lnTo>
                    <a:pt x="0" y="554"/>
                  </a:lnTo>
                  <a:lnTo>
                    <a:pt x="418" y="1009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任意多边形: 形状 53"/>
            <p:cNvSpPr/>
            <p:nvPr/>
          </p:nvSpPr>
          <p:spPr bwMode="auto">
            <a:xfrm>
              <a:off x="4940143" y="4372207"/>
              <a:ext cx="477891" cy="1153571"/>
            </a:xfrm>
            <a:custGeom>
              <a:avLst/>
              <a:gdLst>
                <a:gd name="T0" fmla="*/ 414 w 418"/>
                <a:gd name="T1" fmla="*/ 0 h 1009"/>
                <a:gd name="T2" fmla="*/ 0 w 418"/>
                <a:gd name="T3" fmla="*/ 554 h 1009"/>
                <a:gd name="T4" fmla="*/ 418 w 418"/>
                <a:gd name="T5" fmla="*/ 1009 h 1009"/>
                <a:gd name="T6" fmla="*/ 414 w 418"/>
                <a:gd name="T7" fmla="*/ 0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8" h="1009">
                  <a:moveTo>
                    <a:pt x="414" y="0"/>
                  </a:moveTo>
                  <a:lnTo>
                    <a:pt x="0" y="554"/>
                  </a:lnTo>
                  <a:lnTo>
                    <a:pt x="418" y="1009"/>
                  </a:lnTo>
                  <a:lnTo>
                    <a:pt x="414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任意多边形: 形状 54"/>
            <p:cNvSpPr/>
            <p:nvPr/>
          </p:nvSpPr>
          <p:spPr bwMode="auto">
            <a:xfrm>
              <a:off x="7190119" y="2143952"/>
              <a:ext cx="755709" cy="935204"/>
            </a:xfrm>
            <a:custGeom>
              <a:avLst/>
              <a:gdLst>
                <a:gd name="T0" fmla="*/ 600 w 661"/>
                <a:gd name="T1" fmla="*/ 0 h 818"/>
                <a:gd name="T2" fmla="*/ 0 w 661"/>
                <a:gd name="T3" fmla="*/ 818 h 818"/>
                <a:gd name="T4" fmla="*/ 661 w 661"/>
                <a:gd name="T5" fmla="*/ 602 h 818"/>
                <a:gd name="T6" fmla="*/ 600 w 66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818">
                  <a:moveTo>
                    <a:pt x="600" y="0"/>
                  </a:moveTo>
                  <a:lnTo>
                    <a:pt x="0" y="818"/>
                  </a:lnTo>
                  <a:lnTo>
                    <a:pt x="661" y="602"/>
                  </a:lnTo>
                  <a:lnTo>
                    <a:pt x="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任意多边形: 形状 55"/>
            <p:cNvSpPr/>
            <p:nvPr/>
          </p:nvSpPr>
          <p:spPr bwMode="auto">
            <a:xfrm>
              <a:off x="7190119" y="2143952"/>
              <a:ext cx="755709" cy="935204"/>
            </a:xfrm>
            <a:custGeom>
              <a:avLst/>
              <a:gdLst>
                <a:gd name="T0" fmla="*/ 600 w 661"/>
                <a:gd name="T1" fmla="*/ 0 h 818"/>
                <a:gd name="T2" fmla="*/ 0 w 661"/>
                <a:gd name="T3" fmla="*/ 818 h 818"/>
                <a:gd name="T4" fmla="*/ 661 w 661"/>
                <a:gd name="T5" fmla="*/ 602 h 818"/>
                <a:gd name="T6" fmla="*/ 600 w 661"/>
                <a:gd name="T7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1" h="818">
                  <a:moveTo>
                    <a:pt x="600" y="0"/>
                  </a:moveTo>
                  <a:lnTo>
                    <a:pt x="0" y="818"/>
                  </a:lnTo>
                  <a:lnTo>
                    <a:pt x="661" y="602"/>
                  </a:lnTo>
                  <a:lnTo>
                    <a:pt x="60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任意多边形: 形状 56"/>
            <p:cNvSpPr/>
            <p:nvPr/>
          </p:nvSpPr>
          <p:spPr bwMode="auto">
            <a:xfrm>
              <a:off x="7190119" y="2832207"/>
              <a:ext cx="1102123" cy="604796"/>
            </a:xfrm>
            <a:custGeom>
              <a:avLst/>
              <a:gdLst>
                <a:gd name="T0" fmla="*/ 661 w 964"/>
                <a:gd name="T1" fmla="*/ 0 h 529"/>
                <a:gd name="T2" fmla="*/ 0 w 964"/>
                <a:gd name="T3" fmla="*/ 216 h 529"/>
                <a:gd name="T4" fmla="*/ 0 w 964"/>
                <a:gd name="T5" fmla="*/ 216 h 529"/>
                <a:gd name="T6" fmla="*/ 964 w 964"/>
                <a:gd name="T7" fmla="*/ 529 h 529"/>
                <a:gd name="T8" fmla="*/ 661 w 964"/>
                <a:gd name="T9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4" h="529">
                  <a:moveTo>
                    <a:pt x="661" y="0"/>
                  </a:moveTo>
                  <a:lnTo>
                    <a:pt x="0" y="216"/>
                  </a:lnTo>
                  <a:lnTo>
                    <a:pt x="0" y="216"/>
                  </a:lnTo>
                  <a:lnTo>
                    <a:pt x="964" y="529"/>
                  </a:lnTo>
                  <a:lnTo>
                    <a:pt x="661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任意多边形: 形状 57"/>
            <p:cNvSpPr/>
            <p:nvPr/>
          </p:nvSpPr>
          <p:spPr bwMode="auto">
            <a:xfrm>
              <a:off x="7190119" y="2832207"/>
              <a:ext cx="1102123" cy="604796"/>
            </a:xfrm>
            <a:custGeom>
              <a:avLst/>
              <a:gdLst>
                <a:gd name="T0" fmla="*/ 661 w 964"/>
                <a:gd name="T1" fmla="*/ 0 h 529"/>
                <a:gd name="T2" fmla="*/ 0 w 964"/>
                <a:gd name="T3" fmla="*/ 216 h 529"/>
                <a:gd name="T4" fmla="*/ 0 w 964"/>
                <a:gd name="T5" fmla="*/ 216 h 529"/>
                <a:gd name="T6" fmla="*/ 964 w 964"/>
                <a:gd name="T7" fmla="*/ 529 h 529"/>
                <a:gd name="T8" fmla="*/ 661 w 964"/>
                <a:gd name="T9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4" h="529">
                  <a:moveTo>
                    <a:pt x="661" y="0"/>
                  </a:moveTo>
                  <a:lnTo>
                    <a:pt x="0" y="216"/>
                  </a:lnTo>
                  <a:lnTo>
                    <a:pt x="0" y="216"/>
                  </a:lnTo>
                  <a:lnTo>
                    <a:pt x="964" y="529"/>
                  </a:lnTo>
                  <a:lnTo>
                    <a:pt x="661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任意多边形: 形状 58"/>
            <p:cNvSpPr/>
            <p:nvPr/>
          </p:nvSpPr>
          <p:spPr bwMode="auto">
            <a:xfrm>
              <a:off x="6776252" y="4374493"/>
              <a:ext cx="1095263" cy="641381"/>
            </a:xfrm>
            <a:custGeom>
              <a:avLst/>
              <a:gdLst>
                <a:gd name="T0" fmla="*/ 0 w 958"/>
                <a:gd name="T1" fmla="*/ 0 h 561"/>
                <a:gd name="T2" fmla="*/ 408 w 958"/>
                <a:gd name="T3" fmla="*/ 561 h 561"/>
                <a:gd name="T4" fmla="*/ 958 w 958"/>
                <a:gd name="T5" fmla="*/ 314 h 561"/>
                <a:gd name="T6" fmla="*/ 2 w 958"/>
                <a:gd name="T7" fmla="*/ 0 h 561"/>
                <a:gd name="T8" fmla="*/ 2 w 958"/>
                <a:gd name="T9" fmla="*/ 0 h 561"/>
                <a:gd name="T10" fmla="*/ 0 w 958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8" h="561">
                  <a:moveTo>
                    <a:pt x="0" y="0"/>
                  </a:moveTo>
                  <a:lnTo>
                    <a:pt x="408" y="561"/>
                  </a:lnTo>
                  <a:lnTo>
                    <a:pt x="958" y="3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任意多边形: 形状 59"/>
            <p:cNvSpPr/>
            <p:nvPr/>
          </p:nvSpPr>
          <p:spPr bwMode="auto">
            <a:xfrm>
              <a:off x="6776252" y="4374493"/>
              <a:ext cx="1095263" cy="641381"/>
            </a:xfrm>
            <a:custGeom>
              <a:avLst/>
              <a:gdLst>
                <a:gd name="T0" fmla="*/ 0 w 958"/>
                <a:gd name="T1" fmla="*/ 0 h 561"/>
                <a:gd name="T2" fmla="*/ 408 w 958"/>
                <a:gd name="T3" fmla="*/ 561 h 561"/>
                <a:gd name="T4" fmla="*/ 958 w 958"/>
                <a:gd name="T5" fmla="*/ 314 h 561"/>
                <a:gd name="T6" fmla="*/ 2 w 958"/>
                <a:gd name="T7" fmla="*/ 0 h 561"/>
                <a:gd name="T8" fmla="*/ 2 w 958"/>
                <a:gd name="T9" fmla="*/ 0 h 561"/>
                <a:gd name="T10" fmla="*/ 0 w 958"/>
                <a:gd name="T11" fmla="*/ 0 h 5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58" h="561">
                  <a:moveTo>
                    <a:pt x="0" y="0"/>
                  </a:moveTo>
                  <a:lnTo>
                    <a:pt x="408" y="561"/>
                  </a:lnTo>
                  <a:lnTo>
                    <a:pt x="958" y="314"/>
                  </a:lnTo>
                  <a:lnTo>
                    <a:pt x="2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任意多边形: 形状 60"/>
            <p:cNvSpPr/>
            <p:nvPr/>
          </p:nvSpPr>
          <p:spPr bwMode="auto">
            <a:xfrm>
              <a:off x="6778538" y="4374493"/>
              <a:ext cx="1092977" cy="358990"/>
            </a:xfrm>
            <a:custGeom>
              <a:avLst/>
              <a:gdLst>
                <a:gd name="T0" fmla="*/ 0 w 956"/>
                <a:gd name="T1" fmla="*/ 0 h 314"/>
                <a:gd name="T2" fmla="*/ 0 w 956"/>
                <a:gd name="T3" fmla="*/ 0 h 314"/>
                <a:gd name="T4" fmla="*/ 0 w 956"/>
                <a:gd name="T5" fmla="*/ 0 h 314"/>
                <a:gd name="T6" fmla="*/ 956 w 956"/>
                <a:gd name="T7" fmla="*/ 314 h 314"/>
                <a:gd name="T8" fmla="*/ 0 w 956"/>
                <a:gd name="T9" fmla="*/ 0 h 314"/>
                <a:gd name="T10" fmla="*/ 0 w 956"/>
                <a:gd name="T11" fmla="*/ 0 h 314"/>
                <a:gd name="T12" fmla="*/ 0 w 956"/>
                <a:gd name="T13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6" h="31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56" y="3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3B4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任意多边形: 形状 61"/>
            <p:cNvSpPr/>
            <p:nvPr/>
          </p:nvSpPr>
          <p:spPr bwMode="auto">
            <a:xfrm>
              <a:off x="6778538" y="4374493"/>
              <a:ext cx="1092977" cy="358990"/>
            </a:xfrm>
            <a:custGeom>
              <a:avLst/>
              <a:gdLst>
                <a:gd name="T0" fmla="*/ 0 w 956"/>
                <a:gd name="T1" fmla="*/ 0 h 314"/>
                <a:gd name="T2" fmla="*/ 0 w 956"/>
                <a:gd name="T3" fmla="*/ 0 h 314"/>
                <a:gd name="T4" fmla="*/ 0 w 956"/>
                <a:gd name="T5" fmla="*/ 0 h 314"/>
                <a:gd name="T6" fmla="*/ 956 w 956"/>
                <a:gd name="T7" fmla="*/ 314 h 314"/>
                <a:gd name="T8" fmla="*/ 0 w 956"/>
                <a:gd name="T9" fmla="*/ 0 h 314"/>
                <a:gd name="T10" fmla="*/ 0 w 956"/>
                <a:gd name="T11" fmla="*/ 0 h 314"/>
                <a:gd name="T12" fmla="*/ 0 w 956"/>
                <a:gd name="T13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6" h="31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956" y="31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任意多边形: 形状 62"/>
            <p:cNvSpPr/>
            <p:nvPr/>
          </p:nvSpPr>
          <p:spPr bwMode="auto">
            <a:xfrm>
              <a:off x="5413461" y="1332222"/>
              <a:ext cx="683682" cy="930631"/>
            </a:xfrm>
            <a:custGeom>
              <a:avLst/>
              <a:gdLst>
                <a:gd name="T0" fmla="*/ 0 w 288"/>
                <a:gd name="T1" fmla="*/ 0 h 392"/>
                <a:gd name="T2" fmla="*/ 288 w 288"/>
                <a:gd name="T3" fmla="*/ 392 h 392"/>
                <a:gd name="T4" fmla="*/ 288 w 288"/>
                <a:gd name="T5" fmla="*/ 392 h 392"/>
                <a:gd name="T6" fmla="*/ 288 w 288"/>
                <a:gd name="T7" fmla="*/ 392 h 392"/>
                <a:gd name="T8" fmla="*/ 287 w 288"/>
                <a:gd name="T9" fmla="*/ 60 h 392"/>
                <a:gd name="T10" fmla="*/ 0 w 288"/>
                <a:gd name="T11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8" h="392">
                  <a:moveTo>
                    <a:pt x="0" y="0"/>
                  </a:moveTo>
                  <a:cubicBezTo>
                    <a:pt x="12" y="15"/>
                    <a:pt x="287" y="392"/>
                    <a:pt x="288" y="392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88" y="392"/>
                    <a:pt x="288" y="392"/>
                    <a:pt x="288" y="392"/>
                  </a:cubicBezTo>
                  <a:cubicBezTo>
                    <a:pt x="287" y="60"/>
                    <a:pt x="287" y="60"/>
                    <a:pt x="287" y="6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任意多边形: 形状 63"/>
            <p:cNvSpPr/>
            <p:nvPr/>
          </p:nvSpPr>
          <p:spPr bwMode="auto">
            <a:xfrm>
              <a:off x="6097143" y="1332222"/>
              <a:ext cx="674536" cy="930631"/>
            </a:xfrm>
            <a:custGeom>
              <a:avLst/>
              <a:gdLst>
                <a:gd name="T0" fmla="*/ 590 w 590"/>
                <a:gd name="T1" fmla="*/ 0 h 814"/>
                <a:gd name="T2" fmla="*/ 0 w 590"/>
                <a:gd name="T3" fmla="*/ 125 h 814"/>
                <a:gd name="T4" fmla="*/ 0 w 590"/>
                <a:gd name="T5" fmla="*/ 814 h 814"/>
                <a:gd name="T6" fmla="*/ 590 w 590"/>
                <a:gd name="T7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0" h="814">
                  <a:moveTo>
                    <a:pt x="590" y="0"/>
                  </a:moveTo>
                  <a:lnTo>
                    <a:pt x="0" y="125"/>
                  </a:lnTo>
                  <a:lnTo>
                    <a:pt x="0" y="814"/>
                  </a:lnTo>
                  <a:lnTo>
                    <a:pt x="59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任意多边形: 形状 64"/>
            <p:cNvSpPr/>
            <p:nvPr/>
          </p:nvSpPr>
          <p:spPr bwMode="auto">
            <a:xfrm>
              <a:off x="6097143" y="1332222"/>
              <a:ext cx="674536" cy="930631"/>
            </a:xfrm>
            <a:custGeom>
              <a:avLst/>
              <a:gdLst>
                <a:gd name="T0" fmla="*/ 590 w 590"/>
                <a:gd name="T1" fmla="*/ 0 h 814"/>
                <a:gd name="T2" fmla="*/ 0 w 590"/>
                <a:gd name="T3" fmla="*/ 125 h 814"/>
                <a:gd name="T4" fmla="*/ 0 w 590"/>
                <a:gd name="T5" fmla="*/ 814 h 814"/>
                <a:gd name="T6" fmla="*/ 590 w 590"/>
                <a:gd name="T7" fmla="*/ 0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0" h="814">
                  <a:moveTo>
                    <a:pt x="590" y="0"/>
                  </a:moveTo>
                  <a:lnTo>
                    <a:pt x="0" y="125"/>
                  </a:lnTo>
                  <a:lnTo>
                    <a:pt x="0" y="814"/>
                  </a:lnTo>
                  <a:lnTo>
                    <a:pt x="59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任意多边形: 形状 65"/>
            <p:cNvSpPr/>
            <p:nvPr/>
          </p:nvSpPr>
          <p:spPr bwMode="auto">
            <a:xfrm>
              <a:off x="4325058" y="4372207"/>
              <a:ext cx="1088403" cy="633378"/>
            </a:xfrm>
            <a:custGeom>
              <a:avLst/>
              <a:gdLst>
                <a:gd name="T0" fmla="*/ 952 w 952"/>
                <a:gd name="T1" fmla="*/ 2 h 554"/>
                <a:gd name="T2" fmla="*/ 952 w 952"/>
                <a:gd name="T3" fmla="*/ 2 h 554"/>
                <a:gd name="T4" fmla="*/ 0 w 952"/>
                <a:gd name="T5" fmla="*/ 318 h 554"/>
                <a:gd name="T6" fmla="*/ 538 w 952"/>
                <a:gd name="T7" fmla="*/ 554 h 554"/>
                <a:gd name="T8" fmla="*/ 952 w 952"/>
                <a:gd name="T9" fmla="*/ 2 h 554"/>
                <a:gd name="T10" fmla="*/ 952 w 952"/>
                <a:gd name="T11" fmla="*/ 2 h 554"/>
                <a:gd name="T12" fmla="*/ 952 w 952"/>
                <a:gd name="T13" fmla="*/ 0 h 554"/>
                <a:gd name="T14" fmla="*/ 952 w 952"/>
                <a:gd name="T15" fmla="*/ 2 h 554"/>
                <a:gd name="T16" fmla="*/ 952 w 952"/>
                <a:gd name="T17" fmla="*/ 2 h 554"/>
                <a:gd name="T18" fmla="*/ 952 w 952"/>
                <a:gd name="T19" fmla="*/ 2 h 554"/>
                <a:gd name="T20" fmla="*/ 952 w 952"/>
                <a:gd name="T21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2" h="554">
                  <a:moveTo>
                    <a:pt x="952" y="2"/>
                  </a:moveTo>
                  <a:lnTo>
                    <a:pt x="952" y="2"/>
                  </a:lnTo>
                  <a:lnTo>
                    <a:pt x="0" y="318"/>
                  </a:lnTo>
                  <a:lnTo>
                    <a:pt x="538" y="554"/>
                  </a:lnTo>
                  <a:lnTo>
                    <a:pt x="952" y="2"/>
                  </a:lnTo>
                  <a:lnTo>
                    <a:pt x="952" y="2"/>
                  </a:lnTo>
                  <a:close/>
                  <a:moveTo>
                    <a:pt x="952" y="0"/>
                  </a:moveTo>
                  <a:lnTo>
                    <a:pt x="952" y="2"/>
                  </a:lnTo>
                  <a:lnTo>
                    <a:pt x="952" y="2"/>
                  </a:lnTo>
                  <a:lnTo>
                    <a:pt x="952" y="2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任意多边形: 形状 66"/>
            <p:cNvSpPr/>
            <p:nvPr/>
          </p:nvSpPr>
          <p:spPr bwMode="auto">
            <a:xfrm>
              <a:off x="4325058" y="4372207"/>
              <a:ext cx="1088403" cy="633378"/>
            </a:xfrm>
            <a:custGeom>
              <a:avLst/>
              <a:gdLst>
                <a:gd name="T0" fmla="*/ 952 w 952"/>
                <a:gd name="T1" fmla="*/ 2 h 554"/>
                <a:gd name="T2" fmla="*/ 952 w 952"/>
                <a:gd name="T3" fmla="*/ 2 h 554"/>
                <a:gd name="T4" fmla="*/ 0 w 952"/>
                <a:gd name="T5" fmla="*/ 318 h 554"/>
                <a:gd name="T6" fmla="*/ 538 w 952"/>
                <a:gd name="T7" fmla="*/ 554 h 554"/>
                <a:gd name="T8" fmla="*/ 952 w 952"/>
                <a:gd name="T9" fmla="*/ 2 h 554"/>
                <a:gd name="T10" fmla="*/ 952 w 952"/>
                <a:gd name="T11" fmla="*/ 2 h 554"/>
                <a:gd name="T12" fmla="*/ 952 w 952"/>
                <a:gd name="T13" fmla="*/ 0 h 554"/>
                <a:gd name="T14" fmla="*/ 952 w 952"/>
                <a:gd name="T15" fmla="*/ 2 h 554"/>
                <a:gd name="T16" fmla="*/ 952 w 952"/>
                <a:gd name="T17" fmla="*/ 2 h 554"/>
                <a:gd name="T18" fmla="*/ 952 w 952"/>
                <a:gd name="T19" fmla="*/ 2 h 554"/>
                <a:gd name="T20" fmla="*/ 952 w 952"/>
                <a:gd name="T21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2" h="554">
                  <a:moveTo>
                    <a:pt x="952" y="2"/>
                  </a:moveTo>
                  <a:lnTo>
                    <a:pt x="952" y="2"/>
                  </a:lnTo>
                  <a:lnTo>
                    <a:pt x="0" y="318"/>
                  </a:lnTo>
                  <a:lnTo>
                    <a:pt x="538" y="554"/>
                  </a:lnTo>
                  <a:lnTo>
                    <a:pt x="952" y="2"/>
                  </a:lnTo>
                  <a:lnTo>
                    <a:pt x="952" y="2"/>
                  </a:lnTo>
                  <a:moveTo>
                    <a:pt x="952" y="0"/>
                  </a:moveTo>
                  <a:lnTo>
                    <a:pt x="952" y="2"/>
                  </a:lnTo>
                  <a:lnTo>
                    <a:pt x="952" y="2"/>
                  </a:lnTo>
                  <a:lnTo>
                    <a:pt x="952" y="2"/>
                  </a:lnTo>
                  <a:lnTo>
                    <a:pt x="952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任意多边形: 形状 67"/>
            <p:cNvSpPr/>
            <p:nvPr/>
          </p:nvSpPr>
          <p:spPr bwMode="auto">
            <a:xfrm>
              <a:off x="4325058" y="4374493"/>
              <a:ext cx="1088403" cy="361277"/>
            </a:xfrm>
            <a:custGeom>
              <a:avLst/>
              <a:gdLst>
                <a:gd name="T0" fmla="*/ 952 w 952"/>
                <a:gd name="T1" fmla="*/ 0 h 316"/>
                <a:gd name="T2" fmla="*/ 952 w 952"/>
                <a:gd name="T3" fmla="*/ 0 h 316"/>
                <a:gd name="T4" fmla="*/ 952 w 952"/>
                <a:gd name="T5" fmla="*/ 0 h 316"/>
                <a:gd name="T6" fmla="*/ 0 w 952"/>
                <a:gd name="T7" fmla="*/ 316 h 316"/>
                <a:gd name="T8" fmla="*/ 0 w 952"/>
                <a:gd name="T9" fmla="*/ 316 h 316"/>
                <a:gd name="T10" fmla="*/ 952 w 952"/>
                <a:gd name="T11" fmla="*/ 0 h 316"/>
                <a:gd name="T12" fmla="*/ 952 w 952"/>
                <a:gd name="T13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316">
                  <a:moveTo>
                    <a:pt x="952" y="0"/>
                  </a:moveTo>
                  <a:lnTo>
                    <a:pt x="952" y="0"/>
                  </a:lnTo>
                  <a:lnTo>
                    <a:pt x="952" y="0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952" y="0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rgbClr val="4C6482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任意多边形: 形状 68"/>
            <p:cNvSpPr/>
            <p:nvPr/>
          </p:nvSpPr>
          <p:spPr bwMode="auto">
            <a:xfrm>
              <a:off x="4325058" y="4374493"/>
              <a:ext cx="1088403" cy="361277"/>
            </a:xfrm>
            <a:custGeom>
              <a:avLst/>
              <a:gdLst>
                <a:gd name="T0" fmla="*/ 952 w 952"/>
                <a:gd name="T1" fmla="*/ 0 h 316"/>
                <a:gd name="T2" fmla="*/ 952 w 952"/>
                <a:gd name="T3" fmla="*/ 0 h 316"/>
                <a:gd name="T4" fmla="*/ 952 w 952"/>
                <a:gd name="T5" fmla="*/ 0 h 316"/>
                <a:gd name="T6" fmla="*/ 0 w 952"/>
                <a:gd name="T7" fmla="*/ 316 h 316"/>
                <a:gd name="T8" fmla="*/ 0 w 952"/>
                <a:gd name="T9" fmla="*/ 316 h 316"/>
                <a:gd name="T10" fmla="*/ 952 w 952"/>
                <a:gd name="T11" fmla="*/ 0 h 316"/>
                <a:gd name="T12" fmla="*/ 952 w 952"/>
                <a:gd name="T13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52" h="316">
                  <a:moveTo>
                    <a:pt x="952" y="0"/>
                  </a:moveTo>
                  <a:lnTo>
                    <a:pt x="952" y="0"/>
                  </a:lnTo>
                  <a:lnTo>
                    <a:pt x="952" y="0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952" y="0"/>
                  </a:lnTo>
                  <a:lnTo>
                    <a:pt x="952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矩形 69"/>
            <p:cNvSpPr/>
            <p:nvPr/>
          </p:nvSpPr>
          <p:spPr bwMode="auto">
            <a:xfrm>
              <a:off x="5413461" y="4374493"/>
              <a:ext cx="1144" cy="1144"/>
            </a:xfrm>
            <a:prstGeom prst="rect">
              <a:avLst/>
            </a:prstGeom>
            <a:solidFill>
              <a:srgbClr val="9D9D9D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任意多边形: 形状 70"/>
            <p:cNvSpPr/>
            <p:nvPr/>
          </p:nvSpPr>
          <p:spPr bwMode="auto">
            <a:xfrm>
              <a:off x="5413461" y="437449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任意多边形: 形状 71"/>
            <p:cNvSpPr/>
            <p:nvPr/>
          </p:nvSpPr>
          <p:spPr bwMode="auto">
            <a:xfrm>
              <a:off x="3899757" y="2829920"/>
              <a:ext cx="1095263" cy="609369"/>
            </a:xfrm>
            <a:custGeom>
              <a:avLst/>
              <a:gdLst>
                <a:gd name="T0" fmla="*/ 297 w 958"/>
                <a:gd name="T1" fmla="*/ 0 h 533"/>
                <a:gd name="T2" fmla="*/ 297 w 958"/>
                <a:gd name="T3" fmla="*/ 0 h 533"/>
                <a:gd name="T4" fmla="*/ 0 w 958"/>
                <a:gd name="T5" fmla="*/ 533 h 533"/>
                <a:gd name="T6" fmla="*/ 73 w 958"/>
                <a:gd name="T7" fmla="*/ 509 h 533"/>
                <a:gd name="T8" fmla="*/ 954 w 958"/>
                <a:gd name="T9" fmla="*/ 218 h 533"/>
                <a:gd name="T10" fmla="*/ 954 w 958"/>
                <a:gd name="T11" fmla="*/ 218 h 533"/>
                <a:gd name="T12" fmla="*/ 958 w 958"/>
                <a:gd name="T13" fmla="*/ 216 h 533"/>
                <a:gd name="T14" fmla="*/ 297 w 958"/>
                <a:gd name="T15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8" h="533">
                  <a:moveTo>
                    <a:pt x="297" y="0"/>
                  </a:moveTo>
                  <a:lnTo>
                    <a:pt x="297" y="0"/>
                  </a:lnTo>
                  <a:lnTo>
                    <a:pt x="0" y="533"/>
                  </a:lnTo>
                  <a:lnTo>
                    <a:pt x="73" y="509"/>
                  </a:lnTo>
                  <a:lnTo>
                    <a:pt x="954" y="218"/>
                  </a:lnTo>
                  <a:lnTo>
                    <a:pt x="954" y="218"/>
                  </a:lnTo>
                  <a:lnTo>
                    <a:pt x="958" y="216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任意多边形: 形状 72"/>
            <p:cNvSpPr/>
            <p:nvPr/>
          </p:nvSpPr>
          <p:spPr bwMode="auto">
            <a:xfrm>
              <a:off x="3899757" y="2829920"/>
              <a:ext cx="1095263" cy="609369"/>
            </a:xfrm>
            <a:custGeom>
              <a:avLst/>
              <a:gdLst>
                <a:gd name="T0" fmla="*/ 297 w 958"/>
                <a:gd name="T1" fmla="*/ 0 h 533"/>
                <a:gd name="T2" fmla="*/ 297 w 958"/>
                <a:gd name="T3" fmla="*/ 0 h 533"/>
                <a:gd name="T4" fmla="*/ 0 w 958"/>
                <a:gd name="T5" fmla="*/ 533 h 533"/>
                <a:gd name="T6" fmla="*/ 73 w 958"/>
                <a:gd name="T7" fmla="*/ 509 h 533"/>
                <a:gd name="T8" fmla="*/ 954 w 958"/>
                <a:gd name="T9" fmla="*/ 218 h 533"/>
                <a:gd name="T10" fmla="*/ 954 w 958"/>
                <a:gd name="T11" fmla="*/ 218 h 533"/>
                <a:gd name="T12" fmla="*/ 958 w 958"/>
                <a:gd name="T13" fmla="*/ 216 h 533"/>
                <a:gd name="T14" fmla="*/ 297 w 958"/>
                <a:gd name="T15" fmla="*/ 0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8" h="533">
                  <a:moveTo>
                    <a:pt x="297" y="0"/>
                  </a:moveTo>
                  <a:lnTo>
                    <a:pt x="297" y="0"/>
                  </a:lnTo>
                  <a:lnTo>
                    <a:pt x="0" y="533"/>
                  </a:lnTo>
                  <a:lnTo>
                    <a:pt x="73" y="509"/>
                  </a:lnTo>
                  <a:lnTo>
                    <a:pt x="954" y="218"/>
                  </a:lnTo>
                  <a:lnTo>
                    <a:pt x="954" y="218"/>
                  </a:lnTo>
                  <a:lnTo>
                    <a:pt x="958" y="216"/>
                  </a:lnTo>
                  <a:lnTo>
                    <a:pt x="297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4990447" y="3079156"/>
              <a:ext cx="1144" cy="1144"/>
            </a:xfrm>
            <a:prstGeom prst="rect">
              <a:avLst/>
            </a:prstGeom>
            <a:solidFill>
              <a:srgbClr val="465B76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任意多边形: 形状 74"/>
            <p:cNvSpPr/>
            <p:nvPr/>
          </p:nvSpPr>
          <p:spPr bwMode="auto">
            <a:xfrm>
              <a:off x="4990447" y="307915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任意多边形: 形状 75"/>
            <p:cNvSpPr/>
            <p:nvPr/>
          </p:nvSpPr>
          <p:spPr bwMode="auto">
            <a:xfrm>
              <a:off x="3899757" y="3079156"/>
              <a:ext cx="1513704" cy="1656615"/>
            </a:xfrm>
            <a:custGeom>
              <a:avLst/>
              <a:gdLst>
                <a:gd name="T0" fmla="*/ 954 w 1324"/>
                <a:gd name="T1" fmla="*/ 0 h 1449"/>
                <a:gd name="T2" fmla="*/ 73 w 1324"/>
                <a:gd name="T3" fmla="*/ 291 h 1449"/>
                <a:gd name="T4" fmla="*/ 0 w 1324"/>
                <a:gd name="T5" fmla="*/ 315 h 1449"/>
                <a:gd name="T6" fmla="*/ 0 w 1324"/>
                <a:gd name="T7" fmla="*/ 315 h 1449"/>
                <a:gd name="T8" fmla="*/ 0 w 1324"/>
                <a:gd name="T9" fmla="*/ 315 h 1449"/>
                <a:gd name="T10" fmla="*/ 368 w 1324"/>
                <a:gd name="T11" fmla="*/ 1449 h 1449"/>
                <a:gd name="T12" fmla="*/ 372 w 1324"/>
                <a:gd name="T13" fmla="*/ 1449 h 1449"/>
                <a:gd name="T14" fmla="*/ 372 w 1324"/>
                <a:gd name="T15" fmla="*/ 1449 h 1449"/>
                <a:gd name="T16" fmla="*/ 1324 w 1324"/>
                <a:gd name="T17" fmla="*/ 1133 h 1449"/>
                <a:gd name="T18" fmla="*/ 954 w 1324"/>
                <a:gd name="T19" fmla="*/ 0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4" h="1449">
                  <a:moveTo>
                    <a:pt x="954" y="0"/>
                  </a:moveTo>
                  <a:lnTo>
                    <a:pt x="73" y="291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368" y="1449"/>
                  </a:lnTo>
                  <a:lnTo>
                    <a:pt x="372" y="1449"/>
                  </a:lnTo>
                  <a:lnTo>
                    <a:pt x="372" y="1449"/>
                  </a:lnTo>
                  <a:lnTo>
                    <a:pt x="1324" y="1133"/>
                  </a:lnTo>
                  <a:lnTo>
                    <a:pt x="95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77" name="任意多边形: 形状 76"/>
            <p:cNvSpPr/>
            <p:nvPr/>
          </p:nvSpPr>
          <p:spPr bwMode="auto">
            <a:xfrm>
              <a:off x="3899757" y="3079156"/>
              <a:ext cx="1513704" cy="1656615"/>
            </a:xfrm>
            <a:custGeom>
              <a:avLst/>
              <a:gdLst>
                <a:gd name="T0" fmla="*/ 954 w 1324"/>
                <a:gd name="T1" fmla="*/ 0 h 1449"/>
                <a:gd name="T2" fmla="*/ 73 w 1324"/>
                <a:gd name="T3" fmla="*/ 291 h 1449"/>
                <a:gd name="T4" fmla="*/ 0 w 1324"/>
                <a:gd name="T5" fmla="*/ 315 h 1449"/>
                <a:gd name="T6" fmla="*/ 0 w 1324"/>
                <a:gd name="T7" fmla="*/ 315 h 1449"/>
                <a:gd name="T8" fmla="*/ 0 w 1324"/>
                <a:gd name="T9" fmla="*/ 315 h 1449"/>
                <a:gd name="T10" fmla="*/ 368 w 1324"/>
                <a:gd name="T11" fmla="*/ 1449 h 1449"/>
                <a:gd name="T12" fmla="*/ 372 w 1324"/>
                <a:gd name="T13" fmla="*/ 1449 h 1449"/>
                <a:gd name="T14" fmla="*/ 372 w 1324"/>
                <a:gd name="T15" fmla="*/ 1449 h 1449"/>
                <a:gd name="T16" fmla="*/ 1324 w 1324"/>
                <a:gd name="T17" fmla="*/ 1133 h 1449"/>
                <a:gd name="T18" fmla="*/ 954 w 1324"/>
                <a:gd name="T19" fmla="*/ 0 h 1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24" h="1449">
                  <a:moveTo>
                    <a:pt x="954" y="0"/>
                  </a:moveTo>
                  <a:lnTo>
                    <a:pt x="73" y="291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0" y="315"/>
                  </a:lnTo>
                  <a:lnTo>
                    <a:pt x="368" y="1449"/>
                  </a:lnTo>
                  <a:lnTo>
                    <a:pt x="372" y="1449"/>
                  </a:lnTo>
                  <a:lnTo>
                    <a:pt x="372" y="1449"/>
                  </a:lnTo>
                  <a:lnTo>
                    <a:pt x="1324" y="1133"/>
                  </a:lnTo>
                  <a:lnTo>
                    <a:pt x="954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任意多边形: 形状 77"/>
            <p:cNvSpPr/>
            <p:nvPr/>
          </p:nvSpPr>
          <p:spPr bwMode="auto">
            <a:xfrm>
              <a:off x="4325058" y="4374493"/>
              <a:ext cx="1088403" cy="361277"/>
            </a:xfrm>
            <a:custGeom>
              <a:avLst/>
              <a:gdLst>
                <a:gd name="T0" fmla="*/ 952 w 952"/>
                <a:gd name="T1" fmla="*/ 0 h 316"/>
                <a:gd name="T2" fmla="*/ 0 w 952"/>
                <a:gd name="T3" fmla="*/ 316 h 316"/>
                <a:gd name="T4" fmla="*/ 952 w 952"/>
                <a:gd name="T5" fmla="*/ 0 h 316"/>
                <a:gd name="T6" fmla="*/ 952 w 952"/>
                <a:gd name="T7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2" h="316">
                  <a:moveTo>
                    <a:pt x="952" y="0"/>
                  </a:moveTo>
                  <a:lnTo>
                    <a:pt x="0" y="316"/>
                  </a:lnTo>
                  <a:lnTo>
                    <a:pt x="952" y="0"/>
                  </a:lnTo>
                  <a:lnTo>
                    <a:pt x="952" y="0"/>
                  </a:lnTo>
                  <a:close/>
                </a:path>
              </a:pathLst>
            </a:custGeom>
            <a:solidFill>
              <a:srgbClr val="465C78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任意多边形: 形状 78"/>
            <p:cNvSpPr/>
            <p:nvPr/>
          </p:nvSpPr>
          <p:spPr bwMode="auto">
            <a:xfrm>
              <a:off x="4325058" y="4374493"/>
              <a:ext cx="1088403" cy="361277"/>
            </a:xfrm>
            <a:custGeom>
              <a:avLst/>
              <a:gdLst>
                <a:gd name="T0" fmla="*/ 952 w 952"/>
                <a:gd name="T1" fmla="*/ 0 h 316"/>
                <a:gd name="T2" fmla="*/ 0 w 952"/>
                <a:gd name="T3" fmla="*/ 316 h 316"/>
                <a:gd name="T4" fmla="*/ 952 w 952"/>
                <a:gd name="T5" fmla="*/ 0 h 316"/>
                <a:gd name="T6" fmla="*/ 952 w 952"/>
                <a:gd name="T7" fmla="*/ 0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2" h="316">
                  <a:moveTo>
                    <a:pt x="952" y="0"/>
                  </a:moveTo>
                  <a:lnTo>
                    <a:pt x="0" y="316"/>
                  </a:lnTo>
                  <a:lnTo>
                    <a:pt x="952" y="0"/>
                  </a:lnTo>
                  <a:lnTo>
                    <a:pt x="952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任意多边形: 形状 79"/>
            <p:cNvSpPr/>
            <p:nvPr/>
          </p:nvSpPr>
          <p:spPr bwMode="auto">
            <a:xfrm>
              <a:off x="3983217" y="3079156"/>
              <a:ext cx="1007231" cy="332695"/>
            </a:xfrm>
            <a:custGeom>
              <a:avLst/>
              <a:gdLst>
                <a:gd name="T0" fmla="*/ 881 w 881"/>
                <a:gd name="T1" fmla="*/ 0 h 291"/>
                <a:gd name="T2" fmla="*/ 0 w 881"/>
                <a:gd name="T3" fmla="*/ 291 h 291"/>
                <a:gd name="T4" fmla="*/ 881 w 881"/>
                <a:gd name="T5" fmla="*/ 0 h 291"/>
                <a:gd name="T6" fmla="*/ 881 w 881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1" h="291">
                  <a:moveTo>
                    <a:pt x="881" y="0"/>
                  </a:moveTo>
                  <a:lnTo>
                    <a:pt x="0" y="291"/>
                  </a:lnTo>
                  <a:lnTo>
                    <a:pt x="881" y="0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41546D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任意多边形: 形状 80"/>
            <p:cNvSpPr/>
            <p:nvPr/>
          </p:nvSpPr>
          <p:spPr bwMode="auto">
            <a:xfrm>
              <a:off x="3983217" y="3079156"/>
              <a:ext cx="1007231" cy="332695"/>
            </a:xfrm>
            <a:custGeom>
              <a:avLst/>
              <a:gdLst>
                <a:gd name="T0" fmla="*/ 881 w 881"/>
                <a:gd name="T1" fmla="*/ 0 h 291"/>
                <a:gd name="T2" fmla="*/ 0 w 881"/>
                <a:gd name="T3" fmla="*/ 291 h 291"/>
                <a:gd name="T4" fmla="*/ 881 w 881"/>
                <a:gd name="T5" fmla="*/ 0 h 291"/>
                <a:gd name="T6" fmla="*/ 881 w 881"/>
                <a:gd name="T7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1" h="291">
                  <a:moveTo>
                    <a:pt x="881" y="0"/>
                  </a:moveTo>
                  <a:lnTo>
                    <a:pt x="0" y="291"/>
                  </a:lnTo>
                  <a:lnTo>
                    <a:pt x="881" y="0"/>
                  </a:lnTo>
                  <a:lnTo>
                    <a:pt x="881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任意多边形: 形状 81"/>
            <p:cNvSpPr/>
            <p:nvPr/>
          </p:nvSpPr>
          <p:spPr bwMode="auto">
            <a:xfrm>
              <a:off x="6778538" y="3079156"/>
              <a:ext cx="1513704" cy="1654328"/>
            </a:xfrm>
            <a:custGeom>
              <a:avLst/>
              <a:gdLst>
                <a:gd name="T0" fmla="*/ 360 w 1324"/>
                <a:gd name="T1" fmla="*/ 0 h 1447"/>
                <a:gd name="T2" fmla="*/ 360 w 1324"/>
                <a:gd name="T3" fmla="*/ 0 h 1447"/>
                <a:gd name="T4" fmla="*/ 0 w 1324"/>
                <a:gd name="T5" fmla="*/ 1133 h 1447"/>
                <a:gd name="T6" fmla="*/ 956 w 1324"/>
                <a:gd name="T7" fmla="*/ 1447 h 1447"/>
                <a:gd name="T8" fmla="*/ 958 w 1324"/>
                <a:gd name="T9" fmla="*/ 1447 h 1447"/>
                <a:gd name="T10" fmla="*/ 1324 w 1324"/>
                <a:gd name="T11" fmla="*/ 313 h 1447"/>
                <a:gd name="T12" fmla="*/ 360 w 1324"/>
                <a:gd name="T13" fmla="*/ 0 h 1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4" h="1447">
                  <a:moveTo>
                    <a:pt x="360" y="0"/>
                  </a:moveTo>
                  <a:lnTo>
                    <a:pt x="360" y="0"/>
                  </a:lnTo>
                  <a:lnTo>
                    <a:pt x="0" y="1133"/>
                  </a:lnTo>
                  <a:lnTo>
                    <a:pt x="956" y="1447"/>
                  </a:lnTo>
                  <a:lnTo>
                    <a:pt x="958" y="1447"/>
                  </a:lnTo>
                  <a:lnTo>
                    <a:pt x="1324" y="313"/>
                  </a:lnTo>
                  <a:lnTo>
                    <a:pt x="360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83" name="任意多边形: 形状 82"/>
            <p:cNvSpPr/>
            <p:nvPr/>
          </p:nvSpPr>
          <p:spPr bwMode="auto">
            <a:xfrm>
              <a:off x="6778538" y="3079156"/>
              <a:ext cx="1513704" cy="1654328"/>
            </a:xfrm>
            <a:custGeom>
              <a:avLst/>
              <a:gdLst>
                <a:gd name="T0" fmla="*/ 360 w 1324"/>
                <a:gd name="T1" fmla="*/ 0 h 1447"/>
                <a:gd name="T2" fmla="*/ 360 w 1324"/>
                <a:gd name="T3" fmla="*/ 0 h 1447"/>
                <a:gd name="T4" fmla="*/ 0 w 1324"/>
                <a:gd name="T5" fmla="*/ 1133 h 1447"/>
                <a:gd name="T6" fmla="*/ 956 w 1324"/>
                <a:gd name="T7" fmla="*/ 1447 h 1447"/>
                <a:gd name="T8" fmla="*/ 958 w 1324"/>
                <a:gd name="T9" fmla="*/ 1447 h 1447"/>
                <a:gd name="T10" fmla="*/ 1324 w 1324"/>
                <a:gd name="T11" fmla="*/ 313 h 1447"/>
                <a:gd name="T12" fmla="*/ 360 w 1324"/>
                <a:gd name="T13" fmla="*/ 0 h 1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4" h="1447">
                  <a:moveTo>
                    <a:pt x="360" y="0"/>
                  </a:moveTo>
                  <a:lnTo>
                    <a:pt x="360" y="0"/>
                  </a:lnTo>
                  <a:lnTo>
                    <a:pt x="0" y="1133"/>
                  </a:lnTo>
                  <a:lnTo>
                    <a:pt x="956" y="1447"/>
                  </a:lnTo>
                  <a:lnTo>
                    <a:pt x="958" y="1447"/>
                  </a:lnTo>
                  <a:lnTo>
                    <a:pt x="1324" y="313"/>
                  </a:lnTo>
                  <a:lnTo>
                    <a:pt x="36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任意多边形: 形状 83"/>
            <p:cNvSpPr/>
            <p:nvPr/>
          </p:nvSpPr>
          <p:spPr bwMode="auto">
            <a:xfrm>
              <a:off x="6778538" y="4374493"/>
              <a:ext cx="1092977" cy="358990"/>
            </a:xfrm>
            <a:custGeom>
              <a:avLst/>
              <a:gdLst>
                <a:gd name="T0" fmla="*/ 0 w 956"/>
                <a:gd name="T1" fmla="*/ 0 h 314"/>
                <a:gd name="T2" fmla="*/ 0 w 956"/>
                <a:gd name="T3" fmla="*/ 0 h 314"/>
                <a:gd name="T4" fmla="*/ 956 w 956"/>
                <a:gd name="T5" fmla="*/ 314 h 314"/>
                <a:gd name="T6" fmla="*/ 0 w 956"/>
                <a:gd name="T7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314">
                  <a:moveTo>
                    <a:pt x="0" y="0"/>
                  </a:moveTo>
                  <a:lnTo>
                    <a:pt x="0" y="0"/>
                  </a:lnTo>
                  <a:lnTo>
                    <a:pt x="956" y="3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5363C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任意多边形: 形状 84"/>
            <p:cNvSpPr/>
            <p:nvPr/>
          </p:nvSpPr>
          <p:spPr bwMode="auto">
            <a:xfrm>
              <a:off x="6778538" y="4374493"/>
              <a:ext cx="1092977" cy="358990"/>
            </a:xfrm>
            <a:custGeom>
              <a:avLst/>
              <a:gdLst>
                <a:gd name="T0" fmla="*/ 0 w 956"/>
                <a:gd name="T1" fmla="*/ 0 h 314"/>
                <a:gd name="T2" fmla="*/ 0 w 956"/>
                <a:gd name="T3" fmla="*/ 0 h 314"/>
                <a:gd name="T4" fmla="*/ 956 w 956"/>
                <a:gd name="T5" fmla="*/ 314 h 314"/>
                <a:gd name="T6" fmla="*/ 0 w 956"/>
                <a:gd name="T7" fmla="*/ 0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6" h="314">
                  <a:moveTo>
                    <a:pt x="0" y="0"/>
                  </a:moveTo>
                  <a:lnTo>
                    <a:pt x="0" y="0"/>
                  </a:lnTo>
                  <a:lnTo>
                    <a:pt x="956" y="314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矩形 85"/>
            <p:cNvSpPr/>
            <p:nvPr/>
          </p:nvSpPr>
          <p:spPr bwMode="auto">
            <a:xfrm>
              <a:off x="5413461" y="4374493"/>
              <a:ext cx="1144" cy="1144"/>
            </a:xfrm>
            <a:prstGeom prst="rect">
              <a:avLst/>
            </a:prstGeom>
            <a:solidFill>
              <a:srgbClr val="A5A5A5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矩形 86"/>
            <p:cNvSpPr/>
            <p:nvPr/>
          </p:nvSpPr>
          <p:spPr bwMode="auto">
            <a:xfrm>
              <a:off x="5413461" y="4374493"/>
              <a:ext cx="1144" cy="114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任意多边形: 形状 87"/>
            <p:cNvSpPr/>
            <p:nvPr/>
          </p:nvSpPr>
          <p:spPr bwMode="auto">
            <a:xfrm>
              <a:off x="5413461" y="4374493"/>
              <a:ext cx="1362791" cy="1155858"/>
            </a:xfrm>
            <a:custGeom>
              <a:avLst/>
              <a:gdLst>
                <a:gd name="T0" fmla="*/ 0 w 1192"/>
                <a:gd name="T1" fmla="*/ 0 h 1011"/>
                <a:gd name="T2" fmla="*/ 4 w 1192"/>
                <a:gd name="T3" fmla="*/ 1007 h 1011"/>
                <a:gd name="T4" fmla="*/ 2 w 1192"/>
                <a:gd name="T5" fmla="*/ 1007 h 1011"/>
                <a:gd name="T6" fmla="*/ 2 w 1192"/>
                <a:gd name="T7" fmla="*/ 1009 h 1011"/>
                <a:gd name="T8" fmla="*/ 4 w 1192"/>
                <a:gd name="T9" fmla="*/ 1011 h 1011"/>
                <a:gd name="T10" fmla="*/ 1190 w 1192"/>
                <a:gd name="T11" fmla="*/ 1009 h 1011"/>
                <a:gd name="T12" fmla="*/ 1192 w 1192"/>
                <a:gd name="T13" fmla="*/ 1007 h 1011"/>
                <a:gd name="T14" fmla="*/ 1192 w 1192"/>
                <a:gd name="T15" fmla="*/ 0 h 1011"/>
                <a:gd name="T16" fmla="*/ 1192 w 1192"/>
                <a:gd name="T17" fmla="*/ 0 h 1011"/>
                <a:gd name="T18" fmla="*/ 0 w 1192"/>
                <a:gd name="T19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2" h="1011">
                  <a:moveTo>
                    <a:pt x="0" y="0"/>
                  </a:moveTo>
                  <a:lnTo>
                    <a:pt x="4" y="1007"/>
                  </a:lnTo>
                  <a:lnTo>
                    <a:pt x="2" y="1007"/>
                  </a:lnTo>
                  <a:lnTo>
                    <a:pt x="2" y="1009"/>
                  </a:lnTo>
                  <a:lnTo>
                    <a:pt x="4" y="1011"/>
                  </a:lnTo>
                  <a:lnTo>
                    <a:pt x="1190" y="1009"/>
                  </a:lnTo>
                  <a:lnTo>
                    <a:pt x="1192" y="1007"/>
                  </a:lnTo>
                  <a:lnTo>
                    <a:pt x="1192" y="0"/>
                  </a:lnTo>
                  <a:lnTo>
                    <a:pt x="119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89" name="任意多边形: 形状 88"/>
            <p:cNvSpPr/>
            <p:nvPr/>
          </p:nvSpPr>
          <p:spPr bwMode="auto">
            <a:xfrm>
              <a:off x="5413461" y="4374493"/>
              <a:ext cx="1362791" cy="1155858"/>
            </a:xfrm>
            <a:custGeom>
              <a:avLst/>
              <a:gdLst>
                <a:gd name="T0" fmla="*/ 0 w 1192"/>
                <a:gd name="T1" fmla="*/ 0 h 1011"/>
                <a:gd name="T2" fmla="*/ 4 w 1192"/>
                <a:gd name="T3" fmla="*/ 1007 h 1011"/>
                <a:gd name="T4" fmla="*/ 2 w 1192"/>
                <a:gd name="T5" fmla="*/ 1007 h 1011"/>
                <a:gd name="T6" fmla="*/ 2 w 1192"/>
                <a:gd name="T7" fmla="*/ 1009 h 1011"/>
                <a:gd name="T8" fmla="*/ 4 w 1192"/>
                <a:gd name="T9" fmla="*/ 1011 h 1011"/>
                <a:gd name="T10" fmla="*/ 1190 w 1192"/>
                <a:gd name="T11" fmla="*/ 1009 h 1011"/>
                <a:gd name="T12" fmla="*/ 1192 w 1192"/>
                <a:gd name="T13" fmla="*/ 1007 h 1011"/>
                <a:gd name="T14" fmla="*/ 1192 w 1192"/>
                <a:gd name="T15" fmla="*/ 0 h 1011"/>
                <a:gd name="T16" fmla="*/ 1192 w 1192"/>
                <a:gd name="T17" fmla="*/ 0 h 1011"/>
                <a:gd name="T18" fmla="*/ 0 w 1192"/>
                <a:gd name="T19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92" h="1011">
                  <a:moveTo>
                    <a:pt x="0" y="0"/>
                  </a:moveTo>
                  <a:lnTo>
                    <a:pt x="4" y="1007"/>
                  </a:lnTo>
                  <a:lnTo>
                    <a:pt x="2" y="1007"/>
                  </a:lnTo>
                  <a:lnTo>
                    <a:pt x="2" y="1009"/>
                  </a:lnTo>
                  <a:lnTo>
                    <a:pt x="4" y="1011"/>
                  </a:lnTo>
                  <a:lnTo>
                    <a:pt x="1190" y="1009"/>
                  </a:lnTo>
                  <a:lnTo>
                    <a:pt x="1192" y="1007"/>
                  </a:lnTo>
                  <a:lnTo>
                    <a:pt x="1192" y="0"/>
                  </a:lnTo>
                  <a:lnTo>
                    <a:pt x="1192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矩形 89"/>
            <p:cNvSpPr/>
            <p:nvPr/>
          </p:nvSpPr>
          <p:spPr bwMode="auto">
            <a:xfrm>
              <a:off x="5413461" y="4374493"/>
              <a:ext cx="1144" cy="1144"/>
            </a:xfrm>
            <a:prstGeom prst="rect">
              <a:avLst/>
            </a:prstGeom>
            <a:solidFill>
              <a:srgbClr val="919191"/>
            </a:solidFill>
            <a:ln w="9525">
              <a:noFill/>
              <a:miter lim="8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矩形 90"/>
            <p:cNvSpPr/>
            <p:nvPr/>
          </p:nvSpPr>
          <p:spPr bwMode="auto">
            <a:xfrm>
              <a:off x="5413461" y="4374493"/>
              <a:ext cx="1144" cy="114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任意多边形: 形状 91"/>
            <p:cNvSpPr/>
            <p:nvPr/>
          </p:nvSpPr>
          <p:spPr bwMode="auto">
            <a:xfrm>
              <a:off x="4315911" y="1329936"/>
              <a:ext cx="1781232" cy="1749220"/>
            </a:xfrm>
            <a:custGeom>
              <a:avLst/>
              <a:gdLst>
                <a:gd name="T0" fmla="*/ 462 w 750"/>
                <a:gd name="T1" fmla="*/ 0 h 737"/>
                <a:gd name="T2" fmla="*/ 0 w 750"/>
                <a:gd name="T3" fmla="*/ 342 h 737"/>
                <a:gd name="T4" fmla="*/ 287 w 750"/>
                <a:gd name="T5" fmla="*/ 737 h 737"/>
                <a:gd name="T6" fmla="*/ 750 w 750"/>
                <a:gd name="T7" fmla="*/ 393 h 737"/>
                <a:gd name="T8" fmla="*/ 750 w 750"/>
                <a:gd name="T9" fmla="*/ 393 h 737"/>
                <a:gd name="T10" fmla="*/ 462 w 750"/>
                <a:gd name="T11" fmla="*/ 1 h 737"/>
                <a:gd name="T12" fmla="*/ 462 w 750"/>
                <a:gd name="T13" fmla="*/ 1 h 737"/>
                <a:gd name="T14" fmla="*/ 462 w 750"/>
                <a:gd name="T15" fmla="*/ 0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50" h="737">
                  <a:moveTo>
                    <a:pt x="462" y="0"/>
                  </a:moveTo>
                  <a:cubicBezTo>
                    <a:pt x="0" y="342"/>
                    <a:pt x="0" y="342"/>
                    <a:pt x="0" y="342"/>
                  </a:cubicBezTo>
                  <a:cubicBezTo>
                    <a:pt x="287" y="737"/>
                    <a:pt x="287" y="737"/>
                    <a:pt x="287" y="737"/>
                  </a:cubicBezTo>
                  <a:cubicBezTo>
                    <a:pt x="750" y="393"/>
                    <a:pt x="750" y="393"/>
                    <a:pt x="750" y="393"/>
                  </a:cubicBezTo>
                  <a:cubicBezTo>
                    <a:pt x="750" y="393"/>
                    <a:pt x="750" y="393"/>
                    <a:pt x="750" y="393"/>
                  </a:cubicBezTo>
                  <a:cubicBezTo>
                    <a:pt x="606" y="199"/>
                    <a:pt x="462" y="1"/>
                    <a:pt x="462" y="1"/>
                  </a:cubicBezTo>
                  <a:cubicBezTo>
                    <a:pt x="462" y="1"/>
                    <a:pt x="462" y="1"/>
                    <a:pt x="462" y="1"/>
                  </a:cubicBezTo>
                  <a:cubicBezTo>
                    <a:pt x="462" y="0"/>
                    <a:pt x="462" y="0"/>
                    <a:pt x="462" y="0"/>
                  </a:cubicBezTo>
                </a:path>
              </a:pathLst>
            </a:custGeom>
            <a:solidFill>
              <a:schemeClr val="accent5">
                <a:lumMod val="10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sp>
          <p:nvSpPr>
            <p:cNvPr id="93" name="任意多边形: 形状 92"/>
            <p:cNvSpPr/>
            <p:nvPr/>
          </p:nvSpPr>
          <p:spPr bwMode="auto">
            <a:xfrm>
              <a:off x="5413461" y="1332222"/>
              <a:ext cx="683682" cy="930631"/>
            </a:xfrm>
            <a:custGeom>
              <a:avLst/>
              <a:gdLst>
                <a:gd name="T0" fmla="*/ 0 w 288"/>
                <a:gd name="T1" fmla="*/ 0 h 392"/>
                <a:gd name="T2" fmla="*/ 288 w 288"/>
                <a:gd name="T3" fmla="*/ 392 h 392"/>
                <a:gd name="T4" fmla="*/ 0 w 288"/>
                <a:gd name="T5" fmla="*/ 0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8" h="392">
                  <a:moveTo>
                    <a:pt x="0" y="0"/>
                  </a:moveTo>
                  <a:cubicBezTo>
                    <a:pt x="0" y="0"/>
                    <a:pt x="144" y="198"/>
                    <a:pt x="288" y="392"/>
                  </a:cubicBezTo>
                  <a:cubicBezTo>
                    <a:pt x="287" y="392"/>
                    <a:pt x="12" y="15"/>
                    <a:pt x="0" y="0"/>
                  </a:cubicBezTo>
                </a:path>
              </a:pathLst>
            </a:custGeom>
            <a:solidFill>
              <a:srgbClr val="537B8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任意多边形: 形状 93"/>
            <p:cNvSpPr/>
            <p:nvPr/>
          </p:nvSpPr>
          <p:spPr bwMode="auto">
            <a:xfrm>
              <a:off x="6097143" y="1327649"/>
              <a:ext cx="1778945" cy="1751507"/>
            </a:xfrm>
            <a:custGeom>
              <a:avLst/>
              <a:gdLst>
                <a:gd name="T0" fmla="*/ 287 w 749"/>
                <a:gd name="T1" fmla="*/ 0 h 738"/>
                <a:gd name="T2" fmla="*/ 284 w 749"/>
                <a:gd name="T3" fmla="*/ 2 h 738"/>
                <a:gd name="T4" fmla="*/ 0 w 749"/>
                <a:gd name="T5" fmla="*/ 395 h 738"/>
                <a:gd name="T6" fmla="*/ 460 w 749"/>
                <a:gd name="T7" fmla="*/ 738 h 738"/>
                <a:gd name="T8" fmla="*/ 460 w 749"/>
                <a:gd name="T9" fmla="*/ 738 h 738"/>
                <a:gd name="T10" fmla="*/ 460 w 749"/>
                <a:gd name="T11" fmla="*/ 738 h 738"/>
                <a:gd name="T12" fmla="*/ 460 w 749"/>
                <a:gd name="T13" fmla="*/ 738 h 738"/>
                <a:gd name="T14" fmla="*/ 460 w 749"/>
                <a:gd name="T15" fmla="*/ 738 h 738"/>
                <a:gd name="T16" fmla="*/ 460 w 749"/>
                <a:gd name="T17" fmla="*/ 738 h 738"/>
                <a:gd name="T18" fmla="*/ 749 w 749"/>
                <a:gd name="T19" fmla="*/ 344 h 738"/>
                <a:gd name="T20" fmla="*/ 749 w 749"/>
                <a:gd name="T21" fmla="*/ 343 h 738"/>
                <a:gd name="T22" fmla="*/ 287 w 749"/>
                <a:gd name="T23" fmla="*/ 0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9" h="738">
                  <a:moveTo>
                    <a:pt x="287" y="0"/>
                  </a:moveTo>
                  <a:cubicBezTo>
                    <a:pt x="286" y="1"/>
                    <a:pt x="285" y="1"/>
                    <a:pt x="284" y="2"/>
                  </a:cubicBezTo>
                  <a:cubicBezTo>
                    <a:pt x="0" y="395"/>
                    <a:pt x="0" y="395"/>
                    <a:pt x="0" y="395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460" y="738"/>
                    <a:pt x="460" y="738"/>
                    <a:pt x="460" y="738"/>
                  </a:cubicBezTo>
                  <a:cubicBezTo>
                    <a:pt x="749" y="344"/>
                    <a:pt x="749" y="344"/>
                    <a:pt x="749" y="344"/>
                  </a:cubicBezTo>
                  <a:cubicBezTo>
                    <a:pt x="749" y="343"/>
                    <a:pt x="749" y="343"/>
                    <a:pt x="749" y="343"/>
                  </a:cubicBezTo>
                  <a:cubicBezTo>
                    <a:pt x="287" y="0"/>
                    <a:pt x="287" y="0"/>
                    <a:pt x="287" y="0"/>
                  </a:cubicBezTo>
                </a:path>
              </a:pathLst>
            </a:custGeom>
            <a:solidFill>
              <a:schemeClr val="accent4">
                <a:lumMod val="100000"/>
              </a:schemeClr>
            </a:solidFill>
            <a:ln w="9525">
              <a:noFill/>
              <a:round/>
            </a:ln>
          </p:spPr>
          <p:txBody>
            <a:bodyPr vert="horz" wrap="square" lIns="91440" tIns="45720" rIns="91440" bIns="45720" anchor="ctr" anchorCtr="1" compatLnSpc="1">
              <a:normAutofit/>
            </a:bodyPr>
            <a:lstStyle/>
            <a:p>
              <a:pPr algn="ctr"/>
              <a:r>
                <a:rPr lang="en-US" altLang="zh-CN" sz="32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95" name="任意多边形: 形状 94"/>
            <p:cNvSpPr/>
            <p:nvPr/>
          </p:nvSpPr>
          <p:spPr bwMode="auto">
            <a:xfrm>
              <a:off x="6776252" y="4374493"/>
              <a:ext cx="466459" cy="1151284"/>
            </a:xfrm>
            <a:custGeom>
              <a:avLst/>
              <a:gdLst>
                <a:gd name="T0" fmla="*/ 0 w 408"/>
                <a:gd name="T1" fmla="*/ 0 h 1007"/>
                <a:gd name="T2" fmla="*/ 0 w 408"/>
                <a:gd name="T3" fmla="*/ 1007 h 1007"/>
                <a:gd name="T4" fmla="*/ 0 w 408"/>
                <a:gd name="T5" fmla="*/ 1007 h 1007"/>
                <a:gd name="T6" fmla="*/ 0 w 408"/>
                <a:gd name="T7" fmla="*/ 1007 h 1007"/>
                <a:gd name="T8" fmla="*/ 408 w 408"/>
                <a:gd name="T9" fmla="*/ 561 h 1007"/>
                <a:gd name="T10" fmla="*/ 0 w 408"/>
                <a:gd name="T11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8" h="1007">
                  <a:moveTo>
                    <a:pt x="0" y="0"/>
                  </a:moveTo>
                  <a:lnTo>
                    <a:pt x="0" y="1007"/>
                  </a:lnTo>
                  <a:lnTo>
                    <a:pt x="0" y="1007"/>
                  </a:lnTo>
                  <a:lnTo>
                    <a:pt x="0" y="1007"/>
                  </a:lnTo>
                  <a:lnTo>
                    <a:pt x="408" y="5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任意多边形: 形状 95"/>
            <p:cNvSpPr/>
            <p:nvPr/>
          </p:nvSpPr>
          <p:spPr bwMode="auto">
            <a:xfrm>
              <a:off x="6776252" y="4374493"/>
              <a:ext cx="466459" cy="1151284"/>
            </a:xfrm>
            <a:custGeom>
              <a:avLst/>
              <a:gdLst>
                <a:gd name="T0" fmla="*/ 0 w 408"/>
                <a:gd name="T1" fmla="*/ 0 h 1007"/>
                <a:gd name="T2" fmla="*/ 0 w 408"/>
                <a:gd name="T3" fmla="*/ 1007 h 1007"/>
                <a:gd name="T4" fmla="*/ 0 w 408"/>
                <a:gd name="T5" fmla="*/ 1007 h 1007"/>
                <a:gd name="T6" fmla="*/ 0 w 408"/>
                <a:gd name="T7" fmla="*/ 1007 h 1007"/>
                <a:gd name="T8" fmla="*/ 408 w 408"/>
                <a:gd name="T9" fmla="*/ 561 h 1007"/>
                <a:gd name="T10" fmla="*/ 0 w 408"/>
                <a:gd name="T11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8" h="1007">
                  <a:moveTo>
                    <a:pt x="0" y="0"/>
                  </a:moveTo>
                  <a:lnTo>
                    <a:pt x="0" y="1007"/>
                  </a:lnTo>
                  <a:lnTo>
                    <a:pt x="0" y="1007"/>
                  </a:lnTo>
                  <a:lnTo>
                    <a:pt x="0" y="1007"/>
                  </a:lnTo>
                  <a:lnTo>
                    <a:pt x="408" y="561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任意多边形: 形状 96"/>
            <p:cNvSpPr/>
            <p:nvPr/>
          </p:nvSpPr>
          <p:spPr bwMode="auto">
            <a:xfrm>
              <a:off x="5413461" y="4372207"/>
              <a:ext cx="0" cy="2287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8F8F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任意多边形: 形状 97"/>
            <p:cNvSpPr/>
            <p:nvPr/>
          </p:nvSpPr>
          <p:spPr bwMode="auto">
            <a:xfrm>
              <a:off x="5413461" y="4372207"/>
              <a:ext cx="0" cy="2287"/>
            </a:xfrm>
            <a:custGeom>
              <a:avLst/>
              <a:gdLst>
                <a:gd name="T0" fmla="*/ 0 h 2"/>
                <a:gd name="T1" fmla="*/ 2 h 2"/>
                <a:gd name="T2" fmla="*/ 2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2"/>
                  </a:lnTo>
                  <a:lnTo>
                    <a:pt x="0" y="2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任意多边形: 形状 98"/>
            <p:cNvSpPr/>
            <p:nvPr/>
          </p:nvSpPr>
          <p:spPr bwMode="auto">
            <a:xfrm>
              <a:off x="4940143" y="4374493"/>
              <a:ext cx="477891" cy="1151284"/>
            </a:xfrm>
            <a:custGeom>
              <a:avLst/>
              <a:gdLst>
                <a:gd name="T0" fmla="*/ 414 w 418"/>
                <a:gd name="T1" fmla="*/ 0 h 1007"/>
                <a:gd name="T2" fmla="*/ 0 w 418"/>
                <a:gd name="T3" fmla="*/ 552 h 1007"/>
                <a:gd name="T4" fmla="*/ 416 w 418"/>
                <a:gd name="T5" fmla="*/ 1007 h 1007"/>
                <a:gd name="T6" fmla="*/ 416 w 418"/>
                <a:gd name="T7" fmla="*/ 1005 h 1007"/>
                <a:gd name="T8" fmla="*/ 418 w 418"/>
                <a:gd name="T9" fmla="*/ 1007 h 1007"/>
                <a:gd name="T10" fmla="*/ 414 w 418"/>
                <a:gd name="T11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8" h="1007">
                  <a:moveTo>
                    <a:pt x="414" y="0"/>
                  </a:moveTo>
                  <a:lnTo>
                    <a:pt x="0" y="552"/>
                  </a:lnTo>
                  <a:lnTo>
                    <a:pt x="416" y="1007"/>
                  </a:lnTo>
                  <a:lnTo>
                    <a:pt x="416" y="1005"/>
                  </a:lnTo>
                  <a:lnTo>
                    <a:pt x="418" y="1007"/>
                  </a:lnTo>
                  <a:lnTo>
                    <a:pt x="414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任意多边形: 形状 99"/>
            <p:cNvSpPr/>
            <p:nvPr/>
          </p:nvSpPr>
          <p:spPr bwMode="auto">
            <a:xfrm>
              <a:off x="4940143" y="4374493"/>
              <a:ext cx="477891" cy="1151284"/>
            </a:xfrm>
            <a:custGeom>
              <a:avLst/>
              <a:gdLst>
                <a:gd name="T0" fmla="*/ 414 w 418"/>
                <a:gd name="T1" fmla="*/ 0 h 1007"/>
                <a:gd name="T2" fmla="*/ 0 w 418"/>
                <a:gd name="T3" fmla="*/ 552 h 1007"/>
                <a:gd name="T4" fmla="*/ 416 w 418"/>
                <a:gd name="T5" fmla="*/ 1007 h 1007"/>
                <a:gd name="T6" fmla="*/ 416 w 418"/>
                <a:gd name="T7" fmla="*/ 1005 h 1007"/>
                <a:gd name="T8" fmla="*/ 418 w 418"/>
                <a:gd name="T9" fmla="*/ 1007 h 1007"/>
                <a:gd name="T10" fmla="*/ 414 w 418"/>
                <a:gd name="T11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8" h="1007">
                  <a:moveTo>
                    <a:pt x="414" y="0"/>
                  </a:moveTo>
                  <a:lnTo>
                    <a:pt x="0" y="552"/>
                  </a:lnTo>
                  <a:lnTo>
                    <a:pt x="416" y="1007"/>
                  </a:lnTo>
                  <a:lnTo>
                    <a:pt x="416" y="1005"/>
                  </a:lnTo>
                  <a:lnTo>
                    <a:pt x="418" y="1007"/>
                  </a:lnTo>
                  <a:lnTo>
                    <a:pt x="414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任意多边形: 形状 100"/>
            <p:cNvSpPr/>
            <p:nvPr/>
          </p:nvSpPr>
          <p:spPr bwMode="auto">
            <a:xfrm>
              <a:off x="5413461" y="4374493"/>
              <a:ext cx="4573" cy="1151284"/>
            </a:xfrm>
            <a:custGeom>
              <a:avLst/>
              <a:gdLst>
                <a:gd name="T0" fmla="*/ 0 w 4"/>
                <a:gd name="T1" fmla="*/ 0 h 1007"/>
                <a:gd name="T2" fmla="*/ 0 w 4"/>
                <a:gd name="T3" fmla="*/ 0 h 1007"/>
                <a:gd name="T4" fmla="*/ 4 w 4"/>
                <a:gd name="T5" fmla="*/ 1007 h 1007"/>
                <a:gd name="T6" fmla="*/ 2 w 4"/>
                <a:gd name="T7" fmla="*/ 1005 h 1007"/>
                <a:gd name="T8" fmla="*/ 2 w 4"/>
                <a:gd name="T9" fmla="*/ 1007 h 1007"/>
                <a:gd name="T10" fmla="*/ 4 w 4"/>
                <a:gd name="T11" fmla="*/ 1007 h 1007"/>
                <a:gd name="T12" fmla="*/ 0 w 4"/>
                <a:gd name="T13" fmla="*/ 0 h 1007"/>
                <a:gd name="T14" fmla="*/ 0 w 4"/>
                <a:gd name="T15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007">
                  <a:moveTo>
                    <a:pt x="0" y="0"/>
                  </a:moveTo>
                  <a:lnTo>
                    <a:pt x="0" y="0"/>
                  </a:lnTo>
                  <a:lnTo>
                    <a:pt x="4" y="1007"/>
                  </a:lnTo>
                  <a:lnTo>
                    <a:pt x="2" y="1005"/>
                  </a:lnTo>
                  <a:lnTo>
                    <a:pt x="2" y="1007"/>
                  </a:lnTo>
                  <a:lnTo>
                    <a:pt x="4" y="100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48484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任意多边形: 形状 101"/>
            <p:cNvSpPr/>
            <p:nvPr/>
          </p:nvSpPr>
          <p:spPr bwMode="auto">
            <a:xfrm>
              <a:off x="5413461" y="4374493"/>
              <a:ext cx="4573" cy="1151284"/>
            </a:xfrm>
            <a:custGeom>
              <a:avLst/>
              <a:gdLst>
                <a:gd name="T0" fmla="*/ 0 w 4"/>
                <a:gd name="T1" fmla="*/ 0 h 1007"/>
                <a:gd name="T2" fmla="*/ 0 w 4"/>
                <a:gd name="T3" fmla="*/ 0 h 1007"/>
                <a:gd name="T4" fmla="*/ 4 w 4"/>
                <a:gd name="T5" fmla="*/ 1007 h 1007"/>
                <a:gd name="T6" fmla="*/ 2 w 4"/>
                <a:gd name="T7" fmla="*/ 1005 h 1007"/>
                <a:gd name="T8" fmla="*/ 2 w 4"/>
                <a:gd name="T9" fmla="*/ 1007 h 1007"/>
                <a:gd name="T10" fmla="*/ 4 w 4"/>
                <a:gd name="T11" fmla="*/ 1007 h 1007"/>
                <a:gd name="T12" fmla="*/ 0 w 4"/>
                <a:gd name="T13" fmla="*/ 0 h 1007"/>
                <a:gd name="T14" fmla="*/ 0 w 4"/>
                <a:gd name="T15" fmla="*/ 0 h 10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1007">
                  <a:moveTo>
                    <a:pt x="0" y="0"/>
                  </a:moveTo>
                  <a:lnTo>
                    <a:pt x="0" y="0"/>
                  </a:lnTo>
                  <a:lnTo>
                    <a:pt x="4" y="1007"/>
                  </a:lnTo>
                  <a:lnTo>
                    <a:pt x="2" y="1005"/>
                  </a:lnTo>
                  <a:lnTo>
                    <a:pt x="2" y="1007"/>
                  </a:lnTo>
                  <a:lnTo>
                    <a:pt x="4" y="1007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noFill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任意多边形: 形状 102"/>
            <p:cNvSpPr/>
            <p:nvPr/>
          </p:nvSpPr>
          <p:spPr bwMode="auto">
            <a:xfrm>
              <a:off x="5843972" y="3176972"/>
              <a:ext cx="504056" cy="504056"/>
            </a:xfrm>
            <a:custGeom>
              <a:avLst/>
              <a:gdLst>
                <a:gd name="T0" fmla="*/ 9 w 52"/>
                <a:gd name="T1" fmla="*/ 28 h 48"/>
                <a:gd name="T2" fmla="*/ 5 w 52"/>
                <a:gd name="T3" fmla="*/ 28 h 48"/>
                <a:gd name="T4" fmla="*/ 0 w 52"/>
                <a:gd name="T5" fmla="*/ 23 h 48"/>
                <a:gd name="T6" fmla="*/ 4 w 52"/>
                <a:gd name="T7" fmla="*/ 14 h 48"/>
                <a:gd name="T8" fmla="*/ 11 w 52"/>
                <a:gd name="T9" fmla="*/ 16 h 48"/>
                <a:gd name="T10" fmla="*/ 14 w 52"/>
                <a:gd name="T11" fmla="*/ 16 h 48"/>
                <a:gd name="T12" fmla="*/ 14 w 52"/>
                <a:gd name="T13" fmla="*/ 17 h 48"/>
                <a:gd name="T14" fmla="*/ 16 w 52"/>
                <a:gd name="T15" fmla="*/ 24 h 48"/>
                <a:gd name="T16" fmla="*/ 9 w 52"/>
                <a:gd name="T17" fmla="*/ 28 h 48"/>
                <a:gd name="T18" fmla="*/ 11 w 52"/>
                <a:gd name="T19" fmla="*/ 14 h 48"/>
                <a:gd name="T20" fmla="*/ 4 w 52"/>
                <a:gd name="T21" fmla="*/ 7 h 48"/>
                <a:gd name="T22" fmla="*/ 11 w 52"/>
                <a:gd name="T23" fmla="*/ 0 h 48"/>
                <a:gd name="T24" fmla="*/ 17 w 52"/>
                <a:gd name="T25" fmla="*/ 7 h 48"/>
                <a:gd name="T26" fmla="*/ 11 w 52"/>
                <a:gd name="T27" fmla="*/ 14 h 48"/>
                <a:gd name="T28" fmla="*/ 38 w 52"/>
                <a:gd name="T29" fmla="*/ 48 h 48"/>
                <a:gd name="T30" fmla="*/ 14 w 52"/>
                <a:gd name="T31" fmla="*/ 48 h 48"/>
                <a:gd name="T32" fmla="*/ 7 w 52"/>
                <a:gd name="T33" fmla="*/ 41 h 48"/>
                <a:gd name="T34" fmla="*/ 16 w 52"/>
                <a:gd name="T35" fmla="*/ 26 h 48"/>
                <a:gd name="T36" fmla="*/ 26 w 52"/>
                <a:gd name="T37" fmla="*/ 30 h 48"/>
                <a:gd name="T38" fmla="*/ 36 w 52"/>
                <a:gd name="T39" fmla="*/ 26 h 48"/>
                <a:gd name="T40" fmla="*/ 45 w 52"/>
                <a:gd name="T41" fmla="*/ 41 h 48"/>
                <a:gd name="T42" fmla="*/ 38 w 52"/>
                <a:gd name="T43" fmla="*/ 48 h 48"/>
                <a:gd name="T44" fmla="*/ 26 w 52"/>
                <a:gd name="T45" fmla="*/ 28 h 48"/>
                <a:gd name="T46" fmla="*/ 16 w 52"/>
                <a:gd name="T47" fmla="*/ 17 h 48"/>
                <a:gd name="T48" fmla="*/ 26 w 52"/>
                <a:gd name="T49" fmla="*/ 7 h 48"/>
                <a:gd name="T50" fmla="*/ 36 w 52"/>
                <a:gd name="T51" fmla="*/ 17 h 48"/>
                <a:gd name="T52" fmla="*/ 26 w 52"/>
                <a:gd name="T53" fmla="*/ 28 h 48"/>
                <a:gd name="T54" fmla="*/ 41 w 52"/>
                <a:gd name="T55" fmla="*/ 14 h 48"/>
                <a:gd name="T56" fmla="*/ 35 w 52"/>
                <a:gd name="T57" fmla="*/ 7 h 48"/>
                <a:gd name="T58" fmla="*/ 41 w 52"/>
                <a:gd name="T59" fmla="*/ 0 h 48"/>
                <a:gd name="T60" fmla="*/ 48 w 52"/>
                <a:gd name="T61" fmla="*/ 7 h 48"/>
                <a:gd name="T62" fmla="*/ 41 w 52"/>
                <a:gd name="T63" fmla="*/ 14 h 48"/>
                <a:gd name="T64" fmla="*/ 46 w 52"/>
                <a:gd name="T65" fmla="*/ 28 h 48"/>
                <a:gd name="T66" fmla="*/ 43 w 52"/>
                <a:gd name="T67" fmla="*/ 28 h 48"/>
                <a:gd name="T68" fmla="*/ 36 w 52"/>
                <a:gd name="T69" fmla="*/ 24 h 48"/>
                <a:gd name="T70" fmla="*/ 38 w 52"/>
                <a:gd name="T71" fmla="*/ 17 h 48"/>
                <a:gd name="T72" fmla="*/ 38 w 52"/>
                <a:gd name="T73" fmla="*/ 16 h 48"/>
                <a:gd name="T74" fmla="*/ 41 w 52"/>
                <a:gd name="T75" fmla="*/ 16 h 48"/>
                <a:gd name="T76" fmla="*/ 48 w 52"/>
                <a:gd name="T77" fmla="*/ 14 h 48"/>
                <a:gd name="T78" fmla="*/ 52 w 52"/>
                <a:gd name="T79" fmla="*/ 23 h 48"/>
                <a:gd name="T80" fmla="*/ 46 w 52"/>
                <a:gd name="T81" fmla="*/ 2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52" h="48">
                  <a:moveTo>
                    <a:pt x="9" y="28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3" y="28"/>
                    <a:pt x="0" y="26"/>
                    <a:pt x="0" y="23"/>
                  </a:cubicBezTo>
                  <a:cubicBezTo>
                    <a:pt x="0" y="21"/>
                    <a:pt x="0" y="14"/>
                    <a:pt x="4" y="14"/>
                  </a:cubicBezTo>
                  <a:cubicBezTo>
                    <a:pt x="4" y="14"/>
                    <a:pt x="7" y="16"/>
                    <a:pt x="11" y="16"/>
                  </a:cubicBezTo>
                  <a:cubicBezTo>
                    <a:pt x="12" y="16"/>
                    <a:pt x="13" y="16"/>
                    <a:pt x="14" y="16"/>
                  </a:cubicBezTo>
                  <a:cubicBezTo>
                    <a:pt x="14" y="16"/>
                    <a:pt x="14" y="17"/>
                    <a:pt x="14" y="17"/>
                  </a:cubicBezTo>
                  <a:cubicBezTo>
                    <a:pt x="14" y="20"/>
                    <a:pt x="15" y="22"/>
                    <a:pt x="16" y="24"/>
                  </a:cubicBezTo>
                  <a:cubicBezTo>
                    <a:pt x="13" y="24"/>
                    <a:pt x="11" y="26"/>
                    <a:pt x="9" y="28"/>
                  </a:cubicBezTo>
                  <a:close/>
                  <a:moveTo>
                    <a:pt x="11" y="14"/>
                  </a:moveTo>
                  <a:cubicBezTo>
                    <a:pt x="7" y="14"/>
                    <a:pt x="4" y="11"/>
                    <a:pt x="4" y="7"/>
                  </a:cubicBezTo>
                  <a:cubicBezTo>
                    <a:pt x="4" y="3"/>
                    <a:pt x="7" y="0"/>
                    <a:pt x="11" y="0"/>
                  </a:cubicBezTo>
                  <a:cubicBezTo>
                    <a:pt x="14" y="0"/>
                    <a:pt x="17" y="3"/>
                    <a:pt x="17" y="7"/>
                  </a:cubicBezTo>
                  <a:cubicBezTo>
                    <a:pt x="17" y="11"/>
                    <a:pt x="14" y="14"/>
                    <a:pt x="11" y="14"/>
                  </a:cubicBezTo>
                  <a:close/>
                  <a:moveTo>
                    <a:pt x="38" y="48"/>
                  </a:moveTo>
                  <a:cubicBezTo>
                    <a:pt x="14" y="48"/>
                    <a:pt x="14" y="48"/>
                    <a:pt x="14" y="48"/>
                  </a:cubicBezTo>
                  <a:cubicBezTo>
                    <a:pt x="10" y="48"/>
                    <a:pt x="7" y="46"/>
                    <a:pt x="7" y="41"/>
                  </a:cubicBezTo>
                  <a:cubicBezTo>
                    <a:pt x="7" y="35"/>
                    <a:pt x="9" y="26"/>
                    <a:pt x="16" y="26"/>
                  </a:cubicBezTo>
                  <a:cubicBezTo>
                    <a:pt x="17" y="26"/>
                    <a:pt x="21" y="30"/>
                    <a:pt x="26" y="30"/>
                  </a:cubicBezTo>
                  <a:cubicBezTo>
                    <a:pt x="31" y="30"/>
                    <a:pt x="35" y="26"/>
                    <a:pt x="36" y="26"/>
                  </a:cubicBezTo>
                  <a:cubicBezTo>
                    <a:pt x="43" y="26"/>
                    <a:pt x="45" y="35"/>
                    <a:pt x="45" y="41"/>
                  </a:cubicBezTo>
                  <a:cubicBezTo>
                    <a:pt x="45" y="46"/>
                    <a:pt x="42" y="48"/>
                    <a:pt x="38" y="48"/>
                  </a:cubicBezTo>
                  <a:close/>
                  <a:moveTo>
                    <a:pt x="26" y="28"/>
                  </a:moveTo>
                  <a:cubicBezTo>
                    <a:pt x="20" y="28"/>
                    <a:pt x="16" y="23"/>
                    <a:pt x="16" y="17"/>
                  </a:cubicBezTo>
                  <a:cubicBezTo>
                    <a:pt x="16" y="12"/>
                    <a:pt x="20" y="7"/>
                    <a:pt x="26" y="7"/>
                  </a:cubicBezTo>
                  <a:cubicBezTo>
                    <a:pt x="32" y="7"/>
                    <a:pt x="36" y="12"/>
                    <a:pt x="36" y="17"/>
                  </a:cubicBezTo>
                  <a:cubicBezTo>
                    <a:pt x="36" y="23"/>
                    <a:pt x="32" y="28"/>
                    <a:pt x="26" y="28"/>
                  </a:cubicBezTo>
                  <a:close/>
                  <a:moveTo>
                    <a:pt x="41" y="14"/>
                  </a:moveTo>
                  <a:cubicBezTo>
                    <a:pt x="38" y="14"/>
                    <a:pt x="35" y="11"/>
                    <a:pt x="35" y="7"/>
                  </a:cubicBezTo>
                  <a:cubicBezTo>
                    <a:pt x="35" y="3"/>
                    <a:pt x="38" y="0"/>
                    <a:pt x="41" y="0"/>
                  </a:cubicBezTo>
                  <a:cubicBezTo>
                    <a:pt x="45" y="0"/>
                    <a:pt x="48" y="3"/>
                    <a:pt x="48" y="7"/>
                  </a:cubicBezTo>
                  <a:cubicBezTo>
                    <a:pt x="48" y="11"/>
                    <a:pt x="45" y="14"/>
                    <a:pt x="41" y="14"/>
                  </a:cubicBezTo>
                  <a:close/>
                  <a:moveTo>
                    <a:pt x="46" y="28"/>
                  </a:moveTo>
                  <a:cubicBezTo>
                    <a:pt x="43" y="28"/>
                    <a:pt x="43" y="28"/>
                    <a:pt x="43" y="28"/>
                  </a:cubicBezTo>
                  <a:cubicBezTo>
                    <a:pt x="41" y="26"/>
                    <a:pt x="39" y="24"/>
                    <a:pt x="36" y="24"/>
                  </a:cubicBezTo>
                  <a:cubicBezTo>
                    <a:pt x="37" y="22"/>
                    <a:pt x="38" y="20"/>
                    <a:pt x="38" y="17"/>
                  </a:cubicBezTo>
                  <a:cubicBezTo>
                    <a:pt x="38" y="17"/>
                    <a:pt x="38" y="16"/>
                    <a:pt x="38" y="16"/>
                  </a:cubicBezTo>
                  <a:cubicBezTo>
                    <a:pt x="39" y="16"/>
                    <a:pt x="40" y="16"/>
                    <a:pt x="41" y="16"/>
                  </a:cubicBezTo>
                  <a:cubicBezTo>
                    <a:pt x="45" y="16"/>
                    <a:pt x="48" y="14"/>
                    <a:pt x="48" y="14"/>
                  </a:cubicBezTo>
                  <a:cubicBezTo>
                    <a:pt x="52" y="14"/>
                    <a:pt x="52" y="21"/>
                    <a:pt x="52" y="23"/>
                  </a:cubicBezTo>
                  <a:cubicBezTo>
                    <a:pt x="52" y="26"/>
                    <a:pt x="49" y="28"/>
                    <a:pt x="46" y="28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7" name="千图PPT彼岸天：ID 8661124库_组合 106"/>
          <p:cNvGrpSpPr/>
          <p:nvPr>
            <p:custDataLst>
              <p:tags r:id="rId2"/>
            </p:custDataLst>
          </p:nvPr>
        </p:nvGrpSpPr>
        <p:grpSpPr>
          <a:xfrm>
            <a:off x="6582881" y="4873978"/>
            <a:ext cx="4435538" cy="624349"/>
            <a:chOff x="6582881" y="4873978"/>
            <a:chExt cx="4435538" cy="624349"/>
          </a:xfrm>
        </p:grpSpPr>
        <p:sp>
          <p:nvSpPr>
            <p:cNvPr id="6" name="菱形 5"/>
            <p:cNvSpPr/>
            <p:nvPr/>
          </p:nvSpPr>
          <p:spPr>
            <a:xfrm>
              <a:off x="6582881" y="4873978"/>
              <a:ext cx="624349" cy="624349"/>
            </a:xfrm>
            <a:prstGeom prst="diamond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7055845" y="4904536"/>
              <a:ext cx="3962574" cy="563232"/>
              <a:chOff x="6444107" y="1469392"/>
              <a:chExt cx="4232109" cy="563232"/>
            </a:xfrm>
          </p:grpSpPr>
          <p:sp>
            <p:nvSpPr>
              <p:cNvPr id="24" name="文本框 25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5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5" name="文本框 25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6" name="千图PPT彼岸天：ID 8661124库_组合 105"/>
          <p:cNvGrpSpPr/>
          <p:nvPr>
            <p:custDataLst>
              <p:tags r:id="rId3"/>
            </p:custDataLst>
          </p:nvPr>
        </p:nvGrpSpPr>
        <p:grpSpPr>
          <a:xfrm>
            <a:off x="6588320" y="3995402"/>
            <a:ext cx="4430099" cy="624349"/>
            <a:chOff x="6588320" y="3995402"/>
            <a:chExt cx="4430099" cy="624349"/>
          </a:xfrm>
        </p:grpSpPr>
        <p:sp>
          <p:nvSpPr>
            <p:cNvPr id="8" name="菱形 7"/>
            <p:cNvSpPr/>
            <p:nvPr/>
          </p:nvSpPr>
          <p:spPr>
            <a:xfrm>
              <a:off x="6588320" y="3995402"/>
              <a:ext cx="624349" cy="624349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055845" y="4025960"/>
              <a:ext cx="3962574" cy="563232"/>
              <a:chOff x="6444107" y="1469392"/>
              <a:chExt cx="4232109" cy="563232"/>
            </a:xfrm>
          </p:grpSpPr>
          <p:sp>
            <p:nvSpPr>
              <p:cNvPr id="22" name="文本框 248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3" name="文本框 249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5" name="千图PPT彼岸天：ID 8661124库_组合 104"/>
          <p:cNvGrpSpPr/>
          <p:nvPr>
            <p:custDataLst>
              <p:tags r:id="rId4"/>
            </p:custDataLst>
          </p:nvPr>
        </p:nvGrpSpPr>
        <p:grpSpPr>
          <a:xfrm>
            <a:off x="6588320" y="3116826"/>
            <a:ext cx="4430099" cy="624349"/>
            <a:chOff x="6588320" y="3116826"/>
            <a:chExt cx="4430099" cy="624349"/>
          </a:xfrm>
        </p:grpSpPr>
        <p:sp>
          <p:nvSpPr>
            <p:cNvPr id="10" name="菱形 9"/>
            <p:cNvSpPr/>
            <p:nvPr/>
          </p:nvSpPr>
          <p:spPr>
            <a:xfrm>
              <a:off x="6588320" y="3116826"/>
              <a:ext cx="624349" cy="624349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7055845" y="3147384"/>
              <a:ext cx="3962574" cy="563232"/>
              <a:chOff x="6444107" y="1469392"/>
              <a:chExt cx="4232109" cy="563232"/>
            </a:xfrm>
          </p:grpSpPr>
          <p:sp>
            <p:nvSpPr>
              <p:cNvPr id="20" name="文本框 24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1" name="文本框 24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04" name="千图PPT彼岸天：ID 8661124库_组合 103"/>
          <p:cNvGrpSpPr/>
          <p:nvPr>
            <p:custDataLst>
              <p:tags r:id="rId5"/>
            </p:custDataLst>
          </p:nvPr>
        </p:nvGrpSpPr>
        <p:grpSpPr>
          <a:xfrm>
            <a:off x="6588320" y="2238250"/>
            <a:ext cx="4430099" cy="624349"/>
            <a:chOff x="6588320" y="2238250"/>
            <a:chExt cx="4430099" cy="624349"/>
          </a:xfrm>
        </p:grpSpPr>
        <p:sp>
          <p:nvSpPr>
            <p:cNvPr id="12" name="菱形 11"/>
            <p:cNvSpPr/>
            <p:nvPr/>
          </p:nvSpPr>
          <p:spPr>
            <a:xfrm>
              <a:off x="6588320" y="2238250"/>
              <a:ext cx="624349" cy="624349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055845" y="2268808"/>
              <a:ext cx="3962574" cy="563232"/>
              <a:chOff x="6444107" y="1469392"/>
              <a:chExt cx="4232109" cy="563232"/>
            </a:xfrm>
          </p:grpSpPr>
          <p:sp>
            <p:nvSpPr>
              <p:cNvPr id="18" name="文本框 244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9" name="文本框 245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6"/>
            </p:custDataLst>
          </p:nvPr>
        </p:nvGrpSpPr>
        <p:grpSpPr>
          <a:xfrm>
            <a:off x="6588322" y="1359674"/>
            <a:ext cx="4430097" cy="624349"/>
            <a:chOff x="6588322" y="1359674"/>
            <a:chExt cx="4430097" cy="624349"/>
          </a:xfrm>
        </p:grpSpPr>
        <p:sp>
          <p:nvSpPr>
            <p:cNvPr id="14" name="菱形 13"/>
            <p:cNvSpPr/>
            <p:nvPr/>
          </p:nvSpPr>
          <p:spPr>
            <a:xfrm>
              <a:off x="6588322" y="1359674"/>
              <a:ext cx="624349" cy="624349"/>
            </a:xfrm>
            <a:prstGeom prst="diamond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anchor="ctr">
              <a:normAutofit/>
            </a:bodyPr>
            <a:lstStyle/>
            <a:p>
              <a:pPr algn="ctr"/>
              <a:r>
                <a:rPr lang="en-US" altLang="zh-CN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7055845" y="1390232"/>
              <a:ext cx="3962574" cy="563232"/>
              <a:chOff x="6444107" y="1469392"/>
              <a:chExt cx="4232109" cy="563232"/>
            </a:xfrm>
          </p:grpSpPr>
          <p:sp>
            <p:nvSpPr>
              <p:cNvPr id="16" name="文本框 242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lnSpcReduction="10000"/>
              </a:bodyPr>
              <a:lstStyle/>
              <a:p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7" name="文本框 243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r>
                  <a:rPr lang="zh-CN" altLang="en-US" sz="1050" dirty="0" smtClean="0">
                    <a:solidFill>
                      <a:schemeClr val="dk1">
                        <a:lumMod val="100000"/>
                      </a:schemeClr>
                    </a:solidFill>
                  </a:rPr>
                  <a:t>请输入文字请输入文字</a:t>
                </a: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千图PPT彼岸天：ID 8661124库_组合 47"/>
          <p:cNvGrpSpPr/>
          <p:nvPr>
            <p:custDataLst>
              <p:tags r:id="rId1"/>
            </p:custDataLst>
          </p:nvPr>
        </p:nvGrpSpPr>
        <p:grpSpPr>
          <a:xfrm>
            <a:off x="0" y="1419578"/>
            <a:ext cx="6720607" cy="1513268"/>
            <a:chOff x="-1" y="1140178"/>
            <a:chExt cx="6720607" cy="1513268"/>
          </a:xfrm>
        </p:grpSpPr>
        <p:sp>
          <p:nvSpPr>
            <p:cNvPr id="4" name="Freeform: Shape 7"/>
            <p:cNvSpPr/>
            <p:nvPr/>
          </p:nvSpPr>
          <p:spPr bwMode="auto">
            <a:xfrm>
              <a:off x="1056524" y="1140179"/>
              <a:ext cx="815608" cy="1513267"/>
            </a:xfrm>
            <a:custGeom>
              <a:avLst/>
              <a:gdLst>
                <a:gd name="T0" fmla="*/ 0 w 325"/>
                <a:gd name="T1" fmla="*/ 0 h 603"/>
                <a:gd name="T2" fmla="*/ 325 w 325"/>
                <a:gd name="T3" fmla="*/ 316 h 603"/>
                <a:gd name="T4" fmla="*/ 325 w 325"/>
                <a:gd name="T5" fmla="*/ 603 h 603"/>
                <a:gd name="T6" fmla="*/ 0 w 325"/>
                <a:gd name="T7" fmla="*/ 397 h 603"/>
                <a:gd name="T8" fmla="*/ 0 w 325"/>
                <a:gd name="T9" fmla="*/ 0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603">
                  <a:moveTo>
                    <a:pt x="0" y="0"/>
                  </a:moveTo>
                  <a:lnTo>
                    <a:pt x="325" y="316"/>
                  </a:lnTo>
                  <a:lnTo>
                    <a:pt x="325" y="603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Rectangle 8"/>
            <p:cNvSpPr/>
            <p:nvPr/>
          </p:nvSpPr>
          <p:spPr bwMode="auto">
            <a:xfrm>
              <a:off x="1872133" y="1933200"/>
              <a:ext cx="4848473" cy="72024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6" name="Rectangle 9"/>
            <p:cNvSpPr/>
            <p:nvPr/>
          </p:nvSpPr>
          <p:spPr bwMode="auto">
            <a:xfrm>
              <a:off x="-1" y="1140178"/>
              <a:ext cx="1056526" cy="996296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6"/>
            <p:cNvSpPr/>
            <p:nvPr/>
          </p:nvSpPr>
          <p:spPr bwMode="auto">
            <a:xfrm>
              <a:off x="381147" y="1381613"/>
              <a:ext cx="268804" cy="480819"/>
            </a:xfrm>
            <a:custGeom>
              <a:avLst/>
              <a:gdLst>
                <a:gd name="T0" fmla="*/ 52 w 60"/>
                <a:gd name="T1" fmla="*/ 0 h 107"/>
                <a:gd name="T2" fmla="*/ 8 w 60"/>
                <a:gd name="T3" fmla="*/ 0 h 107"/>
                <a:gd name="T4" fmla="*/ 0 w 60"/>
                <a:gd name="T5" fmla="*/ 8 h 107"/>
                <a:gd name="T6" fmla="*/ 0 w 60"/>
                <a:gd name="T7" fmla="*/ 99 h 107"/>
                <a:gd name="T8" fmla="*/ 8 w 60"/>
                <a:gd name="T9" fmla="*/ 107 h 107"/>
                <a:gd name="T10" fmla="*/ 52 w 60"/>
                <a:gd name="T11" fmla="*/ 107 h 107"/>
                <a:gd name="T12" fmla="*/ 60 w 60"/>
                <a:gd name="T13" fmla="*/ 99 h 107"/>
                <a:gd name="T14" fmla="*/ 60 w 60"/>
                <a:gd name="T15" fmla="*/ 8 h 107"/>
                <a:gd name="T16" fmla="*/ 52 w 60"/>
                <a:gd name="T17" fmla="*/ 0 h 107"/>
                <a:gd name="T18" fmla="*/ 30 w 60"/>
                <a:gd name="T19" fmla="*/ 99 h 107"/>
                <a:gd name="T20" fmla="*/ 25 w 60"/>
                <a:gd name="T21" fmla="*/ 94 h 107"/>
                <a:gd name="T22" fmla="*/ 30 w 60"/>
                <a:gd name="T23" fmla="*/ 89 h 107"/>
                <a:gd name="T24" fmla="*/ 35 w 60"/>
                <a:gd name="T25" fmla="*/ 94 h 107"/>
                <a:gd name="T26" fmla="*/ 30 w 60"/>
                <a:gd name="T27" fmla="*/ 99 h 107"/>
                <a:gd name="T28" fmla="*/ 54 w 60"/>
                <a:gd name="T29" fmla="*/ 82 h 107"/>
                <a:gd name="T30" fmla="*/ 6 w 60"/>
                <a:gd name="T31" fmla="*/ 82 h 107"/>
                <a:gd name="T32" fmla="*/ 6 w 60"/>
                <a:gd name="T33" fmla="*/ 13 h 107"/>
                <a:gd name="T34" fmla="*/ 54 w 60"/>
                <a:gd name="T35" fmla="*/ 13 h 107"/>
                <a:gd name="T36" fmla="*/ 54 w 60"/>
                <a:gd name="T37" fmla="*/ 82 h 107"/>
                <a:gd name="T38" fmla="*/ 54 w 60"/>
                <a:gd name="T39" fmla="*/ 82 h 107"/>
                <a:gd name="T40" fmla="*/ 41 w 60"/>
                <a:gd name="T41" fmla="*/ 8 h 107"/>
                <a:gd name="T42" fmla="*/ 19 w 60"/>
                <a:gd name="T43" fmla="*/ 8 h 107"/>
                <a:gd name="T44" fmla="*/ 19 w 60"/>
                <a:gd name="T45" fmla="*/ 6 h 107"/>
                <a:gd name="T46" fmla="*/ 41 w 60"/>
                <a:gd name="T47" fmla="*/ 6 h 107"/>
                <a:gd name="T48" fmla="*/ 41 w 60"/>
                <a:gd name="T49" fmla="*/ 8 h 107"/>
                <a:gd name="T50" fmla="*/ 41 w 60"/>
                <a:gd name="T51" fmla="*/ 8 h 107"/>
                <a:gd name="T52" fmla="*/ 49 w 60"/>
                <a:gd name="T53" fmla="*/ 7 h 107"/>
                <a:gd name="T54" fmla="*/ 47 w 60"/>
                <a:gd name="T55" fmla="*/ 9 h 107"/>
                <a:gd name="T56" fmla="*/ 45 w 60"/>
                <a:gd name="T57" fmla="*/ 7 h 107"/>
                <a:gd name="T58" fmla="*/ 47 w 60"/>
                <a:gd name="T59" fmla="*/ 5 h 107"/>
                <a:gd name="T60" fmla="*/ 49 w 60"/>
                <a:gd name="T61" fmla="*/ 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" h="107">
                  <a:moveTo>
                    <a:pt x="5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3"/>
                    <a:pt x="4" y="107"/>
                    <a:pt x="8" y="107"/>
                  </a:cubicBezTo>
                  <a:cubicBezTo>
                    <a:pt x="52" y="107"/>
                    <a:pt x="52" y="107"/>
                    <a:pt x="52" y="107"/>
                  </a:cubicBezTo>
                  <a:cubicBezTo>
                    <a:pt x="56" y="107"/>
                    <a:pt x="60" y="103"/>
                    <a:pt x="60" y="99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0" y="3"/>
                    <a:pt x="56" y="0"/>
                    <a:pt x="52" y="0"/>
                  </a:cubicBezTo>
                  <a:close/>
                  <a:moveTo>
                    <a:pt x="30" y="99"/>
                  </a:moveTo>
                  <a:cubicBezTo>
                    <a:pt x="27" y="99"/>
                    <a:pt x="25" y="97"/>
                    <a:pt x="25" y="94"/>
                  </a:cubicBezTo>
                  <a:cubicBezTo>
                    <a:pt x="25" y="91"/>
                    <a:pt x="27" y="89"/>
                    <a:pt x="30" y="89"/>
                  </a:cubicBezTo>
                  <a:cubicBezTo>
                    <a:pt x="32" y="89"/>
                    <a:pt x="35" y="91"/>
                    <a:pt x="35" y="94"/>
                  </a:cubicBezTo>
                  <a:cubicBezTo>
                    <a:pt x="35" y="97"/>
                    <a:pt x="32" y="99"/>
                    <a:pt x="30" y="99"/>
                  </a:cubicBezTo>
                  <a:close/>
                  <a:moveTo>
                    <a:pt x="54" y="82"/>
                  </a:moveTo>
                  <a:cubicBezTo>
                    <a:pt x="6" y="82"/>
                    <a:pt x="6" y="82"/>
                    <a:pt x="6" y="82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4" y="13"/>
                    <a:pt x="54" y="13"/>
                    <a:pt x="54" y="13"/>
                  </a:cubicBezTo>
                  <a:cubicBezTo>
                    <a:pt x="54" y="82"/>
                    <a:pt x="54" y="82"/>
                    <a:pt x="54" y="82"/>
                  </a:cubicBezTo>
                  <a:cubicBezTo>
                    <a:pt x="54" y="82"/>
                    <a:pt x="54" y="82"/>
                    <a:pt x="54" y="82"/>
                  </a:cubicBezTo>
                  <a:close/>
                  <a:moveTo>
                    <a:pt x="41" y="8"/>
                  </a:moveTo>
                  <a:cubicBezTo>
                    <a:pt x="19" y="8"/>
                    <a:pt x="19" y="8"/>
                    <a:pt x="19" y="8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47" y="9"/>
                    <a:pt x="45" y="8"/>
                    <a:pt x="45" y="7"/>
                  </a:cubicBezTo>
                  <a:cubicBezTo>
                    <a:pt x="45" y="6"/>
                    <a:pt x="47" y="5"/>
                    <a:pt x="47" y="5"/>
                  </a:cubicBezTo>
                  <a:cubicBezTo>
                    <a:pt x="48" y="5"/>
                    <a:pt x="49" y="6"/>
                    <a:pt x="49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6" name="千图PPT彼岸天：ID 8661124库_组合 45"/>
          <p:cNvGrpSpPr/>
          <p:nvPr>
            <p:custDataLst>
              <p:tags r:id="rId2"/>
            </p:custDataLst>
          </p:nvPr>
        </p:nvGrpSpPr>
        <p:grpSpPr>
          <a:xfrm>
            <a:off x="0" y="3414678"/>
            <a:ext cx="6720607" cy="996297"/>
            <a:chOff x="-1" y="3135278"/>
            <a:chExt cx="6720607" cy="996297"/>
          </a:xfrm>
        </p:grpSpPr>
        <p:sp>
          <p:nvSpPr>
            <p:cNvPr id="8" name="Freeform: Shape 11"/>
            <p:cNvSpPr/>
            <p:nvPr/>
          </p:nvSpPr>
          <p:spPr bwMode="auto">
            <a:xfrm>
              <a:off x="1056524" y="3135279"/>
              <a:ext cx="815608" cy="996296"/>
            </a:xfrm>
            <a:custGeom>
              <a:avLst/>
              <a:gdLst>
                <a:gd name="T0" fmla="*/ 0 w 325"/>
                <a:gd name="T1" fmla="*/ 0 h 397"/>
                <a:gd name="T2" fmla="*/ 325 w 325"/>
                <a:gd name="T3" fmla="*/ 100 h 397"/>
                <a:gd name="T4" fmla="*/ 325 w 325"/>
                <a:gd name="T5" fmla="*/ 397 h 397"/>
                <a:gd name="T6" fmla="*/ 0 w 325"/>
                <a:gd name="T7" fmla="*/ 397 h 397"/>
                <a:gd name="T8" fmla="*/ 0 w 325"/>
                <a:gd name="T9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97">
                  <a:moveTo>
                    <a:pt x="0" y="0"/>
                  </a:moveTo>
                  <a:lnTo>
                    <a:pt x="325" y="100"/>
                  </a:lnTo>
                  <a:lnTo>
                    <a:pt x="325" y="397"/>
                  </a:lnTo>
                  <a:lnTo>
                    <a:pt x="0" y="3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12"/>
            <p:cNvSpPr/>
            <p:nvPr/>
          </p:nvSpPr>
          <p:spPr bwMode="auto">
            <a:xfrm>
              <a:off x="1872133" y="3392509"/>
              <a:ext cx="4848473" cy="735303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0" name="Rectangle 13"/>
            <p:cNvSpPr/>
            <p:nvPr/>
          </p:nvSpPr>
          <p:spPr bwMode="auto">
            <a:xfrm>
              <a:off x="-1" y="3135278"/>
              <a:ext cx="1056526" cy="996296"/>
            </a:xfrm>
            <a:prstGeom prst="rect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4"/>
            <p:cNvSpPr/>
            <p:nvPr/>
          </p:nvSpPr>
          <p:spPr bwMode="auto">
            <a:xfrm>
              <a:off x="266325" y="3367139"/>
              <a:ext cx="518259" cy="476357"/>
            </a:xfrm>
            <a:custGeom>
              <a:avLst/>
              <a:gdLst>
                <a:gd name="T0" fmla="*/ 97 w 99"/>
                <a:gd name="T1" fmla="*/ 10 h 91"/>
                <a:gd name="T2" fmla="*/ 75 w 99"/>
                <a:gd name="T3" fmla="*/ 14 h 91"/>
                <a:gd name="T4" fmla="*/ 53 w 99"/>
                <a:gd name="T5" fmla="*/ 29 h 91"/>
                <a:gd name="T6" fmla="*/ 37 w 99"/>
                <a:gd name="T7" fmla="*/ 15 h 91"/>
                <a:gd name="T8" fmla="*/ 41 w 99"/>
                <a:gd name="T9" fmla="*/ 12 h 91"/>
                <a:gd name="T10" fmla="*/ 41 w 99"/>
                <a:gd name="T11" fmla="*/ 11 h 91"/>
                <a:gd name="T12" fmla="*/ 40 w 99"/>
                <a:gd name="T13" fmla="*/ 10 h 91"/>
                <a:gd name="T14" fmla="*/ 35 w 99"/>
                <a:gd name="T15" fmla="*/ 14 h 91"/>
                <a:gd name="T16" fmla="*/ 25 w 99"/>
                <a:gd name="T17" fmla="*/ 5 h 91"/>
                <a:gd name="T18" fmla="*/ 15 w 99"/>
                <a:gd name="T19" fmla="*/ 3 h 91"/>
                <a:gd name="T20" fmla="*/ 11 w 99"/>
                <a:gd name="T21" fmla="*/ 5 h 91"/>
                <a:gd name="T22" fmla="*/ 26 w 99"/>
                <a:gd name="T23" fmla="*/ 19 h 91"/>
                <a:gd name="T24" fmla="*/ 19 w 99"/>
                <a:gd name="T25" fmla="*/ 24 h 91"/>
                <a:gd name="T26" fmla="*/ 20 w 99"/>
                <a:gd name="T27" fmla="*/ 25 h 91"/>
                <a:gd name="T28" fmla="*/ 21 w 99"/>
                <a:gd name="T29" fmla="*/ 26 h 91"/>
                <a:gd name="T30" fmla="*/ 28 w 99"/>
                <a:gd name="T31" fmla="*/ 21 h 91"/>
                <a:gd name="T32" fmla="*/ 42 w 99"/>
                <a:gd name="T33" fmla="*/ 36 h 91"/>
                <a:gd name="T34" fmla="*/ 13 w 99"/>
                <a:gd name="T35" fmla="*/ 55 h 91"/>
                <a:gd name="T36" fmla="*/ 2 w 99"/>
                <a:gd name="T37" fmla="*/ 48 h 91"/>
                <a:gd name="T38" fmla="*/ 0 w 99"/>
                <a:gd name="T39" fmla="*/ 48 h 91"/>
                <a:gd name="T40" fmla="*/ 5 w 99"/>
                <a:gd name="T41" fmla="*/ 56 h 91"/>
                <a:gd name="T42" fmla="*/ 8 w 99"/>
                <a:gd name="T43" fmla="*/ 60 h 91"/>
                <a:gd name="T44" fmla="*/ 8 w 99"/>
                <a:gd name="T45" fmla="*/ 60 h 91"/>
                <a:gd name="T46" fmla="*/ 9 w 99"/>
                <a:gd name="T47" fmla="*/ 62 h 91"/>
                <a:gd name="T48" fmla="*/ 11 w 99"/>
                <a:gd name="T49" fmla="*/ 64 h 91"/>
                <a:gd name="T50" fmla="*/ 11 w 99"/>
                <a:gd name="T51" fmla="*/ 64 h 91"/>
                <a:gd name="T52" fmla="*/ 14 w 99"/>
                <a:gd name="T53" fmla="*/ 70 h 91"/>
                <a:gd name="T54" fmla="*/ 17 w 99"/>
                <a:gd name="T55" fmla="*/ 74 h 91"/>
                <a:gd name="T56" fmla="*/ 24 w 99"/>
                <a:gd name="T57" fmla="*/ 85 h 91"/>
                <a:gd name="T58" fmla="*/ 25 w 99"/>
                <a:gd name="T59" fmla="*/ 82 h 91"/>
                <a:gd name="T60" fmla="*/ 22 w 99"/>
                <a:gd name="T61" fmla="*/ 69 h 91"/>
                <a:gd name="T62" fmla="*/ 52 w 99"/>
                <a:gd name="T63" fmla="*/ 50 h 91"/>
                <a:gd name="T64" fmla="*/ 59 w 99"/>
                <a:gd name="T65" fmla="*/ 69 h 91"/>
                <a:gd name="T66" fmla="*/ 52 w 99"/>
                <a:gd name="T67" fmla="*/ 73 h 91"/>
                <a:gd name="T68" fmla="*/ 52 w 99"/>
                <a:gd name="T69" fmla="*/ 75 h 91"/>
                <a:gd name="T70" fmla="*/ 53 w 99"/>
                <a:gd name="T71" fmla="*/ 75 h 91"/>
                <a:gd name="T72" fmla="*/ 60 w 99"/>
                <a:gd name="T73" fmla="*/ 71 h 91"/>
                <a:gd name="T74" fmla="*/ 68 w 99"/>
                <a:gd name="T75" fmla="*/ 91 h 91"/>
                <a:gd name="T76" fmla="*/ 71 w 99"/>
                <a:gd name="T77" fmla="*/ 89 h 91"/>
                <a:gd name="T78" fmla="*/ 73 w 99"/>
                <a:gd name="T79" fmla="*/ 79 h 91"/>
                <a:gd name="T80" fmla="*/ 69 w 99"/>
                <a:gd name="T81" fmla="*/ 65 h 91"/>
                <a:gd name="T82" fmla="*/ 74 w 99"/>
                <a:gd name="T83" fmla="*/ 62 h 91"/>
                <a:gd name="T84" fmla="*/ 74 w 99"/>
                <a:gd name="T85" fmla="*/ 61 h 91"/>
                <a:gd name="T86" fmla="*/ 72 w 99"/>
                <a:gd name="T87" fmla="*/ 60 h 91"/>
                <a:gd name="T88" fmla="*/ 68 w 99"/>
                <a:gd name="T89" fmla="*/ 63 h 91"/>
                <a:gd name="T90" fmla="*/ 63 w 99"/>
                <a:gd name="T91" fmla="*/ 43 h 91"/>
                <a:gd name="T92" fmla="*/ 85 w 99"/>
                <a:gd name="T93" fmla="*/ 29 h 91"/>
                <a:gd name="T94" fmla="*/ 97 w 99"/>
                <a:gd name="T95" fmla="*/ 1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99" h="91">
                  <a:moveTo>
                    <a:pt x="97" y="10"/>
                  </a:moveTo>
                  <a:cubicBezTo>
                    <a:pt x="97" y="10"/>
                    <a:pt x="90" y="5"/>
                    <a:pt x="75" y="14"/>
                  </a:cubicBezTo>
                  <a:cubicBezTo>
                    <a:pt x="61" y="24"/>
                    <a:pt x="53" y="29"/>
                    <a:pt x="53" y="29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2"/>
                    <a:pt x="41" y="12"/>
                    <a:pt x="41" y="11"/>
                  </a:cubicBezTo>
                  <a:cubicBezTo>
                    <a:pt x="41" y="10"/>
                    <a:pt x="40" y="10"/>
                    <a:pt x="40" y="10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19" y="0"/>
                    <a:pt x="15" y="3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20" y="25"/>
                  </a:cubicBezTo>
                  <a:cubicBezTo>
                    <a:pt x="20" y="26"/>
                    <a:pt x="20" y="26"/>
                    <a:pt x="21" y="26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2" y="48"/>
                    <a:pt x="1" y="48"/>
                    <a:pt x="0" y="48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9" y="62"/>
                    <a:pt x="9" y="62"/>
                    <a:pt x="9" y="62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24" y="85"/>
                    <a:pt x="24" y="85"/>
                    <a:pt x="24" y="85"/>
                  </a:cubicBezTo>
                  <a:cubicBezTo>
                    <a:pt x="24" y="83"/>
                    <a:pt x="25" y="82"/>
                    <a:pt x="25" y="82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2" y="74"/>
                    <a:pt x="52" y="74"/>
                    <a:pt x="52" y="75"/>
                  </a:cubicBezTo>
                  <a:cubicBezTo>
                    <a:pt x="52" y="75"/>
                    <a:pt x="53" y="76"/>
                    <a:pt x="53" y="75"/>
                  </a:cubicBezTo>
                  <a:cubicBezTo>
                    <a:pt x="60" y="71"/>
                    <a:pt x="60" y="71"/>
                    <a:pt x="60" y="7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89"/>
                    <a:pt x="71" y="89"/>
                    <a:pt x="71" y="89"/>
                  </a:cubicBezTo>
                  <a:cubicBezTo>
                    <a:pt x="75" y="86"/>
                    <a:pt x="73" y="79"/>
                    <a:pt x="73" y="79"/>
                  </a:cubicBezTo>
                  <a:cubicBezTo>
                    <a:pt x="69" y="65"/>
                    <a:pt x="69" y="65"/>
                    <a:pt x="69" y="65"/>
                  </a:cubicBezTo>
                  <a:cubicBezTo>
                    <a:pt x="74" y="62"/>
                    <a:pt x="74" y="62"/>
                    <a:pt x="74" y="62"/>
                  </a:cubicBezTo>
                  <a:cubicBezTo>
                    <a:pt x="74" y="62"/>
                    <a:pt x="74" y="61"/>
                    <a:pt x="74" y="61"/>
                  </a:cubicBezTo>
                  <a:cubicBezTo>
                    <a:pt x="73" y="60"/>
                    <a:pt x="73" y="60"/>
                    <a:pt x="72" y="60"/>
                  </a:cubicBezTo>
                  <a:cubicBezTo>
                    <a:pt x="68" y="63"/>
                    <a:pt x="68" y="63"/>
                    <a:pt x="68" y="63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63" y="43"/>
                    <a:pt x="70" y="38"/>
                    <a:pt x="85" y="29"/>
                  </a:cubicBezTo>
                  <a:cubicBezTo>
                    <a:pt x="99" y="19"/>
                    <a:pt x="97" y="10"/>
                    <a:pt x="97" y="1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7" name="千图PPT彼岸天：ID 8661124库_组合 46"/>
          <p:cNvGrpSpPr/>
          <p:nvPr>
            <p:custDataLst>
              <p:tags r:id="rId3"/>
            </p:custDataLst>
          </p:nvPr>
        </p:nvGrpSpPr>
        <p:grpSpPr>
          <a:xfrm>
            <a:off x="0" y="2415873"/>
            <a:ext cx="6720607" cy="1252900"/>
            <a:chOff x="-1" y="2136473"/>
            <a:chExt cx="6720607" cy="1252900"/>
          </a:xfrm>
        </p:grpSpPr>
        <p:sp>
          <p:nvSpPr>
            <p:cNvPr id="12" name="Freeform: Shape 16"/>
            <p:cNvSpPr/>
            <p:nvPr/>
          </p:nvSpPr>
          <p:spPr bwMode="auto">
            <a:xfrm>
              <a:off x="1056524" y="2136473"/>
              <a:ext cx="815608" cy="1249763"/>
            </a:xfrm>
            <a:custGeom>
              <a:avLst/>
              <a:gdLst>
                <a:gd name="T0" fmla="*/ 0 w 325"/>
                <a:gd name="T1" fmla="*/ 0 h 498"/>
                <a:gd name="T2" fmla="*/ 325 w 325"/>
                <a:gd name="T3" fmla="*/ 206 h 498"/>
                <a:gd name="T4" fmla="*/ 325 w 325"/>
                <a:gd name="T5" fmla="*/ 498 h 498"/>
                <a:gd name="T6" fmla="*/ 0 w 325"/>
                <a:gd name="T7" fmla="*/ 398 h 498"/>
                <a:gd name="T8" fmla="*/ 0 w 325"/>
                <a:gd name="T9" fmla="*/ 0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498">
                  <a:moveTo>
                    <a:pt x="0" y="0"/>
                  </a:moveTo>
                  <a:lnTo>
                    <a:pt x="325" y="206"/>
                  </a:lnTo>
                  <a:lnTo>
                    <a:pt x="325" y="498"/>
                  </a:lnTo>
                  <a:lnTo>
                    <a:pt x="0" y="3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17"/>
            <p:cNvSpPr/>
            <p:nvPr/>
          </p:nvSpPr>
          <p:spPr bwMode="auto">
            <a:xfrm>
              <a:off x="1872133" y="2656581"/>
              <a:ext cx="4848473" cy="732792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4" name="Rectangle 18"/>
            <p:cNvSpPr/>
            <p:nvPr/>
          </p:nvSpPr>
          <p:spPr bwMode="auto">
            <a:xfrm>
              <a:off x="-1" y="2136474"/>
              <a:ext cx="1056526" cy="9988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19"/>
            <p:cNvGrpSpPr/>
            <p:nvPr/>
          </p:nvGrpSpPr>
          <p:grpSpPr>
            <a:xfrm>
              <a:off x="266326" y="2372019"/>
              <a:ext cx="538663" cy="446383"/>
              <a:chOff x="7964488" y="4356101"/>
              <a:chExt cx="398463" cy="330200"/>
            </a:xfrm>
            <a:solidFill>
              <a:schemeClr val="bg1"/>
            </a:solidFill>
          </p:grpSpPr>
          <p:sp>
            <p:nvSpPr>
              <p:cNvPr id="43" name="Freeform: Shape 20"/>
              <p:cNvSpPr/>
              <p:nvPr/>
            </p:nvSpPr>
            <p:spPr bwMode="auto">
              <a:xfrm>
                <a:off x="8085138" y="4356101"/>
                <a:ext cx="277813" cy="307975"/>
              </a:xfrm>
              <a:custGeom>
                <a:avLst/>
                <a:gdLst>
                  <a:gd name="T0" fmla="*/ 33 w 74"/>
                  <a:gd name="T1" fmla="*/ 0 h 82"/>
                  <a:gd name="T2" fmla="*/ 0 w 74"/>
                  <a:gd name="T3" fmla="*/ 14 h 82"/>
                  <a:gd name="T4" fmla="*/ 3 w 74"/>
                  <a:gd name="T5" fmla="*/ 14 h 82"/>
                  <a:gd name="T6" fmla="*/ 6 w 74"/>
                  <a:gd name="T7" fmla="*/ 14 h 82"/>
                  <a:gd name="T8" fmla="*/ 33 w 74"/>
                  <a:gd name="T9" fmla="*/ 4 h 82"/>
                  <a:gd name="T10" fmla="*/ 69 w 74"/>
                  <a:gd name="T11" fmla="*/ 32 h 82"/>
                  <a:gd name="T12" fmla="*/ 43 w 74"/>
                  <a:gd name="T13" fmla="*/ 60 h 82"/>
                  <a:gd name="T14" fmla="*/ 40 w 74"/>
                  <a:gd name="T15" fmla="*/ 64 h 82"/>
                  <a:gd name="T16" fmla="*/ 47 w 74"/>
                  <a:gd name="T17" fmla="*/ 63 h 82"/>
                  <a:gd name="T18" fmla="*/ 55 w 74"/>
                  <a:gd name="T19" fmla="*/ 82 h 82"/>
                  <a:gd name="T20" fmla="*/ 59 w 74"/>
                  <a:gd name="T21" fmla="*/ 82 h 82"/>
                  <a:gd name="T22" fmla="*/ 59 w 74"/>
                  <a:gd name="T23" fmla="*/ 58 h 82"/>
                  <a:gd name="T24" fmla="*/ 74 w 74"/>
                  <a:gd name="T25" fmla="*/ 32 h 82"/>
                  <a:gd name="T26" fmla="*/ 33 w 74"/>
                  <a:gd name="T27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4" h="82">
                    <a:moveTo>
                      <a:pt x="33" y="0"/>
                    </a:moveTo>
                    <a:cubicBezTo>
                      <a:pt x="19" y="0"/>
                      <a:pt x="7" y="6"/>
                      <a:pt x="0" y="14"/>
                    </a:cubicBezTo>
                    <a:cubicBezTo>
                      <a:pt x="1" y="14"/>
                      <a:pt x="2" y="14"/>
                      <a:pt x="3" y="14"/>
                    </a:cubicBezTo>
                    <a:cubicBezTo>
                      <a:pt x="4" y="14"/>
                      <a:pt x="5" y="14"/>
                      <a:pt x="6" y="14"/>
                    </a:cubicBezTo>
                    <a:cubicBezTo>
                      <a:pt x="13" y="8"/>
                      <a:pt x="22" y="4"/>
                      <a:pt x="33" y="4"/>
                    </a:cubicBezTo>
                    <a:cubicBezTo>
                      <a:pt x="53" y="4"/>
                      <a:pt x="69" y="17"/>
                      <a:pt x="69" y="32"/>
                    </a:cubicBezTo>
                    <a:cubicBezTo>
                      <a:pt x="69" y="46"/>
                      <a:pt x="58" y="57"/>
                      <a:pt x="43" y="60"/>
                    </a:cubicBezTo>
                    <a:cubicBezTo>
                      <a:pt x="42" y="61"/>
                      <a:pt x="41" y="63"/>
                      <a:pt x="40" y="64"/>
                    </a:cubicBezTo>
                    <a:cubicBezTo>
                      <a:pt x="42" y="64"/>
                      <a:pt x="45" y="64"/>
                      <a:pt x="47" y="63"/>
                    </a:cubicBezTo>
                    <a:cubicBezTo>
                      <a:pt x="55" y="82"/>
                      <a:pt x="55" y="82"/>
                      <a:pt x="55" y="82"/>
                    </a:cubicBezTo>
                    <a:cubicBezTo>
                      <a:pt x="59" y="82"/>
                      <a:pt x="59" y="82"/>
                      <a:pt x="59" y="82"/>
                    </a:cubicBezTo>
                    <a:cubicBezTo>
                      <a:pt x="59" y="58"/>
                      <a:pt x="59" y="58"/>
                      <a:pt x="59" y="58"/>
                    </a:cubicBezTo>
                    <a:cubicBezTo>
                      <a:pt x="68" y="52"/>
                      <a:pt x="74" y="43"/>
                      <a:pt x="74" y="32"/>
                    </a:cubicBezTo>
                    <a:cubicBezTo>
                      <a:pt x="74" y="15"/>
                      <a:pt x="56" y="0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1"/>
              <p:cNvSpPr/>
              <p:nvPr/>
            </p:nvSpPr>
            <p:spPr bwMode="auto">
              <a:xfrm>
                <a:off x="7964488" y="4427538"/>
                <a:ext cx="271463" cy="258763"/>
              </a:xfrm>
              <a:custGeom>
                <a:avLst/>
                <a:gdLst>
                  <a:gd name="T0" fmla="*/ 36 w 72"/>
                  <a:gd name="T1" fmla="*/ 0 h 69"/>
                  <a:gd name="T2" fmla="*/ 0 w 72"/>
                  <a:gd name="T3" fmla="*/ 28 h 69"/>
                  <a:gd name="T4" fmla="*/ 12 w 72"/>
                  <a:gd name="T5" fmla="*/ 50 h 69"/>
                  <a:gd name="T6" fmla="*/ 9 w 72"/>
                  <a:gd name="T7" fmla="*/ 69 h 69"/>
                  <a:gd name="T8" fmla="*/ 12 w 72"/>
                  <a:gd name="T9" fmla="*/ 69 h 69"/>
                  <a:gd name="T10" fmla="*/ 23 w 72"/>
                  <a:gd name="T11" fmla="*/ 55 h 69"/>
                  <a:gd name="T12" fmla="*/ 36 w 72"/>
                  <a:gd name="T13" fmla="*/ 57 h 69"/>
                  <a:gd name="T14" fmla="*/ 72 w 72"/>
                  <a:gd name="T15" fmla="*/ 28 h 69"/>
                  <a:gd name="T16" fmla="*/ 36 w 72"/>
                  <a:gd name="T17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69">
                    <a:moveTo>
                      <a:pt x="36" y="0"/>
                    </a:moveTo>
                    <a:cubicBezTo>
                      <a:pt x="16" y="0"/>
                      <a:pt x="0" y="13"/>
                      <a:pt x="0" y="28"/>
                    </a:cubicBezTo>
                    <a:cubicBezTo>
                      <a:pt x="0" y="37"/>
                      <a:pt x="5" y="45"/>
                      <a:pt x="12" y="50"/>
                    </a:cubicBezTo>
                    <a:cubicBezTo>
                      <a:pt x="9" y="69"/>
                      <a:pt x="9" y="69"/>
                      <a:pt x="9" y="69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27" y="57"/>
                      <a:pt x="31" y="57"/>
                      <a:pt x="36" y="57"/>
                    </a:cubicBezTo>
                    <a:cubicBezTo>
                      <a:pt x="56" y="57"/>
                      <a:pt x="72" y="44"/>
                      <a:pt x="72" y="28"/>
                    </a:cubicBezTo>
                    <a:cubicBezTo>
                      <a:pt x="72" y="13"/>
                      <a:pt x="56" y="0"/>
                      <a:pt x="3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/>
          <p:cNvGrpSpPr/>
          <p:nvPr>
            <p:custDataLst>
              <p:tags r:id="rId4"/>
            </p:custDataLst>
          </p:nvPr>
        </p:nvGrpSpPr>
        <p:grpSpPr>
          <a:xfrm>
            <a:off x="0" y="5146275"/>
            <a:ext cx="6720607" cy="1249764"/>
            <a:chOff x="-1" y="4866875"/>
            <a:chExt cx="6720607" cy="1249764"/>
          </a:xfrm>
        </p:grpSpPr>
        <p:sp>
          <p:nvSpPr>
            <p:cNvPr id="16" name="Freeform: Shape 23"/>
            <p:cNvSpPr/>
            <p:nvPr/>
          </p:nvSpPr>
          <p:spPr bwMode="auto">
            <a:xfrm>
              <a:off x="1056524" y="4866876"/>
              <a:ext cx="815608" cy="1249763"/>
            </a:xfrm>
            <a:custGeom>
              <a:avLst/>
              <a:gdLst>
                <a:gd name="T0" fmla="*/ 0 w 325"/>
                <a:gd name="T1" fmla="*/ 498 h 498"/>
                <a:gd name="T2" fmla="*/ 325 w 325"/>
                <a:gd name="T3" fmla="*/ 292 h 498"/>
                <a:gd name="T4" fmla="*/ 325 w 325"/>
                <a:gd name="T5" fmla="*/ 0 h 498"/>
                <a:gd name="T6" fmla="*/ 0 w 325"/>
                <a:gd name="T7" fmla="*/ 100 h 498"/>
                <a:gd name="T8" fmla="*/ 0 w 325"/>
                <a:gd name="T9" fmla="*/ 498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498">
                  <a:moveTo>
                    <a:pt x="0" y="498"/>
                  </a:moveTo>
                  <a:lnTo>
                    <a:pt x="325" y="292"/>
                  </a:lnTo>
                  <a:lnTo>
                    <a:pt x="325" y="0"/>
                  </a:lnTo>
                  <a:lnTo>
                    <a:pt x="0" y="100"/>
                  </a:lnTo>
                  <a:lnTo>
                    <a:pt x="0" y="498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 24"/>
            <p:cNvSpPr/>
            <p:nvPr/>
          </p:nvSpPr>
          <p:spPr bwMode="auto">
            <a:xfrm>
              <a:off x="1872133" y="4866875"/>
              <a:ext cx="4848473" cy="732792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dirty="0">
                  <a:ln w="0"/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18" name="Rectangle 25"/>
            <p:cNvSpPr/>
            <p:nvPr/>
          </p:nvSpPr>
          <p:spPr bwMode="auto">
            <a:xfrm>
              <a:off x="-1" y="5117833"/>
              <a:ext cx="1056526" cy="998805"/>
            </a:xfrm>
            <a:prstGeom prst="rect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Group 26"/>
            <p:cNvGrpSpPr/>
            <p:nvPr/>
          </p:nvGrpSpPr>
          <p:grpSpPr>
            <a:xfrm>
              <a:off x="315151" y="5405917"/>
              <a:ext cx="459363" cy="345709"/>
              <a:chOff x="6010190" y="880203"/>
              <a:chExt cx="307975" cy="231776"/>
            </a:xfrm>
            <a:solidFill>
              <a:schemeClr val="bg1"/>
            </a:solidFill>
          </p:grpSpPr>
          <p:sp>
            <p:nvSpPr>
              <p:cNvPr id="41" name="Freeform: Shape 27"/>
              <p:cNvSpPr/>
              <p:nvPr/>
            </p:nvSpPr>
            <p:spPr bwMode="auto">
              <a:xfrm>
                <a:off x="6048290" y="880203"/>
                <a:ext cx="269875" cy="193676"/>
              </a:xfrm>
              <a:custGeom>
                <a:avLst/>
                <a:gdLst>
                  <a:gd name="T0" fmla="*/ 111 w 170"/>
                  <a:gd name="T1" fmla="*/ 0 h 122"/>
                  <a:gd name="T2" fmla="*/ 134 w 170"/>
                  <a:gd name="T3" fmla="*/ 14 h 122"/>
                  <a:gd name="T4" fmla="*/ 56 w 170"/>
                  <a:gd name="T5" fmla="*/ 83 h 122"/>
                  <a:gd name="T6" fmla="*/ 28 w 170"/>
                  <a:gd name="T7" fmla="*/ 67 h 122"/>
                  <a:gd name="T8" fmla="*/ 0 w 170"/>
                  <a:gd name="T9" fmla="*/ 122 h 122"/>
                  <a:gd name="T10" fmla="*/ 30 w 170"/>
                  <a:gd name="T11" fmla="*/ 91 h 122"/>
                  <a:gd name="T12" fmla="*/ 56 w 170"/>
                  <a:gd name="T13" fmla="*/ 105 h 122"/>
                  <a:gd name="T14" fmla="*/ 146 w 170"/>
                  <a:gd name="T15" fmla="*/ 29 h 122"/>
                  <a:gd name="T16" fmla="*/ 161 w 170"/>
                  <a:gd name="T17" fmla="*/ 52 h 122"/>
                  <a:gd name="T18" fmla="*/ 170 w 170"/>
                  <a:gd name="T19" fmla="*/ 0 h 122"/>
                  <a:gd name="T20" fmla="*/ 111 w 170"/>
                  <a:gd name="T2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0" h="122">
                    <a:moveTo>
                      <a:pt x="111" y="0"/>
                    </a:moveTo>
                    <a:lnTo>
                      <a:pt x="134" y="14"/>
                    </a:lnTo>
                    <a:lnTo>
                      <a:pt x="56" y="83"/>
                    </a:lnTo>
                    <a:lnTo>
                      <a:pt x="28" y="67"/>
                    </a:lnTo>
                    <a:lnTo>
                      <a:pt x="0" y="122"/>
                    </a:lnTo>
                    <a:lnTo>
                      <a:pt x="30" y="91"/>
                    </a:lnTo>
                    <a:lnTo>
                      <a:pt x="56" y="105"/>
                    </a:lnTo>
                    <a:lnTo>
                      <a:pt x="146" y="29"/>
                    </a:lnTo>
                    <a:lnTo>
                      <a:pt x="161" y="52"/>
                    </a:lnTo>
                    <a:lnTo>
                      <a:pt x="170" y="0"/>
                    </a:lnTo>
                    <a:lnTo>
                      <a:pt x="11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8"/>
              <p:cNvSpPr/>
              <p:nvPr/>
            </p:nvSpPr>
            <p:spPr bwMode="auto">
              <a:xfrm>
                <a:off x="6010190" y="907191"/>
                <a:ext cx="274638" cy="204788"/>
              </a:xfrm>
              <a:custGeom>
                <a:avLst/>
                <a:gdLst>
                  <a:gd name="T0" fmla="*/ 158 w 173"/>
                  <a:gd name="T1" fmla="*/ 117 h 129"/>
                  <a:gd name="T2" fmla="*/ 14 w 173"/>
                  <a:gd name="T3" fmla="*/ 117 h 129"/>
                  <a:gd name="T4" fmla="*/ 14 w 173"/>
                  <a:gd name="T5" fmla="*/ 12 h 129"/>
                  <a:gd name="T6" fmla="*/ 125 w 173"/>
                  <a:gd name="T7" fmla="*/ 12 h 129"/>
                  <a:gd name="T8" fmla="*/ 135 w 173"/>
                  <a:gd name="T9" fmla="*/ 0 h 129"/>
                  <a:gd name="T10" fmla="*/ 0 w 173"/>
                  <a:gd name="T11" fmla="*/ 0 h 129"/>
                  <a:gd name="T12" fmla="*/ 0 w 173"/>
                  <a:gd name="T13" fmla="*/ 129 h 129"/>
                  <a:gd name="T14" fmla="*/ 173 w 173"/>
                  <a:gd name="T15" fmla="*/ 129 h 129"/>
                  <a:gd name="T16" fmla="*/ 173 w 173"/>
                  <a:gd name="T17" fmla="*/ 33 h 129"/>
                  <a:gd name="T18" fmla="*/ 158 w 173"/>
                  <a:gd name="T19" fmla="*/ 43 h 129"/>
                  <a:gd name="T20" fmla="*/ 158 w 173"/>
                  <a:gd name="T21" fmla="*/ 11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3" h="129">
                    <a:moveTo>
                      <a:pt x="158" y="117"/>
                    </a:moveTo>
                    <a:lnTo>
                      <a:pt x="14" y="117"/>
                    </a:lnTo>
                    <a:lnTo>
                      <a:pt x="14" y="12"/>
                    </a:lnTo>
                    <a:lnTo>
                      <a:pt x="125" y="12"/>
                    </a:lnTo>
                    <a:lnTo>
                      <a:pt x="135" y="0"/>
                    </a:lnTo>
                    <a:lnTo>
                      <a:pt x="0" y="0"/>
                    </a:lnTo>
                    <a:lnTo>
                      <a:pt x="0" y="129"/>
                    </a:lnTo>
                    <a:lnTo>
                      <a:pt x="173" y="129"/>
                    </a:lnTo>
                    <a:lnTo>
                      <a:pt x="173" y="33"/>
                    </a:lnTo>
                    <a:lnTo>
                      <a:pt x="158" y="43"/>
                    </a:lnTo>
                    <a:lnTo>
                      <a:pt x="158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45" name="千图PPT彼岸天：ID 8661124库_组合 44"/>
          <p:cNvGrpSpPr/>
          <p:nvPr>
            <p:custDataLst>
              <p:tags r:id="rId5"/>
            </p:custDataLst>
          </p:nvPr>
        </p:nvGrpSpPr>
        <p:grpSpPr>
          <a:xfrm>
            <a:off x="0" y="4410348"/>
            <a:ext cx="6720607" cy="986886"/>
            <a:chOff x="-1" y="4130948"/>
            <a:chExt cx="6720607" cy="986886"/>
          </a:xfrm>
        </p:grpSpPr>
        <p:sp>
          <p:nvSpPr>
            <p:cNvPr id="20" name="Freeform: Shape 30"/>
            <p:cNvSpPr/>
            <p:nvPr/>
          </p:nvSpPr>
          <p:spPr bwMode="auto">
            <a:xfrm>
              <a:off x="1056524" y="4131575"/>
              <a:ext cx="815608" cy="986259"/>
            </a:xfrm>
            <a:custGeom>
              <a:avLst/>
              <a:gdLst>
                <a:gd name="T0" fmla="*/ 0 w 325"/>
                <a:gd name="T1" fmla="*/ 393 h 393"/>
                <a:gd name="T2" fmla="*/ 325 w 325"/>
                <a:gd name="T3" fmla="*/ 293 h 393"/>
                <a:gd name="T4" fmla="*/ 325 w 325"/>
                <a:gd name="T5" fmla="*/ 0 h 393"/>
                <a:gd name="T6" fmla="*/ 0 w 325"/>
                <a:gd name="T7" fmla="*/ 0 h 393"/>
                <a:gd name="T8" fmla="*/ 0 w 325"/>
                <a:gd name="T9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393">
                  <a:moveTo>
                    <a:pt x="0" y="393"/>
                  </a:moveTo>
                  <a:lnTo>
                    <a:pt x="325" y="293"/>
                  </a:lnTo>
                  <a:lnTo>
                    <a:pt x="325" y="0"/>
                  </a:lnTo>
                  <a:lnTo>
                    <a:pt x="0" y="0"/>
                  </a:lnTo>
                  <a:lnTo>
                    <a:pt x="0" y="39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Rectangle 31"/>
            <p:cNvSpPr/>
            <p:nvPr/>
          </p:nvSpPr>
          <p:spPr bwMode="auto">
            <a:xfrm>
              <a:off x="1872133" y="4130948"/>
              <a:ext cx="4848473" cy="732791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txBody>
            <a:bodyPr vert="horz" wrap="none" lIns="121920" tIns="60960" rIns="121920" bIns="60960" anchor="ctr" anchorCtr="0" compatLnSpc="1">
              <a:normAutofit/>
            </a:bodyPr>
            <a:lstStyle/>
            <a:p>
              <a:pPr algn="ctr"/>
              <a:r>
                <a:rPr lang="zh-CN" altLang="en-US" dirty="0">
                  <a:ln w="0"/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22" name="Rectangle 32"/>
            <p:cNvSpPr/>
            <p:nvPr/>
          </p:nvSpPr>
          <p:spPr bwMode="auto">
            <a:xfrm>
              <a:off x="-1" y="4131574"/>
              <a:ext cx="1056526" cy="986259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bg1"/>
              </a:solidFill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3" name="Group 33"/>
            <p:cNvGrpSpPr/>
            <p:nvPr/>
          </p:nvGrpSpPr>
          <p:grpSpPr>
            <a:xfrm>
              <a:off x="279178" y="4398996"/>
              <a:ext cx="515119" cy="412584"/>
              <a:chOff x="3701960" y="800828"/>
              <a:chExt cx="334963" cy="268288"/>
            </a:xfrm>
            <a:solidFill>
              <a:schemeClr val="bg1"/>
            </a:solidFill>
          </p:grpSpPr>
          <p:sp>
            <p:nvSpPr>
              <p:cNvPr id="39" name="Freeform: Shape 34"/>
              <p:cNvSpPr/>
              <p:nvPr/>
            </p:nvSpPr>
            <p:spPr bwMode="auto">
              <a:xfrm>
                <a:off x="3701960" y="800828"/>
                <a:ext cx="334963" cy="139700"/>
              </a:xfrm>
              <a:custGeom>
                <a:avLst/>
                <a:gdLst>
                  <a:gd name="T0" fmla="*/ 84 w 89"/>
                  <a:gd name="T1" fmla="*/ 12 h 37"/>
                  <a:gd name="T2" fmla="*/ 58 w 89"/>
                  <a:gd name="T3" fmla="*/ 12 h 37"/>
                  <a:gd name="T4" fmla="*/ 58 w 89"/>
                  <a:gd name="T5" fmla="*/ 4 h 37"/>
                  <a:gd name="T6" fmla="*/ 54 w 89"/>
                  <a:gd name="T7" fmla="*/ 0 h 37"/>
                  <a:gd name="T8" fmla="*/ 35 w 89"/>
                  <a:gd name="T9" fmla="*/ 0 h 37"/>
                  <a:gd name="T10" fmla="*/ 31 w 89"/>
                  <a:gd name="T11" fmla="*/ 4 h 37"/>
                  <a:gd name="T12" fmla="*/ 31 w 89"/>
                  <a:gd name="T13" fmla="*/ 12 h 37"/>
                  <a:gd name="T14" fmla="*/ 5 w 89"/>
                  <a:gd name="T15" fmla="*/ 12 h 37"/>
                  <a:gd name="T16" fmla="*/ 0 w 89"/>
                  <a:gd name="T17" fmla="*/ 17 h 37"/>
                  <a:gd name="T18" fmla="*/ 0 w 89"/>
                  <a:gd name="T19" fmla="*/ 37 h 37"/>
                  <a:gd name="T20" fmla="*/ 89 w 89"/>
                  <a:gd name="T21" fmla="*/ 37 h 37"/>
                  <a:gd name="T22" fmla="*/ 89 w 89"/>
                  <a:gd name="T23" fmla="*/ 17 h 37"/>
                  <a:gd name="T24" fmla="*/ 84 w 89"/>
                  <a:gd name="T25" fmla="*/ 12 h 37"/>
                  <a:gd name="T26" fmla="*/ 54 w 89"/>
                  <a:gd name="T27" fmla="*/ 12 h 37"/>
                  <a:gd name="T28" fmla="*/ 36 w 89"/>
                  <a:gd name="T29" fmla="*/ 12 h 37"/>
                  <a:gd name="T30" fmla="*/ 36 w 89"/>
                  <a:gd name="T31" fmla="*/ 8 h 37"/>
                  <a:gd name="T32" fmla="*/ 38 w 89"/>
                  <a:gd name="T33" fmla="*/ 5 h 37"/>
                  <a:gd name="T34" fmla="*/ 51 w 89"/>
                  <a:gd name="T35" fmla="*/ 5 h 37"/>
                  <a:gd name="T36" fmla="*/ 54 w 89"/>
                  <a:gd name="T37" fmla="*/ 8 h 37"/>
                  <a:gd name="T38" fmla="*/ 54 w 89"/>
                  <a:gd name="T39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9" h="37">
                    <a:moveTo>
                      <a:pt x="84" y="12"/>
                    </a:moveTo>
                    <a:cubicBezTo>
                      <a:pt x="58" y="12"/>
                      <a:pt x="58" y="12"/>
                      <a:pt x="58" y="12"/>
                    </a:cubicBezTo>
                    <a:cubicBezTo>
                      <a:pt x="58" y="4"/>
                      <a:pt x="58" y="4"/>
                      <a:pt x="58" y="4"/>
                    </a:cubicBezTo>
                    <a:cubicBezTo>
                      <a:pt x="58" y="2"/>
                      <a:pt x="56" y="0"/>
                      <a:pt x="5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3" y="0"/>
                      <a:pt x="31" y="2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2"/>
                      <a:pt x="0" y="14"/>
                      <a:pt x="0" y="1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89" y="37"/>
                      <a:pt x="89" y="37"/>
                      <a:pt x="89" y="37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9" y="14"/>
                      <a:pt x="87" y="12"/>
                      <a:pt x="84" y="12"/>
                    </a:cubicBezTo>
                    <a:close/>
                    <a:moveTo>
                      <a:pt x="54" y="12"/>
                    </a:move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6" y="7"/>
                      <a:pt x="37" y="5"/>
                      <a:pt x="38" y="5"/>
                    </a:cubicBezTo>
                    <a:cubicBezTo>
                      <a:pt x="51" y="5"/>
                      <a:pt x="51" y="5"/>
                      <a:pt x="51" y="5"/>
                    </a:cubicBezTo>
                    <a:cubicBezTo>
                      <a:pt x="53" y="5"/>
                      <a:pt x="54" y="7"/>
                      <a:pt x="54" y="8"/>
                    </a:cubicBezTo>
                    <a:lnTo>
                      <a:pt x="54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35"/>
              <p:cNvSpPr/>
              <p:nvPr/>
            </p:nvSpPr>
            <p:spPr bwMode="auto">
              <a:xfrm>
                <a:off x="3713073" y="948466"/>
                <a:ext cx="315913" cy="120650"/>
              </a:xfrm>
              <a:custGeom>
                <a:avLst/>
                <a:gdLst>
                  <a:gd name="T0" fmla="*/ 7 w 84"/>
                  <a:gd name="T1" fmla="*/ 0 h 32"/>
                  <a:gd name="T2" fmla="*/ 0 w 84"/>
                  <a:gd name="T3" fmla="*/ 0 h 32"/>
                  <a:gd name="T4" fmla="*/ 0 w 84"/>
                  <a:gd name="T5" fmla="*/ 27 h 32"/>
                  <a:gd name="T6" fmla="*/ 5 w 84"/>
                  <a:gd name="T7" fmla="*/ 32 h 32"/>
                  <a:gd name="T8" fmla="*/ 79 w 84"/>
                  <a:gd name="T9" fmla="*/ 32 h 32"/>
                  <a:gd name="T10" fmla="*/ 84 w 84"/>
                  <a:gd name="T11" fmla="*/ 27 h 32"/>
                  <a:gd name="T12" fmla="*/ 84 w 84"/>
                  <a:gd name="T13" fmla="*/ 0 h 32"/>
                  <a:gd name="T14" fmla="*/ 76 w 84"/>
                  <a:gd name="T15" fmla="*/ 0 h 32"/>
                  <a:gd name="T16" fmla="*/ 7 w 84"/>
                  <a:gd name="T1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32">
                    <a:moveTo>
                      <a:pt x="7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0"/>
                      <a:pt x="2" y="32"/>
                      <a:pt x="5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81" y="32"/>
                      <a:pt x="84" y="30"/>
                      <a:pt x="84" y="27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6" y="0"/>
                      <a:pt x="76" y="0"/>
                      <a:pt x="76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4" name="千图PPT彼岸天：ID 8661124库_组合 36"/>
          <p:cNvGrpSpPr/>
          <p:nvPr>
            <p:custDataLst>
              <p:tags r:id="rId6"/>
            </p:custDataLst>
          </p:nvPr>
        </p:nvGrpSpPr>
        <p:grpSpPr>
          <a:xfrm>
            <a:off x="6720606" y="4495752"/>
            <a:ext cx="3962575" cy="563232"/>
            <a:chOff x="6444107" y="1469392"/>
            <a:chExt cx="4232109" cy="563232"/>
          </a:xfrm>
        </p:grpSpPr>
        <p:sp>
          <p:nvSpPr>
            <p:cNvPr id="37" name="TextBox 37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5" name="千图PPT彼岸天：ID 8661124库_组合 39"/>
          <p:cNvGrpSpPr/>
          <p:nvPr>
            <p:custDataLst>
              <p:tags r:id="rId7"/>
            </p:custDataLst>
          </p:nvPr>
        </p:nvGrpSpPr>
        <p:grpSpPr>
          <a:xfrm>
            <a:off x="6720606" y="3751671"/>
            <a:ext cx="3962575" cy="563232"/>
            <a:chOff x="6444107" y="1469392"/>
            <a:chExt cx="4232109" cy="563232"/>
          </a:xfrm>
        </p:grpSpPr>
        <p:sp>
          <p:nvSpPr>
            <p:cNvPr id="35" name="TextBox 40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6" name="TextBox 41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6" name="千图PPT彼岸天：ID 8661124库_组合 42"/>
          <p:cNvGrpSpPr/>
          <p:nvPr>
            <p:custDataLst>
              <p:tags r:id="rId8"/>
            </p:custDataLst>
          </p:nvPr>
        </p:nvGrpSpPr>
        <p:grpSpPr>
          <a:xfrm>
            <a:off x="6720606" y="3017623"/>
            <a:ext cx="3962575" cy="563232"/>
            <a:chOff x="6444107" y="1469392"/>
            <a:chExt cx="4232109" cy="563232"/>
          </a:xfrm>
        </p:grpSpPr>
        <p:sp>
          <p:nvSpPr>
            <p:cNvPr id="33" name="TextBox 43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1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4" name="TextBox 44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7" name="千图PPT彼岸天：ID 8661124库_组合 50"/>
          <p:cNvGrpSpPr/>
          <p:nvPr>
            <p:custDataLst>
              <p:tags r:id="rId9"/>
            </p:custDataLst>
          </p:nvPr>
        </p:nvGrpSpPr>
        <p:grpSpPr>
          <a:xfrm>
            <a:off x="6720606" y="2291107"/>
            <a:ext cx="3962575" cy="563232"/>
            <a:chOff x="6444107" y="1469392"/>
            <a:chExt cx="4232109" cy="563232"/>
          </a:xfrm>
        </p:grpSpPr>
        <p:sp>
          <p:nvSpPr>
            <p:cNvPr id="31" name="TextBox 51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2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2" name="TextBox 52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28" name="千图PPT彼岸天：ID 8661124库_组合 53"/>
          <p:cNvGrpSpPr/>
          <p:nvPr>
            <p:custDataLst>
              <p:tags r:id="rId10"/>
            </p:custDataLst>
          </p:nvPr>
        </p:nvGrpSpPr>
        <p:grpSpPr>
          <a:xfrm>
            <a:off x="6720606" y="5231055"/>
            <a:ext cx="3962575" cy="563232"/>
            <a:chOff x="6444107" y="1469392"/>
            <a:chExt cx="4232109" cy="563232"/>
          </a:xfrm>
        </p:grpSpPr>
        <p:sp>
          <p:nvSpPr>
            <p:cNvPr id="29" name="TextBox 54"/>
            <p:cNvSpPr txBox="1"/>
            <p:nvPr/>
          </p:nvSpPr>
          <p:spPr>
            <a:xfrm>
              <a:off x="6444107" y="1469392"/>
              <a:ext cx="4232109" cy="242864"/>
            </a:xfrm>
            <a:prstGeom prst="rect">
              <a:avLst/>
            </a:prstGeom>
            <a:noFill/>
          </p:spPr>
          <p:txBody>
            <a:bodyPr wrap="none" lIns="360000" tIns="0" rIns="0" bIns="0" anchor="b" anchorCtr="0">
              <a:normAutofit lnSpcReduction="10000"/>
            </a:bodyPr>
            <a:lstStyle/>
            <a:p>
              <a:r>
                <a:rPr lang="zh-CN" altLang="en-US" sz="16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30" name="TextBox 55"/>
            <p:cNvSpPr txBox="1"/>
            <p:nvPr/>
          </p:nvSpPr>
          <p:spPr>
            <a:xfrm>
              <a:off x="6444107" y="1712256"/>
              <a:ext cx="4232109" cy="320368"/>
            </a:xfrm>
            <a:prstGeom prst="rect">
              <a:avLst/>
            </a:prstGeom>
          </p:spPr>
          <p:txBody>
            <a:bodyPr vert="horz" wrap="square" lIns="360000" tIns="0" rIns="0" bIns="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105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 </a:t>
              </a:r>
              <a:r>
                <a:rPr lang="zh-CN" altLang="en-US" sz="1050" dirty="0" smtClean="0">
                  <a:solidFill>
                    <a:schemeClr val="dk1">
                      <a:lumMod val="100000"/>
                    </a:schemeClr>
                  </a:solidFill>
                </a:rPr>
                <a:t>请输入文字请输入文字</a:t>
              </a: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4" t="23495" r="8615"/>
          <a:stretch>
            <a:fillRect/>
          </a:stretch>
        </p:blipFill>
        <p:spPr>
          <a:xfrm>
            <a:off x="6108317" y="3657600"/>
            <a:ext cx="6115957" cy="378097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8829" y="0"/>
            <a:ext cx="3021981" cy="2215991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 algn="ctr">
              <a:defRPr sz="7200" b="1">
                <a:solidFill>
                  <a:schemeClr val="accent5">
                    <a:lumMod val="50000"/>
                  </a:schemeClr>
                </a:solidFill>
                <a:latin typeface="Agency FB" panose="020B0503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38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uLnTx/>
                <a:uFillTx/>
                <a:latin typeface="Agency FB" panose="020B0503020202020204" pitchFamily="34" charset="0"/>
                <a:ea typeface="微软雅黑" panose="020B0503020204020204" pitchFamily="34" charset="-122"/>
                <a:cs typeface="+mn-cs"/>
              </a:rPr>
              <a:t>2019</a:t>
            </a:r>
            <a:endParaRPr kumimoji="0" lang="zh-CN" altLang="en-US" sz="138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uLnTx/>
              <a:uFillTx/>
              <a:latin typeface="Agency FB" panose="020B0503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5531" y="1953733"/>
            <a:ext cx="96296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感谢您的观看！</a:t>
            </a:r>
            <a:endParaRPr lang="en-US" altLang="zh-CN" sz="8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5531" y="3404809"/>
            <a:ext cx="5708614" cy="461665"/>
          </a:xfrm>
          <a:prstGeom prst="rect">
            <a:avLst/>
          </a:prstGeom>
          <a:noFill/>
          <a:effectLst>
            <a:outerShdw blurRad="114300" dist="38100" dir="5460000" algn="tr" rotWithShape="0">
              <a:prstClr val="black">
                <a:alpha val="16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4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>
              <a:defRPr/>
            </a:pP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适用于教育培训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教学设计</a:t>
            </a:r>
            <a:r>
              <a:rPr lang="en-US" altLang="zh-CN" sz="2400" dirty="0">
                <a:solidFill>
                  <a:sysClr val="windowText" lastClr="000000"/>
                </a:solidFill>
                <a:effectLst/>
              </a:rPr>
              <a:t>/</a:t>
            </a:r>
            <a:r>
              <a:rPr lang="zh-CN" altLang="en-US" sz="2400" dirty="0">
                <a:solidFill>
                  <a:sysClr val="windowText" lastClr="000000"/>
                </a:solidFill>
                <a:effectLst/>
              </a:rPr>
              <a:t>公开课等模板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225531" y="3277172"/>
            <a:ext cx="7061788" cy="0"/>
          </a:xfrm>
          <a:prstGeom prst="line">
            <a:avLst/>
          </a:prstGeom>
          <a:ln w="635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4"/>
          <p:cNvSpPr txBox="1"/>
          <p:nvPr/>
        </p:nvSpPr>
        <p:spPr>
          <a:xfrm>
            <a:off x="225531" y="3994110"/>
            <a:ext cx="4076700" cy="3067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讲师</a:t>
            </a:r>
            <a:r>
              <a:rPr lang="zh-CN" altLang="en-US" sz="1400" b="1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：请输入文字               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日期</a:t>
            </a:r>
            <a:r>
              <a: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: 2019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sz="14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37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24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6" grpId="0"/>
          <p:bldP spid="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45950"/>
      </a:accent1>
      <a:accent2>
        <a:srgbClr val="6D9693"/>
      </a:accent2>
      <a:accent3>
        <a:srgbClr val="A1958A"/>
      </a:accent3>
      <a:accent4>
        <a:srgbClr val="745950"/>
      </a:accent4>
      <a:accent5>
        <a:srgbClr val="6D9693"/>
      </a:accent5>
      <a:accent6>
        <a:srgbClr val="A1958A"/>
      </a:accent6>
      <a:hlink>
        <a:srgbClr val="0563C1"/>
      </a:hlink>
      <a:folHlink>
        <a:srgbClr val="954F72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41</TotalTime>
  <Words>1636</Words>
  <Application>Microsoft Office PowerPoint</Application>
  <PresentationFormat>自定义</PresentationFormat>
  <Paragraphs>295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3" baseType="lpstr">
      <vt:lpstr>Arial</vt:lpstr>
      <vt:lpstr>宋体</vt:lpstr>
      <vt:lpstr>Impact</vt:lpstr>
      <vt:lpstr>微软雅黑</vt:lpstr>
      <vt:lpstr>Wingdings</vt:lpstr>
      <vt:lpstr>Agency FB</vt:lpstr>
      <vt:lpstr>等线</vt:lpstr>
      <vt:lpstr>Calibri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演示文稿12</dc:title>
  <dc:creator>柚子设计</dc:creator>
  <cp:keywords>MC-PPT模板</cp:keywords>
  <cp:lastModifiedBy>Sky123.Org</cp:lastModifiedBy>
  <cp:revision>14</cp:revision>
  <dcterms:created xsi:type="dcterms:W3CDTF">2017-09-19T08:21:00Z</dcterms:created>
  <dcterms:modified xsi:type="dcterms:W3CDTF">2018-02-07T03:23:10Z</dcterms:modified>
  <cp:category>模板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