
<file path=[Content_Types].xml><?xml version="1.0" encoding="utf-8"?>
<Types xmlns="http://schemas.openxmlformats.org/package/2006/content-types">
  <Default Extension="mp3" ContentType="audio/mpeg"/>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ppt/notesSlides/notesSlide29.xml" ContentType="application/vnd.openxmlformats-officedocument.presentationml.notesSlide+xml"/>
  <Override PartName="/ppt/notesSlides/notesSlide30.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32"/>
  </p:notesMasterIdLst>
  <p:sldIdLst>
    <p:sldId id="256" r:id="rId2"/>
    <p:sldId id="293" r:id="rId3"/>
    <p:sldId id="295" r:id="rId4"/>
    <p:sldId id="279" r:id="rId5"/>
    <p:sldId id="282" r:id="rId6"/>
    <p:sldId id="283" r:id="rId7"/>
    <p:sldId id="280" r:id="rId8"/>
    <p:sldId id="277" r:id="rId9"/>
    <p:sldId id="296" r:id="rId10"/>
    <p:sldId id="278" r:id="rId11"/>
    <p:sldId id="284" r:id="rId12"/>
    <p:sldId id="281" r:id="rId13"/>
    <p:sldId id="285" r:id="rId14"/>
    <p:sldId id="287" r:id="rId15"/>
    <p:sldId id="288" r:id="rId16"/>
    <p:sldId id="289" r:id="rId17"/>
    <p:sldId id="290" r:id="rId18"/>
    <p:sldId id="297" r:id="rId19"/>
    <p:sldId id="291" r:id="rId20"/>
    <p:sldId id="292" r:id="rId21"/>
    <p:sldId id="257" r:id="rId22"/>
    <p:sldId id="259" r:id="rId23"/>
    <p:sldId id="261" r:id="rId24"/>
    <p:sldId id="298" r:id="rId25"/>
    <p:sldId id="265" r:id="rId26"/>
    <p:sldId id="266" r:id="rId27"/>
    <p:sldId id="267" r:id="rId28"/>
    <p:sldId id="270" r:id="rId29"/>
    <p:sldId id="272" r:id="rId30"/>
    <p:sldId id="299" r:id="rId31"/>
  </p:sldIdLst>
  <p:sldSz cx="9144000" cy="5143500" type="screen16x9"/>
  <p:notesSz cx="6858000" cy="9144000"/>
  <p:custDataLst>
    <p:tags r:id="rId33"/>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20"/>
    <p:restoredTop sz="94660"/>
  </p:normalViewPr>
  <p:slideViewPr>
    <p:cSldViewPr>
      <p:cViewPr varScale="1">
        <p:scale>
          <a:sx n="115" d="100"/>
          <a:sy n="115" d="100"/>
        </p:scale>
        <p:origin x="684" y="84"/>
      </p:cViewPr>
      <p:guideLst>
        <p:guide orient="horz" pos="1620"/>
        <p:guide pos="288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21" Type="http://schemas.openxmlformats.org/officeDocument/2006/relationships/slide" Target="slides/slide20.xml"/><Relationship Id="rId34"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tags" Target="tags/tag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notesMaster" Target="notesMasters/notesMaster1.xml"/><Relationship Id="rId37"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viewProps" Target="viewProps.xml"/><Relationship Id="rId8" Type="http://schemas.openxmlformats.org/officeDocument/2006/relationships/slide" Target="slides/slide7.xml"/><Relationship Id="rId3" Type="http://schemas.openxmlformats.org/officeDocument/2006/relationships/slide" Target="slides/slide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DCE5FA7D-0552-4453-8F34-47EF63E5AB30}" type="datetimeFigureOut">
              <a:rPr lang="zh-CN" altLang="en-US" smtClean="0"/>
              <a:t>2019/3/15</a:t>
            </a:fld>
            <a:endParaRPr lang="zh-CN" altLang="en-US"/>
          </a:p>
        </p:txBody>
      </p:sp>
      <p:sp>
        <p:nvSpPr>
          <p:cNvPr id="4" name="幻灯片图像占位符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23C9A5B-FA63-4F5D-A288-565E44565800}" type="slidenum">
              <a:rPr lang="zh-CN" altLang="en-US" smtClean="0"/>
              <a:t>‹#›</a:t>
            </a:fld>
            <a:endParaRPr lang="zh-CN" altLang="en-US"/>
          </a:p>
        </p:txBody>
      </p:sp>
    </p:spTree>
    <p:extLst>
      <p:ext uri="{BB962C8B-B14F-4D97-AF65-F5344CB8AC3E}">
        <p14:creationId xmlns:p14="http://schemas.microsoft.com/office/powerpoint/2010/main" val="1424474986"/>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2" Type="http://schemas.openxmlformats.org/officeDocument/2006/relationships/slide" Target="../slides/slide29.xml"/><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2" Type="http://schemas.openxmlformats.org/officeDocument/2006/relationships/slide" Target="../slides/slide30.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1</a:t>
            </a:fld>
            <a:endParaRPr lang="zh-CN" altLang="en-US"/>
          </a:p>
        </p:txBody>
      </p:sp>
    </p:spTree>
    <p:extLst>
      <p:ext uri="{BB962C8B-B14F-4D97-AF65-F5344CB8AC3E}">
        <p14:creationId xmlns:p14="http://schemas.microsoft.com/office/powerpoint/2010/main" val="3591337573"/>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pPr/>
              <a:t>2</a:t>
            </a:fld>
            <a:endParaRPr lang="zh-CN" altLang="en-US">
              <a:solidFill>
                <a:prstClr val="black"/>
              </a:solidFill>
            </a:endParaRPr>
          </a:p>
        </p:txBody>
      </p:sp>
    </p:spTree>
    <p:extLst>
      <p:ext uri="{BB962C8B-B14F-4D97-AF65-F5344CB8AC3E}">
        <p14:creationId xmlns:p14="http://schemas.microsoft.com/office/powerpoint/2010/main" val="3441116090"/>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3</a:t>
            </a:fld>
            <a:endParaRPr lang="zh-CN" altLang="en-US"/>
          </a:p>
        </p:txBody>
      </p:sp>
    </p:spTree>
    <p:extLst>
      <p:ext uri="{BB962C8B-B14F-4D97-AF65-F5344CB8AC3E}">
        <p14:creationId xmlns:p14="http://schemas.microsoft.com/office/powerpoint/2010/main" val="4071689536"/>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4</a:t>
            </a:fld>
            <a:endParaRPr lang="zh-CN" altLang="en-US"/>
          </a:p>
        </p:txBody>
      </p:sp>
    </p:spTree>
    <p:extLst>
      <p:ext uri="{BB962C8B-B14F-4D97-AF65-F5344CB8AC3E}">
        <p14:creationId xmlns:p14="http://schemas.microsoft.com/office/powerpoint/2010/main" val="3025365885"/>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5</a:t>
            </a:fld>
            <a:endParaRPr lang="zh-CN" altLang="en-US"/>
          </a:p>
        </p:txBody>
      </p:sp>
    </p:spTree>
    <p:extLst>
      <p:ext uri="{BB962C8B-B14F-4D97-AF65-F5344CB8AC3E}">
        <p14:creationId xmlns:p14="http://schemas.microsoft.com/office/powerpoint/2010/main" val="1999279098"/>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6</a:t>
            </a:fld>
            <a:endParaRPr lang="zh-CN" altLang="en-US"/>
          </a:p>
        </p:txBody>
      </p:sp>
    </p:spTree>
    <p:extLst>
      <p:ext uri="{BB962C8B-B14F-4D97-AF65-F5344CB8AC3E}">
        <p14:creationId xmlns:p14="http://schemas.microsoft.com/office/powerpoint/2010/main" val="2631646811"/>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7</a:t>
            </a:fld>
            <a:endParaRPr lang="zh-CN" altLang="en-US"/>
          </a:p>
        </p:txBody>
      </p:sp>
    </p:spTree>
    <p:extLst>
      <p:ext uri="{BB962C8B-B14F-4D97-AF65-F5344CB8AC3E}">
        <p14:creationId xmlns:p14="http://schemas.microsoft.com/office/powerpoint/2010/main" val="1137035136"/>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8</a:t>
            </a:fld>
            <a:endParaRPr lang="zh-CN" altLang="en-US"/>
          </a:p>
        </p:txBody>
      </p:sp>
    </p:spTree>
    <p:extLst>
      <p:ext uri="{BB962C8B-B14F-4D97-AF65-F5344CB8AC3E}">
        <p14:creationId xmlns:p14="http://schemas.microsoft.com/office/powerpoint/2010/main" val="4092779187"/>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9</a:t>
            </a:fld>
            <a:endParaRPr lang="zh-CN" altLang="en-US"/>
          </a:p>
        </p:txBody>
      </p:sp>
    </p:spTree>
    <p:extLst>
      <p:ext uri="{BB962C8B-B14F-4D97-AF65-F5344CB8AC3E}">
        <p14:creationId xmlns:p14="http://schemas.microsoft.com/office/powerpoint/2010/main" val="3133064955"/>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10</a:t>
            </a:fld>
            <a:endParaRPr lang="zh-CN" altLang="en-US"/>
          </a:p>
        </p:txBody>
      </p:sp>
    </p:spTree>
    <p:extLst>
      <p:ext uri="{BB962C8B-B14F-4D97-AF65-F5344CB8AC3E}">
        <p14:creationId xmlns:p14="http://schemas.microsoft.com/office/powerpoint/2010/main" val="302194238"/>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11</a:t>
            </a:fld>
            <a:endParaRPr lang="zh-CN" altLang="en-US"/>
          </a:p>
        </p:txBody>
      </p:sp>
    </p:spTree>
    <p:extLst>
      <p:ext uri="{BB962C8B-B14F-4D97-AF65-F5344CB8AC3E}">
        <p14:creationId xmlns:p14="http://schemas.microsoft.com/office/powerpoint/2010/main" val="2729012250"/>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12</a:t>
            </a:fld>
            <a:endParaRPr lang="zh-CN" altLang="en-US"/>
          </a:p>
        </p:txBody>
      </p:sp>
    </p:spTree>
    <p:extLst>
      <p:ext uri="{BB962C8B-B14F-4D97-AF65-F5344CB8AC3E}">
        <p14:creationId xmlns:p14="http://schemas.microsoft.com/office/powerpoint/2010/main" val="2453160470"/>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13</a:t>
            </a:fld>
            <a:endParaRPr lang="zh-CN" altLang="en-US"/>
          </a:p>
        </p:txBody>
      </p:sp>
    </p:spTree>
    <p:extLst>
      <p:ext uri="{BB962C8B-B14F-4D97-AF65-F5344CB8AC3E}">
        <p14:creationId xmlns:p14="http://schemas.microsoft.com/office/powerpoint/2010/main" val="468599791"/>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14</a:t>
            </a:fld>
            <a:endParaRPr lang="zh-CN" altLang="en-US"/>
          </a:p>
        </p:txBody>
      </p:sp>
    </p:spTree>
    <p:extLst>
      <p:ext uri="{BB962C8B-B14F-4D97-AF65-F5344CB8AC3E}">
        <p14:creationId xmlns:p14="http://schemas.microsoft.com/office/powerpoint/2010/main" val="2085217028"/>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15</a:t>
            </a:fld>
            <a:endParaRPr lang="zh-CN" altLang="en-US"/>
          </a:p>
        </p:txBody>
      </p:sp>
    </p:spTree>
    <p:extLst>
      <p:ext uri="{BB962C8B-B14F-4D97-AF65-F5344CB8AC3E}">
        <p14:creationId xmlns:p14="http://schemas.microsoft.com/office/powerpoint/2010/main" val="2746779680"/>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16</a:t>
            </a:fld>
            <a:endParaRPr lang="zh-CN" altLang="en-US"/>
          </a:p>
        </p:txBody>
      </p:sp>
    </p:spTree>
    <p:extLst>
      <p:ext uri="{BB962C8B-B14F-4D97-AF65-F5344CB8AC3E}">
        <p14:creationId xmlns:p14="http://schemas.microsoft.com/office/powerpoint/2010/main" val="996827458"/>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17</a:t>
            </a:fld>
            <a:endParaRPr lang="zh-CN" altLang="en-US"/>
          </a:p>
        </p:txBody>
      </p:sp>
    </p:spTree>
    <p:extLst>
      <p:ext uri="{BB962C8B-B14F-4D97-AF65-F5344CB8AC3E}">
        <p14:creationId xmlns:p14="http://schemas.microsoft.com/office/powerpoint/2010/main" val="3138700364"/>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18</a:t>
            </a:fld>
            <a:endParaRPr lang="zh-CN" altLang="en-US"/>
          </a:p>
        </p:txBody>
      </p:sp>
    </p:spTree>
    <p:extLst>
      <p:ext uri="{BB962C8B-B14F-4D97-AF65-F5344CB8AC3E}">
        <p14:creationId xmlns:p14="http://schemas.microsoft.com/office/powerpoint/2010/main" val="3974759752"/>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19</a:t>
            </a:fld>
            <a:endParaRPr lang="zh-CN" altLang="en-US"/>
          </a:p>
        </p:txBody>
      </p:sp>
    </p:spTree>
    <p:extLst>
      <p:ext uri="{BB962C8B-B14F-4D97-AF65-F5344CB8AC3E}">
        <p14:creationId xmlns:p14="http://schemas.microsoft.com/office/powerpoint/2010/main" val="3379838058"/>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11AC9B1-FD06-4238-BED2-875F2116BDBE}" type="slidenum">
              <a:rPr lang="zh-CN" altLang="en-US" smtClean="0"/>
              <a:t>20</a:t>
            </a:fld>
            <a:endParaRPr lang="zh-CN" altLang="en-US"/>
          </a:p>
        </p:txBody>
      </p:sp>
    </p:spTree>
    <p:extLst>
      <p:ext uri="{BB962C8B-B14F-4D97-AF65-F5344CB8AC3E}">
        <p14:creationId xmlns:p14="http://schemas.microsoft.com/office/powerpoint/2010/main" val="3942238240"/>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21</a:t>
            </a:fld>
            <a:endParaRPr lang="zh-CN" altLang="en-US"/>
          </a:p>
        </p:txBody>
      </p:sp>
    </p:spTree>
    <p:extLst>
      <p:ext uri="{BB962C8B-B14F-4D97-AF65-F5344CB8AC3E}">
        <p14:creationId xmlns:p14="http://schemas.microsoft.com/office/powerpoint/2010/main" val="2297348047"/>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22</a:t>
            </a:fld>
            <a:endParaRPr lang="zh-CN" altLang="en-US"/>
          </a:p>
        </p:txBody>
      </p:sp>
    </p:spTree>
    <p:extLst>
      <p:ext uri="{BB962C8B-B14F-4D97-AF65-F5344CB8AC3E}">
        <p14:creationId xmlns:p14="http://schemas.microsoft.com/office/powerpoint/2010/main" val="2872433565"/>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23</a:t>
            </a:fld>
            <a:endParaRPr lang="zh-CN" altLang="en-US"/>
          </a:p>
        </p:txBody>
      </p:sp>
    </p:spTree>
    <p:extLst>
      <p:ext uri="{BB962C8B-B14F-4D97-AF65-F5344CB8AC3E}">
        <p14:creationId xmlns:p14="http://schemas.microsoft.com/office/powerpoint/2010/main" val="616192828"/>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24</a:t>
            </a:fld>
            <a:endParaRPr lang="zh-CN" altLang="en-US"/>
          </a:p>
        </p:txBody>
      </p:sp>
    </p:spTree>
    <p:extLst>
      <p:ext uri="{BB962C8B-B14F-4D97-AF65-F5344CB8AC3E}">
        <p14:creationId xmlns:p14="http://schemas.microsoft.com/office/powerpoint/2010/main" val="1454709986"/>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25</a:t>
            </a:fld>
            <a:endParaRPr lang="zh-CN" altLang="en-US"/>
          </a:p>
        </p:txBody>
      </p:sp>
    </p:spTree>
    <p:extLst>
      <p:ext uri="{BB962C8B-B14F-4D97-AF65-F5344CB8AC3E}">
        <p14:creationId xmlns:p14="http://schemas.microsoft.com/office/powerpoint/2010/main" val="760658387"/>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26</a:t>
            </a:fld>
            <a:endParaRPr lang="zh-CN" altLang="en-US"/>
          </a:p>
        </p:txBody>
      </p:sp>
    </p:spTree>
    <p:extLst>
      <p:ext uri="{BB962C8B-B14F-4D97-AF65-F5344CB8AC3E}">
        <p14:creationId xmlns:p14="http://schemas.microsoft.com/office/powerpoint/2010/main" val="706202953"/>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27</a:t>
            </a:fld>
            <a:endParaRPr lang="zh-CN" altLang="en-US"/>
          </a:p>
        </p:txBody>
      </p:sp>
    </p:spTree>
    <p:extLst>
      <p:ext uri="{BB962C8B-B14F-4D97-AF65-F5344CB8AC3E}">
        <p14:creationId xmlns:p14="http://schemas.microsoft.com/office/powerpoint/2010/main" val="3766288453"/>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28</a:t>
            </a:fld>
            <a:endParaRPr lang="zh-CN" altLang="en-US"/>
          </a:p>
        </p:txBody>
      </p:sp>
    </p:spTree>
    <p:extLst>
      <p:ext uri="{BB962C8B-B14F-4D97-AF65-F5344CB8AC3E}">
        <p14:creationId xmlns:p14="http://schemas.microsoft.com/office/powerpoint/2010/main" val="3972111322"/>
      </p:ext>
    </p:extLst>
  </p:cSld>
  <p:clrMapOvr>
    <a:masterClrMapping/>
  </p:clrMapOvr>
</p:notes>
</file>

<file path=ppt/notesSlides/notesSlide2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29</a:t>
            </a:fld>
            <a:endParaRPr lang="zh-CN" altLang="en-US"/>
          </a:p>
        </p:txBody>
      </p:sp>
    </p:spTree>
    <p:extLst>
      <p:ext uri="{BB962C8B-B14F-4D97-AF65-F5344CB8AC3E}">
        <p14:creationId xmlns:p14="http://schemas.microsoft.com/office/powerpoint/2010/main" val="2500060501"/>
      </p:ext>
    </p:extLst>
  </p:cSld>
  <p:clrMapOvr>
    <a:masterClrMapping/>
  </p:clrMapOvr>
</p:notes>
</file>

<file path=ppt/notesSlides/notesSlide3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23C9A5B-FA63-4F5D-A288-565E44565800}" type="slidenum">
              <a:rPr lang="zh-CN" altLang="en-US" smtClean="0"/>
              <a:t>30</a:t>
            </a:fld>
            <a:endParaRPr lang="zh-CN" altLang="en-US"/>
          </a:p>
        </p:txBody>
      </p:sp>
    </p:spTree>
    <p:extLst>
      <p:ext uri="{BB962C8B-B14F-4D97-AF65-F5344CB8AC3E}">
        <p14:creationId xmlns:p14="http://schemas.microsoft.com/office/powerpoint/2010/main" val="1034311804"/>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7819"/>
            <a:ext cx="7772400" cy="1102519"/>
          </a:xfrm>
        </p:spPr>
        <p:txBody>
          <a:body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371600" y="2914650"/>
            <a:ext cx="6400800" cy="131445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2090363970"/>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3885146175"/>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5176"/>
            <a:ext cx="7772400" cy="1021556"/>
          </a:xfrm>
        </p:spPr>
        <p:txBody>
          <a:bodyPr anchor="t"/>
          <a:lstStyle>
            <a:lvl1pPr algn="l">
              <a:defRPr sz="4000" b="1" cap="all"/>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722313" y="2180035"/>
            <a:ext cx="7772400" cy="1125140"/>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smtClean="0"/>
              <a:t>单击此处编辑母版文本样式</a:t>
            </a:r>
          </a:p>
        </p:txBody>
      </p:sp>
      <p:sp>
        <p:nvSpPr>
          <p:cNvPr id="4" name="日期占位符 3"/>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4007377689"/>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457200" y="900113"/>
            <a:ext cx="4038600" cy="2545556"/>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内容占位符 3"/>
          <p:cNvSpPr>
            <a:spLocks noGrp="1"/>
          </p:cNvSpPr>
          <p:nvPr>
            <p:ph sz="half" idx="2"/>
          </p:nvPr>
        </p:nvSpPr>
        <p:spPr>
          <a:xfrm>
            <a:off x="4648200" y="900113"/>
            <a:ext cx="4038600" cy="2545556"/>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1078987330"/>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9"/>
            <a:ext cx="8229600" cy="857250"/>
          </a:xfrm>
        </p:spPr>
        <p:txBody>
          <a:bodyPr/>
          <a:lstStyle>
            <a:lvl1pPr>
              <a:defRPr/>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151335"/>
            <a:ext cx="4040188" cy="47982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4" name="内容占位符 3"/>
          <p:cNvSpPr>
            <a:spLocks noGrp="1"/>
          </p:cNvSpPr>
          <p:nvPr>
            <p:ph sz="half" idx="2"/>
          </p:nvPr>
        </p:nvSpPr>
        <p:spPr>
          <a:xfrm>
            <a:off x="457200" y="1631156"/>
            <a:ext cx="4040188" cy="2963466"/>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文本占位符 4"/>
          <p:cNvSpPr>
            <a:spLocks noGrp="1"/>
          </p:cNvSpPr>
          <p:nvPr>
            <p:ph type="body" sz="quarter" idx="3"/>
          </p:nvPr>
        </p:nvSpPr>
        <p:spPr>
          <a:xfrm>
            <a:off x="4645026" y="1151335"/>
            <a:ext cx="4041775" cy="47982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6" name="内容占位符 5"/>
          <p:cNvSpPr>
            <a:spLocks noGrp="1"/>
          </p:cNvSpPr>
          <p:nvPr>
            <p:ph sz="quarter" idx="4"/>
          </p:nvPr>
        </p:nvSpPr>
        <p:spPr>
          <a:xfrm>
            <a:off x="4645026" y="1631156"/>
            <a:ext cx="4041775" cy="2963466"/>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295163114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968966958"/>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364810747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787"/>
            <a:ext cx="3008313" cy="871538"/>
          </a:xfrm>
        </p:spPr>
        <p:txBody>
          <a:bodyPr anchor="b"/>
          <a:lstStyle>
            <a:lvl1pPr algn="l">
              <a:defRPr sz="2000" b="1"/>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3575050" y="204788"/>
            <a:ext cx="5111750" cy="438983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文本占位符 3"/>
          <p:cNvSpPr>
            <a:spLocks noGrp="1"/>
          </p:cNvSpPr>
          <p:nvPr>
            <p:ph type="body" sz="half" idx="2"/>
          </p:nvPr>
        </p:nvSpPr>
        <p:spPr>
          <a:xfrm>
            <a:off x="457201" y="1076326"/>
            <a:ext cx="3008313" cy="3518297"/>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373699859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0450"/>
            <a:ext cx="5486400" cy="425054"/>
          </a:xfrm>
        </p:spPr>
        <p:txBody>
          <a:bodyPr anchor="b"/>
          <a:lstStyle>
            <a:lvl1pPr algn="l">
              <a:defRPr sz="2000" b="1"/>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1792288" y="459581"/>
            <a:ext cx="5486400" cy="30861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5503"/>
            <a:ext cx="5486400" cy="603647"/>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236861530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1253196304"/>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54781"/>
            <a:ext cx="2057400" cy="3290888"/>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54781"/>
            <a:ext cx="6019800" cy="3290888"/>
          </a:xfrm>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555186841"/>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1_标题幻灯片">
    <p:spTree>
      <p:nvGrpSpPr>
        <p:cNvPr id="1" name=""/>
        <p:cNvGrpSpPr/>
        <p:nvPr/>
      </p:nvGrpSpPr>
      <p:grpSpPr>
        <a:xfrm>
          <a:off x="0" y="0"/>
          <a:ext cx="0" cy="0"/>
          <a:chOff x="0" y="0"/>
          <a:chExt cx="0" cy="0"/>
        </a:xfrm>
      </p:grpSpPr>
    </p:spTree>
    <p:extLst>
      <p:ext uri="{BB962C8B-B14F-4D97-AF65-F5344CB8AC3E}">
        <p14:creationId xmlns:p14="http://schemas.microsoft.com/office/powerpoint/2010/main" val="4202981984"/>
      </p:ext>
    </p:extLst>
  </p:cSld>
  <p:clrMapOvr>
    <a:masterClrMapping/>
  </p:clrMapOvr>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image" Target="../media/image1.jpg"/></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blipFill dpi="0" rotWithShape="1">
          <a:blip r:embed="rId14">
            <a:lum/>
          </a:blip>
          <a:srcRect/>
          <a:stretch>
            <a:fillRect t="-3000" b="-3000"/>
          </a:stretch>
        </a:blipFill>
        <a:effectLst/>
      </p:bgPr>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05979"/>
            <a:ext cx="8229600" cy="857250"/>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200151"/>
            <a:ext cx="8229600" cy="3394472"/>
          </a:xfrm>
          <a:prstGeom prst="rect">
            <a:avLst/>
          </a:prstGeom>
        </p:spPr>
        <p:txBody>
          <a:bodyPr vert="horz" lIns="91440" tIns="45720" rIns="91440" bIns="45720"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457200" y="4767263"/>
            <a:ext cx="2133600" cy="273844"/>
          </a:xfrm>
          <a:prstGeom prst="rect">
            <a:avLst/>
          </a:prstGeom>
        </p:spPr>
        <p:txBody>
          <a:bodyPr vert="horz" lIns="91440" tIns="45720" rIns="91440" bIns="45720" rtlCol="0" anchor="ctr"/>
          <a:lstStyle>
            <a:lvl1pPr algn="l">
              <a:defRPr sz="1200">
                <a:solidFill>
                  <a:schemeClr val="tx1">
                    <a:tint val="75000"/>
                  </a:schemeClr>
                </a:solidFill>
              </a:defRPr>
            </a:lvl1pPr>
          </a:lstStyle>
          <a:p>
            <a:fld id="{B296AA53-2C50-4A48-BAD7-DCB50DE8D4B2}" type="datetimeFigureOut">
              <a:rPr lang="zh-CN" altLang="en-US" smtClean="0"/>
              <a:t>2019/3/15</a:t>
            </a:fld>
            <a:endParaRPr lang="zh-CN" altLang="en-US"/>
          </a:p>
        </p:txBody>
      </p:sp>
      <p:sp>
        <p:nvSpPr>
          <p:cNvPr id="5" name="页脚占位符 4"/>
          <p:cNvSpPr>
            <a:spLocks noGrp="1"/>
          </p:cNvSpPr>
          <p:nvPr>
            <p:ph type="ftr" sz="quarter" idx="3"/>
          </p:nvPr>
        </p:nvSpPr>
        <p:spPr>
          <a:xfrm>
            <a:off x="3124200" y="4767263"/>
            <a:ext cx="2895600" cy="273844"/>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4767263"/>
            <a:ext cx="2133600" cy="273844"/>
          </a:xfrm>
          <a:prstGeom prst="rect">
            <a:avLst/>
          </a:prstGeom>
        </p:spPr>
        <p:txBody>
          <a:bodyPr vert="horz" lIns="91440" tIns="45720" rIns="91440" bIns="45720" rtlCol="0" anchor="ctr"/>
          <a:lstStyle>
            <a:lvl1pPr algn="r">
              <a:defRPr sz="1200">
                <a:solidFill>
                  <a:schemeClr val="tx1">
                    <a:tint val="75000"/>
                  </a:schemeClr>
                </a:solidFill>
              </a:defRPr>
            </a:lvl1pPr>
          </a:lstStyle>
          <a:p>
            <a:fld id="{D27989CA-7233-45BC-815C-EF73CAD10F4A}" type="slidenum">
              <a:rPr lang="zh-CN" altLang="en-US" smtClean="0"/>
              <a:t>‹#›</a:t>
            </a:fld>
            <a:endParaRPr lang="zh-CN" altLang="en-US"/>
          </a:p>
        </p:txBody>
      </p:sp>
    </p:spTree>
    <p:extLst>
      <p:ext uri="{BB962C8B-B14F-4D97-AF65-F5344CB8AC3E}">
        <p14:creationId xmlns:p14="http://schemas.microsoft.com/office/powerpoint/2010/main" val="1987695444"/>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anose="020B0604020202020204"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8" Type="http://schemas.openxmlformats.org/officeDocument/2006/relationships/image" Target="../media/image5.png"/><Relationship Id="rId3" Type="http://schemas.openxmlformats.org/officeDocument/2006/relationships/slideLayout" Target="../slideLayouts/slideLayout1.xml"/><Relationship Id="rId7" Type="http://schemas.openxmlformats.org/officeDocument/2006/relationships/image" Target="../media/image4.png"/><Relationship Id="rId2" Type="http://schemas.openxmlformats.org/officeDocument/2006/relationships/audio" Target="../media/media1.mp3"/><Relationship Id="rId1" Type="http://schemas.microsoft.com/office/2007/relationships/media" Target="../media/media1.mp3"/><Relationship Id="rId6" Type="http://schemas.openxmlformats.org/officeDocument/2006/relationships/image" Target="../media/image3.png"/><Relationship Id="rId5" Type="http://schemas.openxmlformats.org/officeDocument/2006/relationships/image" Target="../media/image2.png"/><Relationship Id="rId10" Type="http://schemas.openxmlformats.org/officeDocument/2006/relationships/image" Target="../media/image7.png"/><Relationship Id="rId4" Type="http://schemas.openxmlformats.org/officeDocument/2006/relationships/notesSlide" Target="../notesSlides/notesSlide1.xml"/><Relationship Id="rId9" Type="http://schemas.openxmlformats.org/officeDocument/2006/relationships/image" Target="../media/image6.png"/></Relationships>
</file>

<file path=ppt/slides/_rels/slide2.xml.rels><?xml version="1.0" encoding="UTF-8" standalone="yes"?>
<Relationships xmlns="http://schemas.openxmlformats.org/package/2006/relationships"><Relationship Id="rId3" Type="http://schemas.openxmlformats.org/officeDocument/2006/relationships/image" Target="../media/image8.png"/><Relationship Id="rId7" Type="http://schemas.openxmlformats.org/officeDocument/2006/relationships/image" Target="../media/image6.png"/><Relationship Id="rId2" Type="http://schemas.openxmlformats.org/officeDocument/2006/relationships/notesSlide" Target="../notesSlides/notesSlide2.xml"/><Relationship Id="rId1" Type="http://schemas.openxmlformats.org/officeDocument/2006/relationships/slideLayout" Target="../slideLayouts/slideLayout12.xml"/><Relationship Id="rId6" Type="http://schemas.openxmlformats.org/officeDocument/2006/relationships/image" Target="../media/image5.png"/><Relationship Id="rId5" Type="http://schemas.openxmlformats.org/officeDocument/2006/relationships/image" Target="../media/image10.png"/><Relationship Id="rId4" Type="http://schemas.openxmlformats.org/officeDocument/2006/relationships/image" Target="../media/image9.png"/></Relationships>
</file>

<file path=ppt/slides/_rels/slide3.xml.rels><?xml version="1.0" encoding="UTF-8" standalone="yes"?>
<Relationships xmlns="http://schemas.openxmlformats.org/package/2006/relationships"><Relationship Id="rId3" Type="http://schemas.openxmlformats.org/officeDocument/2006/relationships/image" Target="../media/image5.png"/><Relationship Id="rId7" Type="http://schemas.openxmlformats.org/officeDocument/2006/relationships/image" Target="../media/image2.png"/><Relationship Id="rId2" Type="http://schemas.openxmlformats.org/officeDocument/2006/relationships/notesSlide" Target="../notesSlides/notesSlide3.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4.png"/><Relationship Id="rId4" Type="http://schemas.openxmlformats.org/officeDocument/2006/relationships/image" Target="../media/image3.png"/></Relationships>
</file>

<file path=ppt/slides/_rels/slide4.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notesSlide" Target="../notesSlides/notesSlide4.xml"/><Relationship Id="rId1" Type="http://schemas.openxmlformats.org/officeDocument/2006/relationships/slideLayout" Target="../slideLayouts/slideLayout1.xml"/><Relationship Id="rId4" Type="http://schemas.openxmlformats.org/officeDocument/2006/relationships/image" Target="../media/image12.png"/></Relationships>
</file>

<file path=ppt/slides/_rels/slide5.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notesSlide" Target="../notesSlides/notesSlide5.xml"/><Relationship Id="rId1" Type="http://schemas.openxmlformats.org/officeDocument/2006/relationships/slideLayout" Target="../slideLayouts/slideLayout1.xml"/><Relationship Id="rId4" Type="http://schemas.openxmlformats.org/officeDocument/2006/relationships/image" Target="../media/image12.png"/></Relationships>
</file>

<file path=ppt/slides/_rels/slide6.xml.rels><?xml version="1.0" encoding="UTF-8" standalone="yes"?>
<Relationships xmlns="http://schemas.openxmlformats.org/package/2006/relationships"><Relationship Id="rId3" Type="http://schemas.openxmlformats.org/officeDocument/2006/relationships/image" Target="../media/image14.png"/><Relationship Id="rId7" Type="http://schemas.openxmlformats.org/officeDocument/2006/relationships/image" Target="../media/image18.png"/><Relationship Id="rId2" Type="http://schemas.openxmlformats.org/officeDocument/2006/relationships/notesSlide" Target="../notesSlides/notesSlide6.xml"/><Relationship Id="rId1" Type="http://schemas.openxmlformats.org/officeDocument/2006/relationships/slideLayout" Target="../slideLayouts/slideLayout1.xml"/><Relationship Id="rId6" Type="http://schemas.openxmlformats.org/officeDocument/2006/relationships/image" Target="../media/image17.png"/><Relationship Id="rId5" Type="http://schemas.openxmlformats.org/officeDocument/2006/relationships/image" Target="../media/image16.png"/><Relationship Id="rId4" Type="http://schemas.openxmlformats.org/officeDocument/2006/relationships/image" Target="../media/image15.png"/></Relationships>
</file>

<file path=ppt/slides/_rels/slide7.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notesSlide" Target="../notesSlides/notesSlide7.xml"/><Relationship Id="rId1" Type="http://schemas.openxmlformats.org/officeDocument/2006/relationships/slideLayout" Target="../slideLayouts/slideLayout1.xml"/><Relationship Id="rId4" Type="http://schemas.openxmlformats.org/officeDocument/2006/relationships/image" Target="../media/image20.png"/></Relationships>
</file>

<file path=ppt/slides/_rels/slide8.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notesSlide" Target="../notesSlides/notesSlide8.xml"/><Relationship Id="rId1" Type="http://schemas.openxmlformats.org/officeDocument/2006/relationships/slideLayout" Target="../slideLayouts/slideLayout1.xml"/><Relationship Id="rId4" Type="http://schemas.openxmlformats.org/officeDocument/2006/relationships/image" Target="../media/image22.png"/></Relationships>
</file>

<file path=ppt/slides/_rels/slide9.xml.rels><?xml version="1.0" encoding="UTF-8" standalone="yes"?>
<Relationships xmlns="http://schemas.openxmlformats.org/package/2006/relationships"><Relationship Id="rId3" Type="http://schemas.openxmlformats.org/officeDocument/2006/relationships/image" Target="../media/image5.png"/><Relationship Id="rId7" Type="http://schemas.openxmlformats.org/officeDocument/2006/relationships/image" Target="../media/image2.png"/><Relationship Id="rId2" Type="http://schemas.openxmlformats.org/officeDocument/2006/relationships/notesSlide" Target="../notesSlides/notesSlide9.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4.png"/><Relationship Id="rId4" Type="http://schemas.openxmlformats.org/officeDocument/2006/relationships/image" Target="../media/image3.png"/></Relationships>
</file>

<file path=ppt/slides/_rels/slide10.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notesSlide" Target="../notesSlides/notesSlide10.xml"/><Relationship Id="rId1" Type="http://schemas.openxmlformats.org/officeDocument/2006/relationships/slideLayout" Target="../slideLayouts/slideLayout1.xml"/></Relationships>
</file>

<file path=ppt/slides/_rels/slide11.xml.rels><?xml version="1.0" encoding="UTF-8" standalone="yes"?>
<Relationships xmlns="http://schemas.openxmlformats.org/package/2006/relationships"><Relationship Id="rId3" Type="http://schemas.openxmlformats.org/officeDocument/2006/relationships/image" Target="../media/image23.png"/><Relationship Id="rId2" Type="http://schemas.openxmlformats.org/officeDocument/2006/relationships/notesSlide" Target="../notesSlides/notesSlide11.xml"/><Relationship Id="rId1" Type="http://schemas.openxmlformats.org/officeDocument/2006/relationships/slideLayout" Target="../slideLayouts/slideLayout1.xml"/></Relationships>
</file>

<file path=ppt/slides/_rels/slide12.xml.rels><?xml version="1.0" encoding="UTF-8" standalone="yes"?>
<Relationships xmlns="http://schemas.openxmlformats.org/package/2006/relationships"><Relationship Id="rId3" Type="http://schemas.openxmlformats.org/officeDocument/2006/relationships/image" Target="../media/image24.png"/><Relationship Id="rId2" Type="http://schemas.openxmlformats.org/officeDocument/2006/relationships/notesSlide" Target="../notesSlides/notesSlide12.xml"/><Relationship Id="rId1" Type="http://schemas.openxmlformats.org/officeDocument/2006/relationships/slideLayout" Target="../slideLayouts/slideLayout1.xml"/></Relationships>
</file>

<file path=ppt/slides/_rels/slide13.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notesSlide" Target="../notesSlides/notesSlide13.xml"/><Relationship Id="rId1" Type="http://schemas.openxmlformats.org/officeDocument/2006/relationships/slideLayout" Target="../slideLayouts/slideLayout1.xml"/><Relationship Id="rId4" Type="http://schemas.openxmlformats.org/officeDocument/2006/relationships/image" Target="../media/image23.png"/></Relationships>
</file>

<file path=ppt/slides/_rels/slide14.xml.rels><?xml version="1.0" encoding="UTF-8" standalone="yes"?>
<Relationships xmlns="http://schemas.openxmlformats.org/package/2006/relationships"><Relationship Id="rId3" Type="http://schemas.openxmlformats.org/officeDocument/2006/relationships/image" Target="../media/image25.png"/><Relationship Id="rId2" Type="http://schemas.openxmlformats.org/officeDocument/2006/relationships/notesSlide" Target="../notesSlides/notesSlide14.xml"/><Relationship Id="rId1" Type="http://schemas.openxmlformats.org/officeDocument/2006/relationships/slideLayout" Target="../slideLayouts/slideLayout1.xml"/><Relationship Id="rId4" Type="http://schemas.openxmlformats.org/officeDocument/2006/relationships/image" Target="../media/image26.png"/></Relationships>
</file>

<file path=ppt/slides/_rels/slide15.xml.rels><?xml version="1.0" encoding="UTF-8" standalone="yes"?>
<Relationships xmlns="http://schemas.openxmlformats.org/package/2006/relationships"><Relationship Id="rId3" Type="http://schemas.openxmlformats.org/officeDocument/2006/relationships/image" Target="../media/image27.png"/><Relationship Id="rId2" Type="http://schemas.openxmlformats.org/officeDocument/2006/relationships/notesSlide" Target="../notesSlides/notesSlide15.xml"/><Relationship Id="rId1" Type="http://schemas.openxmlformats.org/officeDocument/2006/relationships/slideLayout" Target="../slideLayouts/slideLayout1.xml"/><Relationship Id="rId4" Type="http://schemas.openxmlformats.org/officeDocument/2006/relationships/image" Target="../media/image19.png"/></Relationships>
</file>

<file path=ppt/slides/_rels/slide16.xml.rels><?xml version="1.0" encoding="UTF-8" standalone="yes"?>
<Relationships xmlns="http://schemas.openxmlformats.org/package/2006/relationships"><Relationship Id="rId3" Type="http://schemas.openxmlformats.org/officeDocument/2006/relationships/image" Target="../media/image28.png"/><Relationship Id="rId2" Type="http://schemas.openxmlformats.org/officeDocument/2006/relationships/notesSlide" Target="../notesSlides/notesSlide16.xml"/><Relationship Id="rId1" Type="http://schemas.openxmlformats.org/officeDocument/2006/relationships/slideLayout" Target="../slideLayouts/slideLayout1.xml"/></Relationships>
</file>

<file path=ppt/slides/_rels/slide17.xml.rels><?xml version="1.0" encoding="UTF-8" standalone="yes"?>
<Relationships xmlns="http://schemas.openxmlformats.org/package/2006/relationships"><Relationship Id="rId3" Type="http://schemas.openxmlformats.org/officeDocument/2006/relationships/image" Target="../media/image29.png"/><Relationship Id="rId2" Type="http://schemas.openxmlformats.org/officeDocument/2006/relationships/notesSlide" Target="../notesSlides/notesSlide17.xml"/><Relationship Id="rId1" Type="http://schemas.openxmlformats.org/officeDocument/2006/relationships/slideLayout" Target="../slideLayouts/slideLayout1.xml"/></Relationships>
</file>

<file path=ppt/slides/_rels/slide18.xml.rels><?xml version="1.0" encoding="UTF-8" standalone="yes"?>
<Relationships xmlns="http://schemas.openxmlformats.org/package/2006/relationships"><Relationship Id="rId3" Type="http://schemas.openxmlformats.org/officeDocument/2006/relationships/image" Target="../media/image5.png"/><Relationship Id="rId7" Type="http://schemas.openxmlformats.org/officeDocument/2006/relationships/image" Target="../media/image2.png"/><Relationship Id="rId2" Type="http://schemas.openxmlformats.org/officeDocument/2006/relationships/notesSlide" Target="../notesSlides/notesSlide18.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4.png"/><Relationship Id="rId4" Type="http://schemas.openxmlformats.org/officeDocument/2006/relationships/image" Target="../media/image3.png"/></Relationships>
</file>

<file path=ppt/slides/_rels/slide19.xml.rels><?xml version="1.0" encoding="UTF-8" standalone="yes"?>
<Relationships xmlns="http://schemas.openxmlformats.org/package/2006/relationships"><Relationship Id="rId3" Type="http://schemas.openxmlformats.org/officeDocument/2006/relationships/image" Target="../media/image30.png"/><Relationship Id="rId2" Type="http://schemas.openxmlformats.org/officeDocument/2006/relationships/notesSlide" Target="../notesSlides/notesSlide19.xml"/><Relationship Id="rId1" Type="http://schemas.openxmlformats.org/officeDocument/2006/relationships/slideLayout" Target="../slideLayouts/slideLayout1.xml"/><Relationship Id="rId4" Type="http://schemas.openxmlformats.org/officeDocument/2006/relationships/image" Target="../media/image31.png"/></Relationships>
</file>

<file path=ppt/slides/_rels/slide20.xml.rels><?xml version="1.0" encoding="UTF-8" standalone="yes"?>
<Relationships xmlns="http://schemas.openxmlformats.org/package/2006/relationships"><Relationship Id="rId3" Type="http://schemas.openxmlformats.org/officeDocument/2006/relationships/image" Target="../media/image32.png"/><Relationship Id="rId2" Type="http://schemas.openxmlformats.org/officeDocument/2006/relationships/notesSlide" Target="../notesSlides/notesSlide20.xml"/><Relationship Id="rId1" Type="http://schemas.openxmlformats.org/officeDocument/2006/relationships/slideLayout" Target="../slideLayouts/slideLayout1.xml"/><Relationship Id="rId4" Type="http://schemas.openxmlformats.org/officeDocument/2006/relationships/image" Target="../media/image33.png"/></Relationships>
</file>

<file path=ppt/slides/_rels/slide21.xml.rels><?xml version="1.0" encoding="UTF-8" standalone="yes"?>
<Relationships xmlns="http://schemas.openxmlformats.org/package/2006/relationships"><Relationship Id="rId3" Type="http://schemas.openxmlformats.org/officeDocument/2006/relationships/image" Target="../media/image34.png"/><Relationship Id="rId2" Type="http://schemas.openxmlformats.org/officeDocument/2006/relationships/notesSlide" Target="../notesSlides/notesSlide21.xml"/><Relationship Id="rId1" Type="http://schemas.openxmlformats.org/officeDocument/2006/relationships/slideLayout" Target="../slideLayouts/slideLayout1.xml"/></Relationships>
</file>

<file path=ppt/slides/_rels/slide22.xml.rels><?xml version="1.0" encoding="UTF-8" standalone="yes"?>
<Relationships xmlns="http://schemas.openxmlformats.org/package/2006/relationships"><Relationship Id="rId3" Type="http://schemas.openxmlformats.org/officeDocument/2006/relationships/image" Target="../media/image35.png"/><Relationship Id="rId2" Type="http://schemas.openxmlformats.org/officeDocument/2006/relationships/notesSlide" Target="../notesSlides/notesSlide22.xml"/><Relationship Id="rId1" Type="http://schemas.openxmlformats.org/officeDocument/2006/relationships/slideLayout" Target="../slideLayouts/slideLayout1.xml"/></Relationships>
</file>

<file path=ppt/slides/_rels/slide23.xml.rels><?xml version="1.0" encoding="UTF-8" standalone="yes"?>
<Relationships xmlns="http://schemas.openxmlformats.org/package/2006/relationships"><Relationship Id="rId3" Type="http://schemas.openxmlformats.org/officeDocument/2006/relationships/image" Target="../media/image30.png"/><Relationship Id="rId2" Type="http://schemas.openxmlformats.org/officeDocument/2006/relationships/notesSlide" Target="../notesSlides/notesSlide23.xml"/><Relationship Id="rId1" Type="http://schemas.openxmlformats.org/officeDocument/2006/relationships/slideLayout" Target="../slideLayouts/slideLayout1.xml"/><Relationship Id="rId4" Type="http://schemas.openxmlformats.org/officeDocument/2006/relationships/image" Target="../media/image31.png"/></Relationships>
</file>

<file path=ppt/slides/_rels/slide24.xml.rels><?xml version="1.0" encoding="UTF-8" standalone="yes"?>
<Relationships xmlns="http://schemas.openxmlformats.org/package/2006/relationships"><Relationship Id="rId3" Type="http://schemas.openxmlformats.org/officeDocument/2006/relationships/image" Target="../media/image5.png"/><Relationship Id="rId7" Type="http://schemas.openxmlformats.org/officeDocument/2006/relationships/image" Target="../media/image2.png"/><Relationship Id="rId2" Type="http://schemas.openxmlformats.org/officeDocument/2006/relationships/notesSlide" Target="../notesSlides/notesSlide24.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4.png"/><Relationship Id="rId4" Type="http://schemas.openxmlformats.org/officeDocument/2006/relationships/image" Target="../media/image3.png"/></Relationships>
</file>

<file path=ppt/slides/_rels/slide25.xml.rels><?xml version="1.0" encoding="UTF-8" standalone="yes"?>
<Relationships xmlns="http://schemas.openxmlformats.org/package/2006/relationships"><Relationship Id="rId3" Type="http://schemas.openxmlformats.org/officeDocument/2006/relationships/image" Target="../media/image36.png"/><Relationship Id="rId7" Type="http://schemas.openxmlformats.org/officeDocument/2006/relationships/image" Target="../media/image40.png"/><Relationship Id="rId2" Type="http://schemas.openxmlformats.org/officeDocument/2006/relationships/notesSlide" Target="../notesSlides/notesSlide25.xml"/><Relationship Id="rId1" Type="http://schemas.openxmlformats.org/officeDocument/2006/relationships/slideLayout" Target="../slideLayouts/slideLayout1.xml"/><Relationship Id="rId6" Type="http://schemas.openxmlformats.org/officeDocument/2006/relationships/image" Target="../media/image39.png"/><Relationship Id="rId5" Type="http://schemas.openxmlformats.org/officeDocument/2006/relationships/image" Target="../media/image38.png"/><Relationship Id="rId4" Type="http://schemas.openxmlformats.org/officeDocument/2006/relationships/image" Target="../media/image37.png"/></Relationships>
</file>

<file path=ppt/slides/_rels/slide26.xml.rels><?xml version="1.0" encoding="UTF-8" standalone="yes"?>
<Relationships xmlns="http://schemas.openxmlformats.org/package/2006/relationships"><Relationship Id="rId3" Type="http://schemas.openxmlformats.org/officeDocument/2006/relationships/image" Target="../media/image41.png"/><Relationship Id="rId2" Type="http://schemas.openxmlformats.org/officeDocument/2006/relationships/notesSlide" Target="../notesSlides/notesSlide26.xml"/><Relationship Id="rId1" Type="http://schemas.openxmlformats.org/officeDocument/2006/relationships/slideLayout" Target="../slideLayouts/slideLayout1.xml"/></Relationships>
</file>

<file path=ppt/slides/_rels/slide27.xml.rels><?xml version="1.0" encoding="UTF-8" standalone="yes"?>
<Relationships xmlns="http://schemas.openxmlformats.org/package/2006/relationships"><Relationship Id="rId3" Type="http://schemas.openxmlformats.org/officeDocument/2006/relationships/image" Target="../media/image42.png"/><Relationship Id="rId2" Type="http://schemas.openxmlformats.org/officeDocument/2006/relationships/notesSlide" Target="../notesSlides/notesSlide27.xml"/><Relationship Id="rId1" Type="http://schemas.openxmlformats.org/officeDocument/2006/relationships/slideLayout" Target="../slideLayouts/slideLayout1.xml"/></Relationships>
</file>

<file path=ppt/slides/_rels/slide28.xml.rels><?xml version="1.0" encoding="UTF-8" standalone="yes"?>
<Relationships xmlns="http://schemas.openxmlformats.org/package/2006/relationships"><Relationship Id="rId3" Type="http://schemas.openxmlformats.org/officeDocument/2006/relationships/image" Target="../media/image28.png"/><Relationship Id="rId2" Type="http://schemas.openxmlformats.org/officeDocument/2006/relationships/notesSlide" Target="../notesSlides/notesSlide28.xml"/><Relationship Id="rId1" Type="http://schemas.openxmlformats.org/officeDocument/2006/relationships/slideLayout" Target="../slideLayouts/slideLayout1.xml"/></Relationships>
</file>

<file path=ppt/slides/_rels/slide29.xml.rels><?xml version="1.0" encoding="UTF-8" standalone="yes"?>
<Relationships xmlns="http://schemas.openxmlformats.org/package/2006/relationships"><Relationship Id="rId3" Type="http://schemas.openxmlformats.org/officeDocument/2006/relationships/image" Target="../media/image43.png"/><Relationship Id="rId2" Type="http://schemas.openxmlformats.org/officeDocument/2006/relationships/notesSlide" Target="../notesSlides/notesSlide29.xml"/><Relationship Id="rId1" Type="http://schemas.openxmlformats.org/officeDocument/2006/relationships/slideLayout" Target="../slideLayouts/slideLayout1.xml"/><Relationship Id="rId4" Type="http://schemas.openxmlformats.org/officeDocument/2006/relationships/image" Target="../media/image44.png"/></Relationships>
</file>

<file path=ppt/slides/_rels/slide30.xml.rels><?xml version="1.0" encoding="UTF-8" standalone="yes"?>
<Relationships xmlns="http://schemas.openxmlformats.org/package/2006/relationships"><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notesSlide" Target="../notesSlides/notesSlide30.xml"/><Relationship Id="rId1" Type="http://schemas.openxmlformats.org/officeDocument/2006/relationships/slideLayout" Target="../slideLayouts/slideLayout1.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Box 160"/>
          <p:cNvSpPr txBox="1">
            <a:spLocks noChangeArrowheads="1"/>
          </p:cNvSpPr>
          <p:nvPr/>
        </p:nvSpPr>
        <p:spPr bwMode="auto">
          <a:xfrm>
            <a:off x="1763688" y="1491630"/>
            <a:ext cx="5786264" cy="769441"/>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r>
              <a:rPr lang="zh-CN" altLang="en-US" sz="4400" dirty="0">
                <a:latin typeface="叶根友特楷简体" panose="02010601030101010101" pitchFamily="2" charset="-122"/>
                <a:ea typeface="叶根友特楷简体" panose="02010601030101010101" pitchFamily="2" charset="-122"/>
              </a:rPr>
              <a:t>古风黑白水墨</a:t>
            </a:r>
            <a:r>
              <a:rPr lang="en-US" altLang="zh-CN" sz="4400" dirty="0" err="1">
                <a:latin typeface="叶根友特楷简体" panose="02010601030101010101" pitchFamily="2" charset="-122"/>
                <a:ea typeface="叶根友特楷简体" panose="02010601030101010101" pitchFamily="2" charset="-122"/>
              </a:rPr>
              <a:t>ppt</a:t>
            </a:r>
            <a:r>
              <a:rPr lang="zh-CN" altLang="en-US" sz="4400" dirty="0">
                <a:latin typeface="叶根友特楷简体" panose="02010601030101010101" pitchFamily="2" charset="-122"/>
                <a:ea typeface="叶根友特楷简体" panose="02010601030101010101" pitchFamily="2" charset="-122"/>
              </a:rPr>
              <a:t>模板</a:t>
            </a:r>
            <a:endParaRPr lang="zh-CN" altLang="en-US" sz="4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5188485" y="2866902"/>
            <a:ext cx="918875" cy="485288"/>
          </a:xfrm>
          <a:prstGeom prst="rect">
            <a:avLst/>
          </a:prstGeom>
        </p:spPr>
      </p:pic>
      <p:pic>
        <p:nvPicPr>
          <p:cNvPr id="4" name="图片 3"/>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810263" y="2921049"/>
            <a:ext cx="3309938" cy="2728540"/>
          </a:xfrm>
          <a:prstGeom prst="rect">
            <a:avLst/>
          </a:prstGeom>
        </p:spPr>
      </p:pic>
      <p:pic>
        <p:nvPicPr>
          <p:cNvPr id="5" name="图片 4"/>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6" name="图片 5"/>
          <p:cNvPicPr>
            <a:picLocks noChangeAspect="1"/>
          </p:cNvPicPr>
          <p:nvPr/>
        </p:nvPicPr>
        <p:blipFill>
          <a:blip r:embed="rId8">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7" name="图片 6"/>
          <p:cNvPicPr>
            <a:picLocks noChangeAspect="1"/>
          </p:cNvPicPr>
          <p:nvPr/>
        </p:nvPicPr>
        <p:blipFill>
          <a:blip r:embed="rId9"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pic>
        <p:nvPicPr>
          <p:cNvPr id="11" name="刘珂矣 - 渡风">
            <a:hlinkClick r:id="" action="ppaction://media"/>
          </p:cNvPr>
          <p:cNvPicPr>
            <a:picLocks noChangeAspect="1"/>
          </p:cNvPicPr>
          <p:nvPr>
            <a:audioFile r:link="rId2"/>
            <p:extLst>
              <p:ext uri="{DAA4B4D4-6D71-4841-9C94-3DE7FCFB9230}">
                <p14:media xmlns:p14="http://schemas.microsoft.com/office/powerpoint/2010/main" r:embed="rId1"/>
              </p:ext>
            </p:extLst>
          </p:nvPr>
        </p:nvPicPr>
        <p:blipFill>
          <a:blip r:embed="rId10"/>
          <a:stretch>
            <a:fillRect/>
          </a:stretch>
        </p:blipFill>
        <p:spPr>
          <a:xfrm>
            <a:off x="5343122" y="-915641"/>
            <a:ext cx="609600" cy="609600"/>
          </a:xfrm>
          <a:prstGeom prst="rect">
            <a:avLst/>
          </a:prstGeom>
        </p:spPr>
      </p:pic>
    </p:spTree>
    <p:extLst>
      <p:ext uri="{BB962C8B-B14F-4D97-AF65-F5344CB8AC3E}">
        <p14:creationId xmlns:p14="http://schemas.microsoft.com/office/powerpoint/2010/main" val="25535745"/>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11"/>
                                        </p:tgtEl>
                                      </p:cBhvr>
                                    </p:cmd>
                                  </p:childTnLst>
                                </p:cTn>
                              </p:par>
                            </p:childTnLst>
                          </p:cTn>
                        </p:par>
                        <p:par>
                          <p:cTn id="7" fill="hold">
                            <p:stCondLst>
                              <p:cond delay="0"/>
                            </p:stCondLst>
                            <p:childTnLst>
                              <p:par>
                                <p:cTn id="8" presetID="10" presetClass="entr" presetSubtype="0" fill="hold" nodeType="afterEffect">
                                  <p:stCondLst>
                                    <p:cond delay="0"/>
                                  </p:stCondLst>
                                  <p:childTnLst>
                                    <p:set>
                                      <p:cBhvr>
                                        <p:cTn id="9" dur="1" fill="hold">
                                          <p:stCondLst>
                                            <p:cond delay="0"/>
                                          </p:stCondLst>
                                        </p:cTn>
                                        <p:tgtEl>
                                          <p:spTgt spid="6"/>
                                        </p:tgtEl>
                                        <p:attrNameLst>
                                          <p:attrName>style.visibility</p:attrName>
                                        </p:attrNameLst>
                                      </p:cBhvr>
                                      <p:to>
                                        <p:strVal val="visible"/>
                                      </p:to>
                                    </p:set>
                                    <p:animEffect transition="in" filter="fade">
                                      <p:cBhvr>
                                        <p:cTn id="10" dur="500"/>
                                        <p:tgtEl>
                                          <p:spTgt spid="6"/>
                                        </p:tgtEl>
                                      </p:cBhvr>
                                    </p:animEffect>
                                  </p:childTnLst>
                                </p:cTn>
                              </p:par>
                              <p:par>
                                <p:cTn id="11" presetID="10" presetClass="entr" presetSubtype="0" fill="hold" nodeType="withEffect">
                                  <p:stCondLst>
                                    <p:cond delay="0"/>
                                  </p:stCondLst>
                                  <p:childTnLst>
                                    <p:set>
                                      <p:cBhvr>
                                        <p:cTn id="12" dur="1" fill="hold">
                                          <p:stCondLst>
                                            <p:cond delay="0"/>
                                          </p:stCondLst>
                                        </p:cTn>
                                        <p:tgtEl>
                                          <p:spTgt spid="7"/>
                                        </p:tgtEl>
                                        <p:attrNameLst>
                                          <p:attrName>style.visibility</p:attrName>
                                        </p:attrNameLst>
                                      </p:cBhvr>
                                      <p:to>
                                        <p:strVal val="visible"/>
                                      </p:to>
                                    </p:set>
                                    <p:animEffect transition="in" filter="fade">
                                      <p:cBhvr>
                                        <p:cTn id="13" dur="500"/>
                                        <p:tgtEl>
                                          <p:spTgt spid="7"/>
                                        </p:tgtEl>
                                      </p:cBhvr>
                                    </p:animEffect>
                                  </p:childTnLst>
                                </p:cTn>
                              </p:par>
                              <p:par>
                                <p:cTn id="14" presetID="10" presetClass="entr" presetSubtype="0" fill="hold" nodeType="withEffect">
                                  <p:stCondLst>
                                    <p:cond delay="0"/>
                                  </p:stCondLst>
                                  <p:childTnLst>
                                    <p:set>
                                      <p:cBhvr>
                                        <p:cTn id="15" dur="1" fill="hold">
                                          <p:stCondLst>
                                            <p:cond delay="0"/>
                                          </p:stCondLst>
                                        </p:cTn>
                                        <p:tgtEl>
                                          <p:spTgt spid="4"/>
                                        </p:tgtEl>
                                        <p:attrNameLst>
                                          <p:attrName>style.visibility</p:attrName>
                                        </p:attrNameLst>
                                      </p:cBhvr>
                                      <p:to>
                                        <p:strVal val="visible"/>
                                      </p:to>
                                    </p:set>
                                    <p:animEffect transition="in" filter="fade">
                                      <p:cBhvr>
                                        <p:cTn id="16" dur="500"/>
                                        <p:tgtEl>
                                          <p:spTgt spid="4"/>
                                        </p:tgtEl>
                                      </p:cBhvr>
                                    </p:animEffect>
                                  </p:childTnLst>
                                </p:cTn>
                              </p:par>
                              <p:par>
                                <p:cTn id="17" presetID="10" presetClass="entr" presetSubtype="0" fill="hold" nodeType="with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fade">
                                      <p:cBhvr>
                                        <p:cTn id="19" dur="500"/>
                                        <p:tgtEl>
                                          <p:spTgt spid="5"/>
                                        </p:tgtEl>
                                      </p:cBhvr>
                                    </p:animEffect>
                                  </p:childTnLst>
                                </p:cTn>
                              </p:par>
                            </p:childTnLst>
                          </p:cTn>
                        </p:par>
                        <p:par>
                          <p:cTn id="20" fill="hold">
                            <p:stCondLst>
                              <p:cond delay="500"/>
                            </p:stCondLst>
                            <p:childTnLst>
                              <p:par>
                                <p:cTn id="21" presetID="22" presetClass="entr" presetSubtype="8" fill="hold" nodeType="afterEffect">
                                  <p:stCondLst>
                                    <p:cond delay="0"/>
                                  </p:stCondLst>
                                  <p:childTnLst>
                                    <p:set>
                                      <p:cBhvr>
                                        <p:cTn id="22" dur="1" fill="hold">
                                          <p:stCondLst>
                                            <p:cond delay="0"/>
                                          </p:stCondLst>
                                        </p:cTn>
                                        <p:tgtEl>
                                          <p:spTgt spid="9">
                                            <p:txEl>
                                              <p:pRg st="0" end="0"/>
                                            </p:txEl>
                                          </p:spTgt>
                                        </p:tgtEl>
                                        <p:attrNameLst>
                                          <p:attrName>style.visibility</p:attrName>
                                        </p:attrNameLst>
                                      </p:cBhvr>
                                      <p:to>
                                        <p:strVal val="visible"/>
                                      </p:to>
                                    </p:set>
                                    <p:animEffect transition="in" filter="wipe(left)">
                                      <p:cBhvr>
                                        <p:cTn id="23" dur="1000"/>
                                        <p:tgtEl>
                                          <p:spTgt spid="9">
                                            <p:txEl>
                                              <p:pRg st="0" end="0"/>
                                            </p:txEl>
                                          </p:spTgt>
                                        </p:tgtEl>
                                      </p:cBhvr>
                                    </p:animEffect>
                                  </p:childTnLst>
                                </p:cTn>
                              </p:par>
                            </p:childTnLst>
                          </p:cTn>
                        </p:par>
                        <p:par>
                          <p:cTn id="24" fill="hold">
                            <p:stCondLst>
                              <p:cond delay="1500"/>
                            </p:stCondLst>
                            <p:childTnLst>
                              <p:par>
                                <p:cTn id="25" presetID="26" presetClass="emph" presetSubtype="0" fill="hold" grpId="0" nodeType="afterEffect">
                                  <p:stCondLst>
                                    <p:cond delay="0"/>
                                  </p:stCondLst>
                                  <p:childTnLst>
                                    <p:animEffect transition="out" filter="fade">
                                      <p:cBhvr>
                                        <p:cTn id="26" dur="500" tmFilter="0, 0; .2, .5; .8, .5; 1, 0"/>
                                        <p:tgtEl>
                                          <p:spTgt spid="9">
                                            <p:txEl>
                                              <p:pRg st="0" end="0"/>
                                            </p:txEl>
                                          </p:spTgt>
                                        </p:tgtEl>
                                      </p:cBhvr>
                                    </p:animEffect>
                                    <p:animScale>
                                      <p:cBhvr>
                                        <p:cTn id="27" dur="250" autoRev="1" fill="hold"/>
                                        <p:tgtEl>
                                          <p:spTgt spid="9">
                                            <p:txEl>
                                              <p:pRg st="0" end="0"/>
                                            </p:txEl>
                                          </p:spTgt>
                                        </p:tgtEl>
                                      </p:cBhvr>
                                      <p:by x="105000" y="105000"/>
                                    </p:animScale>
                                  </p:childTnLst>
                                </p:cTn>
                              </p:par>
                            </p:childTnLst>
                          </p:cTn>
                        </p:par>
                        <p:par>
                          <p:cTn id="28" fill="hold">
                            <p:stCondLst>
                              <p:cond delay="2000"/>
                            </p:stCondLst>
                            <p:childTnLst>
                              <p:par>
                                <p:cTn id="29" presetID="42" presetClass="entr" presetSubtype="0" fill="hold" nodeType="afterEffect">
                                  <p:stCondLst>
                                    <p:cond delay="0"/>
                                  </p:stCondLst>
                                  <p:childTnLst>
                                    <p:set>
                                      <p:cBhvr>
                                        <p:cTn id="30" dur="1" fill="hold">
                                          <p:stCondLst>
                                            <p:cond delay="0"/>
                                          </p:stCondLst>
                                        </p:cTn>
                                        <p:tgtEl>
                                          <p:spTgt spid="10"/>
                                        </p:tgtEl>
                                        <p:attrNameLst>
                                          <p:attrName>style.visibility</p:attrName>
                                        </p:attrNameLst>
                                      </p:cBhvr>
                                      <p:to>
                                        <p:strVal val="visible"/>
                                      </p:to>
                                    </p:set>
                                    <p:animEffect transition="in" filter="fade">
                                      <p:cBhvr>
                                        <p:cTn id="31" dur="1000"/>
                                        <p:tgtEl>
                                          <p:spTgt spid="10"/>
                                        </p:tgtEl>
                                      </p:cBhvr>
                                    </p:animEffect>
                                    <p:anim calcmode="lin" valueType="num">
                                      <p:cBhvr>
                                        <p:cTn id="32" dur="1000" fill="hold"/>
                                        <p:tgtEl>
                                          <p:spTgt spid="10"/>
                                        </p:tgtEl>
                                        <p:attrNameLst>
                                          <p:attrName>ppt_x</p:attrName>
                                        </p:attrNameLst>
                                      </p:cBhvr>
                                      <p:tavLst>
                                        <p:tav tm="0">
                                          <p:val>
                                            <p:strVal val="#ppt_x"/>
                                          </p:val>
                                        </p:tav>
                                        <p:tav tm="100000">
                                          <p:val>
                                            <p:strVal val="#ppt_x"/>
                                          </p:val>
                                        </p:tav>
                                      </p:tavLst>
                                    </p:anim>
                                    <p:anim calcmode="lin" valueType="num">
                                      <p:cBhvr>
                                        <p:cTn id="33" dur="1000" fill="hold"/>
                                        <p:tgtEl>
                                          <p:spTgt spid="1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p:cTn id="34" repeatCount="indefinite" fill="hold" display="0">
                  <p:stCondLst>
                    <p:cond delay="indefinite"/>
                  </p:stCondLst>
                  <p:endCondLst>
                    <p:cond evt="onStopAudio" delay="0">
                      <p:tgtEl>
                        <p:sldTgt/>
                      </p:tgtEl>
                    </p:cond>
                  </p:endCondLst>
                </p:cTn>
                <p:tgtEl>
                  <p:spTgt spid="11"/>
                </p:tgtEl>
              </p:cMediaNode>
            </p:audio>
          </p:childTnLst>
        </p:cTn>
      </p:par>
    </p:tnLst>
    <p:bldLst>
      <p:bldP spid="9" grpId="0" build="allAtOnce"/>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p:cNvPicPr>
            <a:picLocks noChangeAspect="1"/>
          </p:cNvPicPr>
          <p:nvPr/>
        </p:nvPicPr>
        <p:blipFill rotWithShape="1">
          <a:blip r:embed="rId3">
            <a:extLst>
              <a:ext uri="{28A0092B-C50C-407E-A947-70E740481C1C}">
                <a14:useLocalDpi xmlns:a14="http://schemas.microsoft.com/office/drawing/2010/main" val="0"/>
              </a:ext>
            </a:extLst>
          </a:blip>
          <a:srcRect t="24257" r="2859"/>
          <a:stretch/>
        </p:blipFill>
        <p:spPr>
          <a:xfrm flipH="1">
            <a:off x="15437" y="0"/>
            <a:ext cx="2446288" cy="1792788"/>
          </a:xfrm>
          <a:prstGeom prst="rect">
            <a:avLst/>
          </a:prstGeom>
        </p:spPr>
      </p:pic>
      <p:pic>
        <p:nvPicPr>
          <p:cNvPr id="40" name="图片 39"/>
          <p:cNvPicPr>
            <a:picLocks noChangeAspect="1"/>
          </p:cNvPicPr>
          <p:nvPr/>
        </p:nvPicPr>
        <p:blipFill rotWithShape="1">
          <a:blip r:embed="rId3">
            <a:extLst>
              <a:ext uri="{28A0092B-C50C-407E-A947-70E740481C1C}">
                <a14:useLocalDpi xmlns:a14="http://schemas.microsoft.com/office/drawing/2010/main" val="0"/>
              </a:ext>
            </a:extLst>
          </a:blip>
          <a:srcRect l="31806" t="79436" r="51037" b="5352"/>
          <a:stretch/>
        </p:blipFill>
        <p:spPr>
          <a:xfrm flipH="1">
            <a:off x="1070767" y="2796672"/>
            <a:ext cx="432048" cy="360040"/>
          </a:xfrm>
          <a:prstGeom prst="rect">
            <a:avLst/>
          </a:prstGeom>
        </p:spPr>
      </p:pic>
      <p:pic>
        <p:nvPicPr>
          <p:cNvPr id="41" name="图片 40"/>
          <p:cNvPicPr>
            <a:picLocks noChangeAspect="1"/>
          </p:cNvPicPr>
          <p:nvPr/>
        </p:nvPicPr>
        <p:blipFill rotWithShape="1">
          <a:blip r:embed="rId3">
            <a:extLst>
              <a:ext uri="{28A0092B-C50C-407E-A947-70E740481C1C}">
                <a14:useLocalDpi xmlns:a14="http://schemas.microsoft.com/office/drawing/2010/main" val="0"/>
              </a:ext>
            </a:extLst>
          </a:blip>
          <a:srcRect l="31806" t="79436" r="51037" b="5352"/>
          <a:stretch/>
        </p:blipFill>
        <p:spPr>
          <a:xfrm rot="2700000" flipH="1">
            <a:off x="449810" y="2086608"/>
            <a:ext cx="728964" cy="607470"/>
          </a:xfrm>
          <a:prstGeom prst="rect">
            <a:avLst/>
          </a:prstGeom>
        </p:spPr>
      </p:pic>
      <p:sp>
        <p:nvSpPr>
          <p:cNvPr id="43" name="文本框 42"/>
          <p:cNvSpPr txBox="1"/>
          <p:nvPr/>
        </p:nvSpPr>
        <p:spPr>
          <a:xfrm>
            <a:off x="5978190" y="1706723"/>
            <a:ext cx="553998" cy="2305188"/>
          </a:xfrm>
          <a:prstGeom prst="rect">
            <a:avLst/>
          </a:prstGeom>
          <a:noFill/>
          <a:ln>
            <a:solidFill>
              <a:schemeClr val="tx1">
                <a:lumMod val="65000"/>
                <a:lumOff val="35000"/>
              </a:schemeClr>
            </a:solidFill>
          </a:ln>
        </p:spPr>
        <p:txBody>
          <a:bodyPr vert="eaVert" wrap="square" rtlCol="0">
            <a:spAutoFit/>
          </a:bodyPr>
          <a:lstStyle/>
          <a:p>
            <a:pPr algn="ctr"/>
            <a:r>
              <a:rPr lang="zh-CN" altLang="en-US" sz="2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添加标题一</a:t>
            </a:r>
            <a:endParaRPr lang="zh-CN" altLang="en-US" sz="2400" dirty="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p:txBody>
      </p:sp>
      <p:pic>
        <p:nvPicPr>
          <p:cNvPr id="5" name="图片 4"/>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5510716" y="1430095"/>
            <a:ext cx="1074896" cy="720080"/>
          </a:xfrm>
          <a:prstGeom prst="rect">
            <a:avLst/>
          </a:prstGeom>
        </p:spPr>
      </p:pic>
      <p:sp>
        <p:nvSpPr>
          <p:cNvPr id="20" name="文本框 19"/>
          <p:cNvSpPr txBox="1"/>
          <p:nvPr/>
        </p:nvSpPr>
        <p:spPr>
          <a:xfrm>
            <a:off x="4803258" y="1706723"/>
            <a:ext cx="553998" cy="2305188"/>
          </a:xfrm>
          <a:prstGeom prst="rect">
            <a:avLst/>
          </a:prstGeom>
          <a:noFill/>
          <a:ln>
            <a:solidFill>
              <a:schemeClr val="tx1">
                <a:lumMod val="65000"/>
                <a:lumOff val="35000"/>
              </a:schemeClr>
            </a:solidFill>
          </a:ln>
        </p:spPr>
        <p:txBody>
          <a:bodyPr vert="eaVert" wrap="square" rtlCol="0">
            <a:spAutoFit/>
          </a:bodyPr>
          <a:lstStyle/>
          <a:p>
            <a:pPr algn="ctr"/>
            <a:r>
              <a:rPr lang="zh-CN" altLang="en-US" sz="2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添加标题二</a:t>
            </a:r>
            <a:endParaRPr lang="zh-CN" altLang="en-US" sz="2400" dirty="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p:txBody>
      </p:sp>
      <p:pic>
        <p:nvPicPr>
          <p:cNvPr id="21" name="图片 20"/>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4335784" y="1430095"/>
            <a:ext cx="1074896" cy="720080"/>
          </a:xfrm>
          <a:prstGeom prst="rect">
            <a:avLst/>
          </a:prstGeom>
        </p:spPr>
      </p:pic>
      <p:sp>
        <p:nvSpPr>
          <p:cNvPr id="22" name="文本框 21"/>
          <p:cNvSpPr txBox="1"/>
          <p:nvPr/>
        </p:nvSpPr>
        <p:spPr>
          <a:xfrm>
            <a:off x="3529969" y="1706723"/>
            <a:ext cx="553998" cy="2305188"/>
          </a:xfrm>
          <a:prstGeom prst="rect">
            <a:avLst/>
          </a:prstGeom>
          <a:noFill/>
          <a:ln>
            <a:solidFill>
              <a:schemeClr val="tx1">
                <a:lumMod val="65000"/>
                <a:lumOff val="35000"/>
              </a:schemeClr>
            </a:solidFill>
          </a:ln>
        </p:spPr>
        <p:txBody>
          <a:bodyPr vert="eaVert" wrap="square" rtlCol="0">
            <a:spAutoFit/>
          </a:bodyPr>
          <a:lstStyle/>
          <a:p>
            <a:pPr algn="ctr"/>
            <a:r>
              <a:rPr lang="zh-CN" altLang="en-US" sz="2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添加标题三</a:t>
            </a:r>
            <a:endParaRPr lang="zh-CN" altLang="en-US" sz="2400" dirty="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p:txBody>
      </p:sp>
      <p:pic>
        <p:nvPicPr>
          <p:cNvPr id="23" name="图片 22"/>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3062495" y="1430095"/>
            <a:ext cx="1074896" cy="720080"/>
          </a:xfrm>
          <a:prstGeom prst="rect">
            <a:avLst/>
          </a:prstGeom>
        </p:spPr>
      </p:pic>
      <p:sp>
        <p:nvSpPr>
          <p:cNvPr id="24" name="文本框 23"/>
          <p:cNvSpPr txBox="1"/>
          <p:nvPr/>
        </p:nvSpPr>
        <p:spPr>
          <a:xfrm>
            <a:off x="2277059" y="1706723"/>
            <a:ext cx="553998" cy="2305188"/>
          </a:xfrm>
          <a:prstGeom prst="rect">
            <a:avLst/>
          </a:prstGeom>
          <a:noFill/>
          <a:ln>
            <a:solidFill>
              <a:schemeClr val="tx1">
                <a:lumMod val="65000"/>
                <a:lumOff val="35000"/>
              </a:schemeClr>
            </a:solidFill>
          </a:ln>
        </p:spPr>
        <p:txBody>
          <a:bodyPr vert="eaVert" wrap="square" rtlCol="0">
            <a:spAutoFit/>
          </a:bodyPr>
          <a:lstStyle/>
          <a:p>
            <a:pPr algn="ctr"/>
            <a:r>
              <a:rPr lang="zh-CN" altLang="en-US" sz="2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添加标题四</a:t>
            </a:r>
            <a:endParaRPr lang="zh-CN" altLang="en-US" sz="2400" dirty="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p:txBody>
      </p:sp>
      <p:pic>
        <p:nvPicPr>
          <p:cNvPr id="25" name="图片 24"/>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1809585" y="1430095"/>
            <a:ext cx="1074896" cy="720080"/>
          </a:xfrm>
          <a:prstGeom prst="rect">
            <a:avLst/>
          </a:prstGeom>
        </p:spPr>
      </p:pic>
      <p:sp>
        <p:nvSpPr>
          <p:cNvPr id="7" name="文本框 6"/>
          <p:cNvSpPr txBox="1"/>
          <p:nvPr/>
        </p:nvSpPr>
        <p:spPr>
          <a:xfrm>
            <a:off x="7683936" y="909176"/>
            <a:ext cx="560472" cy="1446550"/>
          </a:xfrm>
          <a:prstGeom prst="rect">
            <a:avLst/>
          </a:prstGeom>
          <a:noFill/>
        </p:spPr>
        <p:txBody>
          <a:bodyPr wrap="square" rtlCol="0">
            <a:spAutoFit/>
          </a:bodyPr>
          <a:lstStyle/>
          <a:p>
            <a:r>
              <a:rPr lang="zh-CN" altLang="en-US" sz="4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目</a:t>
            </a:r>
            <a:endParaRPr lang="en-US" altLang="zh-CN" sz="4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a:p>
            <a:r>
              <a:rPr lang="zh-CN" altLang="en-US" sz="4400" dirty="0" smtClean="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rPr>
              <a:t>录</a:t>
            </a:r>
            <a:endParaRPr lang="zh-CN" altLang="en-US" sz="4400" dirty="0">
              <a:solidFill>
                <a:schemeClr val="tx1">
                  <a:lumMod val="85000"/>
                  <a:lumOff val="15000"/>
                </a:schemeClr>
              </a:solidFill>
              <a:effectLst>
                <a:outerShdw blurRad="38100" dist="38100" dir="2700000" algn="tl">
                  <a:srgbClr val="000000">
                    <a:alpha val="43137"/>
                  </a:srgbClr>
                </a:outerShdw>
              </a:effectLst>
              <a:latin typeface="叶根友蚕燕隶书(新春版)" panose="02010601030101010101" pitchFamily="2" charset="-122"/>
              <a:ea typeface="叶根友蚕燕隶书(新春版)" panose="02010601030101010101" pitchFamily="2" charset="-122"/>
            </a:endParaRPr>
          </a:p>
        </p:txBody>
      </p:sp>
      <p:pic>
        <p:nvPicPr>
          <p:cNvPr id="6" name="图片 5"/>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7452320" y="99187"/>
            <a:ext cx="1056571" cy="1170029"/>
          </a:xfrm>
          <a:prstGeom prst="rect">
            <a:avLst/>
          </a:prstGeom>
        </p:spPr>
      </p:pic>
      <p:pic>
        <p:nvPicPr>
          <p:cNvPr id="26" name="图片 25"/>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27" name="图片 26"/>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7668997" y="2274908"/>
            <a:ext cx="1475003" cy="2074335"/>
          </a:xfrm>
          <a:prstGeom prst="rect">
            <a:avLst/>
          </a:prstGeom>
        </p:spPr>
      </p:pic>
    </p:spTree>
    <p:extLst>
      <p:ext uri="{BB962C8B-B14F-4D97-AF65-F5344CB8AC3E}">
        <p14:creationId xmlns:p14="http://schemas.microsoft.com/office/powerpoint/2010/main" val="552146782"/>
      </p:ext>
    </p:extLst>
  </p:cSld>
  <p:clrMapOvr>
    <a:masterClrMapping/>
  </p:clrMapOvr>
  <mc:AlternateContent xmlns:mc="http://schemas.openxmlformats.org/markup-compatibility/2006" xmlns:p14="http://schemas.microsoft.com/office/powerpoint/2010/main">
    <mc:Choice Requires="p14">
      <p:transition spd="med" p14:dur="700" advClick="0" advTm="0">
        <p:fade/>
      </p:transition>
    </mc:Choice>
    <mc:Fallback xmlns="">
      <p:transition spd="med"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26"/>
                                        </p:tgtEl>
                                        <p:attrNameLst>
                                          <p:attrName>style.visibility</p:attrName>
                                        </p:attrNameLst>
                                      </p:cBhvr>
                                      <p:to>
                                        <p:strVal val="visible"/>
                                      </p:to>
                                    </p:set>
                                    <p:animEffect transition="in" filter="fade">
                                      <p:cBhvr>
                                        <p:cTn id="7" dur="500"/>
                                        <p:tgtEl>
                                          <p:spTgt spid="26"/>
                                        </p:tgtEl>
                                      </p:cBhvr>
                                    </p:animEffect>
                                  </p:childTnLst>
                                </p:cTn>
                              </p:par>
                              <p:par>
                                <p:cTn id="8" presetID="10" presetClass="entr" presetSubtype="0" fill="hold" nodeType="withEffect">
                                  <p:stCondLst>
                                    <p:cond delay="0"/>
                                  </p:stCondLst>
                                  <p:childTnLst>
                                    <p:set>
                                      <p:cBhvr>
                                        <p:cTn id="9" dur="1" fill="hold">
                                          <p:stCondLst>
                                            <p:cond delay="0"/>
                                          </p:stCondLst>
                                        </p:cTn>
                                        <p:tgtEl>
                                          <p:spTgt spid="27"/>
                                        </p:tgtEl>
                                        <p:attrNameLst>
                                          <p:attrName>style.visibility</p:attrName>
                                        </p:attrNameLst>
                                      </p:cBhvr>
                                      <p:to>
                                        <p:strVal val="visible"/>
                                      </p:to>
                                    </p:set>
                                    <p:animEffect transition="in" filter="fade">
                                      <p:cBhvr>
                                        <p:cTn id="10" dur="500"/>
                                        <p:tgtEl>
                                          <p:spTgt spid="27"/>
                                        </p:tgtEl>
                                      </p:cBhvr>
                                    </p:animEffect>
                                  </p:childTnLst>
                                </p:cTn>
                              </p:par>
                            </p:childTnLst>
                          </p:cTn>
                        </p:par>
                        <p:par>
                          <p:cTn id="11" fill="hold">
                            <p:stCondLst>
                              <p:cond delay="500"/>
                            </p:stCondLst>
                            <p:childTnLst>
                              <p:par>
                                <p:cTn id="12" presetID="47" presetClass="entr" presetSubtype="0" fill="hold" nodeType="afterEffect">
                                  <p:stCondLst>
                                    <p:cond delay="0"/>
                                  </p:stCondLst>
                                  <p:childTnLst>
                                    <p:set>
                                      <p:cBhvr>
                                        <p:cTn id="13" dur="1" fill="hold">
                                          <p:stCondLst>
                                            <p:cond delay="0"/>
                                          </p:stCondLst>
                                        </p:cTn>
                                        <p:tgtEl>
                                          <p:spTgt spid="4"/>
                                        </p:tgtEl>
                                        <p:attrNameLst>
                                          <p:attrName>style.visibility</p:attrName>
                                        </p:attrNameLst>
                                      </p:cBhvr>
                                      <p:to>
                                        <p:strVal val="visible"/>
                                      </p:to>
                                    </p:set>
                                    <p:animEffect transition="in" filter="fade">
                                      <p:cBhvr>
                                        <p:cTn id="14" dur="1000"/>
                                        <p:tgtEl>
                                          <p:spTgt spid="4"/>
                                        </p:tgtEl>
                                      </p:cBhvr>
                                    </p:animEffect>
                                    <p:anim calcmode="lin" valueType="num">
                                      <p:cBhvr>
                                        <p:cTn id="15" dur="1000" fill="hold"/>
                                        <p:tgtEl>
                                          <p:spTgt spid="4"/>
                                        </p:tgtEl>
                                        <p:attrNameLst>
                                          <p:attrName>ppt_x</p:attrName>
                                        </p:attrNameLst>
                                      </p:cBhvr>
                                      <p:tavLst>
                                        <p:tav tm="0">
                                          <p:val>
                                            <p:strVal val="#ppt_x"/>
                                          </p:val>
                                        </p:tav>
                                        <p:tav tm="100000">
                                          <p:val>
                                            <p:strVal val="#ppt_x"/>
                                          </p:val>
                                        </p:tav>
                                      </p:tavLst>
                                    </p:anim>
                                    <p:anim calcmode="lin" valueType="num">
                                      <p:cBhvr>
                                        <p:cTn id="16" dur="1000" fill="hold"/>
                                        <p:tgtEl>
                                          <p:spTgt spid="4"/>
                                        </p:tgtEl>
                                        <p:attrNameLst>
                                          <p:attrName>ppt_y</p:attrName>
                                        </p:attrNameLst>
                                      </p:cBhvr>
                                      <p:tavLst>
                                        <p:tav tm="0">
                                          <p:val>
                                            <p:strVal val="#ppt_y-.1"/>
                                          </p:val>
                                        </p:tav>
                                        <p:tav tm="100000">
                                          <p:val>
                                            <p:strVal val="#ppt_y"/>
                                          </p:val>
                                        </p:tav>
                                      </p:tavLst>
                                    </p:anim>
                                  </p:childTnLst>
                                </p:cTn>
                              </p:par>
                            </p:childTnLst>
                          </p:cTn>
                        </p:par>
                        <p:par>
                          <p:cTn id="17" fill="hold">
                            <p:stCondLst>
                              <p:cond delay="1500"/>
                            </p:stCondLst>
                            <p:childTnLst>
                              <p:par>
                                <p:cTn id="18" presetID="10" presetClass="entr" presetSubtype="0" fill="hold" nodeType="afterEffect">
                                  <p:stCondLst>
                                    <p:cond delay="0"/>
                                  </p:stCondLst>
                                  <p:childTnLst>
                                    <p:set>
                                      <p:cBhvr>
                                        <p:cTn id="19" dur="1" fill="hold">
                                          <p:stCondLst>
                                            <p:cond delay="0"/>
                                          </p:stCondLst>
                                        </p:cTn>
                                        <p:tgtEl>
                                          <p:spTgt spid="41"/>
                                        </p:tgtEl>
                                        <p:attrNameLst>
                                          <p:attrName>style.visibility</p:attrName>
                                        </p:attrNameLst>
                                      </p:cBhvr>
                                      <p:to>
                                        <p:strVal val="visible"/>
                                      </p:to>
                                    </p:set>
                                    <p:animEffect transition="in" filter="fade">
                                      <p:cBhvr>
                                        <p:cTn id="20" dur="500"/>
                                        <p:tgtEl>
                                          <p:spTgt spid="41"/>
                                        </p:tgtEl>
                                      </p:cBhvr>
                                    </p:animEffect>
                                  </p:childTnLst>
                                </p:cTn>
                              </p:par>
                            </p:childTnLst>
                          </p:cTn>
                        </p:par>
                        <p:par>
                          <p:cTn id="21" fill="hold">
                            <p:stCondLst>
                              <p:cond delay="2000"/>
                            </p:stCondLst>
                            <p:childTnLst>
                              <p:par>
                                <p:cTn id="22" presetID="10" presetClass="entr" presetSubtype="0" fill="hold" nodeType="afterEffect">
                                  <p:stCondLst>
                                    <p:cond delay="0"/>
                                  </p:stCondLst>
                                  <p:childTnLst>
                                    <p:set>
                                      <p:cBhvr>
                                        <p:cTn id="23" dur="1" fill="hold">
                                          <p:stCondLst>
                                            <p:cond delay="0"/>
                                          </p:stCondLst>
                                        </p:cTn>
                                        <p:tgtEl>
                                          <p:spTgt spid="40"/>
                                        </p:tgtEl>
                                        <p:attrNameLst>
                                          <p:attrName>style.visibility</p:attrName>
                                        </p:attrNameLst>
                                      </p:cBhvr>
                                      <p:to>
                                        <p:strVal val="visible"/>
                                      </p:to>
                                    </p:set>
                                    <p:animEffect transition="in" filter="fade">
                                      <p:cBhvr>
                                        <p:cTn id="24" dur="500"/>
                                        <p:tgtEl>
                                          <p:spTgt spid="40"/>
                                        </p:tgtEl>
                                      </p:cBhvr>
                                    </p:animEffect>
                                  </p:childTnLst>
                                </p:cTn>
                              </p:par>
                            </p:childTnLst>
                          </p:cTn>
                        </p:par>
                        <p:par>
                          <p:cTn id="25" fill="hold">
                            <p:stCondLst>
                              <p:cond delay="2500"/>
                            </p:stCondLst>
                            <p:childTnLst>
                              <p:par>
                                <p:cTn id="26" presetID="47" presetClass="entr" presetSubtype="0" fill="hold" nodeType="afterEffect">
                                  <p:stCondLst>
                                    <p:cond delay="0"/>
                                  </p:stCondLst>
                                  <p:childTnLst>
                                    <p:set>
                                      <p:cBhvr>
                                        <p:cTn id="27" dur="1" fill="hold">
                                          <p:stCondLst>
                                            <p:cond delay="0"/>
                                          </p:stCondLst>
                                        </p:cTn>
                                        <p:tgtEl>
                                          <p:spTgt spid="6"/>
                                        </p:tgtEl>
                                        <p:attrNameLst>
                                          <p:attrName>style.visibility</p:attrName>
                                        </p:attrNameLst>
                                      </p:cBhvr>
                                      <p:to>
                                        <p:strVal val="visible"/>
                                      </p:to>
                                    </p:set>
                                    <p:animEffect transition="in" filter="fade">
                                      <p:cBhvr>
                                        <p:cTn id="28" dur="1000"/>
                                        <p:tgtEl>
                                          <p:spTgt spid="6"/>
                                        </p:tgtEl>
                                      </p:cBhvr>
                                    </p:animEffect>
                                    <p:anim calcmode="lin" valueType="num">
                                      <p:cBhvr>
                                        <p:cTn id="29" dur="1000" fill="hold"/>
                                        <p:tgtEl>
                                          <p:spTgt spid="6"/>
                                        </p:tgtEl>
                                        <p:attrNameLst>
                                          <p:attrName>ppt_x</p:attrName>
                                        </p:attrNameLst>
                                      </p:cBhvr>
                                      <p:tavLst>
                                        <p:tav tm="0">
                                          <p:val>
                                            <p:strVal val="#ppt_x"/>
                                          </p:val>
                                        </p:tav>
                                        <p:tav tm="100000">
                                          <p:val>
                                            <p:strVal val="#ppt_x"/>
                                          </p:val>
                                        </p:tav>
                                      </p:tavLst>
                                    </p:anim>
                                    <p:anim calcmode="lin" valueType="num">
                                      <p:cBhvr>
                                        <p:cTn id="30" dur="1000" fill="hold"/>
                                        <p:tgtEl>
                                          <p:spTgt spid="6"/>
                                        </p:tgtEl>
                                        <p:attrNameLst>
                                          <p:attrName>ppt_y</p:attrName>
                                        </p:attrNameLst>
                                      </p:cBhvr>
                                      <p:tavLst>
                                        <p:tav tm="0">
                                          <p:val>
                                            <p:strVal val="#ppt_y-.1"/>
                                          </p:val>
                                        </p:tav>
                                        <p:tav tm="100000">
                                          <p:val>
                                            <p:strVal val="#ppt_y"/>
                                          </p:val>
                                        </p:tav>
                                      </p:tavLst>
                                    </p:anim>
                                  </p:childTnLst>
                                </p:cTn>
                              </p:par>
                            </p:childTnLst>
                          </p:cTn>
                        </p:par>
                        <p:par>
                          <p:cTn id="31" fill="hold">
                            <p:stCondLst>
                              <p:cond delay="3500"/>
                            </p:stCondLst>
                            <p:childTnLst>
                              <p:par>
                                <p:cTn id="32" presetID="53" presetClass="entr" presetSubtype="16" fill="hold" grpId="0" nodeType="afterEffect">
                                  <p:stCondLst>
                                    <p:cond delay="0"/>
                                  </p:stCondLst>
                                  <p:childTnLst>
                                    <p:set>
                                      <p:cBhvr>
                                        <p:cTn id="33" dur="1" fill="hold">
                                          <p:stCondLst>
                                            <p:cond delay="0"/>
                                          </p:stCondLst>
                                        </p:cTn>
                                        <p:tgtEl>
                                          <p:spTgt spid="7"/>
                                        </p:tgtEl>
                                        <p:attrNameLst>
                                          <p:attrName>style.visibility</p:attrName>
                                        </p:attrNameLst>
                                      </p:cBhvr>
                                      <p:to>
                                        <p:strVal val="visible"/>
                                      </p:to>
                                    </p:set>
                                    <p:anim calcmode="lin" valueType="num">
                                      <p:cBhvr>
                                        <p:cTn id="34" dur="500" fill="hold"/>
                                        <p:tgtEl>
                                          <p:spTgt spid="7"/>
                                        </p:tgtEl>
                                        <p:attrNameLst>
                                          <p:attrName>ppt_w</p:attrName>
                                        </p:attrNameLst>
                                      </p:cBhvr>
                                      <p:tavLst>
                                        <p:tav tm="0">
                                          <p:val>
                                            <p:fltVal val="0"/>
                                          </p:val>
                                        </p:tav>
                                        <p:tav tm="100000">
                                          <p:val>
                                            <p:strVal val="#ppt_w"/>
                                          </p:val>
                                        </p:tav>
                                      </p:tavLst>
                                    </p:anim>
                                    <p:anim calcmode="lin" valueType="num">
                                      <p:cBhvr>
                                        <p:cTn id="35" dur="500" fill="hold"/>
                                        <p:tgtEl>
                                          <p:spTgt spid="7"/>
                                        </p:tgtEl>
                                        <p:attrNameLst>
                                          <p:attrName>ppt_h</p:attrName>
                                        </p:attrNameLst>
                                      </p:cBhvr>
                                      <p:tavLst>
                                        <p:tav tm="0">
                                          <p:val>
                                            <p:fltVal val="0"/>
                                          </p:val>
                                        </p:tav>
                                        <p:tav tm="100000">
                                          <p:val>
                                            <p:strVal val="#ppt_h"/>
                                          </p:val>
                                        </p:tav>
                                      </p:tavLst>
                                    </p:anim>
                                    <p:animEffect transition="in" filter="fade">
                                      <p:cBhvr>
                                        <p:cTn id="36" dur="500"/>
                                        <p:tgtEl>
                                          <p:spTgt spid="7"/>
                                        </p:tgtEl>
                                      </p:cBhvr>
                                    </p:animEffect>
                                  </p:childTnLst>
                                </p:cTn>
                              </p:par>
                            </p:childTnLst>
                          </p:cTn>
                        </p:par>
                        <p:par>
                          <p:cTn id="37" fill="hold">
                            <p:stCondLst>
                              <p:cond delay="4000"/>
                            </p:stCondLst>
                            <p:childTnLst>
                              <p:par>
                                <p:cTn id="38" presetID="42" presetClass="entr" presetSubtype="0" fill="hold" grpId="0" nodeType="afterEffect">
                                  <p:stCondLst>
                                    <p:cond delay="0"/>
                                  </p:stCondLst>
                                  <p:childTnLst>
                                    <p:set>
                                      <p:cBhvr>
                                        <p:cTn id="39" dur="1" fill="hold">
                                          <p:stCondLst>
                                            <p:cond delay="0"/>
                                          </p:stCondLst>
                                        </p:cTn>
                                        <p:tgtEl>
                                          <p:spTgt spid="43"/>
                                        </p:tgtEl>
                                        <p:attrNameLst>
                                          <p:attrName>style.visibility</p:attrName>
                                        </p:attrNameLst>
                                      </p:cBhvr>
                                      <p:to>
                                        <p:strVal val="visible"/>
                                      </p:to>
                                    </p:set>
                                    <p:animEffect transition="in" filter="fade">
                                      <p:cBhvr>
                                        <p:cTn id="40" dur="1000"/>
                                        <p:tgtEl>
                                          <p:spTgt spid="43"/>
                                        </p:tgtEl>
                                      </p:cBhvr>
                                    </p:animEffect>
                                    <p:anim calcmode="lin" valueType="num">
                                      <p:cBhvr>
                                        <p:cTn id="41" dur="1000" fill="hold"/>
                                        <p:tgtEl>
                                          <p:spTgt spid="43"/>
                                        </p:tgtEl>
                                        <p:attrNameLst>
                                          <p:attrName>ppt_x</p:attrName>
                                        </p:attrNameLst>
                                      </p:cBhvr>
                                      <p:tavLst>
                                        <p:tav tm="0">
                                          <p:val>
                                            <p:strVal val="#ppt_x"/>
                                          </p:val>
                                        </p:tav>
                                        <p:tav tm="100000">
                                          <p:val>
                                            <p:strVal val="#ppt_x"/>
                                          </p:val>
                                        </p:tav>
                                      </p:tavLst>
                                    </p:anim>
                                    <p:anim calcmode="lin" valueType="num">
                                      <p:cBhvr>
                                        <p:cTn id="42" dur="1000" fill="hold"/>
                                        <p:tgtEl>
                                          <p:spTgt spid="43"/>
                                        </p:tgtEl>
                                        <p:attrNameLst>
                                          <p:attrName>ppt_y</p:attrName>
                                        </p:attrNameLst>
                                      </p:cBhvr>
                                      <p:tavLst>
                                        <p:tav tm="0">
                                          <p:val>
                                            <p:strVal val="#ppt_y+.1"/>
                                          </p:val>
                                        </p:tav>
                                        <p:tav tm="100000">
                                          <p:val>
                                            <p:strVal val="#ppt_y"/>
                                          </p:val>
                                        </p:tav>
                                      </p:tavLst>
                                    </p:anim>
                                  </p:childTnLst>
                                </p:cTn>
                              </p:par>
                            </p:childTnLst>
                          </p:cTn>
                        </p:par>
                        <p:par>
                          <p:cTn id="43" fill="hold">
                            <p:stCondLst>
                              <p:cond delay="5000"/>
                            </p:stCondLst>
                            <p:childTnLst>
                              <p:par>
                                <p:cTn id="44" presetID="42" presetClass="entr" presetSubtype="0" fill="hold" nodeType="afterEffect">
                                  <p:stCondLst>
                                    <p:cond delay="0"/>
                                  </p:stCondLst>
                                  <p:childTnLst>
                                    <p:set>
                                      <p:cBhvr>
                                        <p:cTn id="45" dur="1" fill="hold">
                                          <p:stCondLst>
                                            <p:cond delay="0"/>
                                          </p:stCondLst>
                                        </p:cTn>
                                        <p:tgtEl>
                                          <p:spTgt spid="5"/>
                                        </p:tgtEl>
                                        <p:attrNameLst>
                                          <p:attrName>style.visibility</p:attrName>
                                        </p:attrNameLst>
                                      </p:cBhvr>
                                      <p:to>
                                        <p:strVal val="visible"/>
                                      </p:to>
                                    </p:set>
                                    <p:animEffect transition="in" filter="fade">
                                      <p:cBhvr>
                                        <p:cTn id="46" dur="1000"/>
                                        <p:tgtEl>
                                          <p:spTgt spid="5"/>
                                        </p:tgtEl>
                                      </p:cBhvr>
                                    </p:animEffect>
                                    <p:anim calcmode="lin" valueType="num">
                                      <p:cBhvr>
                                        <p:cTn id="47" dur="1000" fill="hold"/>
                                        <p:tgtEl>
                                          <p:spTgt spid="5"/>
                                        </p:tgtEl>
                                        <p:attrNameLst>
                                          <p:attrName>ppt_x</p:attrName>
                                        </p:attrNameLst>
                                      </p:cBhvr>
                                      <p:tavLst>
                                        <p:tav tm="0">
                                          <p:val>
                                            <p:strVal val="#ppt_x"/>
                                          </p:val>
                                        </p:tav>
                                        <p:tav tm="100000">
                                          <p:val>
                                            <p:strVal val="#ppt_x"/>
                                          </p:val>
                                        </p:tav>
                                      </p:tavLst>
                                    </p:anim>
                                    <p:anim calcmode="lin" valueType="num">
                                      <p:cBhvr>
                                        <p:cTn id="48" dur="1000" fill="hold"/>
                                        <p:tgtEl>
                                          <p:spTgt spid="5"/>
                                        </p:tgtEl>
                                        <p:attrNameLst>
                                          <p:attrName>ppt_y</p:attrName>
                                        </p:attrNameLst>
                                      </p:cBhvr>
                                      <p:tavLst>
                                        <p:tav tm="0">
                                          <p:val>
                                            <p:strVal val="#ppt_y+.1"/>
                                          </p:val>
                                        </p:tav>
                                        <p:tav tm="100000">
                                          <p:val>
                                            <p:strVal val="#ppt_y"/>
                                          </p:val>
                                        </p:tav>
                                      </p:tavLst>
                                    </p:anim>
                                  </p:childTnLst>
                                </p:cTn>
                              </p:par>
                            </p:childTnLst>
                          </p:cTn>
                        </p:par>
                        <p:par>
                          <p:cTn id="49" fill="hold">
                            <p:stCondLst>
                              <p:cond delay="6000"/>
                            </p:stCondLst>
                            <p:childTnLst>
                              <p:par>
                                <p:cTn id="50" presetID="42" presetClass="entr" presetSubtype="0" fill="hold" grpId="0" nodeType="afterEffect">
                                  <p:stCondLst>
                                    <p:cond delay="0"/>
                                  </p:stCondLst>
                                  <p:childTnLst>
                                    <p:set>
                                      <p:cBhvr>
                                        <p:cTn id="51" dur="1" fill="hold">
                                          <p:stCondLst>
                                            <p:cond delay="0"/>
                                          </p:stCondLst>
                                        </p:cTn>
                                        <p:tgtEl>
                                          <p:spTgt spid="20"/>
                                        </p:tgtEl>
                                        <p:attrNameLst>
                                          <p:attrName>style.visibility</p:attrName>
                                        </p:attrNameLst>
                                      </p:cBhvr>
                                      <p:to>
                                        <p:strVal val="visible"/>
                                      </p:to>
                                    </p:set>
                                    <p:animEffect transition="in" filter="fade">
                                      <p:cBhvr>
                                        <p:cTn id="52" dur="1000"/>
                                        <p:tgtEl>
                                          <p:spTgt spid="20"/>
                                        </p:tgtEl>
                                      </p:cBhvr>
                                    </p:animEffect>
                                    <p:anim calcmode="lin" valueType="num">
                                      <p:cBhvr>
                                        <p:cTn id="53" dur="1000" fill="hold"/>
                                        <p:tgtEl>
                                          <p:spTgt spid="20"/>
                                        </p:tgtEl>
                                        <p:attrNameLst>
                                          <p:attrName>ppt_x</p:attrName>
                                        </p:attrNameLst>
                                      </p:cBhvr>
                                      <p:tavLst>
                                        <p:tav tm="0">
                                          <p:val>
                                            <p:strVal val="#ppt_x"/>
                                          </p:val>
                                        </p:tav>
                                        <p:tav tm="100000">
                                          <p:val>
                                            <p:strVal val="#ppt_x"/>
                                          </p:val>
                                        </p:tav>
                                      </p:tavLst>
                                    </p:anim>
                                    <p:anim calcmode="lin" valueType="num">
                                      <p:cBhvr>
                                        <p:cTn id="54" dur="1000" fill="hold"/>
                                        <p:tgtEl>
                                          <p:spTgt spid="20"/>
                                        </p:tgtEl>
                                        <p:attrNameLst>
                                          <p:attrName>ppt_y</p:attrName>
                                        </p:attrNameLst>
                                      </p:cBhvr>
                                      <p:tavLst>
                                        <p:tav tm="0">
                                          <p:val>
                                            <p:strVal val="#ppt_y+.1"/>
                                          </p:val>
                                        </p:tav>
                                        <p:tav tm="100000">
                                          <p:val>
                                            <p:strVal val="#ppt_y"/>
                                          </p:val>
                                        </p:tav>
                                      </p:tavLst>
                                    </p:anim>
                                  </p:childTnLst>
                                </p:cTn>
                              </p:par>
                            </p:childTnLst>
                          </p:cTn>
                        </p:par>
                        <p:par>
                          <p:cTn id="55" fill="hold">
                            <p:stCondLst>
                              <p:cond delay="7000"/>
                            </p:stCondLst>
                            <p:childTnLst>
                              <p:par>
                                <p:cTn id="56" presetID="42" presetClass="entr" presetSubtype="0" fill="hold" nodeType="afterEffect">
                                  <p:stCondLst>
                                    <p:cond delay="0"/>
                                  </p:stCondLst>
                                  <p:childTnLst>
                                    <p:set>
                                      <p:cBhvr>
                                        <p:cTn id="57" dur="1" fill="hold">
                                          <p:stCondLst>
                                            <p:cond delay="0"/>
                                          </p:stCondLst>
                                        </p:cTn>
                                        <p:tgtEl>
                                          <p:spTgt spid="21"/>
                                        </p:tgtEl>
                                        <p:attrNameLst>
                                          <p:attrName>style.visibility</p:attrName>
                                        </p:attrNameLst>
                                      </p:cBhvr>
                                      <p:to>
                                        <p:strVal val="visible"/>
                                      </p:to>
                                    </p:set>
                                    <p:animEffect transition="in" filter="fade">
                                      <p:cBhvr>
                                        <p:cTn id="58" dur="1000"/>
                                        <p:tgtEl>
                                          <p:spTgt spid="21"/>
                                        </p:tgtEl>
                                      </p:cBhvr>
                                    </p:animEffect>
                                    <p:anim calcmode="lin" valueType="num">
                                      <p:cBhvr>
                                        <p:cTn id="59" dur="1000" fill="hold"/>
                                        <p:tgtEl>
                                          <p:spTgt spid="21"/>
                                        </p:tgtEl>
                                        <p:attrNameLst>
                                          <p:attrName>ppt_x</p:attrName>
                                        </p:attrNameLst>
                                      </p:cBhvr>
                                      <p:tavLst>
                                        <p:tav tm="0">
                                          <p:val>
                                            <p:strVal val="#ppt_x"/>
                                          </p:val>
                                        </p:tav>
                                        <p:tav tm="100000">
                                          <p:val>
                                            <p:strVal val="#ppt_x"/>
                                          </p:val>
                                        </p:tav>
                                      </p:tavLst>
                                    </p:anim>
                                    <p:anim calcmode="lin" valueType="num">
                                      <p:cBhvr>
                                        <p:cTn id="60" dur="1000" fill="hold"/>
                                        <p:tgtEl>
                                          <p:spTgt spid="21"/>
                                        </p:tgtEl>
                                        <p:attrNameLst>
                                          <p:attrName>ppt_y</p:attrName>
                                        </p:attrNameLst>
                                      </p:cBhvr>
                                      <p:tavLst>
                                        <p:tav tm="0">
                                          <p:val>
                                            <p:strVal val="#ppt_y+.1"/>
                                          </p:val>
                                        </p:tav>
                                        <p:tav tm="100000">
                                          <p:val>
                                            <p:strVal val="#ppt_y"/>
                                          </p:val>
                                        </p:tav>
                                      </p:tavLst>
                                    </p:anim>
                                  </p:childTnLst>
                                </p:cTn>
                              </p:par>
                            </p:childTnLst>
                          </p:cTn>
                        </p:par>
                        <p:par>
                          <p:cTn id="61" fill="hold">
                            <p:stCondLst>
                              <p:cond delay="8000"/>
                            </p:stCondLst>
                            <p:childTnLst>
                              <p:par>
                                <p:cTn id="62" presetID="42" presetClass="entr" presetSubtype="0" fill="hold" grpId="0" nodeType="afterEffect">
                                  <p:stCondLst>
                                    <p:cond delay="0"/>
                                  </p:stCondLst>
                                  <p:childTnLst>
                                    <p:set>
                                      <p:cBhvr>
                                        <p:cTn id="63" dur="1" fill="hold">
                                          <p:stCondLst>
                                            <p:cond delay="0"/>
                                          </p:stCondLst>
                                        </p:cTn>
                                        <p:tgtEl>
                                          <p:spTgt spid="22"/>
                                        </p:tgtEl>
                                        <p:attrNameLst>
                                          <p:attrName>style.visibility</p:attrName>
                                        </p:attrNameLst>
                                      </p:cBhvr>
                                      <p:to>
                                        <p:strVal val="visible"/>
                                      </p:to>
                                    </p:set>
                                    <p:animEffect transition="in" filter="fade">
                                      <p:cBhvr>
                                        <p:cTn id="64" dur="1000"/>
                                        <p:tgtEl>
                                          <p:spTgt spid="22"/>
                                        </p:tgtEl>
                                      </p:cBhvr>
                                    </p:animEffect>
                                    <p:anim calcmode="lin" valueType="num">
                                      <p:cBhvr>
                                        <p:cTn id="65" dur="1000" fill="hold"/>
                                        <p:tgtEl>
                                          <p:spTgt spid="22"/>
                                        </p:tgtEl>
                                        <p:attrNameLst>
                                          <p:attrName>ppt_x</p:attrName>
                                        </p:attrNameLst>
                                      </p:cBhvr>
                                      <p:tavLst>
                                        <p:tav tm="0">
                                          <p:val>
                                            <p:strVal val="#ppt_x"/>
                                          </p:val>
                                        </p:tav>
                                        <p:tav tm="100000">
                                          <p:val>
                                            <p:strVal val="#ppt_x"/>
                                          </p:val>
                                        </p:tav>
                                      </p:tavLst>
                                    </p:anim>
                                    <p:anim calcmode="lin" valueType="num">
                                      <p:cBhvr>
                                        <p:cTn id="66" dur="1000" fill="hold"/>
                                        <p:tgtEl>
                                          <p:spTgt spid="22"/>
                                        </p:tgtEl>
                                        <p:attrNameLst>
                                          <p:attrName>ppt_y</p:attrName>
                                        </p:attrNameLst>
                                      </p:cBhvr>
                                      <p:tavLst>
                                        <p:tav tm="0">
                                          <p:val>
                                            <p:strVal val="#ppt_y+.1"/>
                                          </p:val>
                                        </p:tav>
                                        <p:tav tm="100000">
                                          <p:val>
                                            <p:strVal val="#ppt_y"/>
                                          </p:val>
                                        </p:tav>
                                      </p:tavLst>
                                    </p:anim>
                                  </p:childTnLst>
                                </p:cTn>
                              </p:par>
                            </p:childTnLst>
                          </p:cTn>
                        </p:par>
                        <p:par>
                          <p:cTn id="67" fill="hold">
                            <p:stCondLst>
                              <p:cond delay="9000"/>
                            </p:stCondLst>
                            <p:childTnLst>
                              <p:par>
                                <p:cTn id="68" presetID="42" presetClass="entr" presetSubtype="0" fill="hold" nodeType="afterEffect">
                                  <p:stCondLst>
                                    <p:cond delay="0"/>
                                  </p:stCondLst>
                                  <p:childTnLst>
                                    <p:set>
                                      <p:cBhvr>
                                        <p:cTn id="69" dur="1" fill="hold">
                                          <p:stCondLst>
                                            <p:cond delay="0"/>
                                          </p:stCondLst>
                                        </p:cTn>
                                        <p:tgtEl>
                                          <p:spTgt spid="23"/>
                                        </p:tgtEl>
                                        <p:attrNameLst>
                                          <p:attrName>style.visibility</p:attrName>
                                        </p:attrNameLst>
                                      </p:cBhvr>
                                      <p:to>
                                        <p:strVal val="visible"/>
                                      </p:to>
                                    </p:set>
                                    <p:animEffect transition="in" filter="fade">
                                      <p:cBhvr>
                                        <p:cTn id="70" dur="1000"/>
                                        <p:tgtEl>
                                          <p:spTgt spid="23"/>
                                        </p:tgtEl>
                                      </p:cBhvr>
                                    </p:animEffect>
                                    <p:anim calcmode="lin" valueType="num">
                                      <p:cBhvr>
                                        <p:cTn id="71" dur="1000" fill="hold"/>
                                        <p:tgtEl>
                                          <p:spTgt spid="23"/>
                                        </p:tgtEl>
                                        <p:attrNameLst>
                                          <p:attrName>ppt_x</p:attrName>
                                        </p:attrNameLst>
                                      </p:cBhvr>
                                      <p:tavLst>
                                        <p:tav tm="0">
                                          <p:val>
                                            <p:strVal val="#ppt_x"/>
                                          </p:val>
                                        </p:tav>
                                        <p:tav tm="100000">
                                          <p:val>
                                            <p:strVal val="#ppt_x"/>
                                          </p:val>
                                        </p:tav>
                                      </p:tavLst>
                                    </p:anim>
                                    <p:anim calcmode="lin" valueType="num">
                                      <p:cBhvr>
                                        <p:cTn id="72" dur="1000" fill="hold"/>
                                        <p:tgtEl>
                                          <p:spTgt spid="23"/>
                                        </p:tgtEl>
                                        <p:attrNameLst>
                                          <p:attrName>ppt_y</p:attrName>
                                        </p:attrNameLst>
                                      </p:cBhvr>
                                      <p:tavLst>
                                        <p:tav tm="0">
                                          <p:val>
                                            <p:strVal val="#ppt_y+.1"/>
                                          </p:val>
                                        </p:tav>
                                        <p:tav tm="100000">
                                          <p:val>
                                            <p:strVal val="#ppt_y"/>
                                          </p:val>
                                        </p:tav>
                                      </p:tavLst>
                                    </p:anim>
                                  </p:childTnLst>
                                </p:cTn>
                              </p:par>
                            </p:childTnLst>
                          </p:cTn>
                        </p:par>
                        <p:par>
                          <p:cTn id="73" fill="hold">
                            <p:stCondLst>
                              <p:cond delay="10000"/>
                            </p:stCondLst>
                            <p:childTnLst>
                              <p:par>
                                <p:cTn id="74" presetID="42" presetClass="entr" presetSubtype="0" fill="hold" grpId="0" nodeType="afterEffect">
                                  <p:stCondLst>
                                    <p:cond delay="0"/>
                                  </p:stCondLst>
                                  <p:childTnLst>
                                    <p:set>
                                      <p:cBhvr>
                                        <p:cTn id="75" dur="1" fill="hold">
                                          <p:stCondLst>
                                            <p:cond delay="0"/>
                                          </p:stCondLst>
                                        </p:cTn>
                                        <p:tgtEl>
                                          <p:spTgt spid="24"/>
                                        </p:tgtEl>
                                        <p:attrNameLst>
                                          <p:attrName>style.visibility</p:attrName>
                                        </p:attrNameLst>
                                      </p:cBhvr>
                                      <p:to>
                                        <p:strVal val="visible"/>
                                      </p:to>
                                    </p:set>
                                    <p:animEffect transition="in" filter="fade">
                                      <p:cBhvr>
                                        <p:cTn id="76" dur="1000"/>
                                        <p:tgtEl>
                                          <p:spTgt spid="24"/>
                                        </p:tgtEl>
                                      </p:cBhvr>
                                    </p:animEffect>
                                    <p:anim calcmode="lin" valueType="num">
                                      <p:cBhvr>
                                        <p:cTn id="77" dur="1000" fill="hold"/>
                                        <p:tgtEl>
                                          <p:spTgt spid="24"/>
                                        </p:tgtEl>
                                        <p:attrNameLst>
                                          <p:attrName>ppt_x</p:attrName>
                                        </p:attrNameLst>
                                      </p:cBhvr>
                                      <p:tavLst>
                                        <p:tav tm="0">
                                          <p:val>
                                            <p:strVal val="#ppt_x"/>
                                          </p:val>
                                        </p:tav>
                                        <p:tav tm="100000">
                                          <p:val>
                                            <p:strVal val="#ppt_x"/>
                                          </p:val>
                                        </p:tav>
                                      </p:tavLst>
                                    </p:anim>
                                    <p:anim calcmode="lin" valueType="num">
                                      <p:cBhvr>
                                        <p:cTn id="78" dur="1000" fill="hold"/>
                                        <p:tgtEl>
                                          <p:spTgt spid="24"/>
                                        </p:tgtEl>
                                        <p:attrNameLst>
                                          <p:attrName>ppt_y</p:attrName>
                                        </p:attrNameLst>
                                      </p:cBhvr>
                                      <p:tavLst>
                                        <p:tav tm="0">
                                          <p:val>
                                            <p:strVal val="#ppt_y+.1"/>
                                          </p:val>
                                        </p:tav>
                                        <p:tav tm="100000">
                                          <p:val>
                                            <p:strVal val="#ppt_y"/>
                                          </p:val>
                                        </p:tav>
                                      </p:tavLst>
                                    </p:anim>
                                  </p:childTnLst>
                                </p:cTn>
                              </p:par>
                            </p:childTnLst>
                          </p:cTn>
                        </p:par>
                        <p:par>
                          <p:cTn id="79" fill="hold">
                            <p:stCondLst>
                              <p:cond delay="11000"/>
                            </p:stCondLst>
                            <p:childTnLst>
                              <p:par>
                                <p:cTn id="80" presetID="42" presetClass="entr" presetSubtype="0" fill="hold" nodeType="afterEffect">
                                  <p:stCondLst>
                                    <p:cond delay="0"/>
                                  </p:stCondLst>
                                  <p:childTnLst>
                                    <p:set>
                                      <p:cBhvr>
                                        <p:cTn id="81" dur="1" fill="hold">
                                          <p:stCondLst>
                                            <p:cond delay="0"/>
                                          </p:stCondLst>
                                        </p:cTn>
                                        <p:tgtEl>
                                          <p:spTgt spid="25"/>
                                        </p:tgtEl>
                                        <p:attrNameLst>
                                          <p:attrName>style.visibility</p:attrName>
                                        </p:attrNameLst>
                                      </p:cBhvr>
                                      <p:to>
                                        <p:strVal val="visible"/>
                                      </p:to>
                                    </p:set>
                                    <p:animEffect transition="in" filter="fade">
                                      <p:cBhvr>
                                        <p:cTn id="82" dur="1000"/>
                                        <p:tgtEl>
                                          <p:spTgt spid="25"/>
                                        </p:tgtEl>
                                      </p:cBhvr>
                                    </p:animEffect>
                                    <p:anim calcmode="lin" valueType="num">
                                      <p:cBhvr>
                                        <p:cTn id="83" dur="1000" fill="hold"/>
                                        <p:tgtEl>
                                          <p:spTgt spid="25"/>
                                        </p:tgtEl>
                                        <p:attrNameLst>
                                          <p:attrName>ppt_x</p:attrName>
                                        </p:attrNameLst>
                                      </p:cBhvr>
                                      <p:tavLst>
                                        <p:tav tm="0">
                                          <p:val>
                                            <p:strVal val="#ppt_x"/>
                                          </p:val>
                                        </p:tav>
                                        <p:tav tm="100000">
                                          <p:val>
                                            <p:strVal val="#ppt_x"/>
                                          </p:val>
                                        </p:tav>
                                      </p:tavLst>
                                    </p:anim>
                                    <p:anim calcmode="lin" valueType="num">
                                      <p:cBhvr>
                                        <p:cTn id="84" dur="1000" fill="hold"/>
                                        <p:tgtEl>
                                          <p:spTgt spid="25"/>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3" grpId="0" animBg="1"/>
      <p:bldP spid="20" grpId="0" animBg="1"/>
      <p:bldP spid="22" grpId="0" animBg="1"/>
      <p:bldP spid="24" grpId="0" animBg="1"/>
      <p:bldP spid="7"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图片 5"/>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4" name="图片 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10878" y="2956495"/>
            <a:ext cx="3309938" cy="2728540"/>
          </a:xfrm>
          <a:prstGeom prst="rect">
            <a:avLst/>
          </a:prstGeom>
        </p:spPr>
      </p:pic>
      <p:pic>
        <p:nvPicPr>
          <p:cNvPr id="5" name="图片 4"/>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7" name="图片 6"/>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sp>
        <p:nvSpPr>
          <p:cNvPr id="9" name="Text Box 160"/>
          <p:cNvSpPr txBox="1">
            <a:spLocks noChangeArrowheads="1"/>
          </p:cNvSpPr>
          <p:nvPr/>
        </p:nvSpPr>
        <p:spPr bwMode="auto">
          <a:xfrm>
            <a:off x="3138203" y="1495548"/>
            <a:ext cx="3168352" cy="92333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5400" dirty="0" smtClean="0">
                <a:latin typeface="叶根友特楷简体" panose="02010601030101010101" pitchFamily="2" charset="-122"/>
                <a:ea typeface="叶根友特楷简体" panose="02010601030101010101" pitchFamily="2" charset="-122"/>
              </a:rPr>
              <a:t>第一章</a:t>
            </a:r>
            <a:endParaRPr lang="zh-CN" altLang="en-US" sz="5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5448090" y="1310948"/>
            <a:ext cx="918875" cy="485288"/>
          </a:xfrm>
          <a:prstGeom prst="rect">
            <a:avLst/>
          </a:prstGeom>
        </p:spPr>
      </p:pic>
      <p:sp>
        <p:nvSpPr>
          <p:cNvPr id="11" name="Text Box 160"/>
          <p:cNvSpPr txBox="1">
            <a:spLocks noChangeArrowheads="1"/>
          </p:cNvSpPr>
          <p:nvPr/>
        </p:nvSpPr>
        <p:spPr bwMode="auto">
          <a:xfrm>
            <a:off x="2135908" y="2293981"/>
            <a:ext cx="5256584" cy="58477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3200" dirty="0" smtClean="0">
                <a:latin typeface="叶根友特楷简体" panose="02010601030101010101" pitchFamily="2" charset="-122"/>
                <a:ea typeface="叶根友特楷简体" panose="02010601030101010101" pitchFamily="2" charset="-122"/>
              </a:rPr>
              <a:t>单击添加您的标题</a:t>
            </a:r>
            <a:endParaRPr lang="zh-CN" altLang="en-US" sz="3200" dirty="0">
              <a:latin typeface="叶根友特楷简体" panose="02010601030101010101" pitchFamily="2" charset="-122"/>
              <a:ea typeface="叶根友特楷简体" panose="02010601030101010101" pitchFamily="2" charset="-122"/>
            </a:endParaRPr>
          </a:p>
        </p:txBody>
      </p:sp>
      <p:sp>
        <p:nvSpPr>
          <p:cNvPr id="12" name="文本框 11"/>
          <p:cNvSpPr txBox="1"/>
          <p:nvPr/>
        </p:nvSpPr>
        <p:spPr>
          <a:xfrm>
            <a:off x="1619672" y="2957322"/>
            <a:ext cx="6912768" cy="365036"/>
          </a:xfrm>
          <a:prstGeom prst="rect">
            <a:avLst/>
          </a:prstGeom>
          <a:noFill/>
        </p:spPr>
        <p:txBody>
          <a:bodyPr wrap="square" rtlCol="0">
            <a:spAutoFit/>
          </a:bodyPr>
          <a:lstStyle/>
          <a:p>
            <a:pPr algn="ctr">
              <a:lnSpc>
                <a:spcPct val="150000"/>
              </a:lnSpc>
            </a:pPr>
            <a:r>
              <a:rPr lang="en-US" altLang="zh-CN" sz="1400" dirty="0">
                <a:solidFill>
                  <a:schemeClr val="tx1">
                    <a:lumMod val="85000"/>
                    <a:lumOff val="15000"/>
                  </a:schemeClr>
                </a:solidFill>
                <a:latin typeface="幼圆" panose="02010509060101010101" pitchFamily="49" charset="-122"/>
                <a:ea typeface="幼圆" panose="02010509060101010101" pitchFamily="49" charset="-122"/>
              </a:rPr>
              <a:t>Thesis defense Thesis </a:t>
            </a:r>
            <a:r>
              <a:rPr lang="en-US" altLang="zh-CN" sz="1400" dirty="0" err="1">
                <a:solidFill>
                  <a:schemeClr val="tx1">
                    <a:lumMod val="85000"/>
                    <a:lumOff val="15000"/>
                  </a:schemeClr>
                </a:solidFill>
                <a:latin typeface="幼圆" panose="02010509060101010101" pitchFamily="49" charset="-122"/>
                <a:ea typeface="幼圆" panose="02010509060101010101" pitchFamily="49" charset="-122"/>
              </a:rPr>
              <a:t>defenseThesis</a:t>
            </a:r>
            <a:r>
              <a:rPr lang="en-US" altLang="zh-CN" sz="1400" dirty="0">
                <a:solidFill>
                  <a:schemeClr val="tx1">
                    <a:lumMod val="85000"/>
                    <a:lumOff val="15000"/>
                  </a:schemeClr>
                </a:solidFill>
                <a:latin typeface="幼圆" panose="02010509060101010101" pitchFamily="49" charset="-122"/>
                <a:ea typeface="幼圆" panose="02010509060101010101" pitchFamily="49" charset="-122"/>
              </a:rPr>
              <a:t> </a:t>
            </a:r>
            <a:r>
              <a:rPr lang="en-US" altLang="zh-CN" sz="1400" dirty="0" err="1">
                <a:solidFill>
                  <a:schemeClr val="tx1">
                    <a:lumMod val="85000"/>
                    <a:lumOff val="15000"/>
                  </a:schemeClr>
                </a:solidFill>
                <a:latin typeface="幼圆" panose="02010509060101010101" pitchFamily="49" charset="-122"/>
                <a:ea typeface="幼圆" panose="02010509060101010101" pitchFamily="49" charset="-122"/>
              </a:rPr>
              <a:t>defenseThesis</a:t>
            </a:r>
            <a:r>
              <a:rPr lang="en-US" altLang="zh-CN" sz="1400" dirty="0">
                <a:solidFill>
                  <a:schemeClr val="tx1">
                    <a:lumMod val="85000"/>
                    <a:lumOff val="15000"/>
                  </a:schemeClr>
                </a:solidFill>
                <a:latin typeface="幼圆" panose="02010509060101010101" pitchFamily="49" charset="-122"/>
                <a:ea typeface="幼圆" panose="02010509060101010101" pitchFamily="49" charset="-122"/>
              </a:rPr>
              <a:t> defense</a:t>
            </a:r>
            <a:endParaRPr lang="zh-CN" altLang="en-US" sz="1400" dirty="0">
              <a:solidFill>
                <a:schemeClr val="tx1">
                  <a:lumMod val="85000"/>
                  <a:lumOff val="15000"/>
                </a:schemeClr>
              </a:solidFill>
              <a:latin typeface="幼圆" panose="02010509060101010101" pitchFamily="49" charset="-122"/>
              <a:ea typeface="幼圆" panose="02010509060101010101" pitchFamily="49" charset="-122"/>
            </a:endParaRPr>
          </a:p>
        </p:txBody>
      </p:sp>
    </p:spTree>
    <p:extLst>
      <p:ext uri="{BB962C8B-B14F-4D97-AF65-F5344CB8AC3E}">
        <p14:creationId xmlns:p14="http://schemas.microsoft.com/office/powerpoint/2010/main" val="2612307549"/>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par>
                                <p:cTn id="8" presetID="10" presetClass="entr" presetSubtype="0"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fade">
                                      <p:cBhvr>
                                        <p:cTn id="10" dur="500"/>
                                        <p:tgtEl>
                                          <p:spTgt spid="7"/>
                                        </p:tgtEl>
                                      </p:cBhvr>
                                    </p:animEffect>
                                  </p:childTnLst>
                                </p:cTn>
                              </p:par>
                              <p:par>
                                <p:cTn id="11" presetID="10" presetClass="entr" presetSubtype="0" fill="hold" nodeType="with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500"/>
                            </p:stCondLst>
                            <p:childTnLst>
                              <p:par>
                                <p:cTn id="18" presetID="22" presetClass="entr" presetSubtype="8" fill="hold" nodeType="afterEffect">
                                  <p:stCondLst>
                                    <p:cond delay="0"/>
                                  </p:stCondLst>
                                  <p:childTnLst>
                                    <p:set>
                                      <p:cBhvr>
                                        <p:cTn id="19" dur="1" fill="hold">
                                          <p:stCondLst>
                                            <p:cond delay="0"/>
                                          </p:stCondLst>
                                        </p:cTn>
                                        <p:tgtEl>
                                          <p:spTgt spid="9">
                                            <p:txEl>
                                              <p:pRg st="0" end="0"/>
                                            </p:txEl>
                                          </p:spTgt>
                                        </p:tgtEl>
                                        <p:attrNameLst>
                                          <p:attrName>style.visibility</p:attrName>
                                        </p:attrNameLst>
                                      </p:cBhvr>
                                      <p:to>
                                        <p:strVal val="visible"/>
                                      </p:to>
                                    </p:set>
                                    <p:animEffect transition="in" filter="wipe(left)">
                                      <p:cBhvr>
                                        <p:cTn id="20" dur="1000"/>
                                        <p:tgtEl>
                                          <p:spTgt spid="9">
                                            <p:txEl>
                                              <p:pRg st="0" end="0"/>
                                            </p:txEl>
                                          </p:spTgt>
                                        </p:tgtEl>
                                      </p:cBhvr>
                                    </p:animEffect>
                                  </p:childTnLst>
                                </p:cTn>
                              </p:par>
                            </p:childTnLst>
                          </p:cTn>
                        </p:par>
                        <p:par>
                          <p:cTn id="21" fill="hold">
                            <p:stCondLst>
                              <p:cond delay="1500"/>
                            </p:stCondLst>
                            <p:childTnLst>
                              <p:par>
                                <p:cTn id="22" presetID="26" presetClass="emph" presetSubtype="0" fill="hold" grpId="0" nodeType="afterEffect">
                                  <p:stCondLst>
                                    <p:cond delay="0"/>
                                  </p:stCondLst>
                                  <p:childTnLst>
                                    <p:animEffect transition="out" filter="fade">
                                      <p:cBhvr>
                                        <p:cTn id="23" dur="500" tmFilter="0, 0; .2, .5; .8, .5; 1, 0"/>
                                        <p:tgtEl>
                                          <p:spTgt spid="9">
                                            <p:txEl>
                                              <p:pRg st="0" end="0"/>
                                            </p:txEl>
                                          </p:spTgt>
                                        </p:tgtEl>
                                      </p:cBhvr>
                                    </p:animEffect>
                                    <p:animScale>
                                      <p:cBhvr>
                                        <p:cTn id="24" dur="250" autoRev="1" fill="hold"/>
                                        <p:tgtEl>
                                          <p:spTgt spid="9">
                                            <p:txEl>
                                              <p:pRg st="0" end="0"/>
                                            </p:txEl>
                                          </p:spTgt>
                                        </p:tgtEl>
                                      </p:cBhvr>
                                      <p:by x="105000" y="105000"/>
                                    </p:animScale>
                                  </p:childTnLst>
                                </p:cTn>
                              </p:par>
                            </p:childTnLst>
                          </p:cTn>
                        </p:par>
                        <p:par>
                          <p:cTn id="25" fill="hold">
                            <p:stCondLst>
                              <p:cond delay="2000"/>
                            </p:stCondLst>
                            <p:childTnLst>
                              <p:par>
                                <p:cTn id="26" presetID="42" presetClass="entr" presetSubtype="0" fill="hold"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fade">
                                      <p:cBhvr>
                                        <p:cTn id="28" dur="1000"/>
                                        <p:tgtEl>
                                          <p:spTgt spid="10"/>
                                        </p:tgtEl>
                                      </p:cBhvr>
                                    </p:animEffect>
                                    <p:anim calcmode="lin" valueType="num">
                                      <p:cBhvr>
                                        <p:cTn id="29" dur="1000" fill="hold"/>
                                        <p:tgtEl>
                                          <p:spTgt spid="10"/>
                                        </p:tgtEl>
                                        <p:attrNameLst>
                                          <p:attrName>ppt_x</p:attrName>
                                        </p:attrNameLst>
                                      </p:cBhvr>
                                      <p:tavLst>
                                        <p:tav tm="0">
                                          <p:val>
                                            <p:strVal val="#ppt_x"/>
                                          </p:val>
                                        </p:tav>
                                        <p:tav tm="100000">
                                          <p:val>
                                            <p:strVal val="#ppt_x"/>
                                          </p:val>
                                        </p:tav>
                                      </p:tavLst>
                                    </p:anim>
                                    <p:anim calcmode="lin" valueType="num">
                                      <p:cBhvr>
                                        <p:cTn id="30" dur="1000" fill="hold"/>
                                        <p:tgtEl>
                                          <p:spTgt spid="10"/>
                                        </p:tgtEl>
                                        <p:attrNameLst>
                                          <p:attrName>ppt_y</p:attrName>
                                        </p:attrNameLst>
                                      </p:cBhvr>
                                      <p:tavLst>
                                        <p:tav tm="0">
                                          <p:val>
                                            <p:strVal val="#ppt_y+.1"/>
                                          </p:val>
                                        </p:tav>
                                        <p:tav tm="100000">
                                          <p:val>
                                            <p:strVal val="#ppt_y"/>
                                          </p:val>
                                        </p:tav>
                                      </p:tavLst>
                                    </p:anim>
                                  </p:childTnLst>
                                </p:cTn>
                              </p:par>
                            </p:childTnLst>
                          </p:cTn>
                        </p:par>
                        <p:par>
                          <p:cTn id="31" fill="hold">
                            <p:stCondLst>
                              <p:cond delay="3000"/>
                            </p:stCondLst>
                            <p:childTnLst>
                              <p:par>
                                <p:cTn id="32" presetID="22" presetClass="entr" presetSubtype="8" fill="hold" nodeType="afterEffect">
                                  <p:stCondLst>
                                    <p:cond delay="0"/>
                                  </p:stCondLst>
                                  <p:childTnLst>
                                    <p:set>
                                      <p:cBhvr>
                                        <p:cTn id="33" dur="1" fill="hold">
                                          <p:stCondLst>
                                            <p:cond delay="0"/>
                                          </p:stCondLst>
                                        </p:cTn>
                                        <p:tgtEl>
                                          <p:spTgt spid="11">
                                            <p:txEl>
                                              <p:pRg st="0" end="0"/>
                                            </p:txEl>
                                          </p:spTgt>
                                        </p:tgtEl>
                                        <p:attrNameLst>
                                          <p:attrName>style.visibility</p:attrName>
                                        </p:attrNameLst>
                                      </p:cBhvr>
                                      <p:to>
                                        <p:strVal val="visible"/>
                                      </p:to>
                                    </p:set>
                                    <p:animEffect transition="in" filter="wipe(left)">
                                      <p:cBhvr>
                                        <p:cTn id="34" dur="1000"/>
                                        <p:tgtEl>
                                          <p:spTgt spid="11">
                                            <p:txEl>
                                              <p:pRg st="0" end="0"/>
                                            </p:txEl>
                                          </p:spTgt>
                                        </p:tgtEl>
                                      </p:cBhvr>
                                    </p:animEffect>
                                  </p:childTnLst>
                                </p:cTn>
                              </p:par>
                            </p:childTnLst>
                          </p:cTn>
                        </p:par>
                        <p:par>
                          <p:cTn id="35" fill="hold">
                            <p:stCondLst>
                              <p:cond delay="4000"/>
                            </p:stCondLst>
                            <p:childTnLst>
                              <p:par>
                                <p:cTn id="36" presetID="26" presetClass="emph" presetSubtype="0" fill="hold" grpId="0" nodeType="afterEffect">
                                  <p:stCondLst>
                                    <p:cond delay="0"/>
                                  </p:stCondLst>
                                  <p:childTnLst>
                                    <p:animEffect transition="out" filter="fade">
                                      <p:cBhvr>
                                        <p:cTn id="37" dur="500" tmFilter="0, 0; .2, .5; .8, .5; 1, 0"/>
                                        <p:tgtEl>
                                          <p:spTgt spid="11">
                                            <p:txEl>
                                              <p:pRg st="0" end="0"/>
                                            </p:txEl>
                                          </p:spTgt>
                                        </p:tgtEl>
                                      </p:cBhvr>
                                    </p:animEffect>
                                    <p:animScale>
                                      <p:cBhvr>
                                        <p:cTn id="38" dur="250" autoRev="1" fill="hold"/>
                                        <p:tgtEl>
                                          <p:spTgt spid="11">
                                            <p:txEl>
                                              <p:pRg st="0" end="0"/>
                                            </p:txEl>
                                          </p:spTgt>
                                        </p:tgtEl>
                                      </p:cBhvr>
                                      <p:by x="105000" y="105000"/>
                                    </p:animScale>
                                  </p:childTnLst>
                                </p:cTn>
                              </p:par>
                            </p:childTnLst>
                          </p:cTn>
                        </p:par>
                        <p:par>
                          <p:cTn id="39" fill="hold">
                            <p:stCondLst>
                              <p:cond delay="4500"/>
                            </p:stCondLst>
                            <p:childTnLst>
                              <p:par>
                                <p:cTn id="40" presetID="10" presetClass="entr" presetSubtype="0" fill="hold" grpId="0" nodeType="after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19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build="allAtOnce"/>
      <p:bldP spid="11" grpId="0" build="allAtOnce"/>
      <p:bldP spid="12"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Group 9"/>
          <p:cNvGrpSpPr>
            <a:grpSpLocks/>
          </p:cNvGrpSpPr>
          <p:nvPr/>
        </p:nvGrpSpPr>
        <p:grpSpPr bwMode="auto">
          <a:xfrm>
            <a:off x="2639082" y="1514206"/>
            <a:ext cx="214529" cy="214529"/>
            <a:chOff x="1200" y="2334"/>
            <a:chExt cx="240" cy="240"/>
          </a:xfrm>
        </p:grpSpPr>
        <p:sp>
          <p:nvSpPr>
            <p:cNvPr id="5" name="Line 7"/>
            <p:cNvSpPr>
              <a:spLocks noChangeShapeType="1"/>
            </p:cNvSpPr>
            <p:nvPr/>
          </p:nvSpPr>
          <p:spPr bwMode="auto">
            <a:xfrm>
              <a:off x="1200" y="2448"/>
              <a:ext cx="240" cy="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sp>
          <p:nvSpPr>
            <p:cNvPr id="6" name="Line 8"/>
            <p:cNvSpPr>
              <a:spLocks noChangeShapeType="1"/>
            </p:cNvSpPr>
            <p:nvPr/>
          </p:nvSpPr>
          <p:spPr bwMode="auto">
            <a:xfrm>
              <a:off x="1317" y="2334"/>
              <a:ext cx="0" cy="24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grpSp>
      <p:sp>
        <p:nvSpPr>
          <p:cNvPr id="7" name="Text Box 30"/>
          <p:cNvSpPr txBox="1">
            <a:spLocks noChangeArrowheads="1"/>
          </p:cNvSpPr>
          <p:nvPr/>
        </p:nvSpPr>
        <p:spPr bwMode="auto">
          <a:xfrm>
            <a:off x="1017261" y="3885024"/>
            <a:ext cx="1836349" cy="63094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在此输入文字内容</a:t>
            </a:r>
          </a:p>
          <a:p>
            <a:pPr algn="l">
              <a:spcBef>
                <a:spcPct val="50000"/>
              </a:spcBef>
            </a:pPr>
            <a:r>
              <a:rPr lang="zh-CN" altLang="en-US" sz="1400" dirty="0"/>
              <a:t>在此输入文字内容</a:t>
            </a:r>
          </a:p>
        </p:txBody>
      </p:sp>
      <p:grpSp>
        <p:nvGrpSpPr>
          <p:cNvPr id="8" name="Group 9"/>
          <p:cNvGrpSpPr>
            <a:grpSpLocks/>
          </p:cNvGrpSpPr>
          <p:nvPr/>
        </p:nvGrpSpPr>
        <p:grpSpPr bwMode="auto">
          <a:xfrm>
            <a:off x="6405846" y="1514206"/>
            <a:ext cx="214529" cy="214529"/>
            <a:chOff x="1200" y="2334"/>
            <a:chExt cx="240" cy="240"/>
          </a:xfrm>
        </p:grpSpPr>
        <p:sp>
          <p:nvSpPr>
            <p:cNvPr id="9" name="Line 7"/>
            <p:cNvSpPr>
              <a:spLocks noChangeShapeType="1"/>
            </p:cNvSpPr>
            <p:nvPr/>
          </p:nvSpPr>
          <p:spPr bwMode="auto">
            <a:xfrm>
              <a:off x="1200" y="2448"/>
              <a:ext cx="240" cy="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sp>
          <p:nvSpPr>
            <p:cNvPr id="10" name="Line 8"/>
            <p:cNvSpPr>
              <a:spLocks noChangeShapeType="1"/>
            </p:cNvSpPr>
            <p:nvPr/>
          </p:nvSpPr>
          <p:spPr bwMode="auto">
            <a:xfrm>
              <a:off x="1317" y="2334"/>
              <a:ext cx="0" cy="24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grpSp>
      <p:grpSp>
        <p:nvGrpSpPr>
          <p:cNvPr id="11" name="组合 10"/>
          <p:cNvGrpSpPr/>
          <p:nvPr/>
        </p:nvGrpSpPr>
        <p:grpSpPr>
          <a:xfrm>
            <a:off x="1082318" y="2244216"/>
            <a:ext cx="1421050" cy="1458571"/>
            <a:chOff x="1185089" y="2083070"/>
            <a:chExt cx="1421050" cy="1458571"/>
          </a:xfrm>
        </p:grpSpPr>
        <p:pic>
          <p:nvPicPr>
            <p:cNvPr id="12" name="Picture 6" descr="E:\水墨图表素材\20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rot="2504201">
              <a:off x="1185089" y="2083070"/>
              <a:ext cx="1379553" cy="1458571"/>
            </a:xfrm>
            <a:prstGeom prst="rect">
              <a:avLst/>
            </a:prstGeom>
            <a:noFill/>
            <a:extLst>
              <a:ext uri="{909E8E84-426E-40DD-AFC4-6F175D3DCCD1}">
                <a14:hiddenFill xmlns:a14="http://schemas.microsoft.com/office/drawing/2010/main">
                  <a:solidFill>
                    <a:srgbClr val="FFFFFF"/>
                  </a:solidFill>
                </a14:hiddenFill>
              </a:ext>
            </a:extLst>
          </p:spPr>
        </p:pic>
        <p:sp>
          <p:nvSpPr>
            <p:cNvPr id="13" name="Text Box 30"/>
            <p:cNvSpPr txBox="1">
              <a:spLocks noChangeArrowheads="1"/>
            </p:cNvSpPr>
            <p:nvPr/>
          </p:nvSpPr>
          <p:spPr bwMode="auto">
            <a:xfrm>
              <a:off x="1475656" y="2552406"/>
              <a:ext cx="1130483" cy="55399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500" dirty="0"/>
                <a:t>在此</a:t>
              </a:r>
              <a:r>
                <a:rPr lang="zh-CN" altLang="en-US" sz="1500" dirty="0" smtClean="0"/>
                <a:t>输入文字</a:t>
              </a:r>
              <a:r>
                <a:rPr lang="zh-CN" altLang="en-US" sz="1500" dirty="0"/>
                <a:t>内容</a:t>
              </a:r>
            </a:p>
          </p:txBody>
        </p:sp>
      </p:grpSp>
      <p:grpSp>
        <p:nvGrpSpPr>
          <p:cNvPr id="14" name="组合 13"/>
          <p:cNvGrpSpPr/>
          <p:nvPr/>
        </p:nvGrpSpPr>
        <p:grpSpPr>
          <a:xfrm>
            <a:off x="899592" y="1311479"/>
            <a:ext cx="1816663" cy="675758"/>
            <a:chOff x="1002363" y="1150333"/>
            <a:chExt cx="1816663" cy="675758"/>
          </a:xfrm>
        </p:grpSpPr>
        <p:pic>
          <p:nvPicPr>
            <p:cNvPr id="15" name="Picture 3"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1002363" y="1150333"/>
              <a:ext cx="1816663" cy="675758"/>
            </a:xfrm>
            <a:prstGeom prst="rect">
              <a:avLst/>
            </a:prstGeom>
            <a:noFill/>
            <a:extLst>
              <a:ext uri="{909E8E84-426E-40DD-AFC4-6F175D3DCCD1}">
                <a14:hiddenFill xmlns:a14="http://schemas.microsoft.com/office/drawing/2010/main">
                  <a:solidFill>
                    <a:srgbClr val="FFFFFF"/>
                  </a:solidFill>
                </a14:hiddenFill>
              </a:ext>
            </a:extLst>
          </p:spPr>
        </p:pic>
        <p:sp>
          <p:nvSpPr>
            <p:cNvPr id="16" name="Text Box 30"/>
            <p:cNvSpPr txBox="1">
              <a:spLocks noChangeArrowheads="1"/>
            </p:cNvSpPr>
            <p:nvPr/>
          </p:nvSpPr>
          <p:spPr bwMode="auto">
            <a:xfrm>
              <a:off x="1187624" y="1306435"/>
              <a:ext cx="1631402" cy="30777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a:t>
              </a:r>
              <a:r>
                <a:rPr lang="zh-CN" altLang="en-US" sz="1400" dirty="0" smtClean="0"/>
                <a:t>文字容</a:t>
              </a:r>
              <a:endParaRPr lang="zh-CN" altLang="en-US" sz="1400" dirty="0"/>
            </a:p>
          </p:txBody>
        </p:sp>
      </p:grpSp>
      <p:grpSp>
        <p:nvGrpSpPr>
          <p:cNvPr id="17" name="Group 9"/>
          <p:cNvGrpSpPr>
            <a:grpSpLocks/>
          </p:cNvGrpSpPr>
          <p:nvPr/>
        </p:nvGrpSpPr>
        <p:grpSpPr bwMode="auto">
          <a:xfrm>
            <a:off x="4519403" y="1514206"/>
            <a:ext cx="214529" cy="214529"/>
            <a:chOff x="1200" y="2334"/>
            <a:chExt cx="240" cy="240"/>
          </a:xfrm>
        </p:grpSpPr>
        <p:sp>
          <p:nvSpPr>
            <p:cNvPr id="18" name="Line 7"/>
            <p:cNvSpPr>
              <a:spLocks noChangeShapeType="1"/>
            </p:cNvSpPr>
            <p:nvPr/>
          </p:nvSpPr>
          <p:spPr bwMode="auto">
            <a:xfrm>
              <a:off x="1200" y="2448"/>
              <a:ext cx="240" cy="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sp>
          <p:nvSpPr>
            <p:cNvPr id="19" name="Line 8"/>
            <p:cNvSpPr>
              <a:spLocks noChangeShapeType="1"/>
            </p:cNvSpPr>
            <p:nvPr/>
          </p:nvSpPr>
          <p:spPr bwMode="auto">
            <a:xfrm>
              <a:off x="1317" y="2334"/>
              <a:ext cx="0" cy="240"/>
            </a:xfrm>
            <a:prstGeom prst="line">
              <a:avLst/>
            </a:prstGeom>
            <a:noFill/>
            <a:ln w="381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endParaRPr lang="zh-CN" altLang="en-US"/>
            </a:p>
          </p:txBody>
        </p:sp>
      </p:grpSp>
      <p:grpSp>
        <p:nvGrpSpPr>
          <p:cNvPr id="20" name="组合 19"/>
          <p:cNvGrpSpPr/>
          <p:nvPr/>
        </p:nvGrpSpPr>
        <p:grpSpPr>
          <a:xfrm>
            <a:off x="2774233" y="1311479"/>
            <a:ext cx="1847501" cy="675758"/>
            <a:chOff x="2877004" y="1150333"/>
            <a:chExt cx="1847501" cy="675758"/>
          </a:xfrm>
        </p:grpSpPr>
        <p:pic>
          <p:nvPicPr>
            <p:cNvPr id="21" name="Picture 3"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2877004" y="1150333"/>
              <a:ext cx="1816663" cy="675758"/>
            </a:xfrm>
            <a:prstGeom prst="rect">
              <a:avLst/>
            </a:prstGeom>
            <a:noFill/>
            <a:extLst>
              <a:ext uri="{909E8E84-426E-40DD-AFC4-6F175D3DCCD1}">
                <a14:hiddenFill xmlns:a14="http://schemas.microsoft.com/office/drawing/2010/main">
                  <a:solidFill>
                    <a:srgbClr val="FFFFFF"/>
                  </a:solidFill>
                </a14:hiddenFill>
              </a:ext>
            </a:extLst>
          </p:spPr>
        </p:pic>
        <p:sp>
          <p:nvSpPr>
            <p:cNvPr id="22" name="Text Box 30"/>
            <p:cNvSpPr txBox="1">
              <a:spLocks noChangeArrowheads="1"/>
            </p:cNvSpPr>
            <p:nvPr/>
          </p:nvSpPr>
          <p:spPr bwMode="auto">
            <a:xfrm>
              <a:off x="3093103" y="1306435"/>
              <a:ext cx="1631402" cy="30777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a:t>
              </a:r>
              <a:r>
                <a:rPr lang="zh-CN" altLang="en-US" sz="1400" dirty="0" smtClean="0"/>
                <a:t>文字容</a:t>
              </a:r>
              <a:endParaRPr lang="zh-CN" altLang="en-US" sz="1400" dirty="0"/>
            </a:p>
          </p:txBody>
        </p:sp>
      </p:grpSp>
      <p:grpSp>
        <p:nvGrpSpPr>
          <p:cNvPr id="23" name="组合 22"/>
          <p:cNvGrpSpPr/>
          <p:nvPr/>
        </p:nvGrpSpPr>
        <p:grpSpPr>
          <a:xfrm>
            <a:off x="4666356" y="1311479"/>
            <a:ext cx="1845385" cy="675758"/>
            <a:chOff x="4769127" y="1150333"/>
            <a:chExt cx="1845385" cy="675758"/>
          </a:xfrm>
        </p:grpSpPr>
        <p:pic>
          <p:nvPicPr>
            <p:cNvPr id="24" name="Picture 3"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4769127" y="1150333"/>
              <a:ext cx="1816663" cy="675758"/>
            </a:xfrm>
            <a:prstGeom prst="rect">
              <a:avLst/>
            </a:prstGeom>
            <a:noFill/>
            <a:extLst>
              <a:ext uri="{909E8E84-426E-40DD-AFC4-6F175D3DCCD1}">
                <a14:hiddenFill xmlns:a14="http://schemas.microsoft.com/office/drawing/2010/main">
                  <a:solidFill>
                    <a:srgbClr val="FFFFFF"/>
                  </a:solidFill>
                </a14:hiddenFill>
              </a:ext>
            </a:extLst>
          </p:spPr>
        </p:pic>
        <p:sp>
          <p:nvSpPr>
            <p:cNvPr id="25" name="Text Box 30"/>
            <p:cNvSpPr txBox="1">
              <a:spLocks noChangeArrowheads="1"/>
            </p:cNvSpPr>
            <p:nvPr/>
          </p:nvSpPr>
          <p:spPr bwMode="auto">
            <a:xfrm>
              <a:off x="4983110" y="1306435"/>
              <a:ext cx="1631402" cy="30777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a:t>
              </a:r>
              <a:r>
                <a:rPr lang="zh-CN" altLang="en-US" sz="1400" dirty="0" smtClean="0"/>
                <a:t>文字容</a:t>
              </a:r>
              <a:endParaRPr lang="zh-CN" altLang="en-US" sz="1400" dirty="0"/>
            </a:p>
          </p:txBody>
        </p:sp>
      </p:grpSp>
      <p:grpSp>
        <p:nvGrpSpPr>
          <p:cNvPr id="26" name="组合 25"/>
          <p:cNvGrpSpPr/>
          <p:nvPr/>
        </p:nvGrpSpPr>
        <p:grpSpPr>
          <a:xfrm>
            <a:off x="6540998" y="1311479"/>
            <a:ext cx="1856269" cy="675758"/>
            <a:chOff x="6643769" y="1150333"/>
            <a:chExt cx="1856269" cy="675758"/>
          </a:xfrm>
        </p:grpSpPr>
        <p:pic>
          <p:nvPicPr>
            <p:cNvPr id="27" name="Picture 3"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6643769" y="1150333"/>
              <a:ext cx="1816663" cy="675758"/>
            </a:xfrm>
            <a:prstGeom prst="rect">
              <a:avLst/>
            </a:prstGeom>
            <a:noFill/>
            <a:extLst>
              <a:ext uri="{909E8E84-426E-40DD-AFC4-6F175D3DCCD1}">
                <a14:hiddenFill xmlns:a14="http://schemas.microsoft.com/office/drawing/2010/main">
                  <a:solidFill>
                    <a:srgbClr val="FFFFFF"/>
                  </a:solidFill>
                </a14:hiddenFill>
              </a:ext>
            </a:extLst>
          </p:spPr>
        </p:pic>
        <p:sp>
          <p:nvSpPr>
            <p:cNvPr id="28" name="Text Box 30"/>
            <p:cNvSpPr txBox="1">
              <a:spLocks noChangeArrowheads="1"/>
            </p:cNvSpPr>
            <p:nvPr/>
          </p:nvSpPr>
          <p:spPr bwMode="auto">
            <a:xfrm>
              <a:off x="6868636" y="1306435"/>
              <a:ext cx="1631402" cy="30777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a:t>
              </a:r>
              <a:r>
                <a:rPr lang="zh-CN" altLang="en-US" sz="1400" dirty="0" smtClean="0"/>
                <a:t>文字容</a:t>
              </a:r>
              <a:endParaRPr lang="zh-CN" altLang="en-US" sz="1400" dirty="0"/>
            </a:p>
          </p:txBody>
        </p:sp>
      </p:grpSp>
      <p:sp>
        <p:nvSpPr>
          <p:cNvPr id="29" name="Text Box 30"/>
          <p:cNvSpPr txBox="1">
            <a:spLocks noChangeArrowheads="1"/>
          </p:cNvSpPr>
          <p:nvPr/>
        </p:nvSpPr>
        <p:spPr bwMode="auto">
          <a:xfrm>
            <a:off x="2931139" y="3885024"/>
            <a:ext cx="1836349" cy="63094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在此输入文字内容</a:t>
            </a:r>
          </a:p>
          <a:p>
            <a:pPr algn="l">
              <a:spcBef>
                <a:spcPct val="50000"/>
              </a:spcBef>
            </a:pPr>
            <a:r>
              <a:rPr lang="zh-CN" altLang="en-US" sz="1400" dirty="0"/>
              <a:t>在此输入文字内容</a:t>
            </a:r>
          </a:p>
        </p:txBody>
      </p:sp>
      <p:grpSp>
        <p:nvGrpSpPr>
          <p:cNvPr id="30" name="组合 29"/>
          <p:cNvGrpSpPr/>
          <p:nvPr/>
        </p:nvGrpSpPr>
        <p:grpSpPr>
          <a:xfrm>
            <a:off x="2996196" y="2244216"/>
            <a:ext cx="1421050" cy="1458571"/>
            <a:chOff x="1185089" y="2083070"/>
            <a:chExt cx="1421050" cy="1458571"/>
          </a:xfrm>
        </p:grpSpPr>
        <p:pic>
          <p:nvPicPr>
            <p:cNvPr id="31" name="Picture 6" descr="E:\水墨图表素材\20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rot="2504201">
              <a:off x="1185089" y="2083070"/>
              <a:ext cx="1379553" cy="1458571"/>
            </a:xfrm>
            <a:prstGeom prst="rect">
              <a:avLst/>
            </a:prstGeom>
            <a:noFill/>
            <a:extLst>
              <a:ext uri="{909E8E84-426E-40DD-AFC4-6F175D3DCCD1}">
                <a14:hiddenFill xmlns:a14="http://schemas.microsoft.com/office/drawing/2010/main">
                  <a:solidFill>
                    <a:srgbClr val="FFFFFF"/>
                  </a:solidFill>
                </a14:hiddenFill>
              </a:ext>
            </a:extLst>
          </p:spPr>
        </p:pic>
        <p:sp>
          <p:nvSpPr>
            <p:cNvPr id="32" name="Text Box 30"/>
            <p:cNvSpPr txBox="1">
              <a:spLocks noChangeArrowheads="1"/>
            </p:cNvSpPr>
            <p:nvPr/>
          </p:nvSpPr>
          <p:spPr bwMode="auto">
            <a:xfrm>
              <a:off x="1475656" y="2552406"/>
              <a:ext cx="1130483" cy="55399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500" dirty="0"/>
                <a:t>在此</a:t>
              </a:r>
              <a:r>
                <a:rPr lang="zh-CN" altLang="en-US" sz="1500" dirty="0" smtClean="0"/>
                <a:t>输入文字</a:t>
              </a:r>
              <a:r>
                <a:rPr lang="zh-CN" altLang="en-US" sz="1500" dirty="0"/>
                <a:t>内容</a:t>
              </a:r>
            </a:p>
          </p:txBody>
        </p:sp>
      </p:grpSp>
      <p:sp>
        <p:nvSpPr>
          <p:cNvPr id="33" name="Text Box 30"/>
          <p:cNvSpPr txBox="1">
            <a:spLocks noChangeArrowheads="1"/>
          </p:cNvSpPr>
          <p:nvPr/>
        </p:nvSpPr>
        <p:spPr bwMode="auto">
          <a:xfrm>
            <a:off x="4857479" y="3885024"/>
            <a:ext cx="1836349" cy="63094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在此输入文字内容</a:t>
            </a:r>
          </a:p>
          <a:p>
            <a:pPr algn="l">
              <a:spcBef>
                <a:spcPct val="50000"/>
              </a:spcBef>
            </a:pPr>
            <a:r>
              <a:rPr lang="zh-CN" altLang="en-US" sz="1400" dirty="0"/>
              <a:t>在此输入文字内容</a:t>
            </a:r>
          </a:p>
        </p:txBody>
      </p:sp>
      <p:grpSp>
        <p:nvGrpSpPr>
          <p:cNvPr id="34" name="组合 33"/>
          <p:cNvGrpSpPr/>
          <p:nvPr/>
        </p:nvGrpSpPr>
        <p:grpSpPr>
          <a:xfrm>
            <a:off x="4922536" y="2244216"/>
            <a:ext cx="1421050" cy="1458571"/>
            <a:chOff x="1185089" y="2083070"/>
            <a:chExt cx="1421050" cy="1458571"/>
          </a:xfrm>
        </p:grpSpPr>
        <p:pic>
          <p:nvPicPr>
            <p:cNvPr id="35" name="Picture 6" descr="E:\水墨图表素材\20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rot="2504201">
              <a:off x="1185089" y="2083070"/>
              <a:ext cx="1379553" cy="1458571"/>
            </a:xfrm>
            <a:prstGeom prst="rect">
              <a:avLst/>
            </a:prstGeom>
            <a:noFill/>
            <a:extLst>
              <a:ext uri="{909E8E84-426E-40DD-AFC4-6F175D3DCCD1}">
                <a14:hiddenFill xmlns:a14="http://schemas.microsoft.com/office/drawing/2010/main">
                  <a:solidFill>
                    <a:srgbClr val="FFFFFF"/>
                  </a:solidFill>
                </a14:hiddenFill>
              </a:ext>
            </a:extLst>
          </p:spPr>
        </p:pic>
        <p:sp>
          <p:nvSpPr>
            <p:cNvPr id="36" name="Text Box 30"/>
            <p:cNvSpPr txBox="1">
              <a:spLocks noChangeArrowheads="1"/>
            </p:cNvSpPr>
            <p:nvPr/>
          </p:nvSpPr>
          <p:spPr bwMode="auto">
            <a:xfrm>
              <a:off x="1475656" y="2552406"/>
              <a:ext cx="1130483" cy="55399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500" dirty="0"/>
                <a:t>在此</a:t>
              </a:r>
              <a:r>
                <a:rPr lang="zh-CN" altLang="en-US" sz="1500" dirty="0" smtClean="0"/>
                <a:t>输入文字</a:t>
              </a:r>
              <a:r>
                <a:rPr lang="zh-CN" altLang="en-US" sz="1500" dirty="0"/>
                <a:t>内容</a:t>
              </a:r>
            </a:p>
          </p:txBody>
        </p:sp>
      </p:grpSp>
      <p:sp>
        <p:nvSpPr>
          <p:cNvPr id="37" name="Text Box 30"/>
          <p:cNvSpPr txBox="1">
            <a:spLocks noChangeArrowheads="1"/>
          </p:cNvSpPr>
          <p:nvPr/>
        </p:nvSpPr>
        <p:spPr bwMode="auto">
          <a:xfrm>
            <a:off x="6731144" y="3885024"/>
            <a:ext cx="1836349" cy="63094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400" dirty="0"/>
              <a:t>在此输入文字内容</a:t>
            </a:r>
          </a:p>
          <a:p>
            <a:pPr algn="l">
              <a:spcBef>
                <a:spcPct val="50000"/>
              </a:spcBef>
            </a:pPr>
            <a:r>
              <a:rPr lang="zh-CN" altLang="en-US" sz="1400" dirty="0"/>
              <a:t>在此输入文字内容</a:t>
            </a:r>
          </a:p>
        </p:txBody>
      </p:sp>
      <p:grpSp>
        <p:nvGrpSpPr>
          <p:cNvPr id="38" name="组合 37"/>
          <p:cNvGrpSpPr/>
          <p:nvPr/>
        </p:nvGrpSpPr>
        <p:grpSpPr>
          <a:xfrm>
            <a:off x="6796201" y="2244216"/>
            <a:ext cx="1421050" cy="1458571"/>
            <a:chOff x="1185089" y="2083070"/>
            <a:chExt cx="1421050" cy="1458571"/>
          </a:xfrm>
        </p:grpSpPr>
        <p:pic>
          <p:nvPicPr>
            <p:cNvPr id="39" name="Picture 6" descr="E:\水墨图表素材\20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rot="2504201">
              <a:off x="1185089" y="2083070"/>
              <a:ext cx="1379553" cy="1458571"/>
            </a:xfrm>
            <a:prstGeom prst="rect">
              <a:avLst/>
            </a:prstGeom>
            <a:noFill/>
            <a:extLst>
              <a:ext uri="{909E8E84-426E-40DD-AFC4-6F175D3DCCD1}">
                <a14:hiddenFill xmlns:a14="http://schemas.microsoft.com/office/drawing/2010/main">
                  <a:solidFill>
                    <a:srgbClr val="FFFFFF"/>
                  </a:solidFill>
                </a14:hiddenFill>
              </a:ext>
            </a:extLst>
          </p:spPr>
        </p:pic>
        <p:sp>
          <p:nvSpPr>
            <p:cNvPr id="40" name="Text Box 30"/>
            <p:cNvSpPr txBox="1">
              <a:spLocks noChangeArrowheads="1"/>
            </p:cNvSpPr>
            <p:nvPr/>
          </p:nvSpPr>
          <p:spPr bwMode="auto">
            <a:xfrm>
              <a:off x="1475656" y="2552406"/>
              <a:ext cx="1130483" cy="553998"/>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l">
                <a:spcBef>
                  <a:spcPct val="50000"/>
                </a:spcBef>
              </a:pPr>
              <a:r>
                <a:rPr lang="zh-CN" altLang="en-US" sz="1500" dirty="0"/>
                <a:t>在此</a:t>
              </a:r>
              <a:r>
                <a:rPr lang="zh-CN" altLang="en-US" sz="1500" dirty="0" smtClean="0"/>
                <a:t>输入文字</a:t>
              </a:r>
              <a:r>
                <a:rPr lang="zh-CN" altLang="en-US" sz="1500" dirty="0"/>
                <a:t>内容</a:t>
              </a:r>
            </a:p>
          </p:txBody>
        </p:sp>
      </p:grpSp>
      <p:sp>
        <p:nvSpPr>
          <p:cNvPr id="41"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1864377557"/>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fade">
                                      <p:cBhvr>
                                        <p:cTn id="7" dur="500"/>
                                        <p:tgtEl>
                                          <p:spTgt spid="14"/>
                                        </p:tgtEl>
                                      </p:cBhvr>
                                    </p:animEffect>
                                  </p:childTnLst>
                                </p:cTn>
                              </p:par>
                            </p:childTnLst>
                          </p:cTn>
                        </p:par>
                        <p:par>
                          <p:cTn id="8" fill="hold">
                            <p:stCondLst>
                              <p:cond delay="500"/>
                            </p:stCondLst>
                            <p:childTnLst>
                              <p:par>
                                <p:cTn id="9" presetID="10" presetClass="entr" presetSubtype="0" fill="hold"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fade">
                                      <p:cBhvr>
                                        <p:cTn id="11" dur="500"/>
                                        <p:tgtEl>
                                          <p:spTgt spid="4"/>
                                        </p:tgtEl>
                                      </p:cBhvr>
                                    </p:animEffect>
                                  </p:childTnLst>
                                </p:cTn>
                              </p:par>
                            </p:childTnLst>
                          </p:cTn>
                        </p:par>
                        <p:par>
                          <p:cTn id="12" fill="hold">
                            <p:stCondLst>
                              <p:cond delay="1000"/>
                            </p:stCondLst>
                            <p:childTnLst>
                              <p:par>
                                <p:cTn id="13" presetID="10" presetClass="entr" presetSubtype="0" fill="hold" nodeType="afterEffect">
                                  <p:stCondLst>
                                    <p:cond delay="0"/>
                                  </p:stCondLst>
                                  <p:childTnLst>
                                    <p:set>
                                      <p:cBhvr>
                                        <p:cTn id="14" dur="1" fill="hold">
                                          <p:stCondLst>
                                            <p:cond delay="0"/>
                                          </p:stCondLst>
                                        </p:cTn>
                                        <p:tgtEl>
                                          <p:spTgt spid="20"/>
                                        </p:tgtEl>
                                        <p:attrNameLst>
                                          <p:attrName>style.visibility</p:attrName>
                                        </p:attrNameLst>
                                      </p:cBhvr>
                                      <p:to>
                                        <p:strVal val="visible"/>
                                      </p:to>
                                    </p:set>
                                    <p:animEffect transition="in" filter="fade">
                                      <p:cBhvr>
                                        <p:cTn id="15" dur="500"/>
                                        <p:tgtEl>
                                          <p:spTgt spid="20"/>
                                        </p:tgtEl>
                                      </p:cBhvr>
                                    </p:animEffect>
                                  </p:childTnLst>
                                </p:cTn>
                              </p:par>
                            </p:childTnLst>
                          </p:cTn>
                        </p:par>
                        <p:par>
                          <p:cTn id="16" fill="hold">
                            <p:stCondLst>
                              <p:cond delay="1500"/>
                            </p:stCondLst>
                            <p:childTnLst>
                              <p:par>
                                <p:cTn id="17" presetID="10" presetClass="entr" presetSubtype="0" fill="hold" nodeType="afterEffect">
                                  <p:stCondLst>
                                    <p:cond delay="0"/>
                                  </p:stCondLst>
                                  <p:childTnLst>
                                    <p:set>
                                      <p:cBhvr>
                                        <p:cTn id="18" dur="1" fill="hold">
                                          <p:stCondLst>
                                            <p:cond delay="0"/>
                                          </p:stCondLst>
                                        </p:cTn>
                                        <p:tgtEl>
                                          <p:spTgt spid="17"/>
                                        </p:tgtEl>
                                        <p:attrNameLst>
                                          <p:attrName>style.visibility</p:attrName>
                                        </p:attrNameLst>
                                      </p:cBhvr>
                                      <p:to>
                                        <p:strVal val="visible"/>
                                      </p:to>
                                    </p:set>
                                    <p:animEffect transition="in" filter="fade">
                                      <p:cBhvr>
                                        <p:cTn id="19" dur="500"/>
                                        <p:tgtEl>
                                          <p:spTgt spid="17"/>
                                        </p:tgtEl>
                                      </p:cBhvr>
                                    </p:animEffect>
                                  </p:childTnLst>
                                </p:cTn>
                              </p:par>
                            </p:childTnLst>
                          </p:cTn>
                        </p:par>
                        <p:par>
                          <p:cTn id="20" fill="hold">
                            <p:stCondLst>
                              <p:cond delay="2000"/>
                            </p:stCondLst>
                            <p:childTnLst>
                              <p:par>
                                <p:cTn id="21" presetID="10" presetClass="entr" presetSubtype="0" fill="hold" nodeType="afterEffect">
                                  <p:stCondLst>
                                    <p:cond delay="0"/>
                                  </p:stCondLst>
                                  <p:childTnLst>
                                    <p:set>
                                      <p:cBhvr>
                                        <p:cTn id="22" dur="1" fill="hold">
                                          <p:stCondLst>
                                            <p:cond delay="0"/>
                                          </p:stCondLst>
                                        </p:cTn>
                                        <p:tgtEl>
                                          <p:spTgt spid="23"/>
                                        </p:tgtEl>
                                        <p:attrNameLst>
                                          <p:attrName>style.visibility</p:attrName>
                                        </p:attrNameLst>
                                      </p:cBhvr>
                                      <p:to>
                                        <p:strVal val="visible"/>
                                      </p:to>
                                    </p:set>
                                    <p:animEffect transition="in" filter="fade">
                                      <p:cBhvr>
                                        <p:cTn id="23" dur="500"/>
                                        <p:tgtEl>
                                          <p:spTgt spid="23"/>
                                        </p:tgtEl>
                                      </p:cBhvr>
                                    </p:animEffect>
                                  </p:childTnLst>
                                </p:cTn>
                              </p:par>
                            </p:childTnLst>
                          </p:cTn>
                        </p:par>
                        <p:par>
                          <p:cTn id="24" fill="hold">
                            <p:stCondLst>
                              <p:cond delay="2500"/>
                            </p:stCondLst>
                            <p:childTnLst>
                              <p:par>
                                <p:cTn id="25" presetID="10" presetClass="entr" presetSubtype="0" fill="hold" nodeType="afterEffect">
                                  <p:stCondLst>
                                    <p:cond delay="0"/>
                                  </p:stCondLst>
                                  <p:childTnLst>
                                    <p:set>
                                      <p:cBhvr>
                                        <p:cTn id="26" dur="1" fill="hold">
                                          <p:stCondLst>
                                            <p:cond delay="0"/>
                                          </p:stCondLst>
                                        </p:cTn>
                                        <p:tgtEl>
                                          <p:spTgt spid="8"/>
                                        </p:tgtEl>
                                        <p:attrNameLst>
                                          <p:attrName>style.visibility</p:attrName>
                                        </p:attrNameLst>
                                      </p:cBhvr>
                                      <p:to>
                                        <p:strVal val="visible"/>
                                      </p:to>
                                    </p:set>
                                    <p:animEffect transition="in" filter="fade">
                                      <p:cBhvr>
                                        <p:cTn id="27" dur="500"/>
                                        <p:tgtEl>
                                          <p:spTgt spid="8"/>
                                        </p:tgtEl>
                                      </p:cBhvr>
                                    </p:animEffect>
                                  </p:childTnLst>
                                </p:cTn>
                              </p:par>
                            </p:childTnLst>
                          </p:cTn>
                        </p:par>
                        <p:par>
                          <p:cTn id="28" fill="hold">
                            <p:stCondLst>
                              <p:cond delay="3000"/>
                            </p:stCondLst>
                            <p:childTnLst>
                              <p:par>
                                <p:cTn id="29" presetID="10" presetClass="entr" presetSubtype="0" fill="hold" nodeType="afterEffect">
                                  <p:stCondLst>
                                    <p:cond delay="0"/>
                                  </p:stCondLst>
                                  <p:childTnLst>
                                    <p:set>
                                      <p:cBhvr>
                                        <p:cTn id="30" dur="1" fill="hold">
                                          <p:stCondLst>
                                            <p:cond delay="0"/>
                                          </p:stCondLst>
                                        </p:cTn>
                                        <p:tgtEl>
                                          <p:spTgt spid="26"/>
                                        </p:tgtEl>
                                        <p:attrNameLst>
                                          <p:attrName>style.visibility</p:attrName>
                                        </p:attrNameLst>
                                      </p:cBhvr>
                                      <p:to>
                                        <p:strVal val="visible"/>
                                      </p:to>
                                    </p:set>
                                    <p:animEffect transition="in" filter="fade">
                                      <p:cBhvr>
                                        <p:cTn id="31" dur="500"/>
                                        <p:tgtEl>
                                          <p:spTgt spid="26"/>
                                        </p:tgtEl>
                                      </p:cBhvr>
                                    </p:animEffect>
                                  </p:childTnLst>
                                </p:cTn>
                              </p:par>
                            </p:childTnLst>
                          </p:cTn>
                        </p:par>
                        <p:par>
                          <p:cTn id="32" fill="hold">
                            <p:stCondLst>
                              <p:cond delay="3500"/>
                            </p:stCondLst>
                            <p:childTnLst>
                              <p:par>
                                <p:cTn id="33" presetID="53" presetClass="entr" presetSubtype="16" fill="hold" nodeType="afterEffect">
                                  <p:stCondLst>
                                    <p:cond delay="0"/>
                                  </p:stCondLst>
                                  <p:childTnLst>
                                    <p:set>
                                      <p:cBhvr>
                                        <p:cTn id="34" dur="1" fill="hold">
                                          <p:stCondLst>
                                            <p:cond delay="0"/>
                                          </p:stCondLst>
                                        </p:cTn>
                                        <p:tgtEl>
                                          <p:spTgt spid="11"/>
                                        </p:tgtEl>
                                        <p:attrNameLst>
                                          <p:attrName>style.visibility</p:attrName>
                                        </p:attrNameLst>
                                      </p:cBhvr>
                                      <p:to>
                                        <p:strVal val="visible"/>
                                      </p:to>
                                    </p:set>
                                    <p:anim calcmode="lin" valueType="num">
                                      <p:cBhvr>
                                        <p:cTn id="35" dur="500" fill="hold"/>
                                        <p:tgtEl>
                                          <p:spTgt spid="11"/>
                                        </p:tgtEl>
                                        <p:attrNameLst>
                                          <p:attrName>ppt_w</p:attrName>
                                        </p:attrNameLst>
                                      </p:cBhvr>
                                      <p:tavLst>
                                        <p:tav tm="0">
                                          <p:val>
                                            <p:fltVal val="0"/>
                                          </p:val>
                                        </p:tav>
                                        <p:tav tm="100000">
                                          <p:val>
                                            <p:strVal val="#ppt_w"/>
                                          </p:val>
                                        </p:tav>
                                      </p:tavLst>
                                    </p:anim>
                                    <p:anim calcmode="lin" valueType="num">
                                      <p:cBhvr>
                                        <p:cTn id="36" dur="500" fill="hold"/>
                                        <p:tgtEl>
                                          <p:spTgt spid="11"/>
                                        </p:tgtEl>
                                        <p:attrNameLst>
                                          <p:attrName>ppt_h</p:attrName>
                                        </p:attrNameLst>
                                      </p:cBhvr>
                                      <p:tavLst>
                                        <p:tav tm="0">
                                          <p:val>
                                            <p:fltVal val="0"/>
                                          </p:val>
                                        </p:tav>
                                        <p:tav tm="100000">
                                          <p:val>
                                            <p:strVal val="#ppt_h"/>
                                          </p:val>
                                        </p:tav>
                                      </p:tavLst>
                                    </p:anim>
                                    <p:animEffect transition="in" filter="fade">
                                      <p:cBhvr>
                                        <p:cTn id="37" dur="500"/>
                                        <p:tgtEl>
                                          <p:spTgt spid="11"/>
                                        </p:tgtEl>
                                      </p:cBhvr>
                                    </p:animEffect>
                                  </p:childTnLst>
                                </p:cTn>
                              </p:par>
                            </p:childTnLst>
                          </p:cTn>
                        </p:par>
                        <p:par>
                          <p:cTn id="38" fill="hold">
                            <p:stCondLst>
                              <p:cond delay="4000"/>
                            </p:stCondLst>
                            <p:childTnLst>
                              <p:par>
                                <p:cTn id="39" presetID="42" presetClass="entr" presetSubtype="0" fill="hold" grpId="0" nodeType="afterEffect">
                                  <p:stCondLst>
                                    <p:cond delay="0"/>
                                  </p:stCondLst>
                                  <p:childTnLst>
                                    <p:set>
                                      <p:cBhvr>
                                        <p:cTn id="40" dur="1" fill="hold">
                                          <p:stCondLst>
                                            <p:cond delay="0"/>
                                          </p:stCondLst>
                                        </p:cTn>
                                        <p:tgtEl>
                                          <p:spTgt spid="7"/>
                                        </p:tgtEl>
                                        <p:attrNameLst>
                                          <p:attrName>style.visibility</p:attrName>
                                        </p:attrNameLst>
                                      </p:cBhvr>
                                      <p:to>
                                        <p:strVal val="visible"/>
                                      </p:to>
                                    </p:set>
                                    <p:animEffect transition="in" filter="fade">
                                      <p:cBhvr>
                                        <p:cTn id="41" dur="1000"/>
                                        <p:tgtEl>
                                          <p:spTgt spid="7"/>
                                        </p:tgtEl>
                                      </p:cBhvr>
                                    </p:animEffect>
                                    <p:anim calcmode="lin" valueType="num">
                                      <p:cBhvr>
                                        <p:cTn id="42" dur="1000" fill="hold"/>
                                        <p:tgtEl>
                                          <p:spTgt spid="7"/>
                                        </p:tgtEl>
                                        <p:attrNameLst>
                                          <p:attrName>ppt_x</p:attrName>
                                        </p:attrNameLst>
                                      </p:cBhvr>
                                      <p:tavLst>
                                        <p:tav tm="0">
                                          <p:val>
                                            <p:strVal val="#ppt_x"/>
                                          </p:val>
                                        </p:tav>
                                        <p:tav tm="100000">
                                          <p:val>
                                            <p:strVal val="#ppt_x"/>
                                          </p:val>
                                        </p:tav>
                                      </p:tavLst>
                                    </p:anim>
                                    <p:anim calcmode="lin" valueType="num">
                                      <p:cBhvr>
                                        <p:cTn id="43" dur="1000" fill="hold"/>
                                        <p:tgtEl>
                                          <p:spTgt spid="7"/>
                                        </p:tgtEl>
                                        <p:attrNameLst>
                                          <p:attrName>ppt_y</p:attrName>
                                        </p:attrNameLst>
                                      </p:cBhvr>
                                      <p:tavLst>
                                        <p:tav tm="0">
                                          <p:val>
                                            <p:strVal val="#ppt_y+.1"/>
                                          </p:val>
                                        </p:tav>
                                        <p:tav tm="100000">
                                          <p:val>
                                            <p:strVal val="#ppt_y"/>
                                          </p:val>
                                        </p:tav>
                                      </p:tavLst>
                                    </p:anim>
                                  </p:childTnLst>
                                </p:cTn>
                              </p:par>
                            </p:childTnLst>
                          </p:cTn>
                        </p:par>
                        <p:par>
                          <p:cTn id="44" fill="hold">
                            <p:stCondLst>
                              <p:cond delay="5000"/>
                            </p:stCondLst>
                            <p:childTnLst>
                              <p:par>
                                <p:cTn id="45" presetID="53" presetClass="entr" presetSubtype="16" fill="hold" nodeType="afterEffect">
                                  <p:stCondLst>
                                    <p:cond delay="0"/>
                                  </p:stCondLst>
                                  <p:childTnLst>
                                    <p:set>
                                      <p:cBhvr>
                                        <p:cTn id="46" dur="1" fill="hold">
                                          <p:stCondLst>
                                            <p:cond delay="0"/>
                                          </p:stCondLst>
                                        </p:cTn>
                                        <p:tgtEl>
                                          <p:spTgt spid="30"/>
                                        </p:tgtEl>
                                        <p:attrNameLst>
                                          <p:attrName>style.visibility</p:attrName>
                                        </p:attrNameLst>
                                      </p:cBhvr>
                                      <p:to>
                                        <p:strVal val="visible"/>
                                      </p:to>
                                    </p:set>
                                    <p:anim calcmode="lin" valueType="num">
                                      <p:cBhvr>
                                        <p:cTn id="47" dur="500" fill="hold"/>
                                        <p:tgtEl>
                                          <p:spTgt spid="30"/>
                                        </p:tgtEl>
                                        <p:attrNameLst>
                                          <p:attrName>ppt_w</p:attrName>
                                        </p:attrNameLst>
                                      </p:cBhvr>
                                      <p:tavLst>
                                        <p:tav tm="0">
                                          <p:val>
                                            <p:fltVal val="0"/>
                                          </p:val>
                                        </p:tav>
                                        <p:tav tm="100000">
                                          <p:val>
                                            <p:strVal val="#ppt_w"/>
                                          </p:val>
                                        </p:tav>
                                      </p:tavLst>
                                    </p:anim>
                                    <p:anim calcmode="lin" valueType="num">
                                      <p:cBhvr>
                                        <p:cTn id="48" dur="500" fill="hold"/>
                                        <p:tgtEl>
                                          <p:spTgt spid="30"/>
                                        </p:tgtEl>
                                        <p:attrNameLst>
                                          <p:attrName>ppt_h</p:attrName>
                                        </p:attrNameLst>
                                      </p:cBhvr>
                                      <p:tavLst>
                                        <p:tav tm="0">
                                          <p:val>
                                            <p:fltVal val="0"/>
                                          </p:val>
                                        </p:tav>
                                        <p:tav tm="100000">
                                          <p:val>
                                            <p:strVal val="#ppt_h"/>
                                          </p:val>
                                        </p:tav>
                                      </p:tavLst>
                                    </p:anim>
                                    <p:animEffect transition="in" filter="fade">
                                      <p:cBhvr>
                                        <p:cTn id="49" dur="500"/>
                                        <p:tgtEl>
                                          <p:spTgt spid="30"/>
                                        </p:tgtEl>
                                      </p:cBhvr>
                                    </p:animEffect>
                                  </p:childTnLst>
                                </p:cTn>
                              </p:par>
                            </p:childTnLst>
                          </p:cTn>
                        </p:par>
                        <p:par>
                          <p:cTn id="50" fill="hold">
                            <p:stCondLst>
                              <p:cond delay="5500"/>
                            </p:stCondLst>
                            <p:childTnLst>
                              <p:par>
                                <p:cTn id="51" presetID="42" presetClass="entr" presetSubtype="0" fill="hold" grpId="0" nodeType="afterEffect">
                                  <p:stCondLst>
                                    <p:cond delay="0"/>
                                  </p:stCondLst>
                                  <p:childTnLst>
                                    <p:set>
                                      <p:cBhvr>
                                        <p:cTn id="52" dur="1" fill="hold">
                                          <p:stCondLst>
                                            <p:cond delay="0"/>
                                          </p:stCondLst>
                                        </p:cTn>
                                        <p:tgtEl>
                                          <p:spTgt spid="29"/>
                                        </p:tgtEl>
                                        <p:attrNameLst>
                                          <p:attrName>style.visibility</p:attrName>
                                        </p:attrNameLst>
                                      </p:cBhvr>
                                      <p:to>
                                        <p:strVal val="visible"/>
                                      </p:to>
                                    </p:set>
                                    <p:animEffect transition="in" filter="fade">
                                      <p:cBhvr>
                                        <p:cTn id="53" dur="1000"/>
                                        <p:tgtEl>
                                          <p:spTgt spid="29"/>
                                        </p:tgtEl>
                                      </p:cBhvr>
                                    </p:animEffect>
                                    <p:anim calcmode="lin" valueType="num">
                                      <p:cBhvr>
                                        <p:cTn id="54" dur="1000" fill="hold"/>
                                        <p:tgtEl>
                                          <p:spTgt spid="29"/>
                                        </p:tgtEl>
                                        <p:attrNameLst>
                                          <p:attrName>ppt_x</p:attrName>
                                        </p:attrNameLst>
                                      </p:cBhvr>
                                      <p:tavLst>
                                        <p:tav tm="0">
                                          <p:val>
                                            <p:strVal val="#ppt_x"/>
                                          </p:val>
                                        </p:tav>
                                        <p:tav tm="100000">
                                          <p:val>
                                            <p:strVal val="#ppt_x"/>
                                          </p:val>
                                        </p:tav>
                                      </p:tavLst>
                                    </p:anim>
                                    <p:anim calcmode="lin" valueType="num">
                                      <p:cBhvr>
                                        <p:cTn id="55" dur="1000" fill="hold"/>
                                        <p:tgtEl>
                                          <p:spTgt spid="29"/>
                                        </p:tgtEl>
                                        <p:attrNameLst>
                                          <p:attrName>ppt_y</p:attrName>
                                        </p:attrNameLst>
                                      </p:cBhvr>
                                      <p:tavLst>
                                        <p:tav tm="0">
                                          <p:val>
                                            <p:strVal val="#ppt_y+.1"/>
                                          </p:val>
                                        </p:tav>
                                        <p:tav tm="100000">
                                          <p:val>
                                            <p:strVal val="#ppt_y"/>
                                          </p:val>
                                        </p:tav>
                                      </p:tavLst>
                                    </p:anim>
                                  </p:childTnLst>
                                </p:cTn>
                              </p:par>
                            </p:childTnLst>
                          </p:cTn>
                        </p:par>
                        <p:par>
                          <p:cTn id="56" fill="hold">
                            <p:stCondLst>
                              <p:cond delay="6500"/>
                            </p:stCondLst>
                            <p:childTnLst>
                              <p:par>
                                <p:cTn id="57" presetID="53" presetClass="entr" presetSubtype="16" fill="hold" nodeType="afterEffect">
                                  <p:stCondLst>
                                    <p:cond delay="0"/>
                                  </p:stCondLst>
                                  <p:childTnLst>
                                    <p:set>
                                      <p:cBhvr>
                                        <p:cTn id="58" dur="1" fill="hold">
                                          <p:stCondLst>
                                            <p:cond delay="0"/>
                                          </p:stCondLst>
                                        </p:cTn>
                                        <p:tgtEl>
                                          <p:spTgt spid="34"/>
                                        </p:tgtEl>
                                        <p:attrNameLst>
                                          <p:attrName>style.visibility</p:attrName>
                                        </p:attrNameLst>
                                      </p:cBhvr>
                                      <p:to>
                                        <p:strVal val="visible"/>
                                      </p:to>
                                    </p:set>
                                    <p:anim calcmode="lin" valueType="num">
                                      <p:cBhvr>
                                        <p:cTn id="59" dur="500" fill="hold"/>
                                        <p:tgtEl>
                                          <p:spTgt spid="34"/>
                                        </p:tgtEl>
                                        <p:attrNameLst>
                                          <p:attrName>ppt_w</p:attrName>
                                        </p:attrNameLst>
                                      </p:cBhvr>
                                      <p:tavLst>
                                        <p:tav tm="0">
                                          <p:val>
                                            <p:fltVal val="0"/>
                                          </p:val>
                                        </p:tav>
                                        <p:tav tm="100000">
                                          <p:val>
                                            <p:strVal val="#ppt_w"/>
                                          </p:val>
                                        </p:tav>
                                      </p:tavLst>
                                    </p:anim>
                                    <p:anim calcmode="lin" valueType="num">
                                      <p:cBhvr>
                                        <p:cTn id="60" dur="500" fill="hold"/>
                                        <p:tgtEl>
                                          <p:spTgt spid="34"/>
                                        </p:tgtEl>
                                        <p:attrNameLst>
                                          <p:attrName>ppt_h</p:attrName>
                                        </p:attrNameLst>
                                      </p:cBhvr>
                                      <p:tavLst>
                                        <p:tav tm="0">
                                          <p:val>
                                            <p:fltVal val="0"/>
                                          </p:val>
                                        </p:tav>
                                        <p:tav tm="100000">
                                          <p:val>
                                            <p:strVal val="#ppt_h"/>
                                          </p:val>
                                        </p:tav>
                                      </p:tavLst>
                                    </p:anim>
                                    <p:animEffect transition="in" filter="fade">
                                      <p:cBhvr>
                                        <p:cTn id="61" dur="500"/>
                                        <p:tgtEl>
                                          <p:spTgt spid="34"/>
                                        </p:tgtEl>
                                      </p:cBhvr>
                                    </p:animEffect>
                                  </p:childTnLst>
                                </p:cTn>
                              </p:par>
                            </p:childTnLst>
                          </p:cTn>
                        </p:par>
                        <p:par>
                          <p:cTn id="62" fill="hold">
                            <p:stCondLst>
                              <p:cond delay="7000"/>
                            </p:stCondLst>
                            <p:childTnLst>
                              <p:par>
                                <p:cTn id="63" presetID="42" presetClass="entr" presetSubtype="0" fill="hold" grpId="0" nodeType="afterEffect">
                                  <p:stCondLst>
                                    <p:cond delay="0"/>
                                  </p:stCondLst>
                                  <p:childTnLst>
                                    <p:set>
                                      <p:cBhvr>
                                        <p:cTn id="64" dur="1" fill="hold">
                                          <p:stCondLst>
                                            <p:cond delay="0"/>
                                          </p:stCondLst>
                                        </p:cTn>
                                        <p:tgtEl>
                                          <p:spTgt spid="33"/>
                                        </p:tgtEl>
                                        <p:attrNameLst>
                                          <p:attrName>style.visibility</p:attrName>
                                        </p:attrNameLst>
                                      </p:cBhvr>
                                      <p:to>
                                        <p:strVal val="visible"/>
                                      </p:to>
                                    </p:set>
                                    <p:animEffect transition="in" filter="fade">
                                      <p:cBhvr>
                                        <p:cTn id="65" dur="1000"/>
                                        <p:tgtEl>
                                          <p:spTgt spid="33"/>
                                        </p:tgtEl>
                                      </p:cBhvr>
                                    </p:animEffect>
                                    <p:anim calcmode="lin" valueType="num">
                                      <p:cBhvr>
                                        <p:cTn id="66" dur="1000" fill="hold"/>
                                        <p:tgtEl>
                                          <p:spTgt spid="33"/>
                                        </p:tgtEl>
                                        <p:attrNameLst>
                                          <p:attrName>ppt_x</p:attrName>
                                        </p:attrNameLst>
                                      </p:cBhvr>
                                      <p:tavLst>
                                        <p:tav tm="0">
                                          <p:val>
                                            <p:strVal val="#ppt_x"/>
                                          </p:val>
                                        </p:tav>
                                        <p:tav tm="100000">
                                          <p:val>
                                            <p:strVal val="#ppt_x"/>
                                          </p:val>
                                        </p:tav>
                                      </p:tavLst>
                                    </p:anim>
                                    <p:anim calcmode="lin" valueType="num">
                                      <p:cBhvr>
                                        <p:cTn id="67" dur="1000" fill="hold"/>
                                        <p:tgtEl>
                                          <p:spTgt spid="33"/>
                                        </p:tgtEl>
                                        <p:attrNameLst>
                                          <p:attrName>ppt_y</p:attrName>
                                        </p:attrNameLst>
                                      </p:cBhvr>
                                      <p:tavLst>
                                        <p:tav tm="0">
                                          <p:val>
                                            <p:strVal val="#ppt_y+.1"/>
                                          </p:val>
                                        </p:tav>
                                        <p:tav tm="100000">
                                          <p:val>
                                            <p:strVal val="#ppt_y"/>
                                          </p:val>
                                        </p:tav>
                                      </p:tavLst>
                                    </p:anim>
                                  </p:childTnLst>
                                </p:cTn>
                              </p:par>
                            </p:childTnLst>
                          </p:cTn>
                        </p:par>
                        <p:par>
                          <p:cTn id="68" fill="hold">
                            <p:stCondLst>
                              <p:cond delay="8000"/>
                            </p:stCondLst>
                            <p:childTnLst>
                              <p:par>
                                <p:cTn id="69" presetID="53" presetClass="entr" presetSubtype="16" fill="hold" nodeType="afterEffect">
                                  <p:stCondLst>
                                    <p:cond delay="0"/>
                                  </p:stCondLst>
                                  <p:childTnLst>
                                    <p:set>
                                      <p:cBhvr>
                                        <p:cTn id="70" dur="1" fill="hold">
                                          <p:stCondLst>
                                            <p:cond delay="0"/>
                                          </p:stCondLst>
                                        </p:cTn>
                                        <p:tgtEl>
                                          <p:spTgt spid="38"/>
                                        </p:tgtEl>
                                        <p:attrNameLst>
                                          <p:attrName>style.visibility</p:attrName>
                                        </p:attrNameLst>
                                      </p:cBhvr>
                                      <p:to>
                                        <p:strVal val="visible"/>
                                      </p:to>
                                    </p:set>
                                    <p:anim calcmode="lin" valueType="num">
                                      <p:cBhvr>
                                        <p:cTn id="71" dur="500" fill="hold"/>
                                        <p:tgtEl>
                                          <p:spTgt spid="38"/>
                                        </p:tgtEl>
                                        <p:attrNameLst>
                                          <p:attrName>ppt_w</p:attrName>
                                        </p:attrNameLst>
                                      </p:cBhvr>
                                      <p:tavLst>
                                        <p:tav tm="0">
                                          <p:val>
                                            <p:fltVal val="0"/>
                                          </p:val>
                                        </p:tav>
                                        <p:tav tm="100000">
                                          <p:val>
                                            <p:strVal val="#ppt_w"/>
                                          </p:val>
                                        </p:tav>
                                      </p:tavLst>
                                    </p:anim>
                                    <p:anim calcmode="lin" valueType="num">
                                      <p:cBhvr>
                                        <p:cTn id="72" dur="500" fill="hold"/>
                                        <p:tgtEl>
                                          <p:spTgt spid="38"/>
                                        </p:tgtEl>
                                        <p:attrNameLst>
                                          <p:attrName>ppt_h</p:attrName>
                                        </p:attrNameLst>
                                      </p:cBhvr>
                                      <p:tavLst>
                                        <p:tav tm="0">
                                          <p:val>
                                            <p:fltVal val="0"/>
                                          </p:val>
                                        </p:tav>
                                        <p:tav tm="100000">
                                          <p:val>
                                            <p:strVal val="#ppt_h"/>
                                          </p:val>
                                        </p:tav>
                                      </p:tavLst>
                                    </p:anim>
                                    <p:animEffect transition="in" filter="fade">
                                      <p:cBhvr>
                                        <p:cTn id="73" dur="500"/>
                                        <p:tgtEl>
                                          <p:spTgt spid="38"/>
                                        </p:tgtEl>
                                      </p:cBhvr>
                                    </p:animEffect>
                                  </p:childTnLst>
                                </p:cTn>
                              </p:par>
                            </p:childTnLst>
                          </p:cTn>
                        </p:par>
                        <p:par>
                          <p:cTn id="74" fill="hold">
                            <p:stCondLst>
                              <p:cond delay="8500"/>
                            </p:stCondLst>
                            <p:childTnLst>
                              <p:par>
                                <p:cTn id="75" presetID="42" presetClass="entr" presetSubtype="0" fill="hold" grpId="0" nodeType="afterEffect">
                                  <p:stCondLst>
                                    <p:cond delay="0"/>
                                  </p:stCondLst>
                                  <p:childTnLst>
                                    <p:set>
                                      <p:cBhvr>
                                        <p:cTn id="76" dur="1" fill="hold">
                                          <p:stCondLst>
                                            <p:cond delay="0"/>
                                          </p:stCondLst>
                                        </p:cTn>
                                        <p:tgtEl>
                                          <p:spTgt spid="37"/>
                                        </p:tgtEl>
                                        <p:attrNameLst>
                                          <p:attrName>style.visibility</p:attrName>
                                        </p:attrNameLst>
                                      </p:cBhvr>
                                      <p:to>
                                        <p:strVal val="visible"/>
                                      </p:to>
                                    </p:set>
                                    <p:animEffect transition="in" filter="fade">
                                      <p:cBhvr>
                                        <p:cTn id="77" dur="1000"/>
                                        <p:tgtEl>
                                          <p:spTgt spid="37"/>
                                        </p:tgtEl>
                                      </p:cBhvr>
                                    </p:animEffect>
                                    <p:anim calcmode="lin" valueType="num">
                                      <p:cBhvr>
                                        <p:cTn id="78" dur="1000" fill="hold"/>
                                        <p:tgtEl>
                                          <p:spTgt spid="37"/>
                                        </p:tgtEl>
                                        <p:attrNameLst>
                                          <p:attrName>ppt_x</p:attrName>
                                        </p:attrNameLst>
                                      </p:cBhvr>
                                      <p:tavLst>
                                        <p:tav tm="0">
                                          <p:val>
                                            <p:strVal val="#ppt_x"/>
                                          </p:val>
                                        </p:tav>
                                        <p:tav tm="100000">
                                          <p:val>
                                            <p:strVal val="#ppt_x"/>
                                          </p:val>
                                        </p:tav>
                                      </p:tavLst>
                                    </p:anim>
                                    <p:anim calcmode="lin" valueType="num">
                                      <p:cBhvr>
                                        <p:cTn id="79" dur="1000" fill="hold"/>
                                        <p:tgtEl>
                                          <p:spTgt spid="3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29" grpId="0"/>
      <p:bldP spid="33" grpId="0"/>
      <p:bldP spid="37"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Text Box 269"/>
          <p:cNvSpPr txBox="1">
            <a:spLocks noChangeArrowheads="1"/>
          </p:cNvSpPr>
          <p:nvPr/>
        </p:nvSpPr>
        <p:spPr bwMode="auto">
          <a:xfrm>
            <a:off x="2433761" y="4129435"/>
            <a:ext cx="3094038" cy="7032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p:txBody>
      </p:sp>
      <p:sp>
        <p:nvSpPr>
          <p:cNvPr id="32" name="Text Box 270"/>
          <p:cNvSpPr txBox="1">
            <a:spLocks noChangeArrowheads="1"/>
          </p:cNvSpPr>
          <p:nvPr/>
        </p:nvSpPr>
        <p:spPr bwMode="auto">
          <a:xfrm>
            <a:off x="4153024" y="3034060"/>
            <a:ext cx="3094037" cy="7032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p:txBody>
      </p:sp>
      <p:sp>
        <p:nvSpPr>
          <p:cNvPr id="33" name="Text Box 271"/>
          <p:cNvSpPr txBox="1">
            <a:spLocks noChangeArrowheads="1"/>
          </p:cNvSpPr>
          <p:nvPr/>
        </p:nvSpPr>
        <p:spPr bwMode="auto">
          <a:xfrm>
            <a:off x="5765924" y="2068860"/>
            <a:ext cx="3094037" cy="7032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a:p>
            <a:pPr eaLnBrk="1" hangingPunct="1">
              <a:spcBef>
                <a:spcPct val="50000"/>
              </a:spcBef>
              <a:buFontTx/>
              <a:buChar char="•"/>
            </a:pPr>
            <a:r>
              <a:rPr lang="en-US" altLang="zh-CN" sz="1600" dirty="0">
                <a:solidFill>
                  <a:srgbClr val="000000"/>
                </a:solidFill>
                <a:ea typeface="宋体" pitchFamily="2" charset="-122"/>
              </a:rPr>
              <a:t> </a:t>
            </a:r>
            <a:r>
              <a:rPr lang="zh-CN" altLang="en-US" sz="1600" dirty="0">
                <a:solidFill>
                  <a:srgbClr val="000000"/>
                </a:solidFill>
                <a:ea typeface="宋体" pitchFamily="2" charset="-122"/>
              </a:rPr>
              <a:t>在此添加标题或目录索引</a:t>
            </a:r>
          </a:p>
        </p:txBody>
      </p:sp>
      <p:grpSp>
        <p:nvGrpSpPr>
          <p:cNvPr id="34" name="组合 33"/>
          <p:cNvGrpSpPr/>
          <p:nvPr/>
        </p:nvGrpSpPr>
        <p:grpSpPr>
          <a:xfrm>
            <a:off x="2201986" y="971088"/>
            <a:ext cx="5110956" cy="3316319"/>
            <a:chOff x="2201986" y="971088"/>
            <a:chExt cx="5110956" cy="3316319"/>
          </a:xfrm>
        </p:grpSpPr>
        <p:pic>
          <p:nvPicPr>
            <p:cNvPr id="35" name="Picture 4" descr="E:\水墨图表素材\5356.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2201986" y="3996863"/>
              <a:ext cx="304800" cy="290544"/>
            </a:xfrm>
            <a:prstGeom prst="rect">
              <a:avLst/>
            </a:prstGeom>
            <a:noFill/>
            <a:extLst>
              <a:ext uri="{909E8E84-426E-40DD-AFC4-6F175D3DCCD1}">
                <a14:hiddenFill xmlns:a14="http://schemas.microsoft.com/office/drawing/2010/main">
                  <a:solidFill>
                    <a:srgbClr val="FFFFFF"/>
                  </a:solidFill>
                </a14:hiddenFill>
              </a:ext>
            </a:extLst>
          </p:spPr>
        </p:pic>
        <p:grpSp>
          <p:nvGrpSpPr>
            <p:cNvPr id="36" name="组合 35"/>
            <p:cNvGrpSpPr/>
            <p:nvPr/>
          </p:nvGrpSpPr>
          <p:grpSpPr>
            <a:xfrm>
              <a:off x="2354386" y="971088"/>
              <a:ext cx="4958556" cy="3171047"/>
              <a:chOff x="2354386" y="971088"/>
              <a:chExt cx="4958556" cy="3171047"/>
            </a:xfrm>
          </p:grpSpPr>
          <p:grpSp>
            <p:nvGrpSpPr>
              <p:cNvPr id="37" name="组合 36"/>
              <p:cNvGrpSpPr/>
              <p:nvPr/>
            </p:nvGrpSpPr>
            <p:grpSpPr>
              <a:xfrm>
                <a:off x="2354386" y="971088"/>
                <a:ext cx="4958556" cy="3171047"/>
                <a:chOff x="2354386" y="971088"/>
                <a:chExt cx="4958556" cy="3171047"/>
              </a:xfrm>
            </p:grpSpPr>
            <p:sp>
              <p:nvSpPr>
                <p:cNvPr id="39" name="Line 201"/>
                <p:cNvSpPr>
                  <a:spLocks noChangeShapeType="1"/>
                </p:cNvSpPr>
                <p:nvPr/>
              </p:nvSpPr>
              <p:spPr bwMode="auto">
                <a:xfrm flipV="1">
                  <a:off x="2354386" y="1116360"/>
                  <a:ext cx="4784725" cy="3025775"/>
                </a:xfrm>
                <a:prstGeom prst="line">
                  <a:avLst/>
                </a:prstGeom>
                <a:noFill/>
                <a:ln w="38100">
                  <a:solidFill>
                    <a:srgbClr val="000000"/>
                  </a:solidFill>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pic>
              <p:nvPicPr>
                <p:cNvPr id="40" name="Picture 4" descr="E:\水墨图表素材\5356.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7008142" y="971088"/>
                  <a:ext cx="304800" cy="290544"/>
                </a:xfrm>
                <a:prstGeom prst="rect">
                  <a:avLst/>
                </a:prstGeom>
                <a:noFill/>
                <a:extLst>
                  <a:ext uri="{909E8E84-426E-40DD-AFC4-6F175D3DCCD1}">
                    <a14:hiddenFill xmlns:a14="http://schemas.microsoft.com/office/drawing/2010/main">
                      <a:solidFill>
                        <a:srgbClr val="FFFFFF"/>
                      </a:solidFill>
                    </a14:hiddenFill>
                  </a:ext>
                </a:extLst>
              </p:spPr>
            </p:pic>
            <p:pic>
              <p:nvPicPr>
                <p:cNvPr id="41" name="Picture 4" descr="E:\水墨图表素材\5356.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5548436" y="1885818"/>
                  <a:ext cx="304800" cy="290544"/>
                </a:xfrm>
                <a:prstGeom prst="rect">
                  <a:avLst/>
                </a:prstGeom>
                <a:noFill/>
                <a:extLst>
                  <a:ext uri="{909E8E84-426E-40DD-AFC4-6F175D3DCCD1}">
                    <a14:hiddenFill xmlns:a14="http://schemas.microsoft.com/office/drawing/2010/main">
                      <a:solidFill>
                        <a:srgbClr val="FFFFFF"/>
                      </a:solidFill>
                    </a14:hiddenFill>
                  </a:ext>
                </a:extLst>
              </p:spPr>
            </p:pic>
          </p:grpSp>
          <p:pic>
            <p:nvPicPr>
              <p:cNvPr id="38" name="Picture 4" descr="E:\水墨图表素材\5356.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4000624" y="2884086"/>
                <a:ext cx="304800" cy="290544"/>
              </a:xfrm>
              <a:prstGeom prst="rect">
                <a:avLst/>
              </a:prstGeom>
              <a:noFill/>
              <a:extLst>
                <a:ext uri="{909E8E84-426E-40DD-AFC4-6F175D3DCCD1}">
                  <a14:hiddenFill xmlns:a14="http://schemas.microsoft.com/office/drawing/2010/main">
                    <a:solidFill>
                      <a:srgbClr val="FFFFFF"/>
                    </a:solidFill>
                  </a14:hiddenFill>
                </a:ext>
              </a:extLst>
            </p:spPr>
          </p:pic>
        </p:grpSp>
      </p:grpSp>
      <p:grpSp>
        <p:nvGrpSpPr>
          <p:cNvPr id="42" name="组合 41"/>
          <p:cNvGrpSpPr/>
          <p:nvPr/>
        </p:nvGrpSpPr>
        <p:grpSpPr>
          <a:xfrm>
            <a:off x="864162" y="3561973"/>
            <a:ext cx="1452730" cy="572612"/>
            <a:chOff x="864162" y="3561973"/>
            <a:chExt cx="1452730" cy="572612"/>
          </a:xfrm>
        </p:grpSpPr>
        <p:sp>
          <p:nvSpPr>
            <p:cNvPr id="43" name="Text Box 265"/>
            <p:cNvSpPr txBox="1">
              <a:spLocks noChangeArrowheads="1"/>
            </p:cNvSpPr>
            <p:nvPr/>
          </p:nvSpPr>
          <p:spPr bwMode="auto">
            <a:xfrm>
              <a:off x="1205036" y="3635722"/>
              <a:ext cx="806450" cy="3365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spcBef>
                  <a:spcPct val="50000"/>
                </a:spcBef>
              </a:pPr>
              <a:r>
                <a:rPr lang="zh-CN" altLang="en-US" sz="1600">
                  <a:ea typeface="宋体" pitchFamily="2" charset="-122"/>
                </a:rPr>
                <a:t>第一步</a:t>
              </a:r>
            </a:p>
          </p:txBody>
        </p:sp>
        <p:pic>
          <p:nvPicPr>
            <p:cNvPr id="44" name="Picture 6"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864162" y="3561973"/>
              <a:ext cx="1452730" cy="572612"/>
            </a:xfrm>
            <a:prstGeom prst="rect">
              <a:avLst/>
            </a:prstGeom>
            <a:noFill/>
            <a:extLst>
              <a:ext uri="{909E8E84-426E-40DD-AFC4-6F175D3DCCD1}">
                <a14:hiddenFill xmlns:a14="http://schemas.microsoft.com/office/drawing/2010/main">
                  <a:solidFill>
                    <a:srgbClr val="FFFFFF"/>
                  </a:solidFill>
                </a14:hiddenFill>
              </a:ext>
            </a:extLst>
          </p:spPr>
        </p:pic>
      </p:grpSp>
      <p:grpSp>
        <p:nvGrpSpPr>
          <p:cNvPr id="45" name="组合 44"/>
          <p:cNvGrpSpPr/>
          <p:nvPr/>
        </p:nvGrpSpPr>
        <p:grpSpPr>
          <a:xfrm>
            <a:off x="2615214" y="2488208"/>
            <a:ext cx="1452730" cy="572612"/>
            <a:chOff x="864162" y="3561973"/>
            <a:chExt cx="1452730" cy="572612"/>
          </a:xfrm>
        </p:grpSpPr>
        <p:pic>
          <p:nvPicPr>
            <p:cNvPr id="46" name="Picture 6"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864162" y="3561973"/>
              <a:ext cx="1452730" cy="572612"/>
            </a:xfrm>
            <a:prstGeom prst="rect">
              <a:avLst/>
            </a:prstGeom>
            <a:noFill/>
            <a:extLst>
              <a:ext uri="{909E8E84-426E-40DD-AFC4-6F175D3DCCD1}">
                <a14:hiddenFill xmlns:a14="http://schemas.microsoft.com/office/drawing/2010/main">
                  <a:solidFill>
                    <a:srgbClr val="FFFFFF"/>
                  </a:solidFill>
                </a14:hiddenFill>
              </a:ext>
            </a:extLst>
          </p:spPr>
        </p:pic>
        <p:sp>
          <p:nvSpPr>
            <p:cNvPr id="47" name="Text Box 265"/>
            <p:cNvSpPr txBox="1">
              <a:spLocks noChangeArrowheads="1"/>
            </p:cNvSpPr>
            <p:nvPr/>
          </p:nvSpPr>
          <p:spPr bwMode="auto">
            <a:xfrm>
              <a:off x="1205036" y="3635722"/>
              <a:ext cx="806450" cy="3385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spcBef>
                  <a:spcPct val="50000"/>
                </a:spcBef>
              </a:pPr>
              <a:r>
                <a:rPr lang="zh-CN" altLang="en-US" sz="1600" dirty="0" smtClean="0">
                  <a:ea typeface="宋体" pitchFamily="2" charset="-122"/>
                </a:rPr>
                <a:t>第二步</a:t>
              </a:r>
              <a:endParaRPr lang="zh-CN" altLang="en-US" sz="1600" dirty="0">
                <a:ea typeface="宋体" pitchFamily="2" charset="-122"/>
              </a:endParaRPr>
            </a:p>
          </p:txBody>
        </p:sp>
      </p:grpSp>
      <p:grpSp>
        <p:nvGrpSpPr>
          <p:cNvPr id="48" name="组合 47"/>
          <p:cNvGrpSpPr/>
          <p:nvPr/>
        </p:nvGrpSpPr>
        <p:grpSpPr>
          <a:xfrm>
            <a:off x="4127382" y="1496248"/>
            <a:ext cx="1452730" cy="572612"/>
            <a:chOff x="4127382" y="1496248"/>
            <a:chExt cx="1452730" cy="572612"/>
          </a:xfrm>
        </p:grpSpPr>
        <p:pic>
          <p:nvPicPr>
            <p:cNvPr id="49" name="Picture 6"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4127382" y="1496248"/>
              <a:ext cx="1452730" cy="572612"/>
            </a:xfrm>
            <a:prstGeom prst="rect">
              <a:avLst/>
            </a:prstGeom>
            <a:noFill/>
            <a:extLst>
              <a:ext uri="{909E8E84-426E-40DD-AFC4-6F175D3DCCD1}">
                <a14:hiddenFill xmlns:a14="http://schemas.microsoft.com/office/drawing/2010/main">
                  <a:solidFill>
                    <a:srgbClr val="FFFFFF"/>
                  </a:solidFill>
                </a14:hiddenFill>
              </a:ext>
            </a:extLst>
          </p:spPr>
        </p:pic>
        <p:sp>
          <p:nvSpPr>
            <p:cNvPr id="50" name="Text Box 265"/>
            <p:cNvSpPr txBox="1">
              <a:spLocks noChangeArrowheads="1"/>
            </p:cNvSpPr>
            <p:nvPr/>
          </p:nvSpPr>
          <p:spPr bwMode="auto">
            <a:xfrm>
              <a:off x="4468256" y="1569997"/>
              <a:ext cx="806450" cy="3365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spcBef>
                  <a:spcPct val="50000"/>
                </a:spcBef>
              </a:pPr>
              <a:r>
                <a:rPr lang="zh-CN" altLang="en-US" sz="1600" dirty="0" smtClean="0">
                  <a:ea typeface="宋体" pitchFamily="2" charset="-122"/>
                </a:rPr>
                <a:t>第三步</a:t>
              </a:r>
              <a:endParaRPr lang="zh-CN" altLang="en-US" sz="1600" dirty="0">
                <a:ea typeface="宋体" pitchFamily="2" charset="-122"/>
              </a:endParaRPr>
            </a:p>
          </p:txBody>
        </p:sp>
      </p:grpSp>
      <p:grpSp>
        <p:nvGrpSpPr>
          <p:cNvPr id="51" name="组合 50"/>
          <p:cNvGrpSpPr/>
          <p:nvPr/>
        </p:nvGrpSpPr>
        <p:grpSpPr>
          <a:xfrm>
            <a:off x="5495534" y="684782"/>
            <a:ext cx="1452730" cy="572612"/>
            <a:chOff x="5495534" y="684782"/>
            <a:chExt cx="1452730" cy="572612"/>
          </a:xfrm>
        </p:grpSpPr>
        <p:pic>
          <p:nvPicPr>
            <p:cNvPr id="52" name="Picture 6" descr="E:\水墨图表素材\图片1.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5495534" y="684782"/>
              <a:ext cx="1452730" cy="572612"/>
            </a:xfrm>
            <a:prstGeom prst="rect">
              <a:avLst/>
            </a:prstGeom>
            <a:noFill/>
            <a:extLst>
              <a:ext uri="{909E8E84-426E-40DD-AFC4-6F175D3DCCD1}">
                <a14:hiddenFill xmlns:a14="http://schemas.microsoft.com/office/drawing/2010/main">
                  <a:solidFill>
                    <a:srgbClr val="FFFFFF"/>
                  </a:solidFill>
                </a14:hiddenFill>
              </a:ext>
            </a:extLst>
          </p:spPr>
        </p:pic>
        <p:sp>
          <p:nvSpPr>
            <p:cNvPr id="53" name="Text Box 265"/>
            <p:cNvSpPr txBox="1">
              <a:spLocks noChangeArrowheads="1"/>
            </p:cNvSpPr>
            <p:nvPr/>
          </p:nvSpPr>
          <p:spPr bwMode="auto">
            <a:xfrm>
              <a:off x="5836408" y="758531"/>
              <a:ext cx="806450" cy="3365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spcBef>
                  <a:spcPct val="50000"/>
                </a:spcBef>
              </a:pPr>
              <a:r>
                <a:rPr lang="zh-CN" altLang="en-US" sz="1600" dirty="0" smtClean="0">
                  <a:ea typeface="宋体" pitchFamily="2" charset="-122"/>
                </a:rPr>
                <a:t>第四步</a:t>
              </a:r>
              <a:endParaRPr lang="zh-CN" altLang="en-US" sz="1600" dirty="0">
                <a:ea typeface="宋体" pitchFamily="2" charset="-122"/>
              </a:endParaRPr>
            </a:p>
          </p:txBody>
        </p:sp>
      </p:grpSp>
      <p:sp>
        <p:nvSpPr>
          <p:cNvPr id="26"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221536189"/>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34"/>
                                        </p:tgtEl>
                                        <p:attrNameLst>
                                          <p:attrName>style.visibility</p:attrName>
                                        </p:attrNameLst>
                                      </p:cBhvr>
                                      <p:to>
                                        <p:strVal val="visible"/>
                                      </p:to>
                                    </p:set>
                                    <p:animEffect transition="in" filter="wipe(down)">
                                      <p:cBhvr>
                                        <p:cTn id="7" dur="500"/>
                                        <p:tgtEl>
                                          <p:spTgt spid="34"/>
                                        </p:tgtEl>
                                      </p:cBhvr>
                                    </p:animEffect>
                                  </p:childTnLst>
                                </p:cTn>
                              </p:par>
                            </p:childTnLst>
                          </p:cTn>
                        </p:par>
                        <p:par>
                          <p:cTn id="8" fill="hold">
                            <p:stCondLst>
                              <p:cond delay="500"/>
                            </p:stCondLst>
                            <p:childTnLst>
                              <p:par>
                                <p:cTn id="9" presetID="42" presetClass="entr" presetSubtype="0" fill="hold" nodeType="afterEffect">
                                  <p:stCondLst>
                                    <p:cond delay="0"/>
                                  </p:stCondLst>
                                  <p:childTnLst>
                                    <p:set>
                                      <p:cBhvr>
                                        <p:cTn id="10" dur="1" fill="hold">
                                          <p:stCondLst>
                                            <p:cond delay="0"/>
                                          </p:stCondLst>
                                        </p:cTn>
                                        <p:tgtEl>
                                          <p:spTgt spid="42"/>
                                        </p:tgtEl>
                                        <p:attrNameLst>
                                          <p:attrName>style.visibility</p:attrName>
                                        </p:attrNameLst>
                                      </p:cBhvr>
                                      <p:to>
                                        <p:strVal val="visible"/>
                                      </p:to>
                                    </p:set>
                                    <p:animEffect transition="in" filter="fade">
                                      <p:cBhvr>
                                        <p:cTn id="11" dur="1000"/>
                                        <p:tgtEl>
                                          <p:spTgt spid="42"/>
                                        </p:tgtEl>
                                      </p:cBhvr>
                                    </p:animEffect>
                                    <p:anim calcmode="lin" valueType="num">
                                      <p:cBhvr>
                                        <p:cTn id="12" dur="1000" fill="hold"/>
                                        <p:tgtEl>
                                          <p:spTgt spid="42"/>
                                        </p:tgtEl>
                                        <p:attrNameLst>
                                          <p:attrName>ppt_x</p:attrName>
                                        </p:attrNameLst>
                                      </p:cBhvr>
                                      <p:tavLst>
                                        <p:tav tm="0">
                                          <p:val>
                                            <p:strVal val="#ppt_x"/>
                                          </p:val>
                                        </p:tav>
                                        <p:tav tm="100000">
                                          <p:val>
                                            <p:strVal val="#ppt_x"/>
                                          </p:val>
                                        </p:tav>
                                      </p:tavLst>
                                    </p:anim>
                                    <p:anim calcmode="lin" valueType="num">
                                      <p:cBhvr>
                                        <p:cTn id="13" dur="1000" fill="hold"/>
                                        <p:tgtEl>
                                          <p:spTgt spid="42"/>
                                        </p:tgtEl>
                                        <p:attrNameLst>
                                          <p:attrName>ppt_y</p:attrName>
                                        </p:attrNameLst>
                                      </p:cBhvr>
                                      <p:tavLst>
                                        <p:tav tm="0">
                                          <p:val>
                                            <p:strVal val="#ppt_y+.1"/>
                                          </p:val>
                                        </p:tav>
                                        <p:tav tm="100000">
                                          <p:val>
                                            <p:strVal val="#ppt_y"/>
                                          </p:val>
                                        </p:tav>
                                      </p:tavLst>
                                    </p:anim>
                                  </p:childTnLst>
                                </p:cTn>
                              </p:par>
                            </p:childTnLst>
                          </p:cTn>
                        </p:par>
                        <p:par>
                          <p:cTn id="14" fill="hold">
                            <p:stCondLst>
                              <p:cond delay="1500"/>
                            </p:stCondLst>
                            <p:childTnLst>
                              <p:par>
                                <p:cTn id="15" presetID="42" presetClass="entr" presetSubtype="0" fill="hold" nodeType="afterEffect">
                                  <p:stCondLst>
                                    <p:cond delay="0"/>
                                  </p:stCondLst>
                                  <p:childTnLst>
                                    <p:set>
                                      <p:cBhvr>
                                        <p:cTn id="16" dur="1" fill="hold">
                                          <p:stCondLst>
                                            <p:cond delay="0"/>
                                          </p:stCondLst>
                                        </p:cTn>
                                        <p:tgtEl>
                                          <p:spTgt spid="45"/>
                                        </p:tgtEl>
                                        <p:attrNameLst>
                                          <p:attrName>style.visibility</p:attrName>
                                        </p:attrNameLst>
                                      </p:cBhvr>
                                      <p:to>
                                        <p:strVal val="visible"/>
                                      </p:to>
                                    </p:set>
                                    <p:animEffect transition="in" filter="fade">
                                      <p:cBhvr>
                                        <p:cTn id="17" dur="1000"/>
                                        <p:tgtEl>
                                          <p:spTgt spid="45"/>
                                        </p:tgtEl>
                                      </p:cBhvr>
                                    </p:animEffect>
                                    <p:anim calcmode="lin" valueType="num">
                                      <p:cBhvr>
                                        <p:cTn id="18" dur="1000" fill="hold"/>
                                        <p:tgtEl>
                                          <p:spTgt spid="45"/>
                                        </p:tgtEl>
                                        <p:attrNameLst>
                                          <p:attrName>ppt_x</p:attrName>
                                        </p:attrNameLst>
                                      </p:cBhvr>
                                      <p:tavLst>
                                        <p:tav tm="0">
                                          <p:val>
                                            <p:strVal val="#ppt_x"/>
                                          </p:val>
                                        </p:tav>
                                        <p:tav tm="100000">
                                          <p:val>
                                            <p:strVal val="#ppt_x"/>
                                          </p:val>
                                        </p:tav>
                                      </p:tavLst>
                                    </p:anim>
                                    <p:anim calcmode="lin" valueType="num">
                                      <p:cBhvr>
                                        <p:cTn id="19" dur="1000" fill="hold"/>
                                        <p:tgtEl>
                                          <p:spTgt spid="45"/>
                                        </p:tgtEl>
                                        <p:attrNameLst>
                                          <p:attrName>ppt_y</p:attrName>
                                        </p:attrNameLst>
                                      </p:cBhvr>
                                      <p:tavLst>
                                        <p:tav tm="0">
                                          <p:val>
                                            <p:strVal val="#ppt_y+.1"/>
                                          </p:val>
                                        </p:tav>
                                        <p:tav tm="100000">
                                          <p:val>
                                            <p:strVal val="#ppt_y"/>
                                          </p:val>
                                        </p:tav>
                                      </p:tavLst>
                                    </p:anim>
                                  </p:childTnLst>
                                </p:cTn>
                              </p:par>
                            </p:childTnLst>
                          </p:cTn>
                        </p:par>
                        <p:par>
                          <p:cTn id="20" fill="hold">
                            <p:stCondLst>
                              <p:cond delay="2500"/>
                            </p:stCondLst>
                            <p:childTnLst>
                              <p:par>
                                <p:cTn id="21" presetID="42" presetClass="entr" presetSubtype="0" fill="hold" nodeType="afterEffect">
                                  <p:stCondLst>
                                    <p:cond delay="0"/>
                                  </p:stCondLst>
                                  <p:childTnLst>
                                    <p:set>
                                      <p:cBhvr>
                                        <p:cTn id="22" dur="1" fill="hold">
                                          <p:stCondLst>
                                            <p:cond delay="0"/>
                                          </p:stCondLst>
                                        </p:cTn>
                                        <p:tgtEl>
                                          <p:spTgt spid="48"/>
                                        </p:tgtEl>
                                        <p:attrNameLst>
                                          <p:attrName>style.visibility</p:attrName>
                                        </p:attrNameLst>
                                      </p:cBhvr>
                                      <p:to>
                                        <p:strVal val="visible"/>
                                      </p:to>
                                    </p:set>
                                    <p:animEffect transition="in" filter="fade">
                                      <p:cBhvr>
                                        <p:cTn id="23" dur="1000"/>
                                        <p:tgtEl>
                                          <p:spTgt spid="48"/>
                                        </p:tgtEl>
                                      </p:cBhvr>
                                    </p:animEffect>
                                    <p:anim calcmode="lin" valueType="num">
                                      <p:cBhvr>
                                        <p:cTn id="24" dur="1000" fill="hold"/>
                                        <p:tgtEl>
                                          <p:spTgt spid="48"/>
                                        </p:tgtEl>
                                        <p:attrNameLst>
                                          <p:attrName>ppt_x</p:attrName>
                                        </p:attrNameLst>
                                      </p:cBhvr>
                                      <p:tavLst>
                                        <p:tav tm="0">
                                          <p:val>
                                            <p:strVal val="#ppt_x"/>
                                          </p:val>
                                        </p:tav>
                                        <p:tav tm="100000">
                                          <p:val>
                                            <p:strVal val="#ppt_x"/>
                                          </p:val>
                                        </p:tav>
                                      </p:tavLst>
                                    </p:anim>
                                    <p:anim calcmode="lin" valueType="num">
                                      <p:cBhvr>
                                        <p:cTn id="25" dur="1000" fill="hold"/>
                                        <p:tgtEl>
                                          <p:spTgt spid="48"/>
                                        </p:tgtEl>
                                        <p:attrNameLst>
                                          <p:attrName>ppt_y</p:attrName>
                                        </p:attrNameLst>
                                      </p:cBhvr>
                                      <p:tavLst>
                                        <p:tav tm="0">
                                          <p:val>
                                            <p:strVal val="#ppt_y+.1"/>
                                          </p:val>
                                        </p:tav>
                                        <p:tav tm="100000">
                                          <p:val>
                                            <p:strVal val="#ppt_y"/>
                                          </p:val>
                                        </p:tav>
                                      </p:tavLst>
                                    </p:anim>
                                  </p:childTnLst>
                                </p:cTn>
                              </p:par>
                            </p:childTnLst>
                          </p:cTn>
                        </p:par>
                        <p:par>
                          <p:cTn id="26" fill="hold">
                            <p:stCondLst>
                              <p:cond delay="3500"/>
                            </p:stCondLst>
                            <p:childTnLst>
                              <p:par>
                                <p:cTn id="27" presetID="42" presetClass="entr" presetSubtype="0" fill="hold" nodeType="afterEffect">
                                  <p:stCondLst>
                                    <p:cond delay="0"/>
                                  </p:stCondLst>
                                  <p:childTnLst>
                                    <p:set>
                                      <p:cBhvr>
                                        <p:cTn id="28" dur="1" fill="hold">
                                          <p:stCondLst>
                                            <p:cond delay="0"/>
                                          </p:stCondLst>
                                        </p:cTn>
                                        <p:tgtEl>
                                          <p:spTgt spid="51"/>
                                        </p:tgtEl>
                                        <p:attrNameLst>
                                          <p:attrName>style.visibility</p:attrName>
                                        </p:attrNameLst>
                                      </p:cBhvr>
                                      <p:to>
                                        <p:strVal val="visible"/>
                                      </p:to>
                                    </p:set>
                                    <p:animEffect transition="in" filter="fade">
                                      <p:cBhvr>
                                        <p:cTn id="29" dur="1000"/>
                                        <p:tgtEl>
                                          <p:spTgt spid="51"/>
                                        </p:tgtEl>
                                      </p:cBhvr>
                                    </p:animEffect>
                                    <p:anim calcmode="lin" valueType="num">
                                      <p:cBhvr>
                                        <p:cTn id="30" dur="1000" fill="hold"/>
                                        <p:tgtEl>
                                          <p:spTgt spid="51"/>
                                        </p:tgtEl>
                                        <p:attrNameLst>
                                          <p:attrName>ppt_x</p:attrName>
                                        </p:attrNameLst>
                                      </p:cBhvr>
                                      <p:tavLst>
                                        <p:tav tm="0">
                                          <p:val>
                                            <p:strVal val="#ppt_x"/>
                                          </p:val>
                                        </p:tav>
                                        <p:tav tm="100000">
                                          <p:val>
                                            <p:strVal val="#ppt_x"/>
                                          </p:val>
                                        </p:tav>
                                      </p:tavLst>
                                    </p:anim>
                                    <p:anim calcmode="lin" valueType="num">
                                      <p:cBhvr>
                                        <p:cTn id="31" dur="1000" fill="hold"/>
                                        <p:tgtEl>
                                          <p:spTgt spid="51"/>
                                        </p:tgtEl>
                                        <p:attrNameLst>
                                          <p:attrName>ppt_y</p:attrName>
                                        </p:attrNameLst>
                                      </p:cBhvr>
                                      <p:tavLst>
                                        <p:tav tm="0">
                                          <p:val>
                                            <p:strVal val="#ppt_y+.1"/>
                                          </p:val>
                                        </p:tav>
                                        <p:tav tm="100000">
                                          <p:val>
                                            <p:strVal val="#ppt_y"/>
                                          </p:val>
                                        </p:tav>
                                      </p:tavLst>
                                    </p:anim>
                                  </p:childTnLst>
                                </p:cTn>
                              </p:par>
                            </p:childTnLst>
                          </p:cTn>
                        </p:par>
                        <p:par>
                          <p:cTn id="32" fill="hold">
                            <p:stCondLst>
                              <p:cond delay="4500"/>
                            </p:stCondLst>
                            <p:childTnLst>
                              <p:par>
                                <p:cTn id="33" presetID="47" presetClass="entr" presetSubtype="0" fill="hold" grpId="0" nodeType="afterEffect">
                                  <p:stCondLst>
                                    <p:cond delay="0"/>
                                  </p:stCondLst>
                                  <p:childTnLst>
                                    <p:set>
                                      <p:cBhvr>
                                        <p:cTn id="34" dur="1" fill="hold">
                                          <p:stCondLst>
                                            <p:cond delay="0"/>
                                          </p:stCondLst>
                                        </p:cTn>
                                        <p:tgtEl>
                                          <p:spTgt spid="31"/>
                                        </p:tgtEl>
                                        <p:attrNameLst>
                                          <p:attrName>style.visibility</p:attrName>
                                        </p:attrNameLst>
                                      </p:cBhvr>
                                      <p:to>
                                        <p:strVal val="visible"/>
                                      </p:to>
                                    </p:set>
                                    <p:animEffect transition="in" filter="fade">
                                      <p:cBhvr>
                                        <p:cTn id="35" dur="1000"/>
                                        <p:tgtEl>
                                          <p:spTgt spid="31"/>
                                        </p:tgtEl>
                                      </p:cBhvr>
                                    </p:animEffect>
                                    <p:anim calcmode="lin" valueType="num">
                                      <p:cBhvr>
                                        <p:cTn id="36" dur="1000" fill="hold"/>
                                        <p:tgtEl>
                                          <p:spTgt spid="31"/>
                                        </p:tgtEl>
                                        <p:attrNameLst>
                                          <p:attrName>ppt_x</p:attrName>
                                        </p:attrNameLst>
                                      </p:cBhvr>
                                      <p:tavLst>
                                        <p:tav tm="0">
                                          <p:val>
                                            <p:strVal val="#ppt_x"/>
                                          </p:val>
                                        </p:tav>
                                        <p:tav tm="100000">
                                          <p:val>
                                            <p:strVal val="#ppt_x"/>
                                          </p:val>
                                        </p:tav>
                                      </p:tavLst>
                                    </p:anim>
                                    <p:anim calcmode="lin" valueType="num">
                                      <p:cBhvr>
                                        <p:cTn id="37" dur="1000" fill="hold"/>
                                        <p:tgtEl>
                                          <p:spTgt spid="31"/>
                                        </p:tgtEl>
                                        <p:attrNameLst>
                                          <p:attrName>ppt_y</p:attrName>
                                        </p:attrNameLst>
                                      </p:cBhvr>
                                      <p:tavLst>
                                        <p:tav tm="0">
                                          <p:val>
                                            <p:strVal val="#ppt_y-.1"/>
                                          </p:val>
                                        </p:tav>
                                        <p:tav tm="100000">
                                          <p:val>
                                            <p:strVal val="#ppt_y"/>
                                          </p:val>
                                        </p:tav>
                                      </p:tavLst>
                                    </p:anim>
                                  </p:childTnLst>
                                </p:cTn>
                              </p:par>
                            </p:childTnLst>
                          </p:cTn>
                        </p:par>
                        <p:par>
                          <p:cTn id="38" fill="hold">
                            <p:stCondLst>
                              <p:cond delay="5500"/>
                            </p:stCondLst>
                            <p:childTnLst>
                              <p:par>
                                <p:cTn id="39" presetID="47" presetClass="entr" presetSubtype="0" fill="hold" grpId="0" nodeType="afterEffect">
                                  <p:stCondLst>
                                    <p:cond delay="0"/>
                                  </p:stCondLst>
                                  <p:childTnLst>
                                    <p:set>
                                      <p:cBhvr>
                                        <p:cTn id="40" dur="1" fill="hold">
                                          <p:stCondLst>
                                            <p:cond delay="0"/>
                                          </p:stCondLst>
                                        </p:cTn>
                                        <p:tgtEl>
                                          <p:spTgt spid="32"/>
                                        </p:tgtEl>
                                        <p:attrNameLst>
                                          <p:attrName>style.visibility</p:attrName>
                                        </p:attrNameLst>
                                      </p:cBhvr>
                                      <p:to>
                                        <p:strVal val="visible"/>
                                      </p:to>
                                    </p:set>
                                    <p:animEffect transition="in" filter="fade">
                                      <p:cBhvr>
                                        <p:cTn id="41" dur="1000"/>
                                        <p:tgtEl>
                                          <p:spTgt spid="32"/>
                                        </p:tgtEl>
                                      </p:cBhvr>
                                    </p:animEffect>
                                    <p:anim calcmode="lin" valueType="num">
                                      <p:cBhvr>
                                        <p:cTn id="42" dur="1000" fill="hold"/>
                                        <p:tgtEl>
                                          <p:spTgt spid="32"/>
                                        </p:tgtEl>
                                        <p:attrNameLst>
                                          <p:attrName>ppt_x</p:attrName>
                                        </p:attrNameLst>
                                      </p:cBhvr>
                                      <p:tavLst>
                                        <p:tav tm="0">
                                          <p:val>
                                            <p:strVal val="#ppt_x"/>
                                          </p:val>
                                        </p:tav>
                                        <p:tav tm="100000">
                                          <p:val>
                                            <p:strVal val="#ppt_x"/>
                                          </p:val>
                                        </p:tav>
                                      </p:tavLst>
                                    </p:anim>
                                    <p:anim calcmode="lin" valueType="num">
                                      <p:cBhvr>
                                        <p:cTn id="43" dur="1000" fill="hold"/>
                                        <p:tgtEl>
                                          <p:spTgt spid="32"/>
                                        </p:tgtEl>
                                        <p:attrNameLst>
                                          <p:attrName>ppt_y</p:attrName>
                                        </p:attrNameLst>
                                      </p:cBhvr>
                                      <p:tavLst>
                                        <p:tav tm="0">
                                          <p:val>
                                            <p:strVal val="#ppt_y-.1"/>
                                          </p:val>
                                        </p:tav>
                                        <p:tav tm="100000">
                                          <p:val>
                                            <p:strVal val="#ppt_y"/>
                                          </p:val>
                                        </p:tav>
                                      </p:tavLst>
                                    </p:anim>
                                  </p:childTnLst>
                                </p:cTn>
                              </p:par>
                            </p:childTnLst>
                          </p:cTn>
                        </p:par>
                        <p:par>
                          <p:cTn id="44" fill="hold">
                            <p:stCondLst>
                              <p:cond delay="6500"/>
                            </p:stCondLst>
                            <p:childTnLst>
                              <p:par>
                                <p:cTn id="45" presetID="47" presetClass="entr" presetSubtype="0" fill="hold" grpId="0" nodeType="afterEffect">
                                  <p:stCondLst>
                                    <p:cond delay="0"/>
                                  </p:stCondLst>
                                  <p:childTnLst>
                                    <p:set>
                                      <p:cBhvr>
                                        <p:cTn id="46" dur="1" fill="hold">
                                          <p:stCondLst>
                                            <p:cond delay="0"/>
                                          </p:stCondLst>
                                        </p:cTn>
                                        <p:tgtEl>
                                          <p:spTgt spid="33"/>
                                        </p:tgtEl>
                                        <p:attrNameLst>
                                          <p:attrName>style.visibility</p:attrName>
                                        </p:attrNameLst>
                                      </p:cBhvr>
                                      <p:to>
                                        <p:strVal val="visible"/>
                                      </p:to>
                                    </p:set>
                                    <p:animEffect transition="in" filter="fade">
                                      <p:cBhvr>
                                        <p:cTn id="47" dur="1000"/>
                                        <p:tgtEl>
                                          <p:spTgt spid="33"/>
                                        </p:tgtEl>
                                      </p:cBhvr>
                                    </p:animEffect>
                                    <p:anim calcmode="lin" valueType="num">
                                      <p:cBhvr>
                                        <p:cTn id="48" dur="1000" fill="hold"/>
                                        <p:tgtEl>
                                          <p:spTgt spid="33"/>
                                        </p:tgtEl>
                                        <p:attrNameLst>
                                          <p:attrName>ppt_x</p:attrName>
                                        </p:attrNameLst>
                                      </p:cBhvr>
                                      <p:tavLst>
                                        <p:tav tm="0">
                                          <p:val>
                                            <p:strVal val="#ppt_x"/>
                                          </p:val>
                                        </p:tav>
                                        <p:tav tm="100000">
                                          <p:val>
                                            <p:strVal val="#ppt_x"/>
                                          </p:val>
                                        </p:tav>
                                      </p:tavLst>
                                    </p:anim>
                                    <p:anim calcmode="lin" valueType="num">
                                      <p:cBhvr>
                                        <p:cTn id="49" dur="1000" fill="hold"/>
                                        <p:tgtEl>
                                          <p:spTgt spid="3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p:bldP spid="32" grpId="0"/>
      <p:bldP spid="33"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Line 4"/>
          <p:cNvSpPr>
            <a:spLocks noChangeShapeType="1"/>
          </p:cNvSpPr>
          <p:nvPr/>
        </p:nvSpPr>
        <p:spPr bwMode="gray">
          <a:xfrm flipH="1">
            <a:off x="1467468" y="4419873"/>
            <a:ext cx="2744491" cy="0"/>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5" name="Line 5"/>
          <p:cNvSpPr>
            <a:spLocks noChangeShapeType="1"/>
          </p:cNvSpPr>
          <p:nvPr/>
        </p:nvSpPr>
        <p:spPr bwMode="gray">
          <a:xfrm flipH="1">
            <a:off x="1467468" y="3576910"/>
            <a:ext cx="3027364" cy="1588"/>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6" name="Line 6"/>
          <p:cNvSpPr>
            <a:spLocks noChangeShapeType="1"/>
          </p:cNvSpPr>
          <p:nvPr/>
        </p:nvSpPr>
        <p:spPr bwMode="gray">
          <a:xfrm flipH="1">
            <a:off x="1467470" y="2748235"/>
            <a:ext cx="3392562" cy="1588"/>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7" name="Line 7"/>
          <p:cNvSpPr>
            <a:spLocks noChangeShapeType="1"/>
          </p:cNvSpPr>
          <p:nvPr/>
        </p:nvSpPr>
        <p:spPr bwMode="gray">
          <a:xfrm flipH="1">
            <a:off x="1467470" y="1914798"/>
            <a:ext cx="3765550" cy="1587"/>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8" name="Line 8"/>
          <p:cNvSpPr>
            <a:spLocks noChangeShapeType="1"/>
          </p:cNvSpPr>
          <p:nvPr/>
        </p:nvSpPr>
        <p:spPr bwMode="gray">
          <a:xfrm flipH="1">
            <a:off x="1467470" y="1203598"/>
            <a:ext cx="4040634" cy="1587"/>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9" name="Line 9"/>
          <p:cNvSpPr>
            <a:spLocks noChangeShapeType="1"/>
          </p:cNvSpPr>
          <p:nvPr/>
        </p:nvSpPr>
        <p:spPr bwMode="gray">
          <a:xfrm>
            <a:off x="1705595" y="1203598"/>
            <a:ext cx="1587" cy="711200"/>
          </a:xfrm>
          <a:prstGeom prst="line">
            <a:avLst/>
          </a:prstGeom>
          <a:noFill/>
          <a:ln w="9525">
            <a:solidFill>
              <a:schemeClr val="tx1"/>
            </a:solidFill>
            <a:round/>
            <a:headEnd type="triangle" w="med" len="med"/>
            <a:tailEnd type="triangle" w="med" len="me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10" name="Line 10"/>
          <p:cNvSpPr>
            <a:spLocks noChangeShapeType="1"/>
          </p:cNvSpPr>
          <p:nvPr/>
        </p:nvSpPr>
        <p:spPr bwMode="gray">
          <a:xfrm>
            <a:off x="1705595" y="1914798"/>
            <a:ext cx="1587" cy="841375"/>
          </a:xfrm>
          <a:prstGeom prst="line">
            <a:avLst/>
          </a:prstGeom>
          <a:noFill/>
          <a:ln w="9525">
            <a:solidFill>
              <a:schemeClr val="tx1"/>
            </a:solidFill>
            <a:round/>
            <a:headEnd type="triangle" w="med" len="med"/>
            <a:tailEnd type="triangle" w="med" len="me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11" name="Line 11"/>
          <p:cNvSpPr>
            <a:spLocks noChangeShapeType="1"/>
          </p:cNvSpPr>
          <p:nvPr/>
        </p:nvSpPr>
        <p:spPr bwMode="gray">
          <a:xfrm>
            <a:off x="1705595" y="2756173"/>
            <a:ext cx="1587" cy="841375"/>
          </a:xfrm>
          <a:prstGeom prst="line">
            <a:avLst/>
          </a:prstGeom>
          <a:noFill/>
          <a:ln w="9525">
            <a:solidFill>
              <a:schemeClr val="tx1"/>
            </a:solidFill>
            <a:round/>
            <a:headEnd type="triangle" w="med" len="med"/>
            <a:tailEnd type="triangle" w="med" len="me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12" name="Line 12"/>
          <p:cNvSpPr>
            <a:spLocks noChangeShapeType="1"/>
          </p:cNvSpPr>
          <p:nvPr/>
        </p:nvSpPr>
        <p:spPr bwMode="gray">
          <a:xfrm>
            <a:off x="1705595" y="3597548"/>
            <a:ext cx="1587" cy="841375"/>
          </a:xfrm>
          <a:prstGeom prst="line">
            <a:avLst/>
          </a:prstGeom>
          <a:noFill/>
          <a:ln w="9525">
            <a:solidFill>
              <a:schemeClr val="tx1"/>
            </a:solidFill>
            <a:round/>
            <a:headEnd type="triangle" w="med" len="med"/>
            <a:tailEnd type="triangle" w="med" len="me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13" name="Text Box 43"/>
          <p:cNvSpPr txBox="1">
            <a:spLocks noChangeArrowheads="1"/>
          </p:cNvSpPr>
          <p:nvPr/>
        </p:nvSpPr>
        <p:spPr bwMode="auto">
          <a:xfrm>
            <a:off x="1829420" y="1486173"/>
            <a:ext cx="2665412" cy="36671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Calibri" pitchFamily="34" charset="0"/>
                <a:ea typeface="宋体" charset="-122"/>
              </a:defRPr>
            </a:lvl1pPr>
            <a:lvl2pPr marL="742950" indent="-285750" eaLnBrk="0" hangingPunct="0">
              <a:defRPr>
                <a:solidFill>
                  <a:schemeClr val="tx1"/>
                </a:solidFill>
                <a:latin typeface="Calibri" pitchFamily="34" charset="0"/>
                <a:ea typeface="宋体" charset="-122"/>
              </a:defRPr>
            </a:lvl2pPr>
            <a:lvl3pPr marL="1143000" indent="-228600" eaLnBrk="0" hangingPunct="0">
              <a:defRPr>
                <a:solidFill>
                  <a:schemeClr val="tx1"/>
                </a:solidFill>
                <a:latin typeface="Calibri" pitchFamily="34" charset="0"/>
                <a:ea typeface="宋体" charset="-122"/>
              </a:defRPr>
            </a:lvl3pPr>
            <a:lvl4pPr marL="1600200" indent="-228600" eaLnBrk="0" hangingPunct="0">
              <a:defRPr>
                <a:solidFill>
                  <a:schemeClr val="tx1"/>
                </a:solidFill>
                <a:latin typeface="Calibri" pitchFamily="34" charset="0"/>
                <a:ea typeface="宋体" charset="-122"/>
              </a:defRPr>
            </a:lvl4pPr>
            <a:lvl5pPr marL="2057400" indent="-228600" eaLnBrk="0" hangingPunct="0">
              <a:defRPr>
                <a:solidFill>
                  <a:schemeClr val="tx1"/>
                </a:solidFill>
                <a:latin typeface="Calibri" pitchFamily="34" charset="0"/>
                <a:ea typeface="宋体" charset="-122"/>
              </a:defRPr>
            </a:lvl5pPr>
            <a:lvl6pPr marL="2514600" indent="-228600" eaLnBrk="0" fontAlgn="base" hangingPunct="0">
              <a:spcBef>
                <a:spcPct val="0"/>
              </a:spcBef>
              <a:spcAft>
                <a:spcPct val="0"/>
              </a:spcAft>
              <a:defRPr>
                <a:solidFill>
                  <a:schemeClr val="tx1"/>
                </a:solidFill>
                <a:latin typeface="Calibri" pitchFamily="34" charset="0"/>
                <a:ea typeface="宋体" charset="-122"/>
              </a:defRPr>
            </a:lvl6pPr>
            <a:lvl7pPr marL="2971800" indent="-228600" eaLnBrk="0" fontAlgn="base" hangingPunct="0">
              <a:spcBef>
                <a:spcPct val="0"/>
              </a:spcBef>
              <a:spcAft>
                <a:spcPct val="0"/>
              </a:spcAft>
              <a:defRPr>
                <a:solidFill>
                  <a:schemeClr val="tx1"/>
                </a:solidFill>
                <a:latin typeface="Calibri" pitchFamily="34" charset="0"/>
                <a:ea typeface="宋体" charset="-122"/>
              </a:defRPr>
            </a:lvl7pPr>
            <a:lvl8pPr marL="3429000" indent="-228600" eaLnBrk="0" fontAlgn="base" hangingPunct="0">
              <a:spcBef>
                <a:spcPct val="0"/>
              </a:spcBef>
              <a:spcAft>
                <a:spcPct val="0"/>
              </a:spcAft>
              <a:defRPr>
                <a:solidFill>
                  <a:schemeClr val="tx1"/>
                </a:solidFill>
                <a:latin typeface="Calibri" pitchFamily="34" charset="0"/>
                <a:ea typeface="宋体" charset="-122"/>
              </a:defRPr>
            </a:lvl8pPr>
            <a:lvl9pPr marL="3886200" indent="-228600" eaLnBrk="0" fontAlgn="base" hangingPunct="0">
              <a:spcBef>
                <a:spcPct val="0"/>
              </a:spcBef>
              <a:spcAft>
                <a:spcPct val="0"/>
              </a:spcAft>
              <a:defRPr>
                <a:solidFill>
                  <a:schemeClr val="tx1"/>
                </a:solidFill>
                <a:latin typeface="Calibri" pitchFamily="34" charset="0"/>
                <a:ea typeface="宋体" charset="-122"/>
              </a:defRPr>
            </a:lvl9pPr>
          </a:lstStyle>
          <a:p>
            <a:pPr eaLnBrk="1" hangingPunct="1">
              <a:spcBef>
                <a:spcPct val="50000"/>
              </a:spcBef>
            </a:pPr>
            <a:r>
              <a:rPr lang="zh-CN" altLang="en-US" dirty="0"/>
              <a:t>此处添加标题内容</a:t>
            </a:r>
          </a:p>
        </p:txBody>
      </p:sp>
      <p:sp>
        <p:nvSpPr>
          <p:cNvPr id="14" name="Text Box 44"/>
          <p:cNvSpPr txBox="1">
            <a:spLocks noChangeArrowheads="1"/>
          </p:cNvSpPr>
          <p:nvPr/>
        </p:nvSpPr>
        <p:spPr bwMode="auto">
          <a:xfrm>
            <a:off x="1757982" y="2351360"/>
            <a:ext cx="2665413" cy="366713"/>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Calibri" pitchFamily="34" charset="0"/>
                <a:ea typeface="宋体" charset="-122"/>
              </a:defRPr>
            </a:lvl1pPr>
            <a:lvl2pPr marL="742950" indent="-285750" eaLnBrk="0" hangingPunct="0">
              <a:defRPr>
                <a:solidFill>
                  <a:schemeClr val="tx1"/>
                </a:solidFill>
                <a:latin typeface="Calibri" pitchFamily="34" charset="0"/>
                <a:ea typeface="宋体" charset="-122"/>
              </a:defRPr>
            </a:lvl2pPr>
            <a:lvl3pPr marL="1143000" indent="-228600" eaLnBrk="0" hangingPunct="0">
              <a:defRPr>
                <a:solidFill>
                  <a:schemeClr val="tx1"/>
                </a:solidFill>
                <a:latin typeface="Calibri" pitchFamily="34" charset="0"/>
                <a:ea typeface="宋体" charset="-122"/>
              </a:defRPr>
            </a:lvl3pPr>
            <a:lvl4pPr marL="1600200" indent="-228600" eaLnBrk="0" hangingPunct="0">
              <a:defRPr>
                <a:solidFill>
                  <a:schemeClr val="tx1"/>
                </a:solidFill>
                <a:latin typeface="Calibri" pitchFamily="34" charset="0"/>
                <a:ea typeface="宋体" charset="-122"/>
              </a:defRPr>
            </a:lvl4pPr>
            <a:lvl5pPr marL="2057400" indent="-228600" eaLnBrk="0" hangingPunct="0">
              <a:defRPr>
                <a:solidFill>
                  <a:schemeClr val="tx1"/>
                </a:solidFill>
                <a:latin typeface="Calibri" pitchFamily="34" charset="0"/>
                <a:ea typeface="宋体" charset="-122"/>
              </a:defRPr>
            </a:lvl5pPr>
            <a:lvl6pPr marL="2514600" indent="-228600" eaLnBrk="0" fontAlgn="base" hangingPunct="0">
              <a:spcBef>
                <a:spcPct val="0"/>
              </a:spcBef>
              <a:spcAft>
                <a:spcPct val="0"/>
              </a:spcAft>
              <a:defRPr>
                <a:solidFill>
                  <a:schemeClr val="tx1"/>
                </a:solidFill>
                <a:latin typeface="Calibri" pitchFamily="34" charset="0"/>
                <a:ea typeface="宋体" charset="-122"/>
              </a:defRPr>
            </a:lvl6pPr>
            <a:lvl7pPr marL="2971800" indent="-228600" eaLnBrk="0" fontAlgn="base" hangingPunct="0">
              <a:spcBef>
                <a:spcPct val="0"/>
              </a:spcBef>
              <a:spcAft>
                <a:spcPct val="0"/>
              </a:spcAft>
              <a:defRPr>
                <a:solidFill>
                  <a:schemeClr val="tx1"/>
                </a:solidFill>
                <a:latin typeface="Calibri" pitchFamily="34" charset="0"/>
                <a:ea typeface="宋体" charset="-122"/>
              </a:defRPr>
            </a:lvl7pPr>
            <a:lvl8pPr marL="3429000" indent="-228600" eaLnBrk="0" fontAlgn="base" hangingPunct="0">
              <a:spcBef>
                <a:spcPct val="0"/>
              </a:spcBef>
              <a:spcAft>
                <a:spcPct val="0"/>
              </a:spcAft>
              <a:defRPr>
                <a:solidFill>
                  <a:schemeClr val="tx1"/>
                </a:solidFill>
                <a:latin typeface="Calibri" pitchFamily="34" charset="0"/>
                <a:ea typeface="宋体" charset="-122"/>
              </a:defRPr>
            </a:lvl8pPr>
            <a:lvl9pPr marL="3886200" indent="-228600" eaLnBrk="0" fontAlgn="base" hangingPunct="0">
              <a:spcBef>
                <a:spcPct val="0"/>
              </a:spcBef>
              <a:spcAft>
                <a:spcPct val="0"/>
              </a:spcAft>
              <a:defRPr>
                <a:solidFill>
                  <a:schemeClr val="tx1"/>
                </a:solidFill>
                <a:latin typeface="Calibri" pitchFamily="34" charset="0"/>
                <a:ea typeface="宋体" charset="-122"/>
              </a:defRPr>
            </a:lvl9pPr>
          </a:lstStyle>
          <a:p>
            <a:pPr eaLnBrk="1" hangingPunct="1">
              <a:spcBef>
                <a:spcPct val="50000"/>
              </a:spcBef>
            </a:pPr>
            <a:r>
              <a:rPr lang="zh-CN" altLang="en-US"/>
              <a:t>此处添加标题内容</a:t>
            </a:r>
          </a:p>
        </p:txBody>
      </p:sp>
      <p:sp>
        <p:nvSpPr>
          <p:cNvPr id="15" name="Text Box 45"/>
          <p:cNvSpPr txBox="1">
            <a:spLocks noChangeArrowheads="1"/>
          </p:cNvSpPr>
          <p:nvPr/>
        </p:nvSpPr>
        <p:spPr bwMode="auto">
          <a:xfrm>
            <a:off x="1757982" y="3070498"/>
            <a:ext cx="2665413" cy="36671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Calibri" pitchFamily="34" charset="0"/>
                <a:ea typeface="宋体" charset="-122"/>
              </a:defRPr>
            </a:lvl1pPr>
            <a:lvl2pPr marL="742950" indent="-285750" eaLnBrk="0" hangingPunct="0">
              <a:defRPr>
                <a:solidFill>
                  <a:schemeClr val="tx1"/>
                </a:solidFill>
                <a:latin typeface="Calibri" pitchFamily="34" charset="0"/>
                <a:ea typeface="宋体" charset="-122"/>
              </a:defRPr>
            </a:lvl2pPr>
            <a:lvl3pPr marL="1143000" indent="-228600" eaLnBrk="0" hangingPunct="0">
              <a:defRPr>
                <a:solidFill>
                  <a:schemeClr val="tx1"/>
                </a:solidFill>
                <a:latin typeface="Calibri" pitchFamily="34" charset="0"/>
                <a:ea typeface="宋体" charset="-122"/>
              </a:defRPr>
            </a:lvl3pPr>
            <a:lvl4pPr marL="1600200" indent="-228600" eaLnBrk="0" hangingPunct="0">
              <a:defRPr>
                <a:solidFill>
                  <a:schemeClr val="tx1"/>
                </a:solidFill>
                <a:latin typeface="Calibri" pitchFamily="34" charset="0"/>
                <a:ea typeface="宋体" charset="-122"/>
              </a:defRPr>
            </a:lvl4pPr>
            <a:lvl5pPr marL="2057400" indent="-228600" eaLnBrk="0" hangingPunct="0">
              <a:defRPr>
                <a:solidFill>
                  <a:schemeClr val="tx1"/>
                </a:solidFill>
                <a:latin typeface="Calibri" pitchFamily="34" charset="0"/>
                <a:ea typeface="宋体" charset="-122"/>
              </a:defRPr>
            </a:lvl5pPr>
            <a:lvl6pPr marL="2514600" indent="-228600" eaLnBrk="0" fontAlgn="base" hangingPunct="0">
              <a:spcBef>
                <a:spcPct val="0"/>
              </a:spcBef>
              <a:spcAft>
                <a:spcPct val="0"/>
              </a:spcAft>
              <a:defRPr>
                <a:solidFill>
                  <a:schemeClr val="tx1"/>
                </a:solidFill>
                <a:latin typeface="Calibri" pitchFamily="34" charset="0"/>
                <a:ea typeface="宋体" charset="-122"/>
              </a:defRPr>
            </a:lvl6pPr>
            <a:lvl7pPr marL="2971800" indent="-228600" eaLnBrk="0" fontAlgn="base" hangingPunct="0">
              <a:spcBef>
                <a:spcPct val="0"/>
              </a:spcBef>
              <a:spcAft>
                <a:spcPct val="0"/>
              </a:spcAft>
              <a:defRPr>
                <a:solidFill>
                  <a:schemeClr val="tx1"/>
                </a:solidFill>
                <a:latin typeface="Calibri" pitchFamily="34" charset="0"/>
                <a:ea typeface="宋体" charset="-122"/>
              </a:defRPr>
            </a:lvl7pPr>
            <a:lvl8pPr marL="3429000" indent="-228600" eaLnBrk="0" fontAlgn="base" hangingPunct="0">
              <a:spcBef>
                <a:spcPct val="0"/>
              </a:spcBef>
              <a:spcAft>
                <a:spcPct val="0"/>
              </a:spcAft>
              <a:defRPr>
                <a:solidFill>
                  <a:schemeClr val="tx1"/>
                </a:solidFill>
                <a:latin typeface="Calibri" pitchFamily="34" charset="0"/>
                <a:ea typeface="宋体" charset="-122"/>
              </a:defRPr>
            </a:lvl8pPr>
            <a:lvl9pPr marL="3886200" indent="-228600" eaLnBrk="0" fontAlgn="base" hangingPunct="0">
              <a:spcBef>
                <a:spcPct val="0"/>
              </a:spcBef>
              <a:spcAft>
                <a:spcPct val="0"/>
              </a:spcAft>
              <a:defRPr>
                <a:solidFill>
                  <a:schemeClr val="tx1"/>
                </a:solidFill>
                <a:latin typeface="Calibri" pitchFamily="34" charset="0"/>
                <a:ea typeface="宋体" charset="-122"/>
              </a:defRPr>
            </a:lvl9pPr>
          </a:lstStyle>
          <a:p>
            <a:pPr eaLnBrk="1" hangingPunct="1">
              <a:spcBef>
                <a:spcPct val="50000"/>
              </a:spcBef>
            </a:pPr>
            <a:r>
              <a:rPr lang="zh-CN" altLang="en-US"/>
              <a:t>此处添加标题内容</a:t>
            </a:r>
          </a:p>
        </p:txBody>
      </p:sp>
      <p:sp>
        <p:nvSpPr>
          <p:cNvPr id="16" name="Text Box 46"/>
          <p:cNvSpPr txBox="1">
            <a:spLocks noChangeArrowheads="1"/>
          </p:cNvSpPr>
          <p:nvPr/>
        </p:nvSpPr>
        <p:spPr bwMode="auto">
          <a:xfrm>
            <a:off x="1757982" y="3935685"/>
            <a:ext cx="2665413" cy="366713"/>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Calibri" pitchFamily="34" charset="0"/>
                <a:ea typeface="宋体" charset="-122"/>
              </a:defRPr>
            </a:lvl1pPr>
            <a:lvl2pPr marL="742950" indent="-285750" eaLnBrk="0" hangingPunct="0">
              <a:defRPr>
                <a:solidFill>
                  <a:schemeClr val="tx1"/>
                </a:solidFill>
                <a:latin typeface="Calibri" pitchFamily="34" charset="0"/>
                <a:ea typeface="宋体" charset="-122"/>
              </a:defRPr>
            </a:lvl2pPr>
            <a:lvl3pPr marL="1143000" indent="-228600" eaLnBrk="0" hangingPunct="0">
              <a:defRPr>
                <a:solidFill>
                  <a:schemeClr val="tx1"/>
                </a:solidFill>
                <a:latin typeface="Calibri" pitchFamily="34" charset="0"/>
                <a:ea typeface="宋体" charset="-122"/>
              </a:defRPr>
            </a:lvl3pPr>
            <a:lvl4pPr marL="1600200" indent="-228600" eaLnBrk="0" hangingPunct="0">
              <a:defRPr>
                <a:solidFill>
                  <a:schemeClr val="tx1"/>
                </a:solidFill>
                <a:latin typeface="Calibri" pitchFamily="34" charset="0"/>
                <a:ea typeface="宋体" charset="-122"/>
              </a:defRPr>
            </a:lvl4pPr>
            <a:lvl5pPr marL="2057400" indent="-228600" eaLnBrk="0" hangingPunct="0">
              <a:defRPr>
                <a:solidFill>
                  <a:schemeClr val="tx1"/>
                </a:solidFill>
                <a:latin typeface="Calibri" pitchFamily="34" charset="0"/>
                <a:ea typeface="宋体" charset="-122"/>
              </a:defRPr>
            </a:lvl5pPr>
            <a:lvl6pPr marL="2514600" indent="-228600" eaLnBrk="0" fontAlgn="base" hangingPunct="0">
              <a:spcBef>
                <a:spcPct val="0"/>
              </a:spcBef>
              <a:spcAft>
                <a:spcPct val="0"/>
              </a:spcAft>
              <a:defRPr>
                <a:solidFill>
                  <a:schemeClr val="tx1"/>
                </a:solidFill>
                <a:latin typeface="Calibri" pitchFamily="34" charset="0"/>
                <a:ea typeface="宋体" charset="-122"/>
              </a:defRPr>
            </a:lvl6pPr>
            <a:lvl7pPr marL="2971800" indent="-228600" eaLnBrk="0" fontAlgn="base" hangingPunct="0">
              <a:spcBef>
                <a:spcPct val="0"/>
              </a:spcBef>
              <a:spcAft>
                <a:spcPct val="0"/>
              </a:spcAft>
              <a:defRPr>
                <a:solidFill>
                  <a:schemeClr val="tx1"/>
                </a:solidFill>
                <a:latin typeface="Calibri" pitchFamily="34" charset="0"/>
                <a:ea typeface="宋体" charset="-122"/>
              </a:defRPr>
            </a:lvl7pPr>
            <a:lvl8pPr marL="3429000" indent="-228600" eaLnBrk="0" fontAlgn="base" hangingPunct="0">
              <a:spcBef>
                <a:spcPct val="0"/>
              </a:spcBef>
              <a:spcAft>
                <a:spcPct val="0"/>
              </a:spcAft>
              <a:defRPr>
                <a:solidFill>
                  <a:schemeClr val="tx1"/>
                </a:solidFill>
                <a:latin typeface="Calibri" pitchFamily="34" charset="0"/>
                <a:ea typeface="宋体" charset="-122"/>
              </a:defRPr>
            </a:lvl8pPr>
            <a:lvl9pPr marL="3886200" indent="-228600" eaLnBrk="0" fontAlgn="base" hangingPunct="0">
              <a:spcBef>
                <a:spcPct val="0"/>
              </a:spcBef>
              <a:spcAft>
                <a:spcPct val="0"/>
              </a:spcAft>
              <a:defRPr>
                <a:solidFill>
                  <a:schemeClr val="tx1"/>
                </a:solidFill>
                <a:latin typeface="Calibri" pitchFamily="34" charset="0"/>
                <a:ea typeface="宋体" charset="-122"/>
              </a:defRPr>
            </a:lvl9pPr>
          </a:lstStyle>
          <a:p>
            <a:pPr eaLnBrk="1" hangingPunct="1">
              <a:spcBef>
                <a:spcPct val="50000"/>
              </a:spcBef>
            </a:pPr>
            <a:r>
              <a:rPr lang="zh-CN" altLang="en-US"/>
              <a:t>此处添加标题内容</a:t>
            </a:r>
          </a:p>
        </p:txBody>
      </p:sp>
      <p:grpSp>
        <p:nvGrpSpPr>
          <p:cNvPr id="17" name="组合 16"/>
          <p:cNvGrpSpPr/>
          <p:nvPr/>
        </p:nvGrpSpPr>
        <p:grpSpPr>
          <a:xfrm>
            <a:off x="4286969" y="510722"/>
            <a:ext cx="3381375" cy="4365284"/>
            <a:chOff x="3865172" y="244906"/>
            <a:chExt cx="3381375" cy="4365284"/>
          </a:xfrm>
        </p:grpSpPr>
        <p:pic>
          <p:nvPicPr>
            <p:cNvPr id="18" name="图片 17"/>
            <p:cNvPicPr>
              <a:picLocks noChangeAspect="1"/>
            </p:cNvPicPr>
            <p:nvPr/>
          </p:nvPicPr>
          <p:blipFill>
            <a:blip r:embed="rId3">
              <a:extLst>
                <a:ext uri="{28A0092B-C50C-407E-A947-70E740481C1C}">
                  <a14:useLocalDpi xmlns:a14="http://schemas.microsoft.com/office/drawing/2010/main" val="0"/>
                </a:ext>
              </a:extLst>
            </a:blip>
            <a:srcRect/>
            <a:stretch>
              <a:fillRect/>
            </a:stretch>
          </p:blipFill>
          <p:spPr bwMode="auto">
            <a:xfrm>
              <a:off x="3865172" y="3537496"/>
              <a:ext cx="3381375" cy="9064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pic>
          <p:nvPicPr>
            <p:cNvPr id="19" name="图片 18"/>
            <p:cNvPicPr>
              <a:picLocks noChangeAspect="1"/>
            </p:cNvPicPr>
            <p:nvPr/>
          </p:nvPicPr>
          <p:blipFill>
            <a:blip r:embed="rId4">
              <a:extLst>
                <a:ext uri="{28A0092B-C50C-407E-A947-70E740481C1C}">
                  <a14:useLocalDpi xmlns:a14="http://schemas.microsoft.com/office/drawing/2010/main" val="0"/>
                </a:ext>
              </a:extLst>
            </a:blip>
            <a:srcRect/>
            <a:stretch>
              <a:fillRect/>
            </a:stretch>
          </p:blipFill>
          <p:spPr bwMode="auto">
            <a:xfrm>
              <a:off x="4278865" y="2650359"/>
              <a:ext cx="2605087" cy="7921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pic>
          <p:nvPicPr>
            <p:cNvPr id="20" name="图片 19"/>
            <p:cNvPicPr>
              <a:picLocks noChangeAspect="1"/>
            </p:cNvPicPr>
            <p:nvPr/>
          </p:nvPicPr>
          <p:blipFill>
            <a:blip r:embed="rId5" cstate="print">
              <a:extLst>
                <a:ext uri="{28A0092B-C50C-407E-A947-70E740481C1C}">
                  <a14:useLocalDpi xmlns:a14="http://schemas.microsoft.com/office/drawing/2010/main" val="0"/>
                </a:ext>
              </a:extLst>
            </a:blip>
            <a:srcRect/>
            <a:stretch>
              <a:fillRect/>
            </a:stretch>
          </p:blipFill>
          <p:spPr bwMode="auto">
            <a:xfrm>
              <a:off x="4641427" y="2013808"/>
              <a:ext cx="1944644" cy="51196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pic>
          <p:nvPicPr>
            <p:cNvPr id="21" name="图片 20"/>
            <p:cNvPicPr>
              <a:picLocks noChangeAspect="1"/>
            </p:cNvPicPr>
            <p:nvPr/>
          </p:nvPicPr>
          <p:blipFill>
            <a:blip r:embed="rId6" cstate="print">
              <a:extLst>
                <a:ext uri="{28A0092B-C50C-407E-A947-70E740481C1C}">
                  <a14:useLocalDpi xmlns:a14="http://schemas.microsoft.com/office/drawing/2010/main" val="0"/>
                </a:ext>
              </a:extLst>
            </a:blip>
            <a:srcRect/>
            <a:stretch>
              <a:fillRect/>
            </a:stretch>
          </p:blipFill>
          <p:spPr bwMode="auto">
            <a:xfrm>
              <a:off x="4919801" y="1417754"/>
              <a:ext cx="1387896" cy="36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pic>
          <p:nvPicPr>
            <p:cNvPr id="22" name="Picture 3" descr="E:\水墨图表素材\24252 (11).png"/>
            <p:cNvPicPr>
              <a:picLocks noChangeAspect="1" noChangeArrowheads="1"/>
            </p:cNvPicPr>
            <p:nvPr/>
          </p:nvPicPr>
          <p:blipFill>
            <a:blip r:embed="rId7" cstate="print">
              <a:extLst>
                <a:ext uri="{28A0092B-C50C-407E-A947-70E740481C1C}">
                  <a14:useLocalDpi xmlns:a14="http://schemas.microsoft.com/office/drawing/2010/main" val="0"/>
                </a:ext>
              </a:extLst>
            </a:blip>
            <a:srcRect/>
            <a:stretch>
              <a:fillRect/>
            </a:stretch>
          </p:blipFill>
          <p:spPr bwMode="auto">
            <a:xfrm rot="6673604">
              <a:off x="2572614" y="2382141"/>
              <a:ext cx="4348134" cy="73664"/>
            </a:xfrm>
            <a:prstGeom prst="rect">
              <a:avLst/>
            </a:prstGeom>
            <a:noFill/>
            <a:extLst>
              <a:ext uri="{909E8E84-426E-40DD-AFC4-6F175D3DCCD1}">
                <a14:hiddenFill xmlns:a14="http://schemas.microsoft.com/office/drawing/2010/main">
                  <a:solidFill>
                    <a:srgbClr val="FFFFFF"/>
                  </a:solidFill>
                </a14:hiddenFill>
              </a:ext>
            </a:extLst>
          </p:spPr>
        </p:pic>
        <p:pic>
          <p:nvPicPr>
            <p:cNvPr id="23" name="Picture 3" descr="E:\水墨图表素材\24252 (11).png"/>
            <p:cNvPicPr>
              <a:picLocks noChangeAspect="1" noChangeArrowheads="1"/>
            </p:cNvPicPr>
            <p:nvPr/>
          </p:nvPicPr>
          <p:blipFill>
            <a:blip r:embed="rId7" cstate="print">
              <a:extLst>
                <a:ext uri="{28A0092B-C50C-407E-A947-70E740481C1C}">
                  <a14:useLocalDpi xmlns:a14="http://schemas.microsoft.com/office/drawing/2010/main" val="0"/>
                </a:ext>
              </a:extLst>
            </a:blip>
            <a:srcRect/>
            <a:stretch>
              <a:fillRect/>
            </a:stretch>
          </p:blipFill>
          <p:spPr bwMode="auto">
            <a:xfrm rot="15117991">
              <a:off x="4258116" y="2399291"/>
              <a:ext cx="4348134" cy="73664"/>
            </a:xfrm>
            <a:prstGeom prst="rect">
              <a:avLst/>
            </a:prstGeom>
            <a:noFill/>
            <a:extLst>
              <a:ext uri="{909E8E84-426E-40DD-AFC4-6F175D3DCCD1}">
                <a14:hiddenFill xmlns:a14="http://schemas.microsoft.com/office/drawing/2010/main">
                  <a:solidFill>
                    <a:srgbClr val="FFFFFF"/>
                  </a:solidFill>
                </a14:hiddenFill>
              </a:ext>
            </a:extLst>
          </p:spPr>
        </p:pic>
      </p:grpSp>
      <p:sp>
        <p:nvSpPr>
          <p:cNvPr id="24"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582843803"/>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4" presetClass="entr" presetSubtype="10" fill="hold" grpId="0" nodeType="click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randombar(horizontal)">
                                      <p:cBhvr>
                                        <p:cTn id="7" dur="500"/>
                                        <p:tgtEl>
                                          <p:spTgt spid="8"/>
                                        </p:tgtEl>
                                      </p:cBhvr>
                                    </p:animEffect>
                                  </p:childTnLst>
                                </p:cTn>
                              </p:par>
                              <p:par>
                                <p:cTn id="8" presetID="14" presetClass="entr" presetSubtype="10" fill="hold" grpId="0"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randombar(horizontal)">
                                      <p:cBhvr>
                                        <p:cTn id="10" dur="500"/>
                                        <p:tgtEl>
                                          <p:spTgt spid="7"/>
                                        </p:tgtEl>
                                      </p:cBhvr>
                                    </p:animEffect>
                                  </p:childTnLst>
                                </p:cTn>
                              </p:par>
                              <p:par>
                                <p:cTn id="11" presetID="14" presetClass="entr" presetSubtype="10" fill="hold" grpId="0" nodeType="withEffect">
                                  <p:stCondLst>
                                    <p:cond delay="0"/>
                                  </p:stCondLst>
                                  <p:childTnLst>
                                    <p:set>
                                      <p:cBhvr>
                                        <p:cTn id="12" dur="1" fill="hold">
                                          <p:stCondLst>
                                            <p:cond delay="0"/>
                                          </p:stCondLst>
                                        </p:cTn>
                                        <p:tgtEl>
                                          <p:spTgt spid="6"/>
                                        </p:tgtEl>
                                        <p:attrNameLst>
                                          <p:attrName>style.visibility</p:attrName>
                                        </p:attrNameLst>
                                      </p:cBhvr>
                                      <p:to>
                                        <p:strVal val="visible"/>
                                      </p:to>
                                    </p:set>
                                    <p:animEffect transition="in" filter="randombar(horizontal)">
                                      <p:cBhvr>
                                        <p:cTn id="13" dur="500"/>
                                        <p:tgtEl>
                                          <p:spTgt spid="6"/>
                                        </p:tgtEl>
                                      </p:cBhvr>
                                    </p:animEffect>
                                  </p:childTnLst>
                                </p:cTn>
                              </p:par>
                              <p:par>
                                <p:cTn id="14" presetID="14" presetClass="entr" presetSubtype="10" fill="hold" grpId="0"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randombar(horizontal)">
                                      <p:cBhvr>
                                        <p:cTn id="16" dur="500"/>
                                        <p:tgtEl>
                                          <p:spTgt spid="5"/>
                                        </p:tgtEl>
                                      </p:cBhvr>
                                    </p:animEffect>
                                  </p:childTnLst>
                                </p:cTn>
                              </p:par>
                              <p:par>
                                <p:cTn id="17" presetID="14" presetClass="entr" presetSubtype="10" fill="hold" grpId="0" nodeType="with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randombar(horizontal)">
                                      <p:cBhvr>
                                        <p:cTn id="19" dur="500"/>
                                        <p:tgtEl>
                                          <p:spTgt spid="4"/>
                                        </p:tgtEl>
                                      </p:cBhvr>
                                    </p:animEffect>
                                  </p:childTnLst>
                                </p:cTn>
                              </p:par>
                            </p:childTnLst>
                          </p:cTn>
                        </p:par>
                      </p:childTnLst>
                    </p:cTn>
                  </p:par>
                  <p:par>
                    <p:cTn id="20" fill="hold">
                      <p:stCondLst>
                        <p:cond delay="indefinite"/>
                      </p:stCondLst>
                      <p:childTnLst>
                        <p:par>
                          <p:cTn id="21" fill="hold">
                            <p:stCondLst>
                              <p:cond delay="0"/>
                            </p:stCondLst>
                            <p:childTnLst>
                              <p:par>
                                <p:cTn id="22" presetID="12" presetClass="entr" presetSubtype="4" fill="hold" grpId="0" nodeType="clickEffect">
                                  <p:stCondLst>
                                    <p:cond delay="0"/>
                                  </p:stCondLst>
                                  <p:childTnLst>
                                    <p:set>
                                      <p:cBhvr>
                                        <p:cTn id="23" dur="1" fill="hold">
                                          <p:stCondLst>
                                            <p:cond delay="0"/>
                                          </p:stCondLst>
                                        </p:cTn>
                                        <p:tgtEl>
                                          <p:spTgt spid="13"/>
                                        </p:tgtEl>
                                        <p:attrNameLst>
                                          <p:attrName>style.visibility</p:attrName>
                                        </p:attrNameLst>
                                      </p:cBhvr>
                                      <p:to>
                                        <p:strVal val="visible"/>
                                      </p:to>
                                    </p:set>
                                    <p:anim calcmode="lin" valueType="num">
                                      <p:cBhvr additive="base">
                                        <p:cTn id="24" dur="500"/>
                                        <p:tgtEl>
                                          <p:spTgt spid="13"/>
                                        </p:tgtEl>
                                        <p:attrNameLst>
                                          <p:attrName>ppt_y</p:attrName>
                                        </p:attrNameLst>
                                      </p:cBhvr>
                                      <p:tavLst>
                                        <p:tav tm="0">
                                          <p:val>
                                            <p:strVal val="#ppt_y+#ppt_h*1.125000"/>
                                          </p:val>
                                        </p:tav>
                                        <p:tav tm="100000">
                                          <p:val>
                                            <p:strVal val="#ppt_y"/>
                                          </p:val>
                                        </p:tav>
                                      </p:tavLst>
                                    </p:anim>
                                    <p:animEffect transition="in" filter="wipe(up)">
                                      <p:cBhvr>
                                        <p:cTn id="25" dur="500"/>
                                        <p:tgtEl>
                                          <p:spTgt spid="13"/>
                                        </p:tgtEl>
                                      </p:cBhvr>
                                    </p:animEffect>
                                  </p:childTnLst>
                                </p:cTn>
                              </p:par>
                              <p:par>
                                <p:cTn id="26" presetID="12" presetClass="entr" presetSubtype="4" fill="hold" grpId="0" nodeType="withEffect">
                                  <p:stCondLst>
                                    <p:cond delay="0"/>
                                  </p:stCondLst>
                                  <p:childTnLst>
                                    <p:set>
                                      <p:cBhvr>
                                        <p:cTn id="27" dur="1" fill="hold">
                                          <p:stCondLst>
                                            <p:cond delay="0"/>
                                          </p:stCondLst>
                                        </p:cTn>
                                        <p:tgtEl>
                                          <p:spTgt spid="14"/>
                                        </p:tgtEl>
                                        <p:attrNameLst>
                                          <p:attrName>style.visibility</p:attrName>
                                        </p:attrNameLst>
                                      </p:cBhvr>
                                      <p:to>
                                        <p:strVal val="visible"/>
                                      </p:to>
                                    </p:set>
                                    <p:anim calcmode="lin" valueType="num">
                                      <p:cBhvr additive="base">
                                        <p:cTn id="28" dur="500"/>
                                        <p:tgtEl>
                                          <p:spTgt spid="14"/>
                                        </p:tgtEl>
                                        <p:attrNameLst>
                                          <p:attrName>ppt_y</p:attrName>
                                        </p:attrNameLst>
                                      </p:cBhvr>
                                      <p:tavLst>
                                        <p:tav tm="0">
                                          <p:val>
                                            <p:strVal val="#ppt_y+#ppt_h*1.125000"/>
                                          </p:val>
                                        </p:tav>
                                        <p:tav tm="100000">
                                          <p:val>
                                            <p:strVal val="#ppt_y"/>
                                          </p:val>
                                        </p:tav>
                                      </p:tavLst>
                                    </p:anim>
                                    <p:animEffect transition="in" filter="wipe(up)">
                                      <p:cBhvr>
                                        <p:cTn id="29" dur="500"/>
                                        <p:tgtEl>
                                          <p:spTgt spid="14"/>
                                        </p:tgtEl>
                                      </p:cBhvr>
                                    </p:animEffect>
                                  </p:childTnLst>
                                </p:cTn>
                              </p:par>
                              <p:par>
                                <p:cTn id="30" presetID="12" presetClass="entr" presetSubtype="4" fill="hold" grpId="0" nodeType="withEffect">
                                  <p:stCondLst>
                                    <p:cond delay="0"/>
                                  </p:stCondLst>
                                  <p:childTnLst>
                                    <p:set>
                                      <p:cBhvr>
                                        <p:cTn id="31" dur="1" fill="hold">
                                          <p:stCondLst>
                                            <p:cond delay="0"/>
                                          </p:stCondLst>
                                        </p:cTn>
                                        <p:tgtEl>
                                          <p:spTgt spid="15"/>
                                        </p:tgtEl>
                                        <p:attrNameLst>
                                          <p:attrName>style.visibility</p:attrName>
                                        </p:attrNameLst>
                                      </p:cBhvr>
                                      <p:to>
                                        <p:strVal val="visible"/>
                                      </p:to>
                                    </p:set>
                                    <p:anim calcmode="lin" valueType="num">
                                      <p:cBhvr additive="base">
                                        <p:cTn id="32" dur="500"/>
                                        <p:tgtEl>
                                          <p:spTgt spid="15"/>
                                        </p:tgtEl>
                                        <p:attrNameLst>
                                          <p:attrName>ppt_y</p:attrName>
                                        </p:attrNameLst>
                                      </p:cBhvr>
                                      <p:tavLst>
                                        <p:tav tm="0">
                                          <p:val>
                                            <p:strVal val="#ppt_y+#ppt_h*1.125000"/>
                                          </p:val>
                                        </p:tav>
                                        <p:tav tm="100000">
                                          <p:val>
                                            <p:strVal val="#ppt_y"/>
                                          </p:val>
                                        </p:tav>
                                      </p:tavLst>
                                    </p:anim>
                                    <p:animEffect transition="in" filter="wipe(up)">
                                      <p:cBhvr>
                                        <p:cTn id="33" dur="500"/>
                                        <p:tgtEl>
                                          <p:spTgt spid="15"/>
                                        </p:tgtEl>
                                      </p:cBhvr>
                                    </p:animEffect>
                                  </p:childTnLst>
                                </p:cTn>
                              </p:par>
                              <p:par>
                                <p:cTn id="34" presetID="12" presetClass="entr" presetSubtype="4" fill="hold" grpId="0" nodeType="withEffect">
                                  <p:stCondLst>
                                    <p:cond delay="0"/>
                                  </p:stCondLst>
                                  <p:childTnLst>
                                    <p:set>
                                      <p:cBhvr>
                                        <p:cTn id="35" dur="1" fill="hold">
                                          <p:stCondLst>
                                            <p:cond delay="0"/>
                                          </p:stCondLst>
                                        </p:cTn>
                                        <p:tgtEl>
                                          <p:spTgt spid="16"/>
                                        </p:tgtEl>
                                        <p:attrNameLst>
                                          <p:attrName>style.visibility</p:attrName>
                                        </p:attrNameLst>
                                      </p:cBhvr>
                                      <p:to>
                                        <p:strVal val="visible"/>
                                      </p:to>
                                    </p:set>
                                    <p:anim calcmode="lin" valueType="num">
                                      <p:cBhvr additive="base">
                                        <p:cTn id="36" dur="500"/>
                                        <p:tgtEl>
                                          <p:spTgt spid="16"/>
                                        </p:tgtEl>
                                        <p:attrNameLst>
                                          <p:attrName>ppt_y</p:attrName>
                                        </p:attrNameLst>
                                      </p:cBhvr>
                                      <p:tavLst>
                                        <p:tav tm="0">
                                          <p:val>
                                            <p:strVal val="#ppt_y+#ppt_h*1.125000"/>
                                          </p:val>
                                        </p:tav>
                                        <p:tav tm="100000">
                                          <p:val>
                                            <p:strVal val="#ppt_y"/>
                                          </p:val>
                                        </p:tav>
                                      </p:tavLst>
                                    </p:anim>
                                    <p:animEffect transition="in" filter="wipe(up)">
                                      <p:cBhvr>
                                        <p:cTn id="37" dur="500"/>
                                        <p:tgtEl>
                                          <p:spTgt spid="16"/>
                                        </p:tgtEl>
                                      </p:cBhvr>
                                    </p:animEffect>
                                  </p:childTnLst>
                                </p:cTn>
                              </p:par>
                            </p:childTnLst>
                          </p:cTn>
                        </p:par>
                      </p:childTnLst>
                    </p:cTn>
                  </p:par>
                  <p:par>
                    <p:cTn id="38" fill="hold">
                      <p:stCondLst>
                        <p:cond delay="indefinite"/>
                      </p:stCondLst>
                      <p:childTnLst>
                        <p:par>
                          <p:cTn id="39" fill="hold">
                            <p:stCondLst>
                              <p:cond delay="0"/>
                            </p:stCondLst>
                            <p:childTnLst>
                              <p:par>
                                <p:cTn id="40" presetID="10" presetClass="entr" presetSubtype="0" fill="hold" grpId="0" nodeType="click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500"/>
                                        <p:tgtEl>
                                          <p:spTgt spid="12"/>
                                        </p:tgtEl>
                                      </p:cBhvr>
                                    </p:animEffect>
                                  </p:childTnLst>
                                </p:cTn>
                              </p:par>
                              <p:par>
                                <p:cTn id="43" presetID="10" presetClass="entr" presetSubtype="0" fill="hold" grpId="0" nodeType="withEffect">
                                  <p:stCondLst>
                                    <p:cond delay="0"/>
                                  </p:stCondLst>
                                  <p:childTnLst>
                                    <p:set>
                                      <p:cBhvr>
                                        <p:cTn id="44" dur="1" fill="hold">
                                          <p:stCondLst>
                                            <p:cond delay="0"/>
                                          </p:stCondLst>
                                        </p:cTn>
                                        <p:tgtEl>
                                          <p:spTgt spid="11"/>
                                        </p:tgtEl>
                                        <p:attrNameLst>
                                          <p:attrName>style.visibility</p:attrName>
                                        </p:attrNameLst>
                                      </p:cBhvr>
                                      <p:to>
                                        <p:strVal val="visible"/>
                                      </p:to>
                                    </p:set>
                                    <p:animEffect transition="in" filter="fade">
                                      <p:cBhvr>
                                        <p:cTn id="45" dur="500"/>
                                        <p:tgtEl>
                                          <p:spTgt spid="11"/>
                                        </p:tgtEl>
                                      </p:cBhvr>
                                    </p:animEffect>
                                  </p:childTnLst>
                                </p:cTn>
                              </p:par>
                              <p:par>
                                <p:cTn id="46" presetID="10" presetClass="entr" presetSubtype="0" fill="hold" grpId="0" nodeType="withEffect">
                                  <p:stCondLst>
                                    <p:cond delay="0"/>
                                  </p:stCondLst>
                                  <p:childTnLst>
                                    <p:set>
                                      <p:cBhvr>
                                        <p:cTn id="47" dur="1" fill="hold">
                                          <p:stCondLst>
                                            <p:cond delay="0"/>
                                          </p:stCondLst>
                                        </p:cTn>
                                        <p:tgtEl>
                                          <p:spTgt spid="10"/>
                                        </p:tgtEl>
                                        <p:attrNameLst>
                                          <p:attrName>style.visibility</p:attrName>
                                        </p:attrNameLst>
                                      </p:cBhvr>
                                      <p:to>
                                        <p:strVal val="visible"/>
                                      </p:to>
                                    </p:set>
                                    <p:animEffect transition="in" filter="fade">
                                      <p:cBhvr>
                                        <p:cTn id="48" dur="500"/>
                                        <p:tgtEl>
                                          <p:spTgt spid="10"/>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9"/>
                                        </p:tgtEl>
                                        <p:attrNameLst>
                                          <p:attrName>style.visibility</p:attrName>
                                        </p:attrNameLst>
                                      </p:cBhvr>
                                      <p:to>
                                        <p:strVal val="visible"/>
                                      </p:to>
                                    </p:set>
                                    <p:animEffect transition="in" filter="fade">
                                      <p:cBhvr>
                                        <p:cTn id="51" dur="500"/>
                                        <p:tgtEl>
                                          <p:spTgt spid="9"/>
                                        </p:tgtEl>
                                      </p:cBhvr>
                                    </p:animEffect>
                                  </p:childTnLst>
                                </p:cTn>
                              </p:par>
                            </p:childTnLst>
                          </p:cTn>
                        </p:par>
                      </p:childTnLst>
                    </p:cTn>
                  </p:par>
                  <p:par>
                    <p:cTn id="52" fill="hold">
                      <p:stCondLst>
                        <p:cond delay="indefinite"/>
                      </p:stCondLst>
                      <p:childTnLst>
                        <p:par>
                          <p:cTn id="53" fill="hold">
                            <p:stCondLst>
                              <p:cond delay="0"/>
                            </p:stCondLst>
                            <p:childTnLst>
                              <p:par>
                                <p:cTn id="54" presetID="42" presetClass="entr" presetSubtype="0" fill="hold" nodeType="clickEffect">
                                  <p:stCondLst>
                                    <p:cond delay="0"/>
                                  </p:stCondLst>
                                  <p:childTnLst>
                                    <p:set>
                                      <p:cBhvr>
                                        <p:cTn id="55" dur="1" fill="hold">
                                          <p:stCondLst>
                                            <p:cond delay="0"/>
                                          </p:stCondLst>
                                        </p:cTn>
                                        <p:tgtEl>
                                          <p:spTgt spid="17"/>
                                        </p:tgtEl>
                                        <p:attrNameLst>
                                          <p:attrName>style.visibility</p:attrName>
                                        </p:attrNameLst>
                                      </p:cBhvr>
                                      <p:to>
                                        <p:strVal val="visible"/>
                                      </p:to>
                                    </p:set>
                                    <p:animEffect transition="in" filter="fade">
                                      <p:cBhvr>
                                        <p:cTn id="56" dur="1000"/>
                                        <p:tgtEl>
                                          <p:spTgt spid="17"/>
                                        </p:tgtEl>
                                      </p:cBhvr>
                                    </p:animEffect>
                                    <p:anim calcmode="lin" valueType="num">
                                      <p:cBhvr>
                                        <p:cTn id="57" dur="1000" fill="hold"/>
                                        <p:tgtEl>
                                          <p:spTgt spid="17"/>
                                        </p:tgtEl>
                                        <p:attrNameLst>
                                          <p:attrName>ppt_x</p:attrName>
                                        </p:attrNameLst>
                                      </p:cBhvr>
                                      <p:tavLst>
                                        <p:tav tm="0">
                                          <p:val>
                                            <p:strVal val="#ppt_x"/>
                                          </p:val>
                                        </p:tav>
                                        <p:tav tm="100000">
                                          <p:val>
                                            <p:strVal val="#ppt_x"/>
                                          </p:val>
                                        </p:tav>
                                      </p:tavLst>
                                    </p:anim>
                                    <p:anim calcmode="lin" valueType="num">
                                      <p:cBhvr>
                                        <p:cTn id="58"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6" grpId="0" animBg="1"/>
      <p:bldP spid="7" grpId="0" animBg="1"/>
      <p:bldP spid="8" grpId="0" animBg="1"/>
      <p:bldP spid="9" grpId="0" animBg="1"/>
      <p:bldP spid="10" grpId="0" animBg="1"/>
      <p:bldP spid="11" grpId="0" animBg="1"/>
      <p:bldP spid="12" grpId="0" animBg="1"/>
      <p:bldP spid="13" grpId="0"/>
      <p:bldP spid="14" grpId="0"/>
      <p:bldP spid="15" grpId="0"/>
      <p:bldP spid="16"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895817" y="1315947"/>
            <a:ext cx="7420599" cy="2767971"/>
            <a:chOff x="1154557" y="1510181"/>
            <a:chExt cx="6513787" cy="2429720"/>
          </a:xfrm>
        </p:grpSpPr>
        <p:cxnSp>
          <p:nvCxnSpPr>
            <p:cNvPr id="5" name="AutoShape 13"/>
            <p:cNvCxnSpPr>
              <a:cxnSpLocks noChangeShapeType="1"/>
            </p:cNvCxnSpPr>
            <p:nvPr/>
          </p:nvCxnSpPr>
          <p:spPr bwMode="gray">
            <a:xfrm flipV="1">
              <a:off x="1933174" y="1973652"/>
              <a:ext cx="1123214" cy="284748"/>
            </a:xfrm>
            <a:prstGeom prst="bentConnector3">
              <a:avLst>
                <a:gd name="adj1" fmla="val -233"/>
              </a:avLst>
            </a:prstGeom>
            <a:noFill/>
            <a:ln w="12700">
              <a:solidFill>
                <a:schemeClr val="tx1"/>
              </a:solidFill>
              <a:miter lim="800000"/>
              <a:headEnd/>
              <a:tailEnd type="triangle"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cxnSp>
          <p:nvCxnSpPr>
            <p:cNvPr id="6" name="AutoShape 14"/>
            <p:cNvCxnSpPr>
              <a:cxnSpLocks noChangeShapeType="1"/>
              <a:endCxn id="18" idx="3"/>
            </p:cNvCxnSpPr>
            <p:nvPr/>
          </p:nvCxnSpPr>
          <p:spPr bwMode="gray">
            <a:xfrm rot="10800000">
              <a:off x="5673931" y="1961111"/>
              <a:ext cx="1363317" cy="309307"/>
            </a:xfrm>
            <a:prstGeom prst="bentConnector3">
              <a:avLst>
                <a:gd name="adj1" fmla="val -292"/>
              </a:avLst>
            </a:prstGeom>
            <a:noFill/>
            <a:ln w="12700">
              <a:solidFill>
                <a:schemeClr val="tx1"/>
              </a:solidFill>
              <a:miter lim="800000"/>
              <a:headEnd/>
              <a:tailEnd type="triangle"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cxnSp>
          <p:nvCxnSpPr>
            <p:cNvPr id="7" name="AutoShape 15"/>
            <p:cNvCxnSpPr>
              <a:cxnSpLocks noChangeShapeType="1"/>
            </p:cNvCxnSpPr>
            <p:nvPr/>
          </p:nvCxnSpPr>
          <p:spPr bwMode="gray">
            <a:xfrm rot="16200000" flipH="1">
              <a:off x="2813126" y="3019096"/>
              <a:ext cx="1587" cy="1759972"/>
            </a:xfrm>
            <a:prstGeom prst="bentConnector3">
              <a:avLst>
                <a:gd name="adj1" fmla="val 14300000"/>
              </a:avLst>
            </a:prstGeom>
            <a:noFill/>
            <a:ln w="12700">
              <a:solidFill>
                <a:schemeClr val="tx1"/>
              </a:solidFill>
              <a:miter lim="800000"/>
              <a:headEnd type="triangle" w="med" len="med"/>
              <a:tailEnd type="triangle"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cxnSp>
          <p:nvCxnSpPr>
            <p:cNvPr id="8" name="AutoShape 16"/>
            <p:cNvCxnSpPr>
              <a:cxnSpLocks noChangeShapeType="1"/>
            </p:cNvCxnSpPr>
            <p:nvPr/>
          </p:nvCxnSpPr>
          <p:spPr bwMode="gray">
            <a:xfrm rot="16200000" flipH="1">
              <a:off x="6034416" y="3019096"/>
              <a:ext cx="1587" cy="1759972"/>
            </a:xfrm>
            <a:prstGeom prst="bentConnector3">
              <a:avLst>
                <a:gd name="adj1" fmla="val 14300000"/>
              </a:avLst>
            </a:prstGeom>
            <a:noFill/>
            <a:ln w="12700">
              <a:solidFill>
                <a:schemeClr val="tx1"/>
              </a:solidFill>
              <a:miter lim="800000"/>
              <a:headEnd type="triangle" w="med" len="med"/>
              <a:tailEnd type="triangle"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pic>
          <p:nvPicPr>
            <p:cNvPr id="9" name="Picture 2" descr="E:\水墨图表素材\145475.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rot="10800000">
              <a:off x="1154557" y="2099676"/>
              <a:ext cx="1473228" cy="1840225"/>
            </a:xfrm>
            <a:prstGeom prst="rect">
              <a:avLst/>
            </a:prstGeom>
            <a:noFill/>
            <a:extLst>
              <a:ext uri="{909E8E84-426E-40DD-AFC4-6F175D3DCCD1}">
                <a14:hiddenFill xmlns:a14="http://schemas.microsoft.com/office/drawing/2010/main">
                  <a:solidFill>
                    <a:srgbClr val="FFFFFF"/>
                  </a:solidFill>
                </a14:hiddenFill>
              </a:ext>
            </a:extLst>
          </p:spPr>
        </p:pic>
        <p:sp>
          <p:nvSpPr>
            <p:cNvPr id="10" name="矩形 9"/>
            <p:cNvSpPr/>
            <p:nvPr/>
          </p:nvSpPr>
          <p:spPr>
            <a:xfrm>
              <a:off x="1416127" y="2554542"/>
              <a:ext cx="1166313" cy="954107"/>
            </a:xfrm>
            <a:prstGeom prst="rect">
              <a:avLst/>
            </a:prstGeom>
          </p:spPr>
          <p:txBody>
            <a:bodyPr wrap="square">
              <a:spAutoFit/>
            </a:bodyPr>
            <a:lstStyle/>
            <a:p>
              <a:r>
                <a:rPr lang="zh-CN" altLang="en-US" sz="1400" b="1" dirty="0">
                  <a:latin typeface="+mn-ea"/>
                </a:rPr>
                <a:t>点击添主题</a:t>
              </a:r>
              <a:endParaRPr lang="en-US" altLang="zh-CN" sz="1400" b="1" dirty="0">
                <a:latin typeface="+mn-ea"/>
              </a:endParaRPr>
            </a:p>
            <a:p>
              <a:r>
                <a:rPr lang="zh-CN" altLang="en-US" sz="1400" b="1" dirty="0">
                  <a:latin typeface="+mn-ea"/>
                </a:rPr>
                <a:t>点击添主题</a:t>
              </a:r>
            </a:p>
            <a:p>
              <a:r>
                <a:rPr lang="zh-CN" altLang="en-US" sz="1400" b="1" dirty="0">
                  <a:latin typeface="+mn-ea"/>
                </a:rPr>
                <a:t>点击添主题</a:t>
              </a:r>
            </a:p>
            <a:p>
              <a:r>
                <a:rPr lang="zh-CN" altLang="en-US" sz="1400" b="1" dirty="0">
                  <a:latin typeface="+mn-ea"/>
                </a:rPr>
                <a:t>点击添</a:t>
              </a:r>
              <a:r>
                <a:rPr lang="zh-CN" altLang="en-US" sz="1400" b="1" dirty="0" smtClean="0">
                  <a:latin typeface="+mn-ea"/>
                </a:rPr>
                <a:t>主题</a:t>
              </a:r>
              <a:endParaRPr lang="zh-CN" altLang="en-US" sz="1400" b="1" dirty="0">
                <a:latin typeface="+mn-ea"/>
              </a:endParaRPr>
            </a:p>
          </p:txBody>
        </p:sp>
        <p:pic>
          <p:nvPicPr>
            <p:cNvPr id="11" name="Picture 2" descr="E:\水墨图表素材\145475.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rot="10800000">
              <a:off x="2819700" y="2099676"/>
              <a:ext cx="1473228" cy="1840225"/>
            </a:xfrm>
            <a:prstGeom prst="rect">
              <a:avLst/>
            </a:prstGeom>
            <a:noFill/>
            <a:extLst>
              <a:ext uri="{909E8E84-426E-40DD-AFC4-6F175D3DCCD1}">
                <a14:hiddenFill xmlns:a14="http://schemas.microsoft.com/office/drawing/2010/main">
                  <a:solidFill>
                    <a:srgbClr val="FFFFFF"/>
                  </a:solidFill>
                </a14:hiddenFill>
              </a:ext>
            </a:extLst>
          </p:spPr>
        </p:pic>
        <p:sp>
          <p:nvSpPr>
            <p:cNvPr id="12" name="矩形 11"/>
            <p:cNvSpPr/>
            <p:nvPr/>
          </p:nvSpPr>
          <p:spPr>
            <a:xfrm>
              <a:off x="3056389" y="2554542"/>
              <a:ext cx="1166313" cy="954107"/>
            </a:xfrm>
            <a:prstGeom prst="rect">
              <a:avLst/>
            </a:prstGeom>
          </p:spPr>
          <p:txBody>
            <a:bodyPr wrap="square">
              <a:spAutoFit/>
            </a:bodyPr>
            <a:lstStyle/>
            <a:p>
              <a:r>
                <a:rPr lang="zh-CN" altLang="en-US" sz="1400" b="1" dirty="0">
                  <a:latin typeface="+mn-ea"/>
                </a:rPr>
                <a:t>点击添主题</a:t>
              </a:r>
              <a:endParaRPr lang="en-US" altLang="zh-CN" sz="1400" b="1" dirty="0">
                <a:latin typeface="+mn-ea"/>
              </a:endParaRPr>
            </a:p>
            <a:p>
              <a:r>
                <a:rPr lang="zh-CN" altLang="en-US" sz="1400" b="1" dirty="0">
                  <a:latin typeface="+mn-ea"/>
                </a:rPr>
                <a:t>点击添主题</a:t>
              </a:r>
            </a:p>
            <a:p>
              <a:r>
                <a:rPr lang="zh-CN" altLang="en-US" sz="1400" b="1" dirty="0">
                  <a:latin typeface="+mn-ea"/>
                </a:rPr>
                <a:t>点击添主题</a:t>
              </a:r>
            </a:p>
            <a:p>
              <a:r>
                <a:rPr lang="zh-CN" altLang="en-US" sz="1400" b="1" dirty="0">
                  <a:latin typeface="+mn-ea"/>
                </a:rPr>
                <a:t>点击添</a:t>
              </a:r>
              <a:r>
                <a:rPr lang="zh-CN" altLang="en-US" sz="1400" b="1" dirty="0" smtClean="0">
                  <a:latin typeface="+mn-ea"/>
                </a:rPr>
                <a:t>主题</a:t>
              </a:r>
              <a:endParaRPr lang="zh-CN" altLang="en-US" sz="1400" b="1" dirty="0">
                <a:latin typeface="+mn-ea"/>
              </a:endParaRPr>
            </a:p>
          </p:txBody>
        </p:sp>
        <p:pic>
          <p:nvPicPr>
            <p:cNvPr id="13" name="Picture 2" descr="E:\水墨图表素材\145475.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rot="10800000">
              <a:off x="4499993" y="2099676"/>
              <a:ext cx="1473228" cy="1840225"/>
            </a:xfrm>
            <a:prstGeom prst="rect">
              <a:avLst/>
            </a:prstGeom>
            <a:noFill/>
            <a:extLst>
              <a:ext uri="{909E8E84-426E-40DD-AFC4-6F175D3DCCD1}">
                <a14:hiddenFill xmlns:a14="http://schemas.microsoft.com/office/drawing/2010/main">
                  <a:solidFill>
                    <a:srgbClr val="FFFFFF"/>
                  </a:solidFill>
                </a14:hiddenFill>
              </a:ext>
            </a:extLst>
          </p:spPr>
        </p:pic>
        <p:sp>
          <p:nvSpPr>
            <p:cNvPr id="14" name="矩形 13"/>
            <p:cNvSpPr/>
            <p:nvPr/>
          </p:nvSpPr>
          <p:spPr>
            <a:xfrm>
              <a:off x="4743695" y="2554542"/>
              <a:ext cx="1166313" cy="954107"/>
            </a:xfrm>
            <a:prstGeom prst="rect">
              <a:avLst/>
            </a:prstGeom>
          </p:spPr>
          <p:txBody>
            <a:bodyPr wrap="square">
              <a:spAutoFit/>
            </a:bodyPr>
            <a:lstStyle/>
            <a:p>
              <a:r>
                <a:rPr lang="zh-CN" altLang="en-US" sz="1400" b="1" dirty="0">
                  <a:latin typeface="+mn-ea"/>
                </a:rPr>
                <a:t>点击添主题</a:t>
              </a:r>
              <a:endParaRPr lang="en-US" altLang="zh-CN" sz="1400" b="1" dirty="0">
                <a:latin typeface="+mn-ea"/>
              </a:endParaRPr>
            </a:p>
            <a:p>
              <a:r>
                <a:rPr lang="zh-CN" altLang="en-US" sz="1400" b="1" dirty="0">
                  <a:latin typeface="+mn-ea"/>
                </a:rPr>
                <a:t>点击添主题</a:t>
              </a:r>
            </a:p>
            <a:p>
              <a:r>
                <a:rPr lang="zh-CN" altLang="en-US" sz="1400" b="1" dirty="0">
                  <a:latin typeface="+mn-ea"/>
                </a:rPr>
                <a:t>点击添主题</a:t>
              </a:r>
            </a:p>
            <a:p>
              <a:r>
                <a:rPr lang="zh-CN" altLang="en-US" sz="1400" b="1" dirty="0">
                  <a:latin typeface="+mn-ea"/>
                </a:rPr>
                <a:t>点击添</a:t>
              </a:r>
              <a:r>
                <a:rPr lang="zh-CN" altLang="en-US" sz="1400" b="1" dirty="0" smtClean="0">
                  <a:latin typeface="+mn-ea"/>
                </a:rPr>
                <a:t>主题</a:t>
              </a:r>
              <a:endParaRPr lang="zh-CN" altLang="en-US" sz="1400" b="1" dirty="0">
                <a:latin typeface="+mn-ea"/>
              </a:endParaRPr>
            </a:p>
          </p:txBody>
        </p:sp>
        <p:pic>
          <p:nvPicPr>
            <p:cNvPr id="15" name="Picture 2" descr="E:\水墨图表素材\145475.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rot="10800000">
              <a:off x="6195116" y="2099676"/>
              <a:ext cx="1473228" cy="1840225"/>
            </a:xfrm>
            <a:prstGeom prst="rect">
              <a:avLst/>
            </a:prstGeom>
            <a:noFill/>
            <a:extLst>
              <a:ext uri="{909E8E84-426E-40DD-AFC4-6F175D3DCCD1}">
                <a14:hiddenFill xmlns:a14="http://schemas.microsoft.com/office/drawing/2010/main">
                  <a:solidFill>
                    <a:srgbClr val="FFFFFF"/>
                  </a:solidFill>
                </a14:hiddenFill>
              </a:ext>
            </a:extLst>
          </p:spPr>
        </p:pic>
        <p:sp>
          <p:nvSpPr>
            <p:cNvPr id="16" name="矩形 15"/>
            <p:cNvSpPr/>
            <p:nvPr/>
          </p:nvSpPr>
          <p:spPr>
            <a:xfrm>
              <a:off x="6431001" y="2554542"/>
              <a:ext cx="1166313" cy="954107"/>
            </a:xfrm>
            <a:prstGeom prst="rect">
              <a:avLst/>
            </a:prstGeom>
          </p:spPr>
          <p:txBody>
            <a:bodyPr wrap="square">
              <a:spAutoFit/>
            </a:bodyPr>
            <a:lstStyle/>
            <a:p>
              <a:r>
                <a:rPr lang="zh-CN" altLang="en-US" sz="1400" b="1" dirty="0">
                  <a:latin typeface="+mn-ea"/>
                </a:rPr>
                <a:t>点击添主题</a:t>
              </a:r>
              <a:endParaRPr lang="en-US" altLang="zh-CN" sz="1400" b="1" dirty="0">
                <a:latin typeface="+mn-ea"/>
              </a:endParaRPr>
            </a:p>
            <a:p>
              <a:r>
                <a:rPr lang="zh-CN" altLang="en-US" sz="1400" b="1" dirty="0">
                  <a:latin typeface="+mn-ea"/>
                </a:rPr>
                <a:t>点击添主题</a:t>
              </a:r>
            </a:p>
            <a:p>
              <a:r>
                <a:rPr lang="zh-CN" altLang="en-US" sz="1400" b="1" dirty="0">
                  <a:latin typeface="+mn-ea"/>
                </a:rPr>
                <a:t>点击添主题</a:t>
              </a:r>
            </a:p>
            <a:p>
              <a:r>
                <a:rPr lang="zh-CN" altLang="en-US" sz="1400" b="1" dirty="0">
                  <a:latin typeface="+mn-ea"/>
                </a:rPr>
                <a:t>点击添</a:t>
              </a:r>
              <a:r>
                <a:rPr lang="zh-CN" altLang="en-US" sz="1400" b="1" dirty="0" smtClean="0">
                  <a:latin typeface="+mn-ea"/>
                </a:rPr>
                <a:t>主题</a:t>
              </a:r>
              <a:endParaRPr lang="zh-CN" altLang="en-US" sz="1400" b="1" dirty="0">
                <a:latin typeface="+mn-ea"/>
              </a:endParaRPr>
            </a:p>
          </p:txBody>
        </p:sp>
        <p:pic>
          <p:nvPicPr>
            <p:cNvPr id="17" name="Picture 3" descr="E:\水墨图表素材\02222.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3063702" y="1510181"/>
              <a:ext cx="2494733" cy="877527"/>
            </a:xfrm>
            <a:prstGeom prst="rect">
              <a:avLst/>
            </a:prstGeom>
            <a:noFill/>
            <a:extLst>
              <a:ext uri="{909E8E84-426E-40DD-AFC4-6F175D3DCCD1}">
                <a14:hiddenFill xmlns:a14="http://schemas.microsoft.com/office/drawing/2010/main">
                  <a:solidFill>
                    <a:srgbClr val="FFFFFF"/>
                  </a:solidFill>
                </a14:hiddenFill>
              </a:ext>
            </a:extLst>
          </p:spPr>
        </p:pic>
        <p:sp>
          <p:nvSpPr>
            <p:cNvPr id="18" name="TextBox 17"/>
            <p:cNvSpPr txBox="1"/>
            <p:nvPr/>
          </p:nvSpPr>
          <p:spPr>
            <a:xfrm>
              <a:off x="3479251" y="1791834"/>
              <a:ext cx="2194677" cy="338554"/>
            </a:xfrm>
            <a:prstGeom prst="rect">
              <a:avLst/>
            </a:prstGeom>
            <a:noFill/>
          </p:spPr>
          <p:txBody>
            <a:bodyPr wrap="square" rtlCol="0">
              <a:spAutoFit/>
            </a:bodyPr>
            <a:lstStyle/>
            <a:p>
              <a:r>
                <a:rPr lang="zh-CN" altLang="en-US" sz="1600" b="1" dirty="0" smtClean="0">
                  <a:latin typeface="+mj-ea"/>
                  <a:ea typeface="+mj-ea"/>
                </a:rPr>
                <a:t>单击此处添加标题</a:t>
              </a:r>
              <a:endParaRPr lang="zh-CN" altLang="en-US" sz="1600" b="1" dirty="0">
                <a:latin typeface="+mj-ea"/>
                <a:ea typeface="+mj-ea"/>
              </a:endParaRPr>
            </a:p>
          </p:txBody>
        </p:sp>
      </p:grpSp>
      <p:sp>
        <p:nvSpPr>
          <p:cNvPr id="1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3732783172"/>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 calcmode="lin" valueType="num">
                                      <p:cBhvr>
                                        <p:cTn id="9" dur="500" fill="hold"/>
                                        <p:tgtEl>
                                          <p:spTgt spid="4"/>
                                        </p:tgtEl>
                                        <p:attrNameLst>
                                          <p:attrName>style.rotation</p:attrName>
                                        </p:attrNameLst>
                                      </p:cBhvr>
                                      <p:tavLst>
                                        <p:tav tm="0">
                                          <p:val>
                                            <p:fltVal val="360"/>
                                          </p:val>
                                        </p:tav>
                                        <p:tav tm="100000">
                                          <p:val>
                                            <p:fltVal val="0"/>
                                          </p:val>
                                        </p:tav>
                                      </p:tavLst>
                                    </p:anim>
                                    <p:animEffect transition="in" filter="fade">
                                      <p:cBhvr>
                                        <p:cTn id="10"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8" name="图片 97"/>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227225" y="1275606"/>
            <a:ext cx="4015541" cy="3456384"/>
          </a:xfrm>
          <a:prstGeom prst="rect">
            <a:avLst/>
          </a:prstGeom>
        </p:spPr>
      </p:pic>
      <p:sp>
        <p:nvSpPr>
          <p:cNvPr id="99" name="Text Box 9"/>
          <p:cNvSpPr txBox="1">
            <a:spLocks noChangeArrowheads="1"/>
          </p:cNvSpPr>
          <p:nvPr/>
        </p:nvSpPr>
        <p:spPr bwMode="auto">
          <a:xfrm>
            <a:off x="4550218" y="1954819"/>
            <a:ext cx="4056743" cy="43088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ea typeface="宋体" pitchFamily="2" charset="-122"/>
              </a:rPr>
              <a:t>      单击</a:t>
            </a:r>
            <a:r>
              <a:rPr lang="zh-CN" altLang="en-US" sz="2200" dirty="0">
                <a:ea typeface="宋体" pitchFamily="2" charset="-122"/>
              </a:rPr>
              <a:t>此处添加</a:t>
            </a:r>
            <a:r>
              <a:rPr lang="zh-CN" altLang="en-US" sz="2200" dirty="0" smtClean="0">
                <a:ea typeface="宋体" pitchFamily="2" charset="-122"/>
              </a:rPr>
              <a:t>文字内容标</a:t>
            </a:r>
            <a:endParaRPr lang="zh-CN" altLang="en-US" sz="2200" dirty="0">
              <a:ea typeface="宋体" pitchFamily="2" charset="-122"/>
            </a:endParaRPr>
          </a:p>
        </p:txBody>
      </p:sp>
      <p:sp>
        <p:nvSpPr>
          <p:cNvPr id="100" name="Line 22"/>
          <p:cNvSpPr>
            <a:spLocks noChangeShapeType="1"/>
          </p:cNvSpPr>
          <p:nvPr/>
        </p:nvSpPr>
        <p:spPr bwMode="auto">
          <a:xfrm rot="16200000" flipH="1">
            <a:off x="6679792" y="796091"/>
            <a:ext cx="0" cy="3229684"/>
          </a:xfrm>
          <a:prstGeom prst="line">
            <a:avLst/>
          </a:prstGeom>
          <a:ln>
            <a:headEnd/>
            <a:tailEnd/>
          </a:ln>
          <a:extLst/>
        </p:spPr>
        <p:style>
          <a:lnRef idx="1">
            <a:schemeClr val="dk1"/>
          </a:lnRef>
          <a:fillRef idx="0">
            <a:schemeClr val="dk1"/>
          </a:fillRef>
          <a:effectRef idx="0">
            <a:schemeClr val="dk1"/>
          </a:effectRef>
          <a:fontRef idx="minor">
            <a:schemeClr val="tx1"/>
          </a:fontRef>
        </p:style>
        <p:txBody>
          <a:bodyPr wrap="none" anchor="ctr"/>
          <a:lstStyle/>
          <a:p>
            <a:endParaRPr lang="zh-CN" altLang="en-US"/>
          </a:p>
        </p:txBody>
      </p:sp>
      <p:grpSp>
        <p:nvGrpSpPr>
          <p:cNvPr id="101" name="组合 100"/>
          <p:cNvGrpSpPr/>
          <p:nvPr/>
        </p:nvGrpSpPr>
        <p:grpSpPr>
          <a:xfrm>
            <a:off x="4499992" y="1954819"/>
            <a:ext cx="564958" cy="538533"/>
            <a:chOff x="5364088" y="1241698"/>
            <a:chExt cx="732746" cy="698473"/>
          </a:xfrm>
        </p:grpSpPr>
        <p:pic>
          <p:nvPicPr>
            <p:cNvPr id="102" name="Picture 3"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364088" y="1241698"/>
              <a:ext cx="732746" cy="698473"/>
            </a:xfrm>
            <a:prstGeom prst="rect">
              <a:avLst/>
            </a:prstGeom>
            <a:noFill/>
            <a:extLst>
              <a:ext uri="{909E8E84-426E-40DD-AFC4-6F175D3DCCD1}">
                <a14:hiddenFill xmlns:a14="http://schemas.microsoft.com/office/drawing/2010/main">
                  <a:solidFill>
                    <a:srgbClr val="FFFFFF"/>
                  </a:solidFill>
                </a14:hiddenFill>
              </a:ext>
            </a:extLst>
          </p:spPr>
        </p:pic>
        <p:sp>
          <p:nvSpPr>
            <p:cNvPr id="103" name="TextBox 4">
              <a:hlinkClick r:id="" action="ppaction://noaction"/>
            </p:cNvPr>
            <p:cNvSpPr txBox="1">
              <a:spLocks noChangeArrowheads="1"/>
            </p:cNvSpPr>
            <p:nvPr/>
          </p:nvSpPr>
          <p:spPr bwMode="auto">
            <a:xfrm>
              <a:off x="5429231" y="1277107"/>
              <a:ext cx="468398" cy="430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Calibri" pitchFamily="34" charset="0"/>
                  <a:ea typeface="宋体" pitchFamily="2" charset="-122"/>
                </a:defRPr>
              </a:lvl1pPr>
              <a:lvl2pPr marL="742950" indent="-285750" eaLnBrk="0" hangingPunct="0">
                <a:defRPr>
                  <a:solidFill>
                    <a:schemeClr val="tx1"/>
                  </a:solidFill>
                  <a:latin typeface="Calibri" pitchFamily="34" charset="0"/>
                  <a:ea typeface="宋体" pitchFamily="2" charset="-122"/>
                </a:defRPr>
              </a:lvl2pPr>
              <a:lvl3pPr marL="1143000" indent="-228600" eaLnBrk="0" hangingPunct="0">
                <a:defRPr>
                  <a:solidFill>
                    <a:schemeClr val="tx1"/>
                  </a:solidFill>
                  <a:latin typeface="Calibri" pitchFamily="34" charset="0"/>
                  <a:ea typeface="宋体" pitchFamily="2" charset="-122"/>
                </a:defRPr>
              </a:lvl3pPr>
              <a:lvl4pPr marL="1600200" indent="-228600" eaLnBrk="0" hangingPunct="0">
                <a:defRPr>
                  <a:solidFill>
                    <a:schemeClr val="tx1"/>
                  </a:solidFill>
                  <a:latin typeface="Calibri" pitchFamily="34" charset="0"/>
                  <a:ea typeface="宋体" pitchFamily="2" charset="-122"/>
                </a:defRPr>
              </a:lvl4pPr>
              <a:lvl5pPr marL="2057400" indent="-228600" eaLnBrk="0" hangingPunct="0">
                <a:defRPr>
                  <a:solidFill>
                    <a:schemeClr val="tx1"/>
                  </a:solidFill>
                  <a:latin typeface="Calibri" pitchFamily="34" charset="0"/>
                  <a:ea typeface="宋体" pitchFamily="2" charset="-122"/>
                </a:defRPr>
              </a:lvl5pPr>
              <a:lvl6pPr marL="2514600" indent="-228600" eaLnBrk="0" fontAlgn="base" hangingPunct="0">
                <a:spcBef>
                  <a:spcPct val="0"/>
                </a:spcBef>
                <a:spcAft>
                  <a:spcPct val="0"/>
                </a:spcAft>
                <a:defRPr>
                  <a:solidFill>
                    <a:schemeClr val="tx1"/>
                  </a:solidFill>
                  <a:latin typeface="Calibri" pitchFamily="34" charset="0"/>
                  <a:ea typeface="宋体" pitchFamily="2" charset="-122"/>
                </a:defRPr>
              </a:lvl6pPr>
              <a:lvl7pPr marL="2971800" indent="-228600" eaLnBrk="0" fontAlgn="base" hangingPunct="0">
                <a:spcBef>
                  <a:spcPct val="0"/>
                </a:spcBef>
                <a:spcAft>
                  <a:spcPct val="0"/>
                </a:spcAft>
                <a:defRPr>
                  <a:solidFill>
                    <a:schemeClr val="tx1"/>
                  </a:solidFill>
                  <a:latin typeface="Calibri" pitchFamily="34" charset="0"/>
                  <a:ea typeface="宋体" pitchFamily="2" charset="-122"/>
                </a:defRPr>
              </a:lvl7pPr>
              <a:lvl8pPr marL="3429000" indent="-228600" eaLnBrk="0" fontAlgn="base" hangingPunct="0">
                <a:spcBef>
                  <a:spcPct val="0"/>
                </a:spcBef>
                <a:spcAft>
                  <a:spcPct val="0"/>
                </a:spcAft>
                <a:defRPr>
                  <a:solidFill>
                    <a:schemeClr val="tx1"/>
                  </a:solidFill>
                  <a:latin typeface="Calibri" pitchFamily="34" charset="0"/>
                  <a:ea typeface="宋体" pitchFamily="2" charset="-122"/>
                </a:defRPr>
              </a:lvl8pPr>
              <a:lvl9pPr marL="3886200" indent="-228600" eaLnBrk="0" fontAlgn="base" hangingPunct="0">
                <a:spcBef>
                  <a:spcPct val="0"/>
                </a:spcBef>
                <a:spcAft>
                  <a:spcPct val="0"/>
                </a:spcAft>
                <a:defRPr>
                  <a:solidFill>
                    <a:schemeClr val="tx1"/>
                  </a:solidFill>
                  <a:latin typeface="Calibri" pitchFamily="34" charset="0"/>
                  <a:ea typeface="宋体" pitchFamily="2" charset="-122"/>
                </a:defRPr>
              </a:lvl9pPr>
            </a:lstStyle>
            <a:p>
              <a:pPr eaLnBrk="1" hangingPunct="1"/>
              <a:r>
                <a:rPr lang="zh-CN" altLang="en-US" sz="2200" b="1" dirty="0" smtClean="0">
                  <a:solidFill>
                    <a:srgbClr val="FFFFFF"/>
                  </a:solidFill>
                  <a:latin typeface="+mj-ea"/>
                  <a:ea typeface="+mj-ea"/>
                </a:rPr>
                <a:t>一</a:t>
              </a:r>
              <a:endParaRPr lang="zh-CN" altLang="en-US" sz="2200" b="1" dirty="0">
                <a:solidFill>
                  <a:srgbClr val="FFFFFF"/>
                </a:solidFill>
                <a:latin typeface="+mj-ea"/>
                <a:ea typeface="+mj-ea"/>
              </a:endParaRPr>
            </a:p>
          </p:txBody>
        </p:sp>
      </p:grpSp>
      <p:sp>
        <p:nvSpPr>
          <p:cNvPr id="104" name="Text Box 9"/>
          <p:cNvSpPr txBox="1">
            <a:spLocks noChangeArrowheads="1"/>
          </p:cNvSpPr>
          <p:nvPr/>
        </p:nvSpPr>
        <p:spPr bwMode="auto">
          <a:xfrm>
            <a:off x="4550218" y="2825305"/>
            <a:ext cx="4056743" cy="43088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ea typeface="宋体" pitchFamily="2" charset="-122"/>
              </a:rPr>
              <a:t>      单击</a:t>
            </a:r>
            <a:r>
              <a:rPr lang="zh-CN" altLang="en-US" sz="2200" dirty="0">
                <a:ea typeface="宋体" pitchFamily="2" charset="-122"/>
              </a:rPr>
              <a:t>此处添加</a:t>
            </a:r>
            <a:r>
              <a:rPr lang="zh-CN" altLang="en-US" sz="2200" dirty="0" smtClean="0">
                <a:ea typeface="宋体" pitchFamily="2" charset="-122"/>
              </a:rPr>
              <a:t>文字</a:t>
            </a:r>
            <a:r>
              <a:rPr lang="zh-CN" altLang="en-US" sz="2200" dirty="0">
                <a:ea typeface="宋体" pitchFamily="2" charset="-122"/>
              </a:rPr>
              <a:t>内容标</a:t>
            </a:r>
          </a:p>
        </p:txBody>
      </p:sp>
      <p:sp>
        <p:nvSpPr>
          <p:cNvPr id="105" name="Line 22"/>
          <p:cNvSpPr>
            <a:spLocks noChangeShapeType="1"/>
          </p:cNvSpPr>
          <p:nvPr/>
        </p:nvSpPr>
        <p:spPr bwMode="auto">
          <a:xfrm rot="16200000" flipH="1">
            <a:off x="6679792" y="1666577"/>
            <a:ext cx="0" cy="3229684"/>
          </a:xfrm>
          <a:prstGeom prst="line">
            <a:avLst/>
          </a:prstGeom>
          <a:ln>
            <a:headEnd/>
            <a:tailEnd/>
          </a:ln>
          <a:extLst/>
        </p:spPr>
        <p:style>
          <a:lnRef idx="1">
            <a:schemeClr val="dk1"/>
          </a:lnRef>
          <a:fillRef idx="0">
            <a:schemeClr val="dk1"/>
          </a:fillRef>
          <a:effectRef idx="0">
            <a:schemeClr val="dk1"/>
          </a:effectRef>
          <a:fontRef idx="minor">
            <a:schemeClr val="tx1"/>
          </a:fontRef>
        </p:style>
        <p:txBody>
          <a:bodyPr wrap="none" anchor="ctr"/>
          <a:lstStyle/>
          <a:p>
            <a:endParaRPr lang="zh-CN" altLang="en-US"/>
          </a:p>
        </p:txBody>
      </p:sp>
      <p:grpSp>
        <p:nvGrpSpPr>
          <p:cNvPr id="106" name="组合 105"/>
          <p:cNvGrpSpPr/>
          <p:nvPr/>
        </p:nvGrpSpPr>
        <p:grpSpPr>
          <a:xfrm>
            <a:off x="4499992" y="2825305"/>
            <a:ext cx="564958" cy="538533"/>
            <a:chOff x="5364088" y="1241698"/>
            <a:chExt cx="732746" cy="698473"/>
          </a:xfrm>
        </p:grpSpPr>
        <p:pic>
          <p:nvPicPr>
            <p:cNvPr id="107" name="Picture 3"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364088" y="1241698"/>
              <a:ext cx="732746" cy="698473"/>
            </a:xfrm>
            <a:prstGeom prst="rect">
              <a:avLst/>
            </a:prstGeom>
            <a:noFill/>
            <a:extLst>
              <a:ext uri="{909E8E84-426E-40DD-AFC4-6F175D3DCCD1}">
                <a14:hiddenFill xmlns:a14="http://schemas.microsoft.com/office/drawing/2010/main">
                  <a:solidFill>
                    <a:srgbClr val="FFFFFF"/>
                  </a:solidFill>
                </a14:hiddenFill>
              </a:ext>
            </a:extLst>
          </p:spPr>
        </p:pic>
        <p:sp>
          <p:nvSpPr>
            <p:cNvPr id="108" name="TextBox 4">
              <a:hlinkClick r:id="" action="ppaction://noaction"/>
            </p:cNvPr>
            <p:cNvSpPr txBox="1">
              <a:spLocks noChangeArrowheads="1"/>
            </p:cNvSpPr>
            <p:nvPr/>
          </p:nvSpPr>
          <p:spPr bwMode="auto">
            <a:xfrm>
              <a:off x="5429231" y="1277107"/>
              <a:ext cx="607508" cy="5588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Calibri" pitchFamily="34" charset="0"/>
                  <a:ea typeface="宋体" pitchFamily="2" charset="-122"/>
                </a:defRPr>
              </a:lvl1pPr>
              <a:lvl2pPr marL="742950" indent="-285750" eaLnBrk="0" hangingPunct="0">
                <a:defRPr>
                  <a:solidFill>
                    <a:schemeClr val="tx1"/>
                  </a:solidFill>
                  <a:latin typeface="Calibri" pitchFamily="34" charset="0"/>
                  <a:ea typeface="宋体" pitchFamily="2" charset="-122"/>
                </a:defRPr>
              </a:lvl2pPr>
              <a:lvl3pPr marL="1143000" indent="-228600" eaLnBrk="0" hangingPunct="0">
                <a:defRPr>
                  <a:solidFill>
                    <a:schemeClr val="tx1"/>
                  </a:solidFill>
                  <a:latin typeface="Calibri" pitchFamily="34" charset="0"/>
                  <a:ea typeface="宋体" pitchFamily="2" charset="-122"/>
                </a:defRPr>
              </a:lvl3pPr>
              <a:lvl4pPr marL="1600200" indent="-228600" eaLnBrk="0" hangingPunct="0">
                <a:defRPr>
                  <a:solidFill>
                    <a:schemeClr val="tx1"/>
                  </a:solidFill>
                  <a:latin typeface="Calibri" pitchFamily="34" charset="0"/>
                  <a:ea typeface="宋体" pitchFamily="2" charset="-122"/>
                </a:defRPr>
              </a:lvl4pPr>
              <a:lvl5pPr marL="2057400" indent="-228600" eaLnBrk="0" hangingPunct="0">
                <a:defRPr>
                  <a:solidFill>
                    <a:schemeClr val="tx1"/>
                  </a:solidFill>
                  <a:latin typeface="Calibri" pitchFamily="34" charset="0"/>
                  <a:ea typeface="宋体" pitchFamily="2" charset="-122"/>
                </a:defRPr>
              </a:lvl5pPr>
              <a:lvl6pPr marL="2514600" indent="-228600" eaLnBrk="0" fontAlgn="base" hangingPunct="0">
                <a:spcBef>
                  <a:spcPct val="0"/>
                </a:spcBef>
                <a:spcAft>
                  <a:spcPct val="0"/>
                </a:spcAft>
                <a:defRPr>
                  <a:solidFill>
                    <a:schemeClr val="tx1"/>
                  </a:solidFill>
                  <a:latin typeface="Calibri" pitchFamily="34" charset="0"/>
                  <a:ea typeface="宋体" pitchFamily="2" charset="-122"/>
                </a:defRPr>
              </a:lvl6pPr>
              <a:lvl7pPr marL="2971800" indent="-228600" eaLnBrk="0" fontAlgn="base" hangingPunct="0">
                <a:spcBef>
                  <a:spcPct val="0"/>
                </a:spcBef>
                <a:spcAft>
                  <a:spcPct val="0"/>
                </a:spcAft>
                <a:defRPr>
                  <a:solidFill>
                    <a:schemeClr val="tx1"/>
                  </a:solidFill>
                  <a:latin typeface="Calibri" pitchFamily="34" charset="0"/>
                  <a:ea typeface="宋体" pitchFamily="2" charset="-122"/>
                </a:defRPr>
              </a:lvl7pPr>
              <a:lvl8pPr marL="3429000" indent="-228600" eaLnBrk="0" fontAlgn="base" hangingPunct="0">
                <a:spcBef>
                  <a:spcPct val="0"/>
                </a:spcBef>
                <a:spcAft>
                  <a:spcPct val="0"/>
                </a:spcAft>
                <a:defRPr>
                  <a:solidFill>
                    <a:schemeClr val="tx1"/>
                  </a:solidFill>
                  <a:latin typeface="Calibri" pitchFamily="34" charset="0"/>
                  <a:ea typeface="宋体" pitchFamily="2" charset="-122"/>
                </a:defRPr>
              </a:lvl8pPr>
              <a:lvl9pPr marL="3886200" indent="-228600" eaLnBrk="0" fontAlgn="base" hangingPunct="0">
                <a:spcBef>
                  <a:spcPct val="0"/>
                </a:spcBef>
                <a:spcAft>
                  <a:spcPct val="0"/>
                </a:spcAft>
                <a:defRPr>
                  <a:solidFill>
                    <a:schemeClr val="tx1"/>
                  </a:solidFill>
                  <a:latin typeface="Calibri" pitchFamily="34" charset="0"/>
                  <a:ea typeface="宋体" pitchFamily="2" charset="-122"/>
                </a:defRPr>
              </a:lvl9pPr>
            </a:lstStyle>
            <a:p>
              <a:pPr eaLnBrk="1" hangingPunct="1"/>
              <a:r>
                <a:rPr lang="zh-CN" altLang="en-US" sz="2200" b="1" dirty="0" smtClean="0">
                  <a:solidFill>
                    <a:srgbClr val="FFFFFF"/>
                  </a:solidFill>
                  <a:latin typeface="+mj-ea"/>
                  <a:ea typeface="+mj-ea"/>
                </a:rPr>
                <a:t>二</a:t>
              </a:r>
              <a:endParaRPr lang="zh-CN" altLang="en-US" sz="2200" b="1" dirty="0">
                <a:solidFill>
                  <a:srgbClr val="FFFFFF"/>
                </a:solidFill>
                <a:latin typeface="+mj-ea"/>
                <a:ea typeface="+mj-ea"/>
              </a:endParaRPr>
            </a:p>
          </p:txBody>
        </p:sp>
      </p:grpSp>
      <p:sp>
        <p:nvSpPr>
          <p:cNvPr id="109" name="Text Box 9"/>
          <p:cNvSpPr txBox="1">
            <a:spLocks noChangeArrowheads="1"/>
          </p:cNvSpPr>
          <p:nvPr/>
        </p:nvSpPr>
        <p:spPr bwMode="auto">
          <a:xfrm>
            <a:off x="4550218" y="3617393"/>
            <a:ext cx="4056743" cy="43088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ea typeface="宋体" pitchFamily="2" charset="-122"/>
              </a:rPr>
              <a:t>      单击</a:t>
            </a:r>
            <a:r>
              <a:rPr lang="zh-CN" altLang="en-US" sz="2200" dirty="0">
                <a:ea typeface="宋体" pitchFamily="2" charset="-122"/>
              </a:rPr>
              <a:t>此处添加</a:t>
            </a:r>
            <a:r>
              <a:rPr lang="zh-CN" altLang="en-US" sz="2200" dirty="0" smtClean="0">
                <a:ea typeface="宋体" pitchFamily="2" charset="-122"/>
              </a:rPr>
              <a:t>文字</a:t>
            </a:r>
            <a:r>
              <a:rPr lang="zh-CN" altLang="en-US" sz="2200" dirty="0">
                <a:ea typeface="宋体" pitchFamily="2" charset="-122"/>
              </a:rPr>
              <a:t>内容标</a:t>
            </a:r>
          </a:p>
        </p:txBody>
      </p:sp>
      <p:sp>
        <p:nvSpPr>
          <p:cNvPr id="110" name="Line 22"/>
          <p:cNvSpPr>
            <a:spLocks noChangeShapeType="1"/>
          </p:cNvSpPr>
          <p:nvPr/>
        </p:nvSpPr>
        <p:spPr bwMode="auto">
          <a:xfrm rot="16200000" flipH="1">
            <a:off x="6679792" y="2458665"/>
            <a:ext cx="0" cy="3229684"/>
          </a:xfrm>
          <a:prstGeom prst="line">
            <a:avLst/>
          </a:prstGeom>
          <a:ln>
            <a:headEnd/>
            <a:tailEnd/>
          </a:ln>
          <a:extLst/>
        </p:spPr>
        <p:style>
          <a:lnRef idx="1">
            <a:schemeClr val="dk1"/>
          </a:lnRef>
          <a:fillRef idx="0">
            <a:schemeClr val="dk1"/>
          </a:fillRef>
          <a:effectRef idx="0">
            <a:schemeClr val="dk1"/>
          </a:effectRef>
          <a:fontRef idx="minor">
            <a:schemeClr val="tx1"/>
          </a:fontRef>
        </p:style>
        <p:txBody>
          <a:bodyPr wrap="none" anchor="ctr"/>
          <a:lstStyle/>
          <a:p>
            <a:endParaRPr lang="zh-CN" altLang="en-US"/>
          </a:p>
        </p:txBody>
      </p:sp>
      <p:grpSp>
        <p:nvGrpSpPr>
          <p:cNvPr id="111" name="组合 110"/>
          <p:cNvGrpSpPr/>
          <p:nvPr/>
        </p:nvGrpSpPr>
        <p:grpSpPr>
          <a:xfrm>
            <a:off x="4499992" y="3617393"/>
            <a:ext cx="564958" cy="538533"/>
            <a:chOff x="5364088" y="1241698"/>
            <a:chExt cx="732746" cy="698473"/>
          </a:xfrm>
        </p:grpSpPr>
        <p:pic>
          <p:nvPicPr>
            <p:cNvPr id="112" name="Picture 3"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364088" y="1241698"/>
              <a:ext cx="732746" cy="698473"/>
            </a:xfrm>
            <a:prstGeom prst="rect">
              <a:avLst/>
            </a:prstGeom>
            <a:noFill/>
            <a:extLst>
              <a:ext uri="{909E8E84-426E-40DD-AFC4-6F175D3DCCD1}">
                <a14:hiddenFill xmlns:a14="http://schemas.microsoft.com/office/drawing/2010/main">
                  <a:solidFill>
                    <a:srgbClr val="FFFFFF"/>
                  </a:solidFill>
                </a14:hiddenFill>
              </a:ext>
            </a:extLst>
          </p:spPr>
        </p:pic>
        <p:sp>
          <p:nvSpPr>
            <p:cNvPr id="113" name="TextBox 4">
              <a:hlinkClick r:id="" action="ppaction://noaction"/>
            </p:cNvPr>
            <p:cNvSpPr txBox="1">
              <a:spLocks noChangeArrowheads="1"/>
            </p:cNvSpPr>
            <p:nvPr/>
          </p:nvSpPr>
          <p:spPr bwMode="auto">
            <a:xfrm>
              <a:off x="5429231" y="1277107"/>
              <a:ext cx="607508" cy="5588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Calibri" pitchFamily="34" charset="0"/>
                  <a:ea typeface="宋体" pitchFamily="2" charset="-122"/>
                </a:defRPr>
              </a:lvl1pPr>
              <a:lvl2pPr marL="742950" indent="-285750" eaLnBrk="0" hangingPunct="0">
                <a:defRPr>
                  <a:solidFill>
                    <a:schemeClr val="tx1"/>
                  </a:solidFill>
                  <a:latin typeface="Calibri" pitchFamily="34" charset="0"/>
                  <a:ea typeface="宋体" pitchFamily="2" charset="-122"/>
                </a:defRPr>
              </a:lvl2pPr>
              <a:lvl3pPr marL="1143000" indent="-228600" eaLnBrk="0" hangingPunct="0">
                <a:defRPr>
                  <a:solidFill>
                    <a:schemeClr val="tx1"/>
                  </a:solidFill>
                  <a:latin typeface="Calibri" pitchFamily="34" charset="0"/>
                  <a:ea typeface="宋体" pitchFamily="2" charset="-122"/>
                </a:defRPr>
              </a:lvl3pPr>
              <a:lvl4pPr marL="1600200" indent="-228600" eaLnBrk="0" hangingPunct="0">
                <a:defRPr>
                  <a:solidFill>
                    <a:schemeClr val="tx1"/>
                  </a:solidFill>
                  <a:latin typeface="Calibri" pitchFamily="34" charset="0"/>
                  <a:ea typeface="宋体" pitchFamily="2" charset="-122"/>
                </a:defRPr>
              </a:lvl4pPr>
              <a:lvl5pPr marL="2057400" indent="-228600" eaLnBrk="0" hangingPunct="0">
                <a:defRPr>
                  <a:solidFill>
                    <a:schemeClr val="tx1"/>
                  </a:solidFill>
                  <a:latin typeface="Calibri" pitchFamily="34" charset="0"/>
                  <a:ea typeface="宋体" pitchFamily="2" charset="-122"/>
                </a:defRPr>
              </a:lvl5pPr>
              <a:lvl6pPr marL="2514600" indent="-228600" eaLnBrk="0" fontAlgn="base" hangingPunct="0">
                <a:spcBef>
                  <a:spcPct val="0"/>
                </a:spcBef>
                <a:spcAft>
                  <a:spcPct val="0"/>
                </a:spcAft>
                <a:defRPr>
                  <a:solidFill>
                    <a:schemeClr val="tx1"/>
                  </a:solidFill>
                  <a:latin typeface="Calibri" pitchFamily="34" charset="0"/>
                  <a:ea typeface="宋体" pitchFamily="2" charset="-122"/>
                </a:defRPr>
              </a:lvl6pPr>
              <a:lvl7pPr marL="2971800" indent="-228600" eaLnBrk="0" fontAlgn="base" hangingPunct="0">
                <a:spcBef>
                  <a:spcPct val="0"/>
                </a:spcBef>
                <a:spcAft>
                  <a:spcPct val="0"/>
                </a:spcAft>
                <a:defRPr>
                  <a:solidFill>
                    <a:schemeClr val="tx1"/>
                  </a:solidFill>
                  <a:latin typeface="Calibri" pitchFamily="34" charset="0"/>
                  <a:ea typeface="宋体" pitchFamily="2" charset="-122"/>
                </a:defRPr>
              </a:lvl7pPr>
              <a:lvl8pPr marL="3429000" indent="-228600" eaLnBrk="0" fontAlgn="base" hangingPunct="0">
                <a:spcBef>
                  <a:spcPct val="0"/>
                </a:spcBef>
                <a:spcAft>
                  <a:spcPct val="0"/>
                </a:spcAft>
                <a:defRPr>
                  <a:solidFill>
                    <a:schemeClr val="tx1"/>
                  </a:solidFill>
                  <a:latin typeface="Calibri" pitchFamily="34" charset="0"/>
                  <a:ea typeface="宋体" pitchFamily="2" charset="-122"/>
                </a:defRPr>
              </a:lvl8pPr>
              <a:lvl9pPr marL="3886200" indent="-228600" eaLnBrk="0" fontAlgn="base" hangingPunct="0">
                <a:spcBef>
                  <a:spcPct val="0"/>
                </a:spcBef>
                <a:spcAft>
                  <a:spcPct val="0"/>
                </a:spcAft>
                <a:defRPr>
                  <a:solidFill>
                    <a:schemeClr val="tx1"/>
                  </a:solidFill>
                  <a:latin typeface="Calibri" pitchFamily="34" charset="0"/>
                  <a:ea typeface="宋体" pitchFamily="2" charset="-122"/>
                </a:defRPr>
              </a:lvl9pPr>
            </a:lstStyle>
            <a:p>
              <a:pPr eaLnBrk="1" hangingPunct="1"/>
              <a:r>
                <a:rPr lang="zh-CN" altLang="en-US" sz="2200" b="1" dirty="0" smtClean="0">
                  <a:solidFill>
                    <a:srgbClr val="FFFFFF"/>
                  </a:solidFill>
                  <a:latin typeface="+mj-ea"/>
                  <a:ea typeface="+mj-ea"/>
                </a:rPr>
                <a:t>三</a:t>
              </a:r>
              <a:endParaRPr lang="zh-CN" altLang="en-US" sz="2200" b="1" dirty="0">
                <a:solidFill>
                  <a:srgbClr val="FFFFFF"/>
                </a:solidFill>
                <a:latin typeface="+mj-ea"/>
                <a:ea typeface="+mj-ea"/>
              </a:endParaRPr>
            </a:p>
          </p:txBody>
        </p:sp>
      </p:grpSp>
      <p:sp>
        <p:nvSpPr>
          <p:cNvPr id="1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3191561204"/>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98"/>
                                        </p:tgtEl>
                                        <p:attrNameLst>
                                          <p:attrName>style.visibility</p:attrName>
                                        </p:attrNameLst>
                                      </p:cBhvr>
                                      <p:to>
                                        <p:strVal val="visible"/>
                                      </p:to>
                                    </p:set>
                                    <p:anim calcmode="lin" valueType="num">
                                      <p:cBhvr>
                                        <p:cTn id="7" dur="500" fill="hold"/>
                                        <p:tgtEl>
                                          <p:spTgt spid="98"/>
                                        </p:tgtEl>
                                        <p:attrNameLst>
                                          <p:attrName>ppt_w</p:attrName>
                                        </p:attrNameLst>
                                      </p:cBhvr>
                                      <p:tavLst>
                                        <p:tav tm="0">
                                          <p:val>
                                            <p:fltVal val="0"/>
                                          </p:val>
                                        </p:tav>
                                        <p:tav tm="100000">
                                          <p:val>
                                            <p:strVal val="#ppt_w"/>
                                          </p:val>
                                        </p:tav>
                                      </p:tavLst>
                                    </p:anim>
                                    <p:anim calcmode="lin" valueType="num">
                                      <p:cBhvr>
                                        <p:cTn id="8" dur="500" fill="hold"/>
                                        <p:tgtEl>
                                          <p:spTgt spid="98"/>
                                        </p:tgtEl>
                                        <p:attrNameLst>
                                          <p:attrName>ppt_h</p:attrName>
                                        </p:attrNameLst>
                                      </p:cBhvr>
                                      <p:tavLst>
                                        <p:tav tm="0">
                                          <p:val>
                                            <p:fltVal val="0"/>
                                          </p:val>
                                        </p:tav>
                                        <p:tav tm="100000">
                                          <p:val>
                                            <p:strVal val="#ppt_h"/>
                                          </p:val>
                                        </p:tav>
                                      </p:tavLst>
                                    </p:anim>
                                    <p:animEffect transition="in" filter="fade">
                                      <p:cBhvr>
                                        <p:cTn id="9" dur="500"/>
                                        <p:tgtEl>
                                          <p:spTgt spid="98"/>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101"/>
                                        </p:tgtEl>
                                        <p:attrNameLst>
                                          <p:attrName>style.visibility</p:attrName>
                                        </p:attrNameLst>
                                      </p:cBhvr>
                                      <p:to>
                                        <p:strVal val="visible"/>
                                      </p:to>
                                    </p:set>
                                    <p:anim calcmode="lin" valueType="num">
                                      <p:cBhvr>
                                        <p:cTn id="13" dur="500" fill="hold"/>
                                        <p:tgtEl>
                                          <p:spTgt spid="101"/>
                                        </p:tgtEl>
                                        <p:attrNameLst>
                                          <p:attrName>ppt_w</p:attrName>
                                        </p:attrNameLst>
                                      </p:cBhvr>
                                      <p:tavLst>
                                        <p:tav tm="0">
                                          <p:val>
                                            <p:fltVal val="0"/>
                                          </p:val>
                                        </p:tav>
                                        <p:tav tm="100000">
                                          <p:val>
                                            <p:strVal val="#ppt_w"/>
                                          </p:val>
                                        </p:tav>
                                      </p:tavLst>
                                    </p:anim>
                                    <p:anim calcmode="lin" valueType="num">
                                      <p:cBhvr>
                                        <p:cTn id="14" dur="500" fill="hold"/>
                                        <p:tgtEl>
                                          <p:spTgt spid="101"/>
                                        </p:tgtEl>
                                        <p:attrNameLst>
                                          <p:attrName>ppt_h</p:attrName>
                                        </p:attrNameLst>
                                      </p:cBhvr>
                                      <p:tavLst>
                                        <p:tav tm="0">
                                          <p:val>
                                            <p:fltVal val="0"/>
                                          </p:val>
                                        </p:tav>
                                        <p:tav tm="100000">
                                          <p:val>
                                            <p:strVal val="#ppt_h"/>
                                          </p:val>
                                        </p:tav>
                                      </p:tavLst>
                                    </p:anim>
                                    <p:animEffect transition="in" filter="fade">
                                      <p:cBhvr>
                                        <p:cTn id="15" dur="500"/>
                                        <p:tgtEl>
                                          <p:spTgt spid="101"/>
                                        </p:tgtEl>
                                      </p:cBhvr>
                                    </p:animEffect>
                                  </p:childTnLst>
                                </p:cTn>
                              </p:par>
                            </p:childTnLst>
                          </p:cTn>
                        </p:par>
                      </p:childTnLst>
                    </p:cTn>
                  </p:par>
                  <p:par>
                    <p:cTn id="16" fill="hold">
                      <p:stCondLst>
                        <p:cond delay="indefinite"/>
                      </p:stCondLst>
                      <p:childTnLst>
                        <p:par>
                          <p:cTn id="17" fill="hold">
                            <p:stCondLst>
                              <p:cond delay="0"/>
                            </p:stCondLst>
                            <p:childTnLst>
                              <p:par>
                                <p:cTn id="18" presetID="10" presetClass="entr" presetSubtype="0" fill="hold" grpId="0" nodeType="clickEffect">
                                  <p:stCondLst>
                                    <p:cond delay="0"/>
                                  </p:stCondLst>
                                  <p:childTnLst>
                                    <p:set>
                                      <p:cBhvr>
                                        <p:cTn id="19" dur="1" fill="hold">
                                          <p:stCondLst>
                                            <p:cond delay="0"/>
                                          </p:stCondLst>
                                        </p:cTn>
                                        <p:tgtEl>
                                          <p:spTgt spid="99"/>
                                        </p:tgtEl>
                                        <p:attrNameLst>
                                          <p:attrName>style.visibility</p:attrName>
                                        </p:attrNameLst>
                                      </p:cBhvr>
                                      <p:to>
                                        <p:strVal val="visible"/>
                                      </p:to>
                                    </p:set>
                                    <p:animEffect transition="in" filter="fade">
                                      <p:cBhvr>
                                        <p:cTn id="20" dur="500"/>
                                        <p:tgtEl>
                                          <p:spTgt spid="99"/>
                                        </p:tgtEl>
                                      </p:cBhvr>
                                    </p:animEffect>
                                  </p:childTnLst>
                                </p:cTn>
                              </p:par>
                            </p:childTnLst>
                          </p:cTn>
                        </p:par>
                      </p:childTnLst>
                    </p:cTn>
                  </p:par>
                  <p:par>
                    <p:cTn id="21" fill="hold">
                      <p:stCondLst>
                        <p:cond delay="indefinite"/>
                      </p:stCondLst>
                      <p:childTnLst>
                        <p:par>
                          <p:cTn id="22" fill="hold">
                            <p:stCondLst>
                              <p:cond delay="0"/>
                            </p:stCondLst>
                            <p:childTnLst>
                              <p:par>
                                <p:cTn id="23" presetID="22" presetClass="entr" presetSubtype="8" fill="hold" grpId="0" nodeType="clickEffect">
                                  <p:stCondLst>
                                    <p:cond delay="0"/>
                                  </p:stCondLst>
                                  <p:childTnLst>
                                    <p:set>
                                      <p:cBhvr>
                                        <p:cTn id="24" dur="1" fill="hold">
                                          <p:stCondLst>
                                            <p:cond delay="0"/>
                                          </p:stCondLst>
                                        </p:cTn>
                                        <p:tgtEl>
                                          <p:spTgt spid="100"/>
                                        </p:tgtEl>
                                        <p:attrNameLst>
                                          <p:attrName>style.visibility</p:attrName>
                                        </p:attrNameLst>
                                      </p:cBhvr>
                                      <p:to>
                                        <p:strVal val="visible"/>
                                      </p:to>
                                    </p:set>
                                    <p:animEffect transition="in" filter="wipe(left)">
                                      <p:cBhvr>
                                        <p:cTn id="25" dur="500"/>
                                        <p:tgtEl>
                                          <p:spTgt spid="100"/>
                                        </p:tgtEl>
                                      </p:cBhvr>
                                    </p:animEffect>
                                  </p:childTnLst>
                                </p:cTn>
                              </p:par>
                            </p:childTnLst>
                          </p:cTn>
                        </p:par>
                        <p:par>
                          <p:cTn id="26" fill="hold">
                            <p:stCondLst>
                              <p:cond delay="500"/>
                            </p:stCondLst>
                            <p:childTnLst>
                              <p:par>
                                <p:cTn id="27" presetID="53" presetClass="entr" presetSubtype="16" fill="hold" nodeType="afterEffect">
                                  <p:stCondLst>
                                    <p:cond delay="0"/>
                                  </p:stCondLst>
                                  <p:childTnLst>
                                    <p:set>
                                      <p:cBhvr>
                                        <p:cTn id="28" dur="1" fill="hold">
                                          <p:stCondLst>
                                            <p:cond delay="0"/>
                                          </p:stCondLst>
                                        </p:cTn>
                                        <p:tgtEl>
                                          <p:spTgt spid="106"/>
                                        </p:tgtEl>
                                        <p:attrNameLst>
                                          <p:attrName>style.visibility</p:attrName>
                                        </p:attrNameLst>
                                      </p:cBhvr>
                                      <p:to>
                                        <p:strVal val="visible"/>
                                      </p:to>
                                    </p:set>
                                    <p:anim calcmode="lin" valueType="num">
                                      <p:cBhvr>
                                        <p:cTn id="29" dur="500" fill="hold"/>
                                        <p:tgtEl>
                                          <p:spTgt spid="106"/>
                                        </p:tgtEl>
                                        <p:attrNameLst>
                                          <p:attrName>ppt_w</p:attrName>
                                        </p:attrNameLst>
                                      </p:cBhvr>
                                      <p:tavLst>
                                        <p:tav tm="0">
                                          <p:val>
                                            <p:fltVal val="0"/>
                                          </p:val>
                                        </p:tav>
                                        <p:tav tm="100000">
                                          <p:val>
                                            <p:strVal val="#ppt_w"/>
                                          </p:val>
                                        </p:tav>
                                      </p:tavLst>
                                    </p:anim>
                                    <p:anim calcmode="lin" valueType="num">
                                      <p:cBhvr>
                                        <p:cTn id="30" dur="500" fill="hold"/>
                                        <p:tgtEl>
                                          <p:spTgt spid="106"/>
                                        </p:tgtEl>
                                        <p:attrNameLst>
                                          <p:attrName>ppt_h</p:attrName>
                                        </p:attrNameLst>
                                      </p:cBhvr>
                                      <p:tavLst>
                                        <p:tav tm="0">
                                          <p:val>
                                            <p:fltVal val="0"/>
                                          </p:val>
                                        </p:tav>
                                        <p:tav tm="100000">
                                          <p:val>
                                            <p:strVal val="#ppt_h"/>
                                          </p:val>
                                        </p:tav>
                                      </p:tavLst>
                                    </p:anim>
                                    <p:animEffect transition="in" filter="fade">
                                      <p:cBhvr>
                                        <p:cTn id="31" dur="500"/>
                                        <p:tgtEl>
                                          <p:spTgt spid="106"/>
                                        </p:tgtEl>
                                      </p:cBhvr>
                                    </p:animEffect>
                                  </p:childTnLst>
                                </p:cTn>
                              </p:par>
                            </p:childTnLst>
                          </p:cTn>
                        </p:par>
                      </p:childTnLst>
                    </p:cTn>
                  </p:par>
                  <p:par>
                    <p:cTn id="32" fill="hold">
                      <p:stCondLst>
                        <p:cond delay="indefinite"/>
                      </p:stCondLst>
                      <p:childTnLst>
                        <p:par>
                          <p:cTn id="33" fill="hold">
                            <p:stCondLst>
                              <p:cond delay="0"/>
                            </p:stCondLst>
                            <p:childTnLst>
                              <p:par>
                                <p:cTn id="34" presetID="10" presetClass="entr" presetSubtype="0" fill="hold" grpId="0" nodeType="clickEffect">
                                  <p:stCondLst>
                                    <p:cond delay="0"/>
                                  </p:stCondLst>
                                  <p:childTnLst>
                                    <p:set>
                                      <p:cBhvr>
                                        <p:cTn id="35" dur="1" fill="hold">
                                          <p:stCondLst>
                                            <p:cond delay="0"/>
                                          </p:stCondLst>
                                        </p:cTn>
                                        <p:tgtEl>
                                          <p:spTgt spid="104"/>
                                        </p:tgtEl>
                                        <p:attrNameLst>
                                          <p:attrName>style.visibility</p:attrName>
                                        </p:attrNameLst>
                                      </p:cBhvr>
                                      <p:to>
                                        <p:strVal val="visible"/>
                                      </p:to>
                                    </p:set>
                                    <p:animEffect transition="in" filter="fade">
                                      <p:cBhvr>
                                        <p:cTn id="36" dur="500"/>
                                        <p:tgtEl>
                                          <p:spTgt spid="104"/>
                                        </p:tgtEl>
                                      </p:cBhvr>
                                    </p:animEffect>
                                  </p:childTnLst>
                                </p:cTn>
                              </p:par>
                            </p:childTnLst>
                          </p:cTn>
                        </p:par>
                      </p:childTnLst>
                    </p:cTn>
                  </p:par>
                  <p:par>
                    <p:cTn id="37" fill="hold">
                      <p:stCondLst>
                        <p:cond delay="indefinite"/>
                      </p:stCondLst>
                      <p:childTnLst>
                        <p:par>
                          <p:cTn id="38" fill="hold">
                            <p:stCondLst>
                              <p:cond delay="0"/>
                            </p:stCondLst>
                            <p:childTnLst>
                              <p:par>
                                <p:cTn id="39" presetID="22" presetClass="entr" presetSubtype="8" fill="hold" grpId="0" nodeType="clickEffect">
                                  <p:stCondLst>
                                    <p:cond delay="0"/>
                                  </p:stCondLst>
                                  <p:childTnLst>
                                    <p:set>
                                      <p:cBhvr>
                                        <p:cTn id="40" dur="1" fill="hold">
                                          <p:stCondLst>
                                            <p:cond delay="0"/>
                                          </p:stCondLst>
                                        </p:cTn>
                                        <p:tgtEl>
                                          <p:spTgt spid="105"/>
                                        </p:tgtEl>
                                        <p:attrNameLst>
                                          <p:attrName>style.visibility</p:attrName>
                                        </p:attrNameLst>
                                      </p:cBhvr>
                                      <p:to>
                                        <p:strVal val="visible"/>
                                      </p:to>
                                    </p:set>
                                    <p:animEffect transition="in" filter="wipe(left)">
                                      <p:cBhvr>
                                        <p:cTn id="41" dur="500"/>
                                        <p:tgtEl>
                                          <p:spTgt spid="105"/>
                                        </p:tgtEl>
                                      </p:cBhvr>
                                    </p:animEffect>
                                  </p:childTnLst>
                                </p:cTn>
                              </p:par>
                            </p:childTnLst>
                          </p:cTn>
                        </p:par>
                        <p:par>
                          <p:cTn id="42" fill="hold">
                            <p:stCondLst>
                              <p:cond delay="500"/>
                            </p:stCondLst>
                            <p:childTnLst>
                              <p:par>
                                <p:cTn id="43" presetID="53" presetClass="entr" presetSubtype="16" fill="hold" nodeType="afterEffect">
                                  <p:stCondLst>
                                    <p:cond delay="0"/>
                                  </p:stCondLst>
                                  <p:childTnLst>
                                    <p:set>
                                      <p:cBhvr>
                                        <p:cTn id="44" dur="1" fill="hold">
                                          <p:stCondLst>
                                            <p:cond delay="0"/>
                                          </p:stCondLst>
                                        </p:cTn>
                                        <p:tgtEl>
                                          <p:spTgt spid="111"/>
                                        </p:tgtEl>
                                        <p:attrNameLst>
                                          <p:attrName>style.visibility</p:attrName>
                                        </p:attrNameLst>
                                      </p:cBhvr>
                                      <p:to>
                                        <p:strVal val="visible"/>
                                      </p:to>
                                    </p:set>
                                    <p:anim calcmode="lin" valueType="num">
                                      <p:cBhvr>
                                        <p:cTn id="45" dur="500" fill="hold"/>
                                        <p:tgtEl>
                                          <p:spTgt spid="111"/>
                                        </p:tgtEl>
                                        <p:attrNameLst>
                                          <p:attrName>ppt_w</p:attrName>
                                        </p:attrNameLst>
                                      </p:cBhvr>
                                      <p:tavLst>
                                        <p:tav tm="0">
                                          <p:val>
                                            <p:fltVal val="0"/>
                                          </p:val>
                                        </p:tav>
                                        <p:tav tm="100000">
                                          <p:val>
                                            <p:strVal val="#ppt_w"/>
                                          </p:val>
                                        </p:tav>
                                      </p:tavLst>
                                    </p:anim>
                                    <p:anim calcmode="lin" valueType="num">
                                      <p:cBhvr>
                                        <p:cTn id="46" dur="500" fill="hold"/>
                                        <p:tgtEl>
                                          <p:spTgt spid="111"/>
                                        </p:tgtEl>
                                        <p:attrNameLst>
                                          <p:attrName>ppt_h</p:attrName>
                                        </p:attrNameLst>
                                      </p:cBhvr>
                                      <p:tavLst>
                                        <p:tav tm="0">
                                          <p:val>
                                            <p:fltVal val="0"/>
                                          </p:val>
                                        </p:tav>
                                        <p:tav tm="100000">
                                          <p:val>
                                            <p:strVal val="#ppt_h"/>
                                          </p:val>
                                        </p:tav>
                                      </p:tavLst>
                                    </p:anim>
                                    <p:animEffect transition="in" filter="fade">
                                      <p:cBhvr>
                                        <p:cTn id="47" dur="500"/>
                                        <p:tgtEl>
                                          <p:spTgt spid="111"/>
                                        </p:tgtEl>
                                      </p:cBhvr>
                                    </p:animEffect>
                                  </p:childTnLst>
                                </p:cTn>
                              </p:par>
                            </p:childTnLst>
                          </p:cTn>
                        </p:par>
                      </p:childTnLst>
                    </p:cTn>
                  </p:par>
                  <p:par>
                    <p:cTn id="48" fill="hold">
                      <p:stCondLst>
                        <p:cond delay="indefinite"/>
                      </p:stCondLst>
                      <p:childTnLst>
                        <p:par>
                          <p:cTn id="49" fill="hold">
                            <p:stCondLst>
                              <p:cond delay="0"/>
                            </p:stCondLst>
                            <p:childTnLst>
                              <p:par>
                                <p:cTn id="50" presetID="10" presetClass="entr" presetSubtype="0" fill="hold" grpId="0" nodeType="clickEffect">
                                  <p:stCondLst>
                                    <p:cond delay="0"/>
                                  </p:stCondLst>
                                  <p:childTnLst>
                                    <p:set>
                                      <p:cBhvr>
                                        <p:cTn id="51" dur="1" fill="hold">
                                          <p:stCondLst>
                                            <p:cond delay="0"/>
                                          </p:stCondLst>
                                        </p:cTn>
                                        <p:tgtEl>
                                          <p:spTgt spid="109"/>
                                        </p:tgtEl>
                                        <p:attrNameLst>
                                          <p:attrName>style.visibility</p:attrName>
                                        </p:attrNameLst>
                                      </p:cBhvr>
                                      <p:to>
                                        <p:strVal val="visible"/>
                                      </p:to>
                                    </p:set>
                                    <p:animEffect transition="in" filter="fade">
                                      <p:cBhvr>
                                        <p:cTn id="52" dur="500"/>
                                        <p:tgtEl>
                                          <p:spTgt spid="109"/>
                                        </p:tgtEl>
                                      </p:cBhvr>
                                    </p:animEffect>
                                  </p:childTnLst>
                                </p:cTn>
                              </p:par>
                            </p:childTnLst>
                          </p:cTn>
                        </p:par>
                      </p:childTnLst>
                    </p:cTn>
                  </p:par>
                  <p:par>
                    <p:cTn id="53" fill="hold">
                      <p:stCondLst>
                        <p:cond delay="indefinite"/>
                      </p:stCondLst>
                      <p:childTnLst>
                        <p:par>
                          <p:cTn id="54" fill="hold">
                            <p:stCondLst>
                              <p:cond delay="0"/>
                            </p:stCondLst>
                            <p:childTnLst>
                              <p:par>
                                <p:cTn id="55" presetID="22" presetClass="entr" presetSubtype="8" fill="hold" grpId="0" nodeType="clickEffect">
                                  <p:stCondLst>
                                    <p:cond delay="0"/>
                                  </p:stCondLst>
                                  <p:childTnLst>
                                    <p:set>
                                      <p:cBhvr>
                                        <p:cTn id="56" dur="1" fill="hold">
                                          <p:stCondLst>
                                            <p:cond delay="0"/>
                                          </p:stCondLst>
                                        </p:cTn>
                                        <p:tgtEl>
                                          <p:spTgt spid="110"/>
                                        </p:tgtEl>
                                        <p:attrNameLst>
                                          <p:attrName>style.visibility</p:attrName>
                                        </p:attrNameLst>
                                      </p:cBhvr>
                                      <p:to>
                                        <p:strVal val="visible"/>
                                      </p:to>
                                    </p:set>
                                    <p:animEffect transition="in" filter="wipe(left)">
                                      <p:cBhvr>
                                        <p:cTn id="57" dur="500"/>
                                        <p:tgtEl>
                                          <p:spTgt spid="1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9" grpId="0"/>
      <p:bldP spid="100" grpId="0" animBg="1"/>
      <p:bldP spid="104" grpId="0"/>
      <p:bldP spid="105" grpId="0" animBg="1"/>
      <p:bldP spid="109" grpId="0"/>
      <p:bldP spid="110"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图片 5"/>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4" name="图片 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10878" y="2956495"/>
            <a:ext cx="3309938" cy="2728540"/>
          </a:xfrm>
          <a:prstGeom prst="rect">
            <a:avLst/>
          </a:prstGeom>
        </p:spPr>
      </p:pic>
      <p:pic>
        <p:nvPicPr>
          <p:cNvPr id="5" name="图片 4"/>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7" name="图片 6"/>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sp>
        <p:nvSpPr>
          <p:cNvPr id="9" name="Text Box 160"/>
          <p:cNvSpPr txBox="1">
            <a:spLocks noChangeArrowheads="1"/>
          </p:cNvSpPr>
          <p:nvPr/>
        </p:nvSpPr>
        <p:spPr bwMode="auto">
          <a:xfrm>
            <a:off x="3138203" y="1495548"/>
            <a:ext cx="3168352" cy="92333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5400" dirty="0" smtClean="0">
                <a:latin typeface="叶根友特楷简体" panose="02010601030101010101" pitchFamily="2" charset="-122"/>
                <a:ea typeface="叶根友特楷简体" panose="02010601030101010101" pitchFamily="2" charset="-122"/>
              </a:rPr>
              <a:t>第二章</a:t>
            </a:r>
            <a:endParaRPr lang="zh-CN" altLang="en-US" sz="5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5448090" y="1310948"/>
            <a:ext cx="918875" cy="485288"/>
          </a:xfrm>
          <a:prstGeom prst="rect">
            <a:avLst/>
          </a:prstGeom>
        </p:spPr>
      </p:pic>
      <p:sp>
        <p:nvSpPr>
          <p:cNvPr id="11" name="Text Box 160"/>
          <p:cNvSpPr txBox="1">
            <a:spLocks noChangeArrowheads="1"/>
          </p:cNvSpPr>
          <p:nvPr/>
        </p:nvSpPr>
        <p:spPr bwMode="auto">
          <a:xfrm>
            <a:off x="2135908" y="2293981"/>
            <a:ext cx="5256584" cy="58477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3200" dirty="0" smtClean="0">
                <a:latin typeface="叶根友特楷简体" panose="02010601030101010101" pitchFamily="2" charset="-122"/>
                <a:ea typeface="叶根友特楷简体" panose="02010601030101010101" pitchFamily="2" charset="-122"/>
              </a:rPr>
              <a:t>单击添加您的标题</a:t>
            </a:r>
            <a:endParaRPr lang="zh-CN" altLang="en-US" sz="3200" dirty="0">
              <a:latin typeface="叶根友特楷简体" panose="02010601030101010101" pitchFamily="2" charset="-122"/>
              <a:ea typeface="叶根友特楷简体" panose="02010601030101010101" pitchFamily="2" charset="-122"/>
            </a:endParaRPr>
          </a:p>
        </p:txBody>
      </p:sp>
      <p:sp>
        <p:nvSpPr>
          <p:cNvPr id="12" name="文本框 11"/>
          <p:cNvSpPr txBox="1"/>
          <p:nvPr/>
        </p:nvSpPr>
        <p:spPr>
          <a:xfrm>
            <a:off x="1619672" y="2957322"/>
            <a:ext cx="6912768" cy="415498"/>
          </a:xfrm>
          <a:prstGeom prst="rect">
            <a:avLst/>
          </a:prstGeom>
          <a:noFill/>
        </p:spPr>
        <p:txBody>
          <a:bodyPr wrap="square" rtlCol="0">
            <a:spAutoFit/>
          </a:bodyPr>
          <a:lstStyle/>
          <a:p>
            <a:pPr algn="ctr">
              <a:lnSpc>
                <a:spcPct val="150000"/>
              </a:lnSpc>
            </a:pP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Thesis defense Thesis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defense</a:t>
            </a:r>
            <a:endParaRPr lang="zh-CN" altLang="en-US" sz="1400" dirty="0">
              <a:solidFill>
                <a:schemeClr val="tx1">
                  <a:lumMod val="85000"/>
                  <a:lumOff val="15000"/>
                </a:schemeClr>
              </a:solidFill>
              <a:latin typeface="叶根友特楷简体" panose="02010601030101010101" pitchFamily="2" charset="-122"/>
              <a:ea typeface="叶根友特楷简体" panose="02010601030101010101" pitchFamily="2" charset="-122"/>
            </a:endParaRPr>
          </a:p>
        </p:txBody>
      </p:sp>
    </p:spTree>
    <p:extLst>
      <p:ext uri="{BB962C8B-B14F-4D97-AF65-F5344CB8AC3E}">
        <p14:creationId xmlns:p14="http://schemas.microsoft.com/office/powerpoint/2010/main" val="1000371045"/>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par>
                                <p:cTn id="8" presetID="10" presetClass="entr" presetSubtype="0"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fade">
                                      <p:cBhvr>
                                        <p:cTn id="10" dur="500"/>
                                        <p:tgtEl>
                                          <p:spTgt spid="7"/>
                                        </p:tgtEl>
                                      </p:cBhvr>
                                    </p:animEffect>
                                  </p:childTnLst>
                                </p:cTn>
                              </p:par>
                              <p:par>
                                <p:cTn id="11" presetID="10" presetClass="entr" presetSubtype="0" fill="hold" nodeType="with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500"/>
                            </p:stCondLst>
                            <p:childTnLst>
                              <p:par>
                                <p:cTn id="18" presetID="22" presetClass="entr" presetSubtype="8" fill="hold" nodeType="afterEffect">
                                  <p:stCondLst>
                                    <p:cond delay="0"/>
                                  </p:stCondLst>
                                  <p:childTnLst>
                                    <p:set>
                                      <p:cBhvr>
                                        <p:cTn id="19" dur="1" fill="hold">
                                          <p:stCondLst>
                                            <p:cond delay="0"/>
                                          </p:stCondLst>
                                        </p:cTn>
                                        <p:tgtEl>
                                          <p:spTgt spid="9">
                                            <p:txEl>
                                              <p:pRg st="0" end="0"/>
                                            </p:txEl>
                                          </p:spTgt>
                                        </p:tgtEl>
                                        <p:attrNameLst>
                                          <p:attrName>style.visibility</p:attrName>
                                        </p:attrNameLst>
                                      </p:cBhvr>
                                      <p:to>
                                        <p:strVal val="visible"/>
                                      </p:to>
                                    </p:set>
                                    <p:animEffect transition="in" filter="wipe(left)">
                                      <p:cBhvr>
                                        <p:cTn id="20" dur="1000"/>
                                        <p:tgtEl>
                                          <p:spTgt spid="9">
                                            <p:txEl>
                                              <p:pRg st="0" end="0"/>
                                            </p:txEl>
                                          </p:spTgt>
                                        </p:tgtEl>
                                      </p:cBhvr>
                                    </p:animEffect>
                                  </p:childTnLst>
                                </p:cTn>
                              </p:par>
                            </p:childTnLst>
                          </p:cTn>
                        </p:par>
                        <p:par>
                          <p:cTn id="21" fill="hold">
                            <p:stCondLst>
                              <p:cond delay="1500"/>
                            </p:stCondLst>
                            <p:childTnLst>
                              <p:par>
                                <p:cTn id="22" presetID="26" presetClass="emph" presetSubtype="0" fill="hold" grpId="0" nodeType="afterEffect">
                                  <p:stCondLst>
                                    <p:cond delay="0"/>
                                  </p:stCondLst>
                                  <p:childTnLst>
                                    <p:animEffect transition="out" filter="fade">
                                      <p:cBhvr>
                                        <p:cTn id="23" dur="500" tmFilter="0, 0; .2, .5; .8, .5; 1, 0"/>
                                        <p:tgtEl>
                                          <p:spTgt spid="9">
                                            <p:txEl>
                                              <p:pRg st="0" end="0"/>
                                            </p:txEl>
                                          </p:spTgt>
                                        </p:tgtEl>
                                      </p:cBhvr>
                                    </p:animEffect>
                                    <p:animScale>
                                      <p:cBhvr>
                                        <p:cTn id="24" dur="250" autoRev="1" fill="hold"/>
                                        <p:tgtEl>
                                          <p:spTgt spid="9">
                                            <p:txEl>
                                              <p:pRg st="0" end="0"/>
                                            </p:txEl>
                                          </p:spTgt>
                                        </p:tgtEl>
                                      </p:cBhvr>
                                      <p:by x="105000" y="105000"/>
                                    </p:animScale>
                                  </p:childTnLst>
                                </p:cTn>
                              </p:par>
                            </p:childTnLst>
                          </p:cTn>
                        </p:par>
                        <p:par>
                          <p:cTn id="25" fill="hold">
                            <p:stCondLst>
                              <p:cond delay="2000"/>
                            </p:stCondLst>
                            <p:childTnLst>
                              <p:par>
                                <p:cTn id="26" presetID="42" presetClass="entr" presetSubtype="0" fill="hold"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fade">
                                      <p:cBhvr>
                                        <p:cTn id="28" dur="1000"/>
                                        <p:tgtEl>
                                          <p:spTgt spid="10"/>
                                        </p:tgtEl>
                                      </p:cBhvr>
                                    </p:animEffect>
                                    <p:anim calcmode="lin" valueType="num">
                                      <p:cBhvr>
                                        <p:cTn id="29" dur="1000" fill="hold"/>
                                        <p:tgtEl>
                                          <p:spTgt spid="10"/>
                                        </p:tgtEl>
                                        <p:attrNameLst>
                                          <p:attrName>ppt_x</p:attrName>
                                        </p:attrNameLst>
                                      </p:cBhvr>
                                      <p:tavLst>
                                        <p:tav tm="0">
                                          <p:val>
                                            <p:strVal val="#ppt_x"/>
                                          </p:val>
                                        </p:tav>
                                        <p:tav tm="100000">
                                          <p:val>
                                            <p:strVal val="#ppt_x"/>
                                          </p:val>
                                        </p:tav>
                                      </p:tavLst>
                                    </p:anim>
                                    <p:anim calcmode="lin" valueType="num">
                                      <p:cBhvr>
                                        <p:cTn id="30" dur="1000" fill="hold"/>
                                        <p:tgtEl>
                                          <p:spTgt spid="10"/>
                                        </p:tgtEl>
                                        <p:attrNameLst>
                                          <p:attrName>ppt_y</p:attrName>
                                        </p:attrNameLst>
                                      </p:cBhvr>
                                      <p:tavLst>
                                        <p:tav tm="0">
                                          <p:val>
                                            <p:strVal val="#ppt_y+.1"/>
                                          </p:val>
                                        </p:tav>
                                        <p:tav tm="100000">
                                          <p:val>
                                            <p:strVal val="#ppt_y"/>
                                          </p:val>
                                        </p:tav>
                                      </p:tavLst>
                                    </p:anim>
                                  </p:childTnLst>
                                </p:cTn>
                              </p:par>
                            </p:childTnLst>
                          </p:cTn>
                        </p:par>
                        <p:par>
                          <p:cTn id="31" fill="hold">
                            <p:stCondLst>
                              <p:cond delay="3000"/>
                            </p:stCondLst>
                            <p:childTnLst>
                              <p:par>
                                <p:cTn id="32" presetID="22" presetClass="entr" presetSubtype="8" fill="hold" nodeType="afterEffect">
                                  <p:stCondLst>
                                    <p:cond delay="0"/>
                                  </p:stCondLst>
                                  <p:childTnLst>
                                    <p:set>
                                      <p:cBhvr>
                                        <p:cTn id="33" dur="1" fill="hold">
                                          <p:stCondLst>
                                            <p:cond delay="0"/>
                                          </p:stCondLst>
                                        </p:cTn>
                                        <p:tgtEl>
                                          <p:spTgt spid="11">
                                            <p:txEl>
                                              <p:pRg st="0" end="0"/>
                                            </p:txEl>
                                          </p:spTgt>
                                        </p:tgtEl>
                                        <p:attrNameLst>
                                          <p:attrName>style.visibility</p:attrName>
                                        </p:attrNameLst>
                                      </p:cBhvr>
                                      <p:to>
                                        <p:strVal val="visible"/>
                                      </p:to>
                                    </p:set>
                                    <p:animEffect transition="in" filter="wipe(left)">
                                      <p:cBhvr>
                                        <p:cTn id="34" dur="1000"/>
                                        <p:tgtEl>
                                          <p:spTgt spid="11">
                                            <p:txEl>
                                              <p:pRg st="0" end="0"/>
                                            </p:txEl>
                                          </p:spTgt>
                                        </p:tgtEl>
                                      </p:cBhvr>
                                    </p:animEffect>
                                  </p:childTnLst>
                                </p:cTn>
                              </p:par>
                            </p:childTnLst>
                          </p:cTn>
                        </p:par>
                        <p:par>
                          <p:cTn id="35" fill="hold">
                            <p:stCondLst>
                              <p:cond delay="4000"/>
                            </p:stCondLst>
                            <p:childTnLst>
                              <p:par>
                                <p:cTn id="36" presetID="26" presetClass="emph" presetSubtype="0" fill="hold" grpId="0" nodeType="afterEffect">
                                  <p:stCondLst>
                                    <p:cond delay="0"/>
                                  </p:stCondLst>
                                  <p:childTnLst>
                                    <p:animEffect transition="out" filter="fade">
                                      <p:cBhvr>
                                        <p:cTn id="37" dur="500" tmFilter="0, 0; .2, .5; .8, .5; 1, 0"/>
                                        <p:tgtEl>
                                          <p:spTgt spid="11">
                                            <p:txEl>
                                              <p:pRg st="0" end="0"/>
                                            </p:txEl>
                                          </p:spTgt>
                                        </p:tgtEl>
                                      </p:cBhvr>
                                    </p:animEffect>
                                    <p:animScale>
                                      <p:cBhvr>
                                        <p:cTn id="38" dur="250" autoRev="1" fill="hold"/>
                                        <p:tgtEl>
                                          <p:spTgt spid="11">
                                            <p:txEl>
                                              <p:pRg st="0" end="0"/>
                                            </p:txEl>
                                          </p:spTgt>
                                        </p:tgtEl>
                                      </p:cBhvr>
                                      <p:by x="105000" y="105000"/>
                                    </p:animScale>
                                  </p:childTnLst>
                                </p:cTn>
                              </p:par>
                            </p:childTnLst>
                          </p:cTn>
                        </p:par>
                        <p:par>
                          <p:cTn id="39" fill="hold">
                            <p:stCondLst>
                              <p:cond delay="4500"/>
                            </p:stCondLst>
                            <p:childTnLst>
                              <p:par>
                                <p:cTn id="40" presetID="10" presetClass="entr" presetSubtype="0" fill="hold" grpId="0" nodeType="after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19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build="allAtOnce"/>
      <p:bldP spid="11" grpId="0" build="allAtOnce"/>
      <p:bldP spid="12"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0" name="AutoShape 15"/>
          <p:cNvCxnSpPr>
            <a:cxnSpLocks noChangeShapeType="1"/>
          </p:cNvCxnSpPr>
          <p:nvPr/>
        </p:nvCxnSpPr>
        <p:spPr bwMode="gray">
          <a:xfrm>
            <a:off x="2315666" y="1923678"/>
            <a:ext cx="4762" cy="678338"/>
          </a:xfrm>
          <a:prstGeom prst="straightConnector1">
            <a:avLst/>
          </a:prstGeom>
          <a:noFill/>
          <a:ln w="127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cxnSp>
        <p:nvCxnSpPr>
          <p:cNvPr id="21" name="AutoShape 16"/>
          <p:cNvCxnSpPr>
            <a:cxnSpLocks noChangeShapeType="1"/>
          </p:cNvCxnSpPr>
          <p:nvPr/>
        </p:nvCxnSpPr>
        <p:spPr bwMode="gray">
          <a:xfrm>
            <a:off x="2315666" y="3051493"/>
            <a:ext cx="4762" cy="669210"/>
          </a:xfrm>
          <a:prstGeom prst="straightConnector1">
            <a:avLst/>
          </a:prstGeom>
          <a:noFill/>
          <a:ln w="12700">
            <a:solidFill>
              <a:schemeClr val="tx1"/>
            </a:solidFill>
            <a:round/>
            <a:headEnd/>
            <a:tailE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cxnSp>
      <p:sp>
        <p:nvSpPr>
          <p:cNvPr id="22" name="Line 18"/>
          <p:cNvSpPr>
            <a:spLocks noChangeShapeType="1"/>
          </p:cNvSpPr>
          <p:nvPr/>
        </p:nvSpPr>
        <p:spPr bwMode="auto">
          <a:xfrm>
            <a:off x="2372816" y="2171803"/>
            <a:ext cx="5943600" cy="0"/>
          </a:xfrm>
          <a:prstGeom prst="line">
            <a:avLst/>
          </a:prstGeom>
          <a:noFill/>
          <a:ln w="38100" cap="rnd">
            <a:solidFill>
              <a:schemeClr val="tx1"/>
            </a:solidFill>
            <a:prstDash val="sysDot"/>
            <a:round/>
            <a:headEn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a:p>
        </p:txBody>
      </p:sp>
      <p:sp>
        <p:nvSpPr>
          <p:cNvPr id="23" name="Line 19"/>
          <p:cNvSpPr>
            <a:spLocks noChangeShapeType="1"/>
          </p:cNvSpPr>
          <p:nvPr/>
        </p:nvSpPr>
        <p:spPr bwMode="auto">
          <a:xfrm>
            <a:off x="2372816" y="3416403"/>
            <a:ext cx="5943600" cy="0"/>
          </a:xfrm>
          <a:prstGeom prst="line">
            <a:avLst/>
          </a:prstGeom>
          <a:noFill/>
          <a:ln w="38100" cap="rnd">
            <a:solidFill>
              <a:schemeClr val="tx1"/>
            </a:solidFill>
            <a:prstDash val="sysDot"/>
            <a:round/>
            <a:headEn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a:p>
        </p:txBody>
      </p:sp>
      <p:sp>
        <p:nvSpPr>
          <p:cNvPr id="24" name="Text Box 21"/>
          <p:cNvSpPr txBox="1">
            <a:spLocks noChangeArrowheads="1"/>
          </p:cNvSpPr>
          <p:nvPr/>
        </p:nvSpPr>
        <p:spPr bwMode="auto">
          <a:xfrm>
            <a:off x="3746032" y="1333603"/>
            <a:ext cx="2698175" cy="73866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400" b="1" dirty="0"/>
              <a:t>单击此处添加段落标题文字内容</a:t>
            </a:r>
            <a:endParaRPr lang="en-US" altLang="zh-CN" sz="1400" b="1" dirty="0"/>
          </a:p>
          <a:p>
            <a:pPr algn="ctr"/>
            <a:r>
              <a:rPr lang="zh-CN" altLang="en-US" sz="1400" b="1" dirty="0"/>
              <a:t>单击此处添加段落标题文字</a:t>
            </a:r>
            <a:r>
              <a:rPr lang="zh-CN" altLang="en-US" sz="1400" b="1" dirty="0" smtClean="0"/>
              <a:t>内容</a:t>
            </a:r>
            <a:endParaRPr lang="en-US" altLang="zh-CN" sz="1400" b="1" dirty="0" smtClean="0"/>
          </a:p>
          <a:p>
            <a:pPr algn="ctr"/>
            <a:r>
              <a:rPr lang="zh-CN" altLang="en-US" sz="1400" b="1" dirty="0"/>
              <a:t>单击此处添加段落标题文字</a:t>
            </a:r>
            <a:r>
              <a:rPr lang="zh-CN" altLang="en-US" sz="1400" b="1" dirty="0" smtClean="0"/>
              <a:t>内容</a:t>
            </a:r>
            <a:endParaRPr lang="zh-CN" altLang="en-US" sz="1400" b="1" dirty="0"/>
          </a:p>
        </p:txBody>
      </p:sp>
      <p:sp>
        <p:nvSpPr>
          <p:cNvPr id="25" name="Text Box 22"/>
          <p:cNvSpPr txBox="1">
            <a:spLocks noChangeArrowheads="1"/>
          </p:cNvSpPr>
          <p:nvPr/>
        </p:nvSpPr>
        <p:spPr bwMode="auto">
          <a:xfrm>
            <a:off x="3746032" y="2476603"/>
            <a:ext cx="2698176" cy="73866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400" b="1" dirty="0"/>
              <a:t>单击此处添加段落标题文字内容</a:t>
            </a:r>
            <a:endParaRPr lang="en-US" altLang="zh-CN" sz="1400" b="1" dirty="0"/>
          </a:p>
          <a:p>
            <a:pPr algn="ctr"/>
            <a:r>
              <a:rPr lang="zh-CN" altLang="en-US" sz="1400" b="1" dirty="0"/>
              <a:t>单击此处添加段落标题文字内容</a:t>
            </a:r>
            <a:endParaRPr lang="en-US" altLang="zh-CN" sz="1400" b="1" dirty="0"/>
          </a:p>
          <a:p>
            <a:pPr algn="ctr"/>
            <a:r>
              <a:rPr lang="zh-CN" altLang="en-US" sz="1400" b="1" dirty="0"/>
              <a:t>单击此处添加段落标题文字内容</a:t>
            </a:r>
          </a:p>
        </p:txBody>
      </p:sp>
      <p:sp>
        <p:nvSpPr>
          <p:cNvPr id="26" name="Text Box 23"/>
          <p:cNvSpPr txBox="1">
            <a:spLocks noChangeArrowheads="1"/>
          </p:cNvSpPr>
          <p:nvPr/>
        </p:nvSpPr>
        <p:spPr bwMode="auto">
          <a:xfrm>
            <a:off x="3746032" y="3619603"/>
            <a:ext cx="2698176" cy="73866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400" b="1" dirty="0"/>
              <a:t>单击此处添加段落标题文字内容</a:t>
            </a:r>
            <a:endParaRPr lang="en-US" altLang="zh-CN" sz="1400" b="1" dirty="0"/>
          </a:p>
          <a:p>
            <a:pPr algn="ctr"/>
            <a:r>
              <a:rPr lang="zh-CN" altLang="en-US" sz="1400" b="1" dirty="0"/>
              <a:t>单击此处添加段落标题文字内容</a:t>
            </a:r>
            <a:endParaRPr lang="en-US" altLang="zh-CN" sz="1400" b="1" dirty="0"/>
          </a:p>
          <a:p>
            <a:pPr algn="ctr"/>
            <a:r>
              <a:rPr lang="zh-CN" altLang="en-US" sz="1400" b="1" dirty="0"/>
              <a:t>单击此处添加段落标题文字内容</a:t>
            </a:r>
          </a:p>
        </p:txBody>
      </p:sp>
      <p:grpSp>
        <p:nvGrpSpPr>
          <p:cNvPr id="27" name="组合 26"/>
          <p:cNvGrpSpPr/>
          <p:nvPr/>
        </p:nvGrpSpPr>
        <p:grpSpPr>
          <a:xfrm>
            <a:off x="1347342" y="1376316"/>
            <a:ext cx="1973483" cy="734091"/>
            <a:chOff x="1347342" y="1376316"/>
            <a:chExt cx="1973483" cy="734091"/>
          </a:xfrm>
        </p:grpSpPr>
        <p:pic>
          <p:nvPicPr>
            <p:cNvPr id="28" name="Picture 2" descr="E:\水墨图表素材\图片1.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347342" y="1376316"/>
              <a:ext cx="1973483" cy="734091"/>
            </a:xfrm>
            <a:prstGeom prst="rect">
              <a:avLst/>
            </a:prstGeom>
            <a:noFill/>
            <a:extLst>
              <a:ext uri="{909E8E84-426E-40DD-AFC4-6F175D3DCCD1}">
                <a14:hiddenFill xmlns:a14="http://schemas.microsoft.com/office/drawing/2010/main">
                  <a:solidFill>
                    <a:srgbClr val="FFFFFF"/>
                  </a:solidFill>
                </a14:hiddenFill>
              </a:ext>
            </a:extLst>
          </p:spPr>
        </p:pic>
        <p:sp>
          <p:nvSpPr>
            <p:cNvPr id="29" name="Text Box 26"/>
            <p:cNvSpPr txBox="1">
              <a:spLocks noChangeArrowheads="1"/>
            </p:cNvSpPr>
            <p:nvPr/>
          </p:nvSpPr>
          <p:spPr bwMode="auto">
            <a:xfrm>
              <a:off x="1965481" y="1479653"/>
              <a:ext cx="65274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b="1" dirty="0" smtClean="0">
                  <a:ea typeface="宋体" pitchFamily="2" charset="-122"/>
                </a:rPr>
                <a:t>2012</a:t>
              </a:r>
              <a:endParaRPr lang="en-US" altLang="zh-CN" b="1" dirty="0">
                <a:ea typeface="宋体" pitchFamily="2" charset="-122"/>
              </a:endParaRPr>
            </a:p>
          </p:txBody>
        </p:sp>
      </p:grpSp>
      <p:grpSp>
        <p:nvGrpSpPr>
          <p:cNvPr id="30" name="组合 29"/>
          <p:cNvGrpSpPr/>
          <p:nvPr/>
        </p:nvGrpSpPr>
        <p:grpSpPr>
          <a:xfrm>
            <a:off x="1347342" y="2512896"/>
            <a:ext cx="1973483" cy="734091"/>
            <a:chOff x="1347342" y="2512896"/>
            <a:chExt cx="1973483" cy="734091"/>
          </a:xfrm>
        </p:grpSpPr>
        <p:pic>
          <p:nvPicPr>
            <p:cNvPr id="31" name="Picture 2" descr="E:\水墨图表素材\图片1.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347342" y="2512896"/>
              <a:ext cx="1973483" cy="734091"/>
            </a:xfrm>
            <a:prstGeom prst="rect">
              <a:avLst/>
            </a:prstGeom>
            <a:noFill/>
            <a:extLst>
              <a:ext uri="{909E8E84-426E-40DD-AFC4-6F175D3DCCD1}">
                <a14:hiddenFill xmlns:a14="http://schemas.microsoft.com/office/drawing/2010/main">
                  <a:solidFill>
                    <a:srgbClr val="FFFFFF"/>
                  </a:solidFill>
                </a14:hiddenFill>
              </a:ext>
            </a:extLst>
          </p:spPr>
        </p:pic>
        <p:sp>
          <p:nvSpPr>
            <p:cNvPr id="32" name="Text Box 27"/>
            <p:cNvSpPr txBox="1">
              <a:spLocks noChangeArrowheads="1"/>
            </p:cNvSpPr>
            <p:nvPr/>
          </p:nvSpPr>
          <p:spPr bwMode="auto">
            <a:xfrm>
              <a:off x="1965482" y="2622653"/>
              <a:ext cx="652743"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b="1" dirty="0" smtClean="0">
                  <a:ea typeface="宋体" pitchFamily="2" charset="-122"/>
                </a:rPr>
                <a:t>2013</a:t>
              </a:r>
              <a:endParaRPr lang="en-US" altLang="zh-CN" b="1" dirty="0">
                <a:ea typeface="宋体" pitchFamily="2" charset="-122"/>
              </a:endParaRPr>
            </a:p>
          </p:txBody>
        </p:sp>
      </p:grpSp>
      <p:grpSp>
        <p:nvGrpSpPr>
          <p:cNvPr id="33" name="组合 32"/>
          <p:cNvGrpSpPr/>
          <p:nvPr/>
        </p:nvGrpSpPr>
        <p:grpSpPr>
          <a:xfrm>
            <a:off x="1347342" y="3637859"/>
            <a:ext cx="1973483" cy="734091"/>
            <a:chOff x="1347342" y="3637859"/>
            <a:chExt cx="1973483" cy="734091"/>
          </a:xfrm>
        </p:grpSpPr>
        <p:pic>
          <p:nvPicPr>
            <p:cNvPr id="34" name="Picture 2" descr="E:\水墨图表素材\图片1.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347342" y="3637859"/>
              <a:ext cx="1973483" cy="734091"/>
            </a:xfrm>
            <a:prstGeom prst="rect">
              <a:avLst/>
            </a:prstGeom>
            <a:noFill/>
            <a:extLst>
              <a:ext uri="{909E8E84-426E-40DD-AFC4-6F175D3DCCD1}">
                <a14:hiddenFill xmlns:a14="http://schemas.microsoft.com/office/drawing/2010/main">
                  <a:solidFill>
                    <a:srgbClr val="FFFFFF"/>
                  </a:solidFill>
                </a14:hiddenFill>
              </a:ext>
            </a:extLst>
          </p:spPr>
        </p:pic>
        <p:sp>
          <p:nvSpPr>
            <p:cNvPr id="35" name="Text Box 28"/>
            <p:cNvSpPr txBox="1">
              <a:spLocks noChangeArrowheads="1"/>
            </p:cNvSpPr>
            <p:nvPr/>
          </p:nvSpPr>
          <p:spPr bwMode="auto">
            <a:xfrm>
              <a:off x="1965481" y="3765653"/>
              <a:ext cx="65274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b="1" dirty="0" smtClean="0">
                  <a:ea typeface="宋体" pitchFamily="2" charset="-122"/>
                </a:rPr>
                <a:t>2014</a:t>
              </a:r>
              <a:endParaRPr lang="en-US" altLang="zh-CN" b="1" dirty="0">
                <a:ea typeface="宋体" pitchFamily="2" charset="-122"/>
              </a:endParaRPr>
            </a:p>
          </p:txBody>
        </p:sp>
      </p:grpSp>
      <p:sp>
        <p:nvSpPr>
          <p:cNvPr id="1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3462364368"/>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27"/>
                                        </p:tgtEl>
                                        <p:attrNameLst>
                                          <p:attrName>style.visibility</p:attrName>
                                        </p:attrNameLst>
                                      </p:cBhvr>
                                      <p:to>
                                        <p:strVal val="visible"/>
                                      </p:to>
                                    </p:set>
                                    <p:animEffect transition="in" filter="fade">
                                      <p:cBhvr>
                                        <p:cTn id="7" dur="500"/>
                                        <p:tgtEl>
                                          <p:spTgt spid="27"/>
                                        </p:tgtEl>
                                      </p:cBhvr>
                                    </p:animEffect>
                                    <p:anim calcmode="lin" valueType="num">
                                      <p:cBhvr>
                                        <p:cTn id="8" dur="500" fill="hold"/>
                                        <p:tgtEl>
                                          <p:spTgt spid="27"/>
                                        </p:tgtEl>
                                        <p:attrNameLst>
                                          <p:attrName>ppt_x</p:attrName>
                                        </p:attrNameLst>
                                      </p:cBhvr>
                                      <p:tavLst>
                                        <p:tav tm="0">
                                          <p:val>
                                            <p:strVal val="#ppt_x"/>
                                          </p:val>
                                        </p:tav>
                                        <p:tav tm="100000">
                                          <p:val>
                                            <p:strVal val="#ppt_x"/>
                                          </p:val>
                                        </p:tav>
                                      </p:tavLst>
                                    </p:anim>
                                    <p:anim calcmode="lin" valueType="num">
                                      <p:cBhvr>
                                        <p:cTn id="9" dur="500" fill="hold"/>
                                        <p:tgtEl>
                                          <p:spTgt spid="27"/>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47" presetClass="entr" presetSubtype="0" fill="hold" nodeType="afterEffect">
                                  <p:stCondLst>
                                    <p:cond delay="0"/>
                                  </p:stCondLst>
                                  <p:childTnLst>
                                    <p:set>
                                      <p:cBhvr>
                                        <p:cTn id="12" dur="1" fill="hold">
                                          <p:stCondLst>
                                            <p:cond delay="0"/>
                                          </p:stCondLst>
                                        </p:cTn>
                                        <p:tgtEl>
                                          <p:spTgt spid="20"/>
                                        </p:tgtEl>
                                        <p:attrNameLst>
                                          <p:attrName>style.visibility</p:attrName>
                                        </p:attrNameLst>
                                      </p:cBhvr>
                                      <p:to>
                                        <p:strVal val="visible"/>
                                      </p:to>
                                    </p:set>
                                    <p:animEffect transition="in" filter="fade">
                                      <p:cBhvr>
                                        <p:cTn id="13" dur="500"/>
                                        <p:tgtEl>
                                          <p:spTgt spid="20"/>
                                        </p:tgtEl>
                                      </p:cBhvr>
                                    </p:animEffect>
                                    <p:anim calcmode="lin" valueType="num">
                                      <p:cBhvr>
                                        <p:cTn id="14" dur="500" fill="hold"/>
                                        <p:tgtEl>
                                          <p:spTgt spid="20"/>
                                        </p:tgtEl>
                                        <p:attrNameLst>
                                          <p:attrName>ppt_x</p:attrName>
                                        </p:attrNameLst>
                                      </p:cBhvr>
                                      <p:tavLst>
                                        <p:tav tm="0">
                                          <p:val>
                                            <p:strVal val="#ppt_x"/>
                                          </p:val>
                                        </p:tav>
                                        <p:tav tm="100000">
                                          <p:val>
                                            <p:strVal val="#ppt_x"/>
                                          </p:val>
                                        </p:tav>
                                      </p:tavLst>
                                    </p:anim>
                                    <p:anim calcmode="lin" valueType="num">
                                      <p:cBhvr>
                                        <p:cTn id="15" dur="500" fill="hold"/>
                                        <p:tgtEl>
                                          <p:spTgt spid="20"/>
                                        </p:tgtEl>
                                        <p:attrNameLst>
                                          <p:attrName>ppt_y</p:attrName>
                                        </p:attrNameLst>
                                      </p:cBhvr>
                                      <p:tavLst>
                                        <p:tav tm="0">
                                          <p:val>
                                            <p:strVal val="#ppt_y-.1"/>
                                          </p:val>
                                        </p:tav>
                                        <p:tav tm="100000">
                                          <p:val>
                                            <p:strVal val="#ppt_y"/>
                                          </p:val>
                                        </p:tav>
                                      </p:tavLst>
                                    </p:anim>
                                  </p:childTnLst>
                                </p:cTn>
                              </p:par>
                            </p:childTnLst>
                          </p:cTn>
                        </p:par>
                        <p:par>
                          <p:cTn id="16" fill="hold">
                            <p:stCondLst>
                              <p:cond delay="1000"/>
                            </p:stCondLst>
                            <p:childTnLst>
                              <p:par>
                                <p:cTn id="17" presetID="22" presetClass="entr" presetSubtype="8" fill="hold" grpId="0" nodeType="afterEffect">
                                  <p:stCondLst>
                                    <p:cond delay="0"/>
                                  </p:stCondLst>
                                  <p:childTnLst>
                                    <p:set>
                                      <p:cBhvr>
                                        <p:cTn id="18" dur="1" fill="hold">
                                          <p:stCondLst>
                                            <p:cond delay="0"/>
                                          </p:stCondLst>
                                        </p:cTn>
                                        <p:tgtEl>
                                          <p:spTgt spid="22"/>
                                        </p:tgtEl>
                                        <p:attrNameLst>
                                          <p:attrName>style.visibility</p:attrName>
                                        </p:attrNameLst>
                                      </p:cBhvr>
                                      <p:to>
                                        <p:strVal val="visible"/>
                                      </p:to>
                                    </p:set>
                                    <p:animEffect transition="in" filter="wipe(left)">
                                      <p:cBhvr>
                                        <p:cTn id="19" dur="500"/>
                                        <p:tgtEl>
                                          <p:spTgt spid="22"/>
                                        </p:tgtEl>
                                      </p:cBhvr>
                                    </p:animEffect>
                                  </p:childTnLst>
                                </p:cTn>
                              </p:par>
                            </p:childTnLst>
                          </p:cTn>
                        </p:par>
                        <p:par>
                          <p:cTn id="20" fill="hold">
                            <p:stCondLst>
                              <p:cond delay="1500"/>
                            </p:stCondLst>
                            <p:childTnLst>
                              <p:par>
                                <p:cTn id="21" presetID="42" presetClass="entr" presetSubtype="0" fill="hold" grpId="0" nodeType="afterEffect">
                                  <p:stCondLst>
                                    <p:cond delay="0"/>
                                  </p:stCondLst>
                                  <p:childTnLst>
                                    <p:set>
                                      <p:cBhvr>
                                        <p:cTn id="22" dur="1" fill="hold">
                                          <p:stCondLst>
                                            <p:cond delay="0"/>
                                          </p:stCondLst>
                                        </p:cTn>
                                        <p:tgtEl>
                                          <p:spTgt spid="24"/>
                                        </p:tgtEl>
                                        <p:attrNameLst>
                                          <p:attrName>style.visibility</p:attrName>
                                        </p:attrNameLst>
                                      </p:cBhvr>
                                      <p:to>
                                        <p:strVal val="visible"/>
                                      </p:to>
                                    </p:set>
                                    <p:animEffect transition="in" filter="fade">
                                      <p:cBhvr>
                                        <p:cTn id="23" dur="500"/>
                                        <p:tgtEl>
                                          <p:spTgt spid="24"/>
                                        </p:tgtEl>
                                      </p:cBhvr>
                                    </p:animEffect>
                                    <p:anim calcmode="lin" valueType="num">
                                      <p:cBhvr>
                                        <p:cTn id="24" dur="500" fill="hold"/>
                                        <p:tgtEl>
                                          <p:spTgt spid="24"/>
                                        </p:tgtEl>
                                        <p:attrNameLst>
                                          <p:attrName>ppt_x</p:attrName>
                                        </p:attrNameLst>
                                      </p:cBhvr>
                                      <p:tavLst>
                                        <p:tav tm="0">
                                          <p:val>
                                            <p:strVal val="#ppt_x"/>
                                          </p:val>
                                        </p:tav>
                                        <p:tav tm="100000">
                                          <p:val>
                                            <p:strVal val="#ppt_x"/>
                                          </p:val>
                                        </p:tav>
                                      </p:tavLst>
                                    </p:anim>
                                    <p:anim calcmode="lin" valueType="num">
                                      <p:cBhvr>
                                        <p:cTn id="25" dur="500" fill="hold"/>
                                        <p:tgtEl>
                                          <p:spTgt spid="24"/>
                                        </p:tgtEl>
                                        <p:attrNameLst>
                                          <p:attrName>ppt_y</p:attrName>
                                        </p:attrNameLst>
                                      </p:cBhvr>
                                      <p:tavLst>
                                        <p:tav tm="0">
                                          <p:val>
                                            <p:strVal val="#ppt_y+.1"/>
                                          </p:val>
                                        </p:tav>
                                        <p:tav tm="100000">
                                          <p:val>
                                            <p:strVal val="#ppt_y"/>
                                          </p:val>
                                        </p:tav>
                                      </p:tavLst>
                                    </p:anim>
                                  </p:childTnLst>
                                </p:cTn>
                              </p:par>
                            </p:childTnLst>
                          </p:cTn>
                        </p:par>
                        <p:par>
                          <p:cTn id="26" fill="hold">
                            <p:stCondLst>
                              <p:cond delay="2000"/>
                            </p:stCondLst>
                            <p:childTnLst>
                              <p:par>
                                <p:cTn id="27" presetID="47" presetClass="entr" presetSubtype="0" fill="hold" nodeType="afterEffect">
                                  <p:stCondLst>
                                    <p:cond delay="0"/>
                                  </p:stCondLst>
                                  <p:childTnLst>
                                    <p:set>
                                      <p:cBhvr>
                                        <p:cTn id="28" dur="1" fill="hold">
                                          <p:stCondLst>
                                            <p:cond delay="0"/>
                                          </p:stCondLst>
                                        </p:cTn>
                                        <p:tgtEl>
                                          <p:spTgt spid="30"/>
                                        </p:tgtEl>
                                        <p:attrNameLst>
                                          <p:attrName>style.visibility</p:attrName>
                                        </p:attrNameLst>
                                      </p:cBhvr>
                                      <p:to>
                                        <p:strVal val="visible"/>
                                      </p:to>
                                    </p:set>
                                    <p:animEffect transition="in" filter="fade">
                                      <p:cBhvr>
                                        <p:cTn id="29" dur="500"/>
                                        <p:tgtEl>
                                          <p:spTgt spid="30"/>
                                        </p:tgtEl>
                                      </p:cBhvr>
                                    </p:animEffect>
                                    <p:anim calcmode="lin" valueType="num">
                                      <p:cBhvr>
                                        <p:cTn id="30" dur="500" fill="hold"/>
                                        <p:tgtEl>
                                          <p:spTgt spid="30"/>
                                        </p:tgtEl>
                                        <p:attrNameLst>
                                          <p:attrName>ppt_x</p:attrName>
                                        </p:attrNameLst>
                                      </p:cBhvr>
                                      <p:tavLst>
                                        <p:tav tm="0">
                                          <p:val>
                                            <p:strVal val="#ppt_x"/>
                                          </p:val>
                                        </p:tav>
                                        <p:tav tm="100000">
                                          <p:val>
                                            <p:strVal val="#ppt_x"/>
                                          </p:val>
                                        </p:tav>
                                      </p:tavLst>
                                    </p:anim>
                                    <p:anim calcmode="lin" valueType="num">
                                      <p:cBhvr>
                                        <p:cTn id="31" dur="500" fill="hold"/>
                                        <p:tgtEl>
                                          <p:spTgt spid="30"/>
                                        </p:tgtEl>
                                        <p:attrNameLst>
                                          <p:attrName>ppt_y</p:attrName>
                                        </p:attrNameLst>
                                      </p:cBhvr>
                                      <p:tavLst>
                                        <p:tav tm="0">
                                          <p:val>
                                            <p:strVal val="#ppt_y-.1"/>
                                          </p:val>
                                        </p:tav>
                                        <p:tav tm="100000">
                                          <p:val>
                                            <p:strVal val="#ppt_y"/>
                                          </p:val>
                                        </p:tav>
                                      </p:tavLst>
                                    </p:anim>
                                  </p:childTnLst>
                                </p:cTn>
                              </p:par>
                            </p:childTnLst>
                          </p:cTn>
                        </p:par>
                        <p:par>
                          <p:cTn id="32" fill="hold">
                            <p:stCondLst>
                              <p:cond delay="2500"/>
                            </p:stCondLst>
                            <p:childTnLst>
                              <p:par>
                                <p:cTn id="33" presetID="47" presetClass="entr" presetSubtype="0" fill="hold" nodeType="afterEffect">
                                  <p:stCondLst>
                                    <p:cond delay="0"/>
                                  </p:stCondLst>
                                  <p:childTnLst>
                                    <p:set>
                                      <p:cBhvr>
                                        <p:cTn id="34" dur="1" fill="hold">
                                          <p:stCondLst>
                                            <p:cond delay="0"/>
                                          </p:stCondLst>
                                        </p:cTn>
                                        <p:tgtEl>
                                          <p:spTgt spid="21"/>
                                        </p:tgtEl>
                                        <p:attrNameLst>
                                          <p:attrName>style.visibility</p:attrName>
                                        </p:attrNameLst>
                                      </p:cBhvr>
                                      <p:to>
                                        <p:strVal val="visible"/>
                                      </p:to>
                                    </p:set>
                                    <p:animEffect transition="in" filter="fade">
                                      <p:cBhvr>
                                        <p:cTn id="35" dur="500"/>
                                        <p:tgtEl>
                                          <p:spTgt spid="21"/>
                                        </p:tgtEl>
                                      </p:cBhvr>
                                    </p:animEffect>
                                    <p:anim calcmode="lin" valueType="num">
                                      <p:cBhvr>
                                        <p:cTn id="36" dur="500" fill="hold"/>
                                        <p:tgtEl>
                                          <p:spTgt spid="21"/>
                                        </p:tgtEl>
                                        <p:attrNameLst>
                                          <p:attrName>ppt_x</p:attrName>
                                        </p:attrNameLst>
                                      </p:cBhvr>
                                      <p:tavLst>
                                        <p:tav tm="0">
                                          <p:val>
                                            <p:strVal val="#ppt_x"/>
                                          </p:val>
                                        </p:tav>
                                        <p:tav tm="100000">
                                          <p:val>
                                            <p:strVal val="#ppt_x"/>
                                          </p:val>
                                        </p:tav>
                                      </p:tavLst>
                                    </p:anim>
                                    <p:anim calcmode="lin" valueType="num">
                                      <p:cBhvr>
                                        <p:cTn id="37" dur="500" fill="hold"/>
                                        <p:tgtEl>
                                          <p:spTgt spid="21"/>
                                        </p:tgtEl>
                                        <p:attrNameLst>
                                          <p:attrName>ppt_y</p:attrName>
                                        </p:attrNameLst>
                                      </p:cBhvr>
                                      <p:tavLst>
                                        <p:tav tm="0">
                                          <p:val>
                                            <p:strVal val="#ppt_y-.1"/>
                                          </p:val>
                                        </p:tav>
                                        <p:tav tm="100000">
                                          <p:val>
                                            <p:strVal val="#ppt_y"/>
                                          </p:val>
                                        </p:tav>
                                      </p:tavLst>
                                    </p:anim>
                                  </p:childTnLst>
                                </p:cTn>
                              </p:par>
                            </p:childTnLst>
                          </p:cTn>
                        </p:par>
                        <p:par>
                          <p:cTn id="38" fill="hold">
                            <p:stCondLst>
                              <p:cond delay="3000"/>
                            </p:stCondLst>
                            <p:childTnLst>
                              <p:par>
                                <p:cTn id="39" presetID="22" presetClass="entr" presetSubtype="8" fill="hold" grpId="0" nodeType="afterEffect">
                                  <p:stCondLst>
                                    <p:cond delay="0"/>
                                  </p:stCondLst>
                                  <p:childTnLst>
                                    <p:set>
                                      <p:cBhvr>
                                        <p:cTn id="40" dur="1" fill="hold">
                                          <p:stCondLst>
                                            <p:cond delay="0"/>
                                          </p:stCondLst>
                                        </p:cTn>
                                        <p:tgtEl>
                                          <p:spTgt spid="23"/>
                                        </p:tgtEl>
                                        <p:attrNameLst>
                                          <p:attrName>style.visibility</p:attrName>
                                        </p:attrNameLst>
                                      </p:cBhvr>
                                      <p:to>
                                        <p:strVal val="visible"/>
                                      </p:to>
                                    </p:set>
                                    <p:animEffect transition="in" filter="wipe(left)">
                                      <p:cBhvr>
                                        <p:cTn id="41" dur="500"/>
                                        <p:tgtEl>
                                          <p:spTgt spid="23"/>
                                        </p:tgtEl>
                                      </p:cBhvr>
                                    </p:animEffect>
                                  </p:childTnLst>
                                </p:cTn>
                              </p:par>
                            </p:childTnLst>
                          </p:cTn>
                        </p:par>
                        <p:par>
                          <p:cTn id="42" fill="hold">
                            <p:stCondLst>
                              <p:cond delay="3500"/>
                            </p:stCondLst>
                            <p:childTnLst>
                              <p:par>
                                <p:cTn id="43" presetID="42" presetClass="entr" presetSubtype="0" fill="hold" grpId="0" nodeType="afterEffect">
                                  <p:stCondLst>
                                    <p:cond delay="0"/>
                                  </p:stCondLst>
                                  <p:childTnLst>
                                    <p:set>
                                      <p:cBhvr>
                                        <p:cTn id="44" dur="1" fill="hold">
                                          <p:stCondLst>
                                            <p:cond delay="0"/>
                                          </p:stCondLst>
                                        </p:cTn>
                                        <p:tgtEl>
                                          <p:spTgt spid="25"/>
                                        </p:tgtEl>
                                        <p:attrNameLst>
                                          <p:attrName>style.visibility</p:attrName>
                                        </p:attrNameLst>
                                      </p:cBhvr>
                                      <p:to>
                                        <p:strVal val="visible"/>
                                      </p:to>
                                    </p:set>
                                    <p:animEffect transition="in" filter="fade">
                                      <p:cBhvr>
                                        <p:cTn id="45" dur="500"/>
                                        <p:tgtEl>
                                          <p:spTgt spid="25"/>
                                        </p:tgtEl>
                                      </p:cBhvr>
                                    </p:animEffect>
                                    <p:anim calcmode="lin" valueType="num">
                                      <p:cBhvr>
                                        <p:cTn id="46" dur="500" fill="hold"/>
                                        <p:tgtEl>
                                          <p:spTgt spid="25"/>
                                        </p:tgtEl>
                                        <p:attrNameLst>
                                          <p:attrName>ppt_x</p:attrName>
                                        </p:attrNameLst>
                                      </p:cBhvr>
                                      <p:tavLst>
                                        <p:tav tm="0">
                                          <p:val>
                                            <p:strVal val="#ppt_x"/>
                                          </p:val>
                                        </p:tav>
                                        <p:tav tm="100000">
                                          <p:val>
                                            <p:strVal val="#ppt_x"/>
                                          </p:val>
                                        </p:tav>
                                      </p:tavLst>
                                    </p:anim>
                                    <p:anim calcmode="lin" valueType="num">
                                      <p:cBhvr>
                                        <p:cTn id="47" dur="500" fill="hold"/>
                                        <p:tgtEl>
                                          <p:spTgt spid="25"/>
                                        </p:tgtEl>
                                        <p:attrNameLst>
                                          <p:attrName>ppt_y</p:attrName>
                                        </p:attrNameLst>
                                      </p:cBhvr>
                                      <p:tavLst>
                                        <p:tav tm="0">
                                          <p:val>
                                            <p:strVal val="#ppt_y+.1"/>
                                          </p:val>
                                        </p:tav>
                                        <p:tav tm="100000">
                                          <p:val>
                                            <p:strVal val="#ppt_y"/>
                                          </p:val>
                                        </p:tav>
                                      </p:tavLst>
                                    </p:anim>
                                  </p:childTnLst>
                                </p:cTn>
                              </p:par>
                            </p:childTnLst>
                          </p:cTn>
                        </p:par>
                        <p:par>
                          <p:cTn id="48" fill="hold">
                            <p:stCondLst>
                              <p:cond delay="4000"/>
                            </p:stCondLst>
                            <p:childTnLst>
                              <p:par>
                                <p:cTn id="49" presetID="47" presetClass="entr" presetSubtype="0" fill="hold" nodeType="afterEffect">
                                  <p:stCondLst>
                                    <p:cond delay="0"/>
                                  </p:stCondLst>
                                  <p:childTnLst>
                                    <p:set>
                                      <p:cBhvr>
                                        <p:cTn id="50" dur="1" fill="hold">
                                          <p:stCondLst>
                                            <p:cond delay="0"/>
                                          </p:stCondLst>
                                        </p:cTn>
                                        <p:tgtEl>
                                          <p:spTgt spid="33"/>
                                        </p:tgtEl>
                                        <p:attrNameLst>
                                          <p:attrName>style.visibility</p:attrName>
                                        </p:attrNameLst>
                                      </p:cBhvr>
                                      <p:to>
                                        <p:strVal val="visible"/>
                                      </p:to>
                                    </p:set>
                                    <p:animEffect transition="in" filter="fade">
                                      <p:cBhvr>
                                        <p:cTn id="51" dur="500"/>
                                        <p:tgtEl>
                                          <p:spTgt spid="33"/>
                                        </p:tgtEl>
                                      </p:cBhvr>
                                    </p:animEffect>
                                    <p:anim calcmode="lin" valueType="num">
                                      <p:cBhvr>
                                        <p:cTn id="52" dur="500" fill="hold"/>
                                        <p:tgtEl>
                                          <p:spTgt spid="33"/>
                                        </p:tgtEl>
                                        <p:attrNameLst>
                                          <p:attrName>ppt_x</p:attrName>
                                        </p:attrNameLst>
                                      </p:cBhvr>
                                      <p:tavLst>
                                        <p:tav tm="0">
                                          <p:val>
                                            <p:strVal val="#ppt_x"/>
                                          </p:val>
                                        </p:tav>
                                        <p:tav tm="100000">
                                          <p:val>
                                            <p:strVal val="#ppt_x"/>
                                          </p:val>
                                        </p:tav>
                                      </p:tavLst>
                                    </p:anim>
                                    <p:anim calcmode="lin" valueType="num">
                                      <p:cBhvr>
                                        <p:cTn id="53" dur="500" fill="hold"/>
                                        <p:tgtEl>
                                          <p:spTgt spid="33"/>
                                        </p:tgtEl>
                                        <p:attrNameLst>
                                          <p:attrName>ppt_y</p:attrName>
                                        </p:attrNameLst>
                                      </p:cBhvr>
                                      <p:tavLst>
                                        <p:tav tm="0">
                                          <p:val>
                                            <p:strVal val="#ppt_y-.1"/>
                                          </p:val>
                                        </p:tav>
                                        <p:tav tm="100000">
                                          <p:val>
                                            <p:strVal val="#ppt_y"/>
                                          </p:val>
                                        </p:tav>
                                      </p:tavLst>
                                    </p:anim>
                                  </p:childTnLst>
                                </p:cTn>
                              </p:par>
                            </p:childTnLst>
                          </p:cTn>
                        </p:par>
                        <p:par>
                          <p:cTn id="54" fill="hold">
                            <p:stCondLst>
                              <p:cond delay="4500"/>
                            </p:stCondLst>
                            <p:childTnLst>
                              <p:par>
                                <p:cTn id="55" presetID="42" presetClass="entr" presetSubtype="0" fill="hold" grpId="0" nodeType="afterEffect">
                                  <p:stCondLst>
                                    <p:cond delay="0"/>
                                  </p:stCondLst>
                                  <p:childTnLst>
                                    <p:set>
                                      <p:cBhvr>
                                        <p:cTn id="56" dur="1" fill="hold">
                                          <p:stCondLst>
                                            <p:cond delay="0"/>
                                          </p:stCondLst>
                                        </p:cTn>
                                        <p:tgtEl>
                                          <p:spTgt spid="26"/>
                                        </p:tgtEl>
                                        <p:attrNameLst>
                                          <p:attrName>style.visibility</p:attrName>
                                        </p:attrNameLst>
                                      </p:cBhvr>
                                      <p:to>
                                        <p:strVal val="visible"/>
                                      </p:to>
                                    </p:set>
                                    <p:animEffect transition="in" filter="fade">
                                      <p:cBhvr>
                                        <p:cTn id="57" dur="500"/>
                                        <p:tgtEl>
                                          <p:spTgt spid="26"/>
                                        </p:tgtEl>
                                      </p:cBhvr>
                                    </p:animEffect>
                                    <p:anim calcmode="lin" valueType="num">
                                      <p:cBhvr>
                                        <p:cTn id="58" dur="500" fill="hold"/>
                                        <p:tgtEl>
                                          <p:spTgt spid="26"/>
                                        </p:tgtEl>
                                        <p:attrNameLst>
                                          <p:attrName>ppt_x</p:attrName>
                                        </p:attrNameLst>
                                      </p:cBhvr>
                                      <p:tavLst>
                                        <p:tav tm="0">
                                          <p:val>
                                            <p:strVal val="#ppt_x"/>
                                          </p:val>
                                        </p:tav>
                                        <p:tav tm="100000">
                                          <p:val>
                                            <p:strVal val="#ppt_x"/>
                                          </p:val>
                                        </p:tav>
                                      </p:tavLst>
                                    </p:anim>
                                    <p:anim calcmode="lin" valueType="num">
                                      <p:cBhvr>
                                        <p:cTn id="59" dur="500" fill="hold"/>
                                        <p:tgtEl>
                                          <p:spTgt spid="2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24" grpId="0"/>
      <p:bldP spid="25" grpId="0"/>
      <p:bldP spid="26"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Line 28"/>
          <p:cNvSpPr>
            <a:spLocks noChangeShapeType="1"/>
          </p:cNvSpPr>
          <p:nvPr/>
        </p:nvSpPr>
        <p:spPr bwMode="auto">
          <a:xfrm flipH="1">
            <a:off x="708932" y="2330655"/>
            <a:ext cx="4716462" cy="0"/>
          </a:xfrm>
          <a:prstGeom prst="line">
            <a:avLst/>
          </a:prstGeom>
          <a:noFill/>
          <a:ln w="12700">
            <a:solidFill>
              <a:schemeClr val="tx1"/>
            </a:solidFill>
            <a:round/>
            <a:headEnd/>
            <a:tailEnd/>
          </a:ln>
          <a:extLst>
            <a:ext uri="{909E8E84-426E-40DD-AFC4-6F175D3DCCD1}">
              <a14:hiddenFill xmlns:a14="http://schemas.microsoft.com/office/drawing/2010/main">
                <a:noFill/>
              </a14:hiddenFill>
            </a:ext>
          </a:extLst>
        </p:spPr>
        <p:txBody>
          <a:bodyPr/>
          <a:lstStyle/>
          <a:p>
            <a:pPr>
              <a:defRPr/>
            </a:pPr>
            <a:endParaRPr lang="zh-CN" altLang="en-US" kern="0" smtClean="0">
              <a:ln w="38100">
                <a:solidFill>
                  <a:schemeClr val="tx1"/>
                </a:solidFill>
              </a:ln>
              <a:solidFill>
                <a:sysClr val="windowText" lastClr="000000"/>
              </a:solidFill>
              <a:latin typeface="+mj-ea"/>
              <a:ea typeface="+mj-ea"/>
            </a:endParaRPr>
          </a:p>
        </p:txBody>
      </p:sp>
      <p:sp>
        <p:nvSpPr>
          <p:cNvPr id="5" name="Rectangle 29"/>
          <p:cNvSpPr>
            <a:spLocks noChangeArrowheads="1"/>
          </p:cNvSpPr>
          <p:nvPr/>
        </p:nvSpPr>
        <p:spPr bwMode="auto">
          <a:xfrm>
            <a:off x="565685" y="1589863"/>
            <a:ext cx="3275012" cy="10895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lgn="ctr">
                <a:solidFill>
                  <a:srgbClr val="000000"/>
                </a:solidFill>
                <a:miter lim="800000"/>
                <a:headEnd/>
                <a:tailEnd/>
              </a14:hiddenLine>
            </a:ext>
          </a:extLst>
        </p:spPr>
        <p:txBody>
          <a:bodyPr>
            <a:spAutoFit/>
          </a:bodyPr>
          <a:lstStyle/>
          <a:p>
            <a:pPr>
              <a:lnSpc>
                <a:spcPct val="120000"/>
              </a:lnSpc>
              <a:defRPr/>
            </a:pPr>
            <a:r>
              <a:rPr lang="zh-CN" altLang="en-US" b="1" kern="0" dirty="0" smtClean="0">
                <a:solidFill>
                  <a:srgbClr val="333333"/>
                </a:solidFill>
                <a:latin typeface="+mj-ea"/>
                <a:ea typeface="+mj-ea"/>
              </a:rPr>
              <a:t>单击此处添加段落文字内容</a:t>
            </a:r>
            <a:endParaRPr lang="en-US" altLang="zh-CN" b="1" kern="0" dirty="0" smtClean="0">
              <a:solidFill>
                <a:srgbClr val="333333"/>
              </a:solidFill>
              <a:latin typeface="+mj-ea"/>
              <a:ea typeface="+mj-ea"/>
            </a:endParaRPr>
          </a:p>
          <a:p>
            <a:pPr>
              <a:lnSpc>
                <a:spcPct val="120000"/>
              </a:lnSpc>
              <a:defRPr/>
            </a:pPr>
            <a:r>
              <a:rPr lang="zh-CN" altLang="en-US" b="1" kern="0" dirty="0">
                <a:solidFill>
                  <a:srgbClr val="333333"/>
                </a:solidFill>
                <a:latin typeface="+mj-ea"/>
              </a:rPr>
              <a:t>单击此处添加段落文字内容</a:t>
            </a:r>
          </a:p>
          <a:p>
            <a:pPr>
              <a:lnSpc>
                <a:spcPct val="120000"/>
              </a:lnSpc>
              <a:defRPr/>
            </a:pPr>
            <a:endParaRPr lang="zh-CN" altLang="en-US" b="1" kern="0" dirty="0" smtClean="0">
              <a:solidFill>
                <a:srgbClr val="333333"/>
              </a:solidFill>
              <a:latin typeface="+mj-ea"/>
              <a:ea typeface="+mj-ea"/>
            </a:endParaRPr>
          </a:p>
        </p:txBody>
      </p:sp>
      <p:grpSp>
        <p:nvGrpSpPr>
          <p:cNvPr id="6" name="组合 5"/>
          <p:cNvGrpSpPr/>
          <p:nvPr/>
        </p:nvGrpSpPr>
        <p:grpSpPr>
          <a:xfrm>
            <a:off x="5173428" y="1441487"/>
            <a:ext cx="3287004" cy="1778335"/>
            <a:chOff x="5076056" y="623174"/>
            <a:chExt cx="3287004" cy="1778335"/>
          </a:xfrm>
        </p:grpSpPr>
        <p:pic>
          <p:nvPicPr>
            <p:cNvPr id="7" name="Picture 2" descr="E:\水墨图表素材\4563454.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5076056" y="623174"/>
              <a:ext cx="3287004" cy="1778335"/>
            </a:xfrm>
            <a:prstGeom prst="rect">
              <a:avLst/>
            </a:prstGeom>
            <a:noFill/>
            <a:extLst>
              <a:ext uri="{909E8E84-426E-40DD-AFC4-6F175D3DCCD1}">
                <a14:hiddenFill xmlns:a14="http://schemas.microsoft.com/office/drawing/2010/main">
                  <a:solidFill>
                    <a:srgbClr val="FFFFFF"/>
                  </a:solidFill>
                </a14:hiddenFill>
              </a:ext>
            </a:extLst>
          </p:spPr>
        </p:pic>
        <p:sp>
          <p:nvSpPr>
            <p:cNvPr id="8" name="矩形 7"/>
            <p:cNvSpPr/>
            <p:nvPr/>
          </p:nvSpPr>
          <p:spPr>
            <a:xfrm>
              <a:off x="5553608" y="1111712"/>
              <a:ext cx="2448272" cy="609398"/>
            </a:xfrm>
            <a:prstGeom prst="rect">
              <a:avLst/>
            </a:prstGeom>
          </p:spPr>
          <p:txBody>
            <a:bodyPr wrap="square">
              <a:spAutoFit/>
            </a:bodyPr>
            <a:lstStyle/>
            <a:p>
              <a:pPr algn="ctr">
                <a:lnSpc>
                  <a:spcPct val="120000"/>
                </a:lnSpc>
                <a:defRPr/>
              </a:pPr>
              <a:r>
                <a:rPr lang="zh-CN" altLang="en-US" sz="1400" kern="0" dirty="0">
                  <a:solidFill>
                    <a:sysClr val="windowText" lastClr="000000"/>
                  </a:solidFill>
                  <a:latin typeface="+mj-ea"/>
                </a:rPr>
                <a:t>单击此处添加段落文字内容</a:t>
              </a:r>
            </a:p>
            <a:p>
              <a:pPr algn="ctr">
                <a:lnSpc>
                  <a:spcPct val="120000"/>
                </a:lnSpc>
                <a:defRPr/>
              </a:pPr>
              <a:r>
                <a:rPr lang="zh-CN" altLang="en-US" sz="1400" kern="0" dirty="0">
                  <a:solidFill>
                    <a:sysClr val="windowText" lastClr="000000"/>
                  </a:solidFill>
                  <a:latin typeface="+mj-ea"/>
                </a:rPr>
                <a:t>单击此处添加段落文字内容</a:t>
              </a:r>
            </a:p>
          </p:txBody>
        </p:sp>
      </p:grpSp>
      <p:sp>
        <p:nvSpPr>
          <p:cNvPr id="9" name="Line 28"/>
          <p:cNvSpPr>
            <a:spLocks noChangeShapeType="1"/>
          </p:cNvSpPr>
          <p:nvPr/>
        </p:nvSpPr>
        <p:spPr bwMode="auto">
          <a:xfrm flipH="1">
            <a:off x="708932" y="3914831"/>
            <a:ext cx="4716462" cy="0"/>
          </a:xfrm>
          <a:prstGeom prst="line">
            <a:avLst/>
          </a:prstGeom>
          <a:noFill/>
          <a:ln w="12700">
            <a:solidFill>
              <a:schemeClr val="tx1"/>
            </a:solidFill>
            <a:round/>
            <a:headEnd/>
            <a:tailEnd/>
          </a:ln>
          <a:extLst>
            <a:ext uri="{909E8E84-426E-40DD-AFC4-6F175D3DCCD1}">
              <a14:hiddenFill xmlns:a14="http://schemas.microsoft.com/office/drawing/2010/main">
                <a:noFill/>
              </a14:hiddenFill>
            </a:ext>
          </a:extLst>
        </p:spPr>
        <p:txBody>
          <a:bodyPr/>
          <a:lstStyle/>
          <a:p>
            <a:pPr>
              <a:defRPr/>
            </a:pPr>
            <a:endParaRPr lang="zh-CN" altLang="en-US" kern="0" smtClean="0">
              <a:ln w="38100">
                <a:solidFill>
                  <a:schemeClr val="tx1"/>
                </a:solidFill>
              </a:ln>
              <a:solidFill>
                <a:sysClr val="windowText" lastClr="000000"/>
              </a:solidFill>
              <a:latin typeface="+mj-ea"/>
              <a:ea typeface="+mj-ea"/>
            </a:endParaRPr>
          </a:p>
        </p:txBody>
      </p:sp>
      <p:sp>
        <p:nvSpPr>
          <p:cNvPr id="10" name="Rectangle 29"/>
          <p:cNvSpPr>
            <a:spLocks noChangeArrowheads="1"/>
          </p:cNvSpPr>
          <p:nvPr/>
        </p:nvSpPr>
        <p:spPr bwMode="auto">
          <a:xfrm>
            <a:off x="565685" y="3174039"/>
            <a:ext cx="3275012" cy="10895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lgn="ctr">
                <a:solidFill>
                  <a:srgbClr val="000000"/>
                </a:solidFill>
                <a:miter lim="800000"/>
                <a:headEnd/>
                <a:tailEnd/>
              </a14:hiddenLine>
            </a:ext>
          </a:extLst>
        </p:spPr>
        <p:txBody>
          <a:bodyPr>
            <a:spAutoFit/>
          </a:bodyPr>
          <a:lstStyle/>
          <a:p>
            <a:pPr>
              <a:lnSpc>
                <a:spcPct val="120000"/>
              </a:lnSpc>
              <a:defRPr/>
            </a:pPr>
            <a:r>
              <a:rPr lang="zh-CN" altLang="en-US" b="1" kern="0" dirty="0" smtClean="0">
                <a:solidFill>
                  <a:srgbClr val="333333"/>
                </a:solidFill>
                <a:latin typeface="+mj-ea"/>
                <a:ea typeface="+mj-ea"/>
              </a:rPr>
              <a:t>单击此处添加段落文字内容</a:t>
            </a:r>
            <a:endParaRPr lang="en-US" altLang="zh-CN" b="1" kern="0" dirty="0" smtClean="0">
              <a:solidFill>
                <a:srgbClr val="333333"/>
              </a:solidFill>
              <a:latin typeface="+mj-ea"/>
              <a:ea typeface="+mj-ea"/>
            </a:endParaRPr>
          </a:p>
          <a:p>
            <a:pPr>
              <a:lnSpc>
                <a:spcPct val="120000"/>
              </a:lnSpc>
              <a:defRPr/>
            </a:pPr>
            <a:r>
              <a:rPr lang="zh-CN" altLang="en-US" b="1" kern="0" dirty="0">
                <a:solidFill>
                  <a:srgbClr val="333333"/>
                </a:solidFill>
                <a:latin typeface="+mj-ea"/>
              </a:rPr>
              <a:t>单击此处添加段落文字内容</a:t>
            </a:r>
          </a:p>
          <a:p>
            <a:pPr>
              <a:lnSpc>
                <a:spcPct val="120000"/>
              </a:lnSpc>
              <a:defRPr/>
            </a:pPr>
            <a:endParaRPr lang="zh-CN" altLang="en-US" b="1" kern="0" dirty="0" smtClean="0">
              <a:solidFill>
                <a:srgbClr val="333333"/>
              </a:solidFill>
              <a:latin typeface="+mj-ea"/>
              <a:ea typeface="+mj-ea"/>
            </a:endParaRPr>
          </a:p>
        </p:txBody>
      </p:sp>
      <p:grpSp>
        <p:nvGrpSpPr>
          <p:cNvPr id="11" name="组合 10"/>
          <p:cNvGrpSpPr/>
          <p:nvPr/>
        </p:nvGrpSpPr>
        <p:grpSpPr>
          <a:xfrm>
            <a:off x="5173428" y="3025663"/>
            <a:ext cx="3287004" cy="1778335"/>
            <a:chOff x="5076056" y="623174"/>
            <a:chExt cx="3287004" cy="1778335"/>
          </a:xfrm>
        </p:grpSpPr>
        <p:pic>
          <p:nvPicPr>
            <p:cNvPr id="12" name="Picture 2" descr="E:\水墨图表素材\4563454.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5076056" y="623174"/>
              <a:ext cx="3287004" cy="1778335"/>
            </a:xfrm>
            <a:prstGeom prst="rect">
              <a:avLst/>
            </a:prstGeom>
            <a:noFill/>
            <a:extLst>
              <a:ext uri="{909E8E84-426E-40DD-AFC4-6F175D3DCCD1}">
                <a14:hiddenFill xmlns:a14="http://schemas.microsoft.com/office/drawing/2010/main">
                  <a:solidFill>
                    <a:srgbClr val="FFFFFF"/>
                  </a:solidFill>
                </a14:hiddenFill>
              </a:ext>
            </a:extLst>
          </p:spPr>
        </p:pic>
        <p:sp>
          <p:nvSpPr>
            <p:cNvPr id="13" name="矩形 12"/>
            <p:cNvSpPr/>
            <p:nvPr/>
          </p:nvSpPr>
          <p:spPr>
            <a:xfrm>
              <a:off x="5553608" y="1111712"/>
              <a:ext cx="2448272" cy="609398"/>
            </a:xfrm>
            <a:prstGeom prst="rect">
              <a:avLst/>
            </a:prstGeom>
          </p:spPr>
          <p:txBody>
            <a:bodyPr wrap="square">
              <a:spAutoFit/>
            </a:bodyPr>
            <a:lstStyle/>
            <a:p>
              <a:pPr algn="ctr">
                <a:lnSpc>
                  <a:spcPct val="120000"/>
                </a:lnSpc>
                <a:defRPr/>
              </a:pPr>
              <a:r>
                <a:rPr lang="zh-CN" altLang="en-US" sz="1400" kern="0" dirty="0">
                  <a:solidFill>
                    <a:sysClr val="windowText" lastClr="000000"/>
                  </a:solidFill>
                  <a:latin typeface="+mj-ea"/>
                </a:rPr>
                <a:t>单击此处添加段落文字内容</a:t>
              </a:r>
            </a:p>
            <a:p>
              <a:pPr algn="ctr">
                <a:lnSpc>
                  <a:spcPct val="120000"/>
                </a:lnSpc>
                <a:defRPr/>
              </a:pPr>
              <a:r>
                <a:rPr lang="zh-CN" altLang="en-US" sz="1400" kern="0" dirty="0">
                  <a:solidFill>
                    <a:sysClr val="windowText" lastClr="000000"/>
                  </a:solidFill>
                  <a:latin typeface="+mj-ea"/>
                </a:rPr>
                <a:t>单击此处添加段落文字内容</a:t>
              </a:r>
            </a:p>
          </p:txBody>
        </p:sp>
      </p:grpSp>
      <p:sp>
        <p:nvSpPr>
          <p:cNvPr id="14"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186726870"/>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wipe(left)">
                                      <p:cBhvr>
                                        <p:cTn id="11" dur="500"/>
                                        <p:tgtEl>
                                          <p:spTgt spid="4"/>
                                        </p:tgtEl>
                                      </p:cBhvr>
                                    </p:animEffect>
                                  </p:childTnLst>
                                </p:cTn>
                              </p:par>
                            </p:childTnLst>
                          </p:cTn>
                        </p:par>
                        <p:par>
                          <p:cTn id="12" fill="hold">
                            <p:stCondLst>
                              <p:cond delay="1000"/>
                            </p:stCondLst>
                            <p:childTnLst>
                              <p:par>
                                <p:cTn id="13" presetID="10" presetClass="entr" presetSubtype="0" fill="hold"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fade">
                                      <p:cBhvr>
                                        <p:cTn id="15" dur="500"/>
                                        <p:tgtEl>
                                          <p:spTgt spid="6"/>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10"/>
                                        </p:tgtEl>
                                        <p:attrNameLst>
                                          <p:attrName>style.visibility</p:attrName>
                                        </p:attrNameLst>
                                      </p:cBhvr>
                                      <p:to>
                                        <p:strVal val="visible"/>
                                      </p:to>
                                    </p:set>
                                    <p:animEffect transition="in" filter="wipe(left)">
                                      <p:cBhvr>
                                        <p:cTn id="19" dur="500"/>
                                        <p:tgtEl>
                                          <p:spTgt spid="10"/>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9"/>
                                        </p:tgtEl>
                                        <p:attrNameLst>
                                          <p:attrName>style.visibility</p:attrName>
                                        </p:attrNameLst>
                                      </p:cBhvr>
                                      <p:to>
                                        <p:strVal val="visible"/>
                                      </p:to>
                                    </p:set>
                                    <p:animEffect transition="in" filter="wipe(left)">
                                      <p:cBhvr>
                                        <p:cTn id="23" dur="500"/>
                                        <p:tgtEl>
                                          <p:spTgt spid="9"/>
                                        </p:tgtEl>
                                      </p:cBhvr>
                                    </p:animEffect>
                                  </p:childTnLst>
                                </p:cTn>
                              </p:par>
                            </p:childTnLst>
                          </p:cTn>
                        </p:par>
                        <p:par>
                          <p:cTn id="24" fill="hold">
                            <p:stCondLst>
                              <p:cond delay="2500"/>
                            </p:stCondLst>
                            <p:childTnLst>
                              <p:par>
                                <p:cTn id="25" presetID="10" presetClass="entr" presetSubtype="0" fill="hold" nodeType="afterEffect">
                                  <p:stCondLst>
                                    <p:cond delay="0"/>
                                  </p:stCondLst>
                                  <p:childTnLst>
                                    <p:set>
                                      <p:cBhvr>
                                        <p:cTn id="26" dur="1" fill="hold">
                                          <p:stCondLst>
                                            <p:cond delay="0"/>
                                          </p:stCondLst>
                                        </p:cTn>
                                        <p:tgtEl>
                                          <p:spTgt spid="11"/>
                                        </p:tgtEl>
                                        <p:attrNameLst>
                                          <p:attrName>style.visibility</p:attrName>
                                        </p:attrNameLst>
                                      </p:cBhvr>
                                      <p:to>
                                        <p:strVal val="visible"/>
                                      </p:to>
                                    </p:set>
                                    <p:animEffect transition="in" filter="fade">
                                      <p:cBhvr>
                                        <p:cTn id="27"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p:bldP spid="9" grpId="0" animBg="1"/>
      <p:bldP spid="10"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2" descr="E:\水墨图表素材\24252 (9).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833699" y="2252276"/>
            <a:ext cx="1816469" cy="1736015"/>
          </a:xfrm>
          <a:prstGeom prst="rect">
            <a:avLst/>
          </a:prstGeom>
          <a:noFill/>
          <a:extLst>
            <a:ext uri="{909E8E84-426E-40DD-AFC4-6F175D3DCCD1}">
              <a14:hiddenFill xmlns:a14="http://schemas.microsoft.com/office/drawing/2010/main">
                <a:solidFill>
                  <a:srgbClr val="FFFFFF"/>
                </a:solidFill>
              </a14:hiddenFill>
            </a:ext>
          </a:extLst>
        </p:spPr>
      </p:pic>
      <p:sp>
        <p:nvSpPr>
          <p:cNvPr id="5" name="椭圆 4"/>
          <p:cNvSpPr/>
          <p:nvPr/>
        </p:nvSpPr>
        <p:spPr>
          <a:xfrm>
            <a:off x="391632" y="3468069"/>
            <a:ext cx="2641912" cy="696903"/>
          </a:xfrm>
          <a:prstGeom prst="ellipse">
            <a:avLst/>
          </a:prstGeom>
          <a:solidFill>
            <a:schemeClr val="tx1">
              <a:lumMod val="50000"/>
              <a:lumOff val="50000"/>
              <a:alpha val="62000"/>
            </a:schemeClr>
          </a:solidFill>
          <a:ln>
            <a:noFill/>
          </a:ln>
          <a:effectLst>
            <a:softEdge rad="317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矩形 5"/>
          <p:cNvSpPr/>
          <p:nvPr/>
        </p:nvSpPr>
        <p:spPr>
          <a:xfrm>
            <a:off x="1001625" y="2829702"/>
            <a:ext cx="1433074" cy="584775"/>
          </a:xfrm>
          <a:prstGeom prst="rect">
            <a:avLst/>
          </a:prstGeom>
        </p:spPr>
        <p:txBody>
          <a:bodyPr wrap="square">
            <a:spAutoFit/>
          </a:bodyPr>
          <a:lstStyle/>
          <a:p>
            <a:pPr algn="ctr"/>
            <a:r>
              <a:rPr lang="en-US" altLang="zh-CN" sz="3200" dirty="0" smtClean="0">
                <a:effectLst>
                  <a:outerShdw blurRad="50800" dist="38100" dir="2700000" algn="tl" rotWithShape="0">
                    <a:prstClr val="black">
                      <a:alpha val="16000"/>
                    </a:prstClr>
                  </a:outerShdw>
                </a:effectLst>
                <a:latin typeface="Arial Black" pitchFamily="34" charset="0"/>
              </a:rPr>
              <a:t>15%</a:t>
            </a:r>
            <a:endParaRPr lang="zh-CN" altLang="en-US" sz="3200" dirty="0">
              <a:effectLst>
                <a:outerShdw blurRad="50800" dist="38100" dir="2700000" algn="tl" rotWithShape="0">
                  <a:prstClr val="black">
                    <a:alpha val="16000"/>
                  </a:prstClr>
                </a:outerShdw>
              </a:effectLst>
              <a:latin typeface="Arial Black" pitchFamily="34" charset="0"/>
            </a:endParaRPr>
          </a:p>
        </p:txBody>
      </p:sp>
      <p:sp>
        <p:nvSpPr>
          <p:cNvPr id="7" name="TextBox 6"/>
          <p:cNvSpPr txBox="1"/>
          <p:nvPr/>
        </p:nvSpPr>
        <p:spPr>
          <a:xfrm>
            <a:off x="1058393" y="3961388"/>
            <a:ext cx="1410923" cy="338554"/>
          </a:xfrm>
          <a:prstGeom prst="rect">
            <a:avLst/>
          </a:prstGeom>
          <a:noFill/>
        </p:spPr>
        <p:txBody>
          <a:bodyPr wrap="square" rtlCol="0">
            <a:spAutoFit/>
          </a:bodyPr>
          <a:lstStyle/>
          <a:p>
            <a:pPr>
              <a:spcBef>
                <a:spcPct val="50000"/>
              </a:spcBef>
            </a:pPr>
            <a:r>
              <a:rPr lang="zh-CN" altLang="en-US" sz="1600" dirty="0">
                <a:solidFill>
                  <a:srgbClr val="000000"/>
                </a:solidFill>
                <a:ea typeface="宋体" pitchFamily="2" charset="-122"/>
              </a:rPr>
              <a:t>在此添加</a:t>
            </a:r>
            <a:r>
              <a:rPr lang="zh-CN" altLang="en-US" sz="1600" dirty="0" smtClean="0">
                <a:solidFill>
                  <a:srgbClr val="000000"/>
                </a:solidFill>
                <a:ea typeface="宋体" pitchFamily="2" charset="-122"/>
              </a:rPr>
              <a:t>标题</a:t>
            </a:r>
            <a:endParaRPr lang="en-US" altLang="zh-CN" sz="1600" dirty="0">
              <a:solidFill>
                <a:srgbClr val="000000"/>
              </a:solidFill>
              <a:ea typeface="宋体" pitchFamily="2" charset="-122"/>
            </a:endParaRPr>
          </a:p>
        </p:txBody>
      </p:sp>
      <p:pic>
        <p:nvPicPr>
          <p:cNvPr id="8" name="Picture 2" descr="E:\水墨图表素材\24252 (9).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2740313" y="2252276"/>
            <a:ext cx="1816469" cy="1736015"/>
          </a:xfrm>
          <a:prstGeom prst="rect">
            <a:avLst/>
          </a:prstGeom>
          <a:noFill/>
          <a:extLst>
            <a:ext uri="{909E8E84-426E-40DD-AFC4-6F175D3DCCD1}">
              <a14:hiddenFill xmlns:a14="http://schemas.microsoft.com/office/drawing/2010/main">
                <a:solidFill>
                  <a:srgbClr val="FFFFFF"/>
                </a:solidFill>
              </a14:hiddenFill>
            </a:ext>
          </a:extLst>
        </p:spPr>
      </p:pic>
      <p:sp>
        <p:nvSpPr>
          <p:cNvPr id="9" name="椭圆 8"/>
          <p:cNvSpPr/>
          <p:nvPr/>
        </p:nvSpPr>
        <p:spPr>
          <a:xfrm>
            <a:off x="2377895" y="3468069"/>
            <a:ext cx="2641912" cy="696903"/>
          </a:xfrm>
          <a:prstGeom prst="ellipse">
            <a:avLst/>
          </a:prstGeom>
          <a:solidFill>
            <a:schemeClr val="tx1">
              <a:lumMod val="50000"/>
              <a:lumOff val="50000"/>
              <a:alpha val="62000"/>
            </a:schemeClr>
          </a:solidFill>
          <a:ln>
            <a:noFill/>
          </a:ln>
          <a:effectLst>
            <a:softEdge rad="317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矩形 9"/>
          <p:cNvSpPr/>
          <p:nvPr/>
        </p:nvSpPr>
        <p:spPr>
          <a:xfrm>
            <a:off x="2908239" y="2829702"/>
            <a:ext cx="1433074" cy="584775"/>
          </a:xfrm>
          <a:prstGeom prst="rect">
            <a:avLst/>
          </a:prstGeom>
        </p:spPr>
        <p:txBody>
          <a:bodyPr wrap="square">
            <a:spAutoFit/>
          </a:bodyPr>
          <a:lstStyle/>
          <a:p>
            <a:pPr algn="ctr"/>
            <a:r>
              <a:rPr lang="en-US" altLang="zh-CN" sz="3200" dirty="0" smtClean="0">
                <a:effectLst>
                  <a:outerShdw blurRad="50800" dist="38100" dir="2700000" algn="tl" rotWithShape="0">
                    <a:prstClr val="black">
                      <a:alpha val="16000"/>
                    </a:prstClr>
                  </a:outerShdw>
                </a:effectLst>
                <a:latin typeface="Arial Black" pitchFamily="34" charset="0"/>
              </a:rPr>
              <a:t>45%</a:t>
            </a:r>
            <a:endParaRPr lang="zh-CN" altLang="en-US" sz="3200" dirty="0">
              <a:effectLst>
                <a:outerShdw blurRad="50800" dist="38100" dir="2700000" algn="tl" rotWithShape="0">
                  <a:prstClr val="black">
                    <a:alpha val="16000"/>
                  </a:prstClr>
                </a:outerShdw>
              </a:effectLst>
              <a:latin typeface="Arial Black" pitchFamily="34" charset="0"/>
            </a:endParaRPr>
          </a:p>
        </p:txBody>
      </p:sp>
      <p:sp>
        <p:nvSpPr>
          <p:cNvPr id="11" name="TextBox 10"/>
          <p:cNvSpPr txBox="1"/>
          <p:nvPr/>
        </p:nvSpPr>
        <p:spPr>
          <a:xfrm>
            <a:off x="2965007" y="3961388"/>
            <a:ext cx="1410923" cy="338554"/>
          </a:xfrm>
          <a:prstGeom prst="rect">
            <a:avLst/>
          </a:prstGeom>
          <a:noFill/>
        </p:spPr>
        <p:txBody>
          <a:bodyPr wrap="square" rtlCol="0">
            <a:spAutoFit/>
          </a:bodyPr>
          <a:lstStyle/>
          <a:p>
            <a:pPr>
              <a:spcBef>
                <a:spcPct val="50000"/>
              </a:spcBef>
            </a:pPr>
            <a:r>
              <a:rPr lang="zh-CN" altLang="en-US" sz="1600" dirty="0">
                <a:solidFill>
                  <a:srgbClr val="000000"/>
                </a:solidFill>
                <a:ea typeface="宋体" pitchFamily="2" charset="-122"/>
              </a:rPr>
              <a:t>在此添加</a:t>
            </a:r>
            <a:r>
              <a:rPr lang="zh-CN" altLang="en-US" sz="1600" dirty="0" smtClean="0">
                <a:solidFill>
                  <a:srgbClr val="000000"/>
                </a:solidFill>
                <a:ea typeface="宋体" pitchFamily="2" charset="-122"/>
              </a:rPr>
              <a:t>标题</a:t>
            </a:r>
            <a:endParaRPr lang="en-US" altLang="zh-CN" sz="1600" dirty="0">
              <a:solidFill>
                <a:srgbClr val="000000"/>
              </a:solidFill>
              <a:ea typeface="宋体" pitchFamily="2" charset="-122"/>
            </a:endParaRPr>
          </a:p>
        </p:txBody>
      </p:sp>
      <p:pic>
        <p:nvPicPr>
          <p:cNvPr id="12" name="Picture 2" descr="E:\水墨图表素材\24252 (9).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4668770" y="2252276"/>
            <a:ext cx="1816469" cy="1736015"/>
          </a:xfrm>
          <a:prstGeom prst="rect">
            <a:avLst/>
          </a:prstGeom>
          <a:noFill/>
          <a:extLst>
            <a:ext uri="{909E8E84-426E-40DD-AFC4-6F175D3DCCD1}">
              <a14:hiddenFill xmlns:a14="http://schemas.microsoft.com/office/drawing/2010/main">
                <a:solidFill>
                  <a:srgbClr val="FFFFFF"/>
                </a:solidFill>
              </a14:hiddenFill>
            </a:ext>
          </a:extLst>
        </p:spPr>
      </p:pic>
      <p:sp>
        <p:nvSpPr>
          <p:cNvPr id="13" name="椭圆 12"/>
          <p:cNvSpPr/>
          <p:nvPr/>
        </p:nvSpPr>
        <p:spPr>
          <a:xfrm>
            <a:off x="4306352" y="3468069"/>
            <a:ext cx="2641912" cy="696903"/>
          </a:xfrm>
          <a:prstGeom prst="ellipse">
            <a:avLst/>
          </a:prstGeom>
          <a:solidFill>
            <a:schemeClr val="tx1">
              <a:lumMod val="50000"/>
              <a:lumOff val="50000"/>
              <a:alpha val="62000"/>
            </a:schemeClr>
          </a:solidFill>
          <a:ln>
            <a:noFill/>
          </a:ln>
          <a:effectLst>
            <a:softEdge rad="317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 name="矩形 13"/>
          <p:cNvSpPr/>
          <p:nvPr/>
        </p:nvSpPr>
        <p:spPr>
          <a:xfrm>
            <a:off x="4836696" y="2829702"/>
            <a:ext cx="1433074" cy="584775"/>
          </a:xfrm>
          <a:prstGeom prst="rect">
            <a:avLst/>
          </a:prstGeom>
        </p:spPr>
        <p:txBody>
          <a:bodyPr wrap="square">
            <a:spAutoFit/>
          </a:bodyPr>
          <a:lstStyle/>
          <a:p>
            <a:pPr algn="ctr"/>
            <a:r>
              <a:rPr lang="en-US" altLang="zh-CN" sz="3200" dirty="0" smtClean="0">
                <a:effectLst>
                  <a:outerShdw blurRad="50800" dist="38100" dir="2700000" algn="tl" rotWithShape="0">
                    <a:prstClr val="black">
                      <a:alpha val="16000"/>
                    </a:prstClr>
                  </a:outerShdw>
                </a:effectLst>
                <a:latin typeface="Arial Black" pitchFamily="34" charset="0"/>
              </a:rPr>
              <a:t>65%</a:t>
            </a:r>
            <a:endParaRPr lang="zh-CN" altLang="en-US" sz="3200" dirty="0">
              <a:effectLst>
                <a:outerShdw blurRad="50800" dist="38100" dir="2700000" algn="tl" rotWithShape="0">
                  <a:prstClr val="black">
                    <a:alpha val="16000"/>
                  </a:prstClr>
                </a:outerShdw>
              </a:effectLst>
              <a:latin typeface="Arial Black" pitchFamily="34" charset="0"/>
            </a:endParaRPr>
          </a:p>
        </p:txBody>
      </p:sp>
      <p:sp>
        <p:nvSpPr>
          <p:cNvPr id="15" name="TextBox 14"/>
          <p:cNvSpPr txBox="1"/>
          <p:nvPr/>
        </p:nvSpPr>
        <p:spPr>
          <a:xfrm>
            <a:off x="4893464" y="3961388"/>
            <a:ext cx="1410923" cy="338554"/>
          </a:xfrm>
          <a:prstGeom prst="rect">
            <a:avLst/>
          </a:prstGeom>
          <a:noFill/>
        </p:spPr>
        <p:txBody>
          <a:bodyPr wrap="square" rtlCol="0">
            <a:spAutoFit/>
          </a:bodyPr>
          <a:lstStyle/>
          <a:p>
            <a:pPr>
              <a:spcBef>
                <a:spcPct val="50000"/>
              </a:spcBef>
            </a:pPr>
            <a:r>
              <a:rPr lang="zh-CN" altLang="en-US" sz="1600" dirty="0">
                <a:solidFill>
                  <a:srgbClr val="000000"/>
                </a:solidFill>
                <a:ea typeface="宋体" pitchFamily="2" charset="-122"/>
              </a:rPr>
              <a:t>在此添加</a:t>
            </a:r>
            <a:r>
              <a:rPr lang="zh-CN" altLang="en-US" sz="1600" dirty="0" smtClean="0">
                <a:solidFill>
                  <a:srgbClr val="000000"/>
                </a:solidFill>
                <a:ea typeface="宋体" pitchFamily="2" charset="-122"/>
              </a:rPr>
              <a:t>标题</a:t>
            </a:r>
            <a:endParaRPr lang="en-US" altLang="zh-CN" sz="1600" dirty="0">
              <a:solidFill>
                <a:srgbClr val="000000"/>
              </a:solidFill>
              <a:ea typeface="宋体" pitchFamily="2" charset="-122"/>
            </a:endParaRPr>
          </a:p>
        </p:txBody>
      </p:sp>
      <p:pic>
        <p:nvPicPr>
          <p:cNvPr id="16" name="Picture 2" descr="E:\水墨图表素材\24252 (9).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6612986" y="2252276"/>
            <a:ext cx="1816469" cy="1736015"/>
          </a:xfrm>
          <a:prstGeom prst="rect">
            <a:avLst/>
          </a:prstGeom>
          <a:noFill/>
          <a:extLst>
            <a:ext uri="{909E8E84-426E-40DD-AFC4-6F175D3DCCD1}">
              <a14:hiddenFill xmlns:a14="http://schemas.microsoft.com/office/drawing/2010/main">
                <a:solidFill>
                  <a:srgbClr val="FFFFFF"/>
                </a:solidFill>
              </a14:hiddenFill>
            </a:ext>
          </a:extLst>
        </p:spPr>
      </p:pic>
      <p:sp>
        <p:nvSpPr>
          <p:cNvPr id="17" name="椭圆 16"/>
          <p:cNvSpPr/>
          <p:nvPr/>
        </p:nvSpPr>
        <p:spPr>
          <a:xfrm>
            <a:off x="6250568" y="3468069"/>
            <a:ext cx="2641912" cy="696903"/>
          </a:xfrm>
          <a:prstGeom prst="ellipse">
            <a:avLst/>
          </a:prstGeom>
          <a:solidFill>
            <a:schemeClr val="tx1">
              <a:lumMod val="50000"/>
              <a:lumOff val="50000"/>
              <a:alpha val="62000"/>
            </a:schemeClr>
          </a:solidFill>
          <a:ln>
            <a:noFill/>
          </a:ln>
          <a:effectLst>
            <a:softEdge rad="317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 name="矩形 17"/>
          <p:cNvSpPr/>
          <p:nvPr/>
        </p:nvSpPr>
        <p:spPr>
          <a:xfrm>
            <a:off x="6780912" y="2829702"/>
            <a:ext cx="1433074" cy="584775"/>
          </a:xfrm>
          <a:prstGeom prst="rect">
            <a:avLst/>
          </a:prstGeom>
        </p:spPr>
        <p:txBody>
          <a:bodyPr wrap="square">
            <a:spAutoFit/>
          </a:bodyPr>
          <a:lstStyle/>
          <a:p>
            <a:pPr algn="ctr"/>
            <a:r>
              <a:rPr lang="en-US" altLang="zh-CN" sz="3200" dirty="0" smtClean="0">
                <a:effectLst>
                  <a:outerShdw blurRad="50800" dist="38100" dir="2700000" algn="tl" rotWithShape="0">
                    <a:prstClr val="black">
                      <a:alpha val="16000"/>
                    </a:prstClr>
                  </a:outerShdw>
                </a:effectLst>
                <a:latin typeface="Arial Black" pitchFamily="34" charset="0"/>
              </a:rPr>
              <a:t>85%</a:t>
            </a:r>
            <a:endParaRPr lang="zh-CN" altLang="en-US" sz="3200" dirty="0">
              <a:effectLst>
                <a:outerShdw blurRad="50800" dist="38100" dir="2700000" algn="tl" rotWithShape="0">
                  <a:prstClr val="black">
                    <a:alpha val="16000"/>
                  </a:prstClr>
                </a:outerShdw>
              </a:effectLst>
              <a:latin typeface="Arial Black" pitchFamily="34" charset="0"/>
            </a:endParaRPr>
          </a:p>
        </p:txBody>
      </p:sp>
      <p:sp>
        <p:nvSpPr>
          <p:cNvPr id="19" name="TextBox 18"/>
          <p:cNvSpPr txBox="1"/>
          <p:nvPr/>
        </p:nvSpPr>
        <p:spPr>
          <a:xfrm>
            <a:off x="6837680" y="3961388"/>
            <a:ext cx="1410923" cy="338554"/>
          </a:xfrm>
          <a:prstGeom prst="rect">
            <a:avLst/>
          </a:prstGeom>
          <a:noFill/>
        </p:spPr>
        <p:txBody>
          <a:bodyPr wrap="square" rtlCol="0">
            <a:spAutoFit/>
          </a:bodyPr>
          <a:lstStyle/>
          <a:p>
            <a:pPr>
              <a:spcBef>
                <a:spcPct val="50000"/>
              </a:spcBef>
            </a:pPr>
            <a:r>
              <a:rPr lang="zh-CN" altLang="en-US" sz="1600" dirty="0">
                <a:solidFill>
                  <a:srgbClr val="000000"/>
                </a:solidFill>
                <a:ea typeface="宋体" pitchFamily="2" charset="-122"/>
              </a:rPr>
              <a:t>在此添加</a:t>
            </a:r>
            <a:r>
              <a:rPr lang="zh-CN" altLang="en-US" sz="1600" dirty="0" smtClean="0">
                <a:solidFill>
                  <a:srgbClr val="000000"/>
                </a:solidFill>
                <a:ea typeface="宋体" pitchFamily="2" charset="-122"/>
              </a:rPr>
              <a:t>标题</a:t>
            </a:r>
            <a:endParaRPr lang="en-US" altLang="zh-CN" sz="1600" dirty="0">
              <a:solidFill>
                <a:srgbClr val="000000"/>
              </a:solidFill>
              <a:ea typeface="宋体" pitchFamily="2" charset="-122"/>
            </a:endParaRPr>
          </a:p>
        </p:txBody>
      </p:sp>
      <p:sp>
        <p:nvSpPr>
          <p:cNvPr id="20" name="Rectangle 29"/>
          <p:cNvSpPr>
            <a:spLocks noChangeArrowheads="1"/>
          </p:cNvSpPr>
          <p:nvPr/>
        </p:nvSpPr>
        <p:spPr bwMode="auto">
          <a:xfrm>
            <a:off x="539552" y="1045098"/>
            <a:ext cx="5779288"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lgn="ctr">
                <a:solidFill>
                  <a:srgbClr val="000000"/>
                </a:solidFill>
                <a:miter lim="800000"/>
                <a:headEnd/>
                <a:tailEnd/>
              </a14:hiddenLine>
            </a:ext>
          </a:extLst>
        </p:spPr>
        <p:txBody>
          <a:bodyPr wrap="square">
            <a:spAutoFit/>
          </a:bodyPr>
          <a:lstStyle/>
          <a:p>
            <a:pPr>
              <a:lnSpc>
                <a:spcPct val="120000"/>
              </a:lnSpc>
              <a:defRPr/>
            </a:pPr>
            <a:r>
              <a:rPr lang="zh-CN" altLang="en-US" sz="1500" b="1" kern="0" dirty="0" smtClean="0">
                <a:solidFill>
                  <a:srgbClr val="333333"/>
                </a:solidFill>
                <a:latin typeface="+mj-ea"/>
                <a:ea typeface="+mj-ea"/>
              </a:rPr>
              <a:t>◎单击此处添加段落文字内容</a:t>
            </a:r>
            <a:r>
              <a:rPr lang="zh-CN" altLang="en-US" sz="1500" b="1" kern="0" dirty="0" smtClean="0">
                <a:solidFill>
                  <a:srgbClr val="333333"/>
                </a:solidFill>
                <a:latin typeface="+mj-ea"/>
              </a:rPr>
              <a:t>单击</a:t>
            </a:r>
            <a:r>
              <a:rPr lang="zh-CN" altLang="en-US" sz="1500" b="1" kern="0" dirty="0">
                <a:solidFill>
                  <a:srgbClr val="333333"/>
                </a:solidFill>
                <a:latin typeface="+mj-ea"/>
              </a:rPr>
              <a:t>此处添加段落文字</a:t>
            </a:r>
            <a:r>
              <a:rPr lang="zh-CN" altLang="en-US" sz="1500" b="1" kern="0" dirty="0" smtClean="0">
                <a:solidFill>
                  <a:srgbClr val="333333"/>
                </a:solidFill>
                <a:latin typeface="+mj-ea"/>
              </a:rPr>
              <a:t>内容</a:t>
            </a:r>
            <a:endParaRPr lang="en-US" altLang="zh-CN" sz="1500" b="1" kern="0" dirty="0" smtClean="0">
              <a:solidFill>
                <a:srgbClr val="333333"/>
              </a:solidFill>
              <a:latin typeface="+mj-ea"/>
            </a:endParaRPr>
          </a:p>
          <a:p>
            <a:pPr>
              <a:lnSpc>
                <a:spcPct val="120000"/>
              </a:lnSpc>
              <a:defRPr/>
            </a:pPr>
            <a:r>
              <a:rPr lang="zh-CN" altLang="en-US" sz="1500" b="1" kern="0" dirty="0">
                <a:solidFill>
                  <a:srgbClr val="333333"/>
                </a:solidFill>
                <a:latin typeface="+mj-ea"/>
              </a:rPr>
              <a:t>◎</a:t>
            </a:r>
            <a:r>
              <a:rPr lang="zh-CN" altLang="en-US" sz="1500" b="1" kern="0" dirty="0" smtClean="0">
                <a:solidFill>
                  <a:srgbClr val="333333"/>
                </a:solidFill>
                <a:latin typeface="+mj-ea"/>
              </a:rPr>
              <a:t>单击</a:t>
            </a:r>
            <a:r>
              <a:rPr lang="zh-CN" altLang="en-US" sz="1500" b="1" kern="0" dirty="0">
                <a:solidFill>
                  <a:srgbClr val="333333"/>
                </a:solidFill>
                <a:latin typeface="+mj-ea"/>
              </a:rPr>
              <a:t>此处添加段落文字内容单击</a:t>
            </a:r>
            <a:r>
              <a:rPr lang="zh-CN" altLang="en-US" sz="1500" b="1" kern="0" dirty="0" smtClean="0">
                <a:solidFill>
                  <a:srgbClr val="333333"/>
                </a:solidFill>
                <a:latin typeface="+mj-ea"/>
              </a:rPr>
              <a:t>此</a:t>
            </a:r>
            <a:r>
              <a:rPr lang="zh-CN" altLang="en-US" sz="1500" b="1" kern="0" dirty="0">
                <a:solidFill>
                  <a:srgbClr val="333333"/>
                </a:solidFill>
                <a:latin typeface="+mj-ea"/>
              </a:rPr>
              <a:t>文字</a:t>
            </a:r>
            <a:r>
              <a:rPr lang="zh-CN" altLang="en-US" sz="1500" b="1" kern="0" dirty="0" smtClean="0">
                <a:solidFill>
                  <a:srgbClr val="333333"/>
                </a:solidFill>
                <a:latin typeface="+mj-ea"/>
              </a:rPr>
              <a:t>处</a:t>
            </a:r>
            <a:r>
              <a:rPr lang="zh-CN" altLang="en-US" sz="1500" b="1" kern="0" dirty="0">
                <a:solidFill>
                  <a:srgbClr val="333333"/>
                </a:solidFill>
                <a:latin typeface="+mj-ea"/>
              </a:rPr>
              <a:t>添加段落文字</a:t>
            </a:r>
            <a:r>
              <a:rPr lang="zh-CN" altLang="en-US" sz="1500" b="1" kern="0" dirty="0" smtClean="0">
                <a:solidFill>
                  <a:srgbClr val="333333"/>
                </a:solidFill>
                <a:latin typeface="+mj-ea"/>
              </a:rPr>
              <a:t>内容</a:t>
            </a:r>
            <a:endParaRPr lang="zh-CN" altLang="en-US" sz="1500" b="1" kern="0" dirty="0">
              <a:solidFill>
                <a:srgbClr val="333333"/>
              </a:solidFill>
              <a:latin typeface="+mj-ea"/>
            </a:endParaRPr>
          </a:p>
        </p:txBody>
      </p:sp>
      <p:sp>
        <p:nvSpPr>
          <p:cNvPr id="21"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007235019"/>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0"/>
                                        </p:tgtEl>
                                        <p:attrNameLst>
                                          <p:attrName>style.visibility</p:attrName>
                                        </p:attrNameLst>
                                      </p:cBhvr>
                                      <p:to>
                                        <p:strVal val="visible"/>
                                      </p:to>
                                    </p:set>
                                    <p:animEffect transition="in" filter="wipe(left)">
                                      <p:cBhvr>
                                        <p:cTn id="7" dur="500"/>
                                        <p:tgtEl>
                                          <p:spTgt spid="20"/>
                                        </p:tgtEl>
                                      </p:cBhvr>
                                    </p:animEffect>
                                  </p:childTnLst>
                                </p:cTn>
                              </p:par>
                            </p:childTnLst>
                          </p:cTn>
                        </p:par>
                        <p:par>
                          <p:cTn id="8" fill="hold">
                            <p:stCondLst>
                              <p:cond delay="500"/>
                            </p:stCondLst>
                            <p:childTnLst>
                              <p:par>
                                <p:cTn id="9" presetID="53" presetClass="entr" presetSubtype="16" fill="hold" nodeType="afterEffect">
                                  <p:stCondLst>
                                    <p:cond delay="0"/>
                                  </p:stCondLst>
                                  <p:childTnLst>
                                    <p:set>
                                      <p:cBhvr>
                                        <p:cTn id="10" dur="1" fill="hold">
                                          <p:stCondLst>
                                            <p:cond delay="0"/>
                                          </p:stCondLst>
                                        </p:cTn>
                                        <p:tgtEl>
                                          <p:spTgt spid="4"/>
                                        </p:tgtEl>
                                        <p:attrNameLst>
                                          <p:attrName>style.visibility</p:attrName>
                                        </p:attrNameLst>
                                      </p:cBhvr>
                                      <p:to>
                                        <p:strVal val="visible"/>
                                      </p:to>
                                    </p:set>
                                    <p:anim calcmode="lin" valueType="num">
                                      <p:cBhvr>
                                        <p:cTn id="11" dur="500" fill="hold"/>
                                        <p:tgtEl>
                                          <p:spTgt spid="4"/>
                                        </p:tgtEl>
                                        <p:attrNameLst>
                                          <p:attrName>ppt_w</p:attrName>
                                        </p:attrNameLst>
                                      </p:cBhvr>
                                      <p:tavLst>
                                        <p:tav tm="0">
                                          <p:val>
                                            <p:fltVal val="0"/>
                                          </p:val>
                                        </p:tav>
                                        <p:tav tm="100000">
                                          <p:val>
                                            <p:strVal val="#ppt_w"/>
                                          </p:val>
                                        </p:tav>
                                      </p:tavLst>
                                    </p:anim>
                                    <p:anim calcmode="lin" valueType="num">
                                      <p:cBhvr>
                                        <p:cTn id="12" dur="500" fill="hold"/>
                                        <p:tgtEl>
                                          <p:spTgt spid="4"/>
                                        </p:tgtEl>
                                        <p:attrNameLst>
                                          <p:attrName>ppt_h</p:attrName>
                                        </p:attrNameLst>
                                      </p:cBhvr>
                                      <p:tavLst>
                                        <p:tav tm="0">
                                          <p:val>
                                            <p:fltVal val="0"/>
                                          </p:val>
                                        </p:tav>
                                        <p:tav tm="100000">
                                          <p:val>
                                            <p:strVal val="#ppt_h"/>
                                          </p:val>
                                        </p:tav>
                                      </p:tavLst>
                                    </p:anim>
                                    <p:animEffect transition="in" filter="fade">
                                      <p:cBhvr>
                                        <p:cTn id="13" dur="500"/>
                                        <p:tgtEl>
                                          <p:spTgt spid="4"/>
                                        </p:tgtEl>
                                      </p:cBhvr>
                                    </p:animEffect>
                                  </p:childTnLst>
                                </p:cTn>
                              </p:par>
                            </p:childTnLst>
                          </p:cTn>
                        </p:par>
                        <p:par>
                          <p:cTn id="14" fill="hold">
                            <p:stCondLst>
                              <p:cond delay="1000"/>
                            </p:stCondLst>
                            <p:childTnLst>
                              <p:par>
                                <p:cTn id="15" presetID="22" presetClass="entr" presetSubtype="4" fill="hold" grpId="0" nodeType="afterEffect">
                                  <p:stCondLst>
                                    <p:cond delay="0"/>
                                  </p:stCondLst>
                                  <p:childTnLst>
                                    <p:set>
                                      <p:cBhvr>
                                        <p:cTn id="16" dur="1" fill="hold">
                                          <p:stCondLst>
                                            <p:cond delay="0"/>
                                          </p:stCondLst>
                                        </p:cTn>
                                        <p:tgtEl>
                                          <p:spTgt spid="6"/>
                                        </p:tgtEl>
                                        <p:attrNameLst>
                                          <p:attrName>style.visibility</p:attrName>
                                        </p:attrNameLst>
                                      </p:cBhvr>
                                      <p:to>
                                        <p:strVal val="visible"/>
                                      </p:to>
                                    </p:set>
                                    <p:animEffect transition="in" filter="wipe(down)">
                                      <p:cBhvr>
                                        <p:cTn id="17" dur="500"/>
                                        <p:tgtEl>
                                          <p:spTgt spid="6"/>
                                        </p:tgtEl>
                                      </p:cBhvr>
                                    </p:animEffect>
                                  </p:childTnLst>
                                </p:cTn>
                              </p:par>
                            </p:childTnLst>
                          </p:cTn>
                        </p:par>
                        <p:par>
                          <p:cTn id="18" fill="hold">
                            <p:stCondLst>
                              <p:cond delay="1500"/>
                            </p:stCondLst>
                            <p:childTnLst>
                              <p:par>
                                <p:cTn id="19" presetID="10" presetClass="entr" presetSubtype="0" fill="hold" grpId="0" nodeType="afterEffect">
                                  <p:stCondLst>
                                    <p:cond delay="0"/>
                                  </p:stCondLst>
                                  <p:childTnLst>
                                    <p:set>
                                      <p:cBhvr>
                                        <p:cTn id="20" dur="1" fill="hold">
                                          <p:stCondLst>
                                            <p:cond delay="0"/>
                                          </p:stCondLst>
                                        </p:cTn>
                                        <p:tgtEl>
                                          <p:spTgt spid="5"/>
                                        </p:tgtEl>
                                        <p:attrNameLst>
                                          <p:attrName>style.visibility</p:attrName>
                                        </p:attrNameLst>
                                      </p:cBhvr>
                                      <p:to>
                                        <p:strVal val="visible"/>
                                      </p:to>
                                    </p:set>
                                    <p:animEffect transition="in" filter="fade">
                                      <p:cBhvr>
                                        <p:cTn id="21" dur="500"/>
                                        <p:tgtEl>
                                          <p:spTgt spid="5"/>
                                        </p:tgtEl>
                                      </p:cBhvr>
                                    </p:animEffect>
                                  </p:childTnLst>
                                </p:cTn>
                              </p:par>
                            </p:childTnLst>
                          </p:cTn>
                        </p:par>
                        <p:par>
                          <p:cTn id="22" fill="hold">
                            <p:stCondLst>
                              <p:cond delay="2000"/>
                            </p:stCondLst>
                            <p:childTnLst>
                              <p:par>
                                <p:cTn id="23" presetID="42" presetClass="entr" presetSubtype="0" fill="hold" grpId="0" nodeType="afterEffect">
                                  <p:stCondLst>
                                    <p:cond delay="0"/>
                                  </p:stCondLst>
                                  <p:childTnLst>
                                    <p:set>
                                      <p:cBhvr>
                                        <p:cTn id="24" dur="1" fill="hold">
                                          <p:stCondLst>
                                            <p:cond delay="0"/>
                                          </p:stCondLst>
                                        </p:cTn>
                                        <p:tgtEl>
                                          <p:spTgt spid="7"/>
                                        </p:tgtEl>
                                        <p:attrNameLst>
                                          <p:attrName>style.visibility</p:attrName>
                                        </p:attrNameLst>
                                      </p:cBhvr>
                                      <p:to>
                                        <p:strVal val="visible"/>
                                      </p:to>
                                    </p:set>
                                    <p:animEffect transition="in" filter="fade">
                                      <p:cBhvr>
                                        <p:cTn id="25" dur="1000"/>
                                        <p:tgtEl>
                                          <p:spTgt spid="7"/>
                                        </p:tgtEl>
                                      </p:cBhvr>
                                    </p:animEffect>
                                    <p:anim calcmode="lin" valueType="num">
                                      <p:cBhvr>
                                        <p:cTn id="26" dur="1000" fill="hold"/>
                                        <p:tgtEl>
                                          <p:spTgt spid="7"/>
                                        </p:tgtEl>
                                        <p:attrNameLst>
                                          <p:attrName>ppt_x</p:attrName>
                                        </p:attrNameLst>
                                      </p:cBhvr>
                                      <p:tavLst>
                                        <p:tav tm="0">
                                          <p:val>
                                            <p:strVal val="#ppt_x"/>
                                          </p:val>
                                        </p:tav>
                                        <p:tav tm="100000">
                                          <p:val>
                                            <p:strVal val="#ppt_x"/>
                                          </p:val>
                                        </p:tav>
                                      </p:tavLst>
                                    </p:anim>
                                    <p:anim calcmode="lin" valueType="num">
                                      <p:cBhvr>
                                        <p:cTn id="27" dur="1000" fill="hold"/>
                                        <p:tgtEl>
                                          <p:spTgt spid="7"/>
                                        </p:tgtEl>
                                        <p:attrNameLst>
                                          <p:attrName>ppt_y</p:attrName>
                                        </p:attrNameLst>
                                      </p:cBhvr>
                                      <p:tavLst>
                                        <p:tav tm="0">
                                          <p:val>
                                            <p:strVal val="#ppt_y+.1"/>
                                          </p:val>
                                        </p:tav>
                                        <p:tav tm="100000">
                                          <p:val>
                                            <p:strVal val="#ppt_y"/>
                                          </p:val>
                                        </p:tav>
                                      </p:tavLst>
                                    </p:anim>
                                  </p:childTnLst>
                                </p:cTn>
                              </p:par>
                            </p:childTnLst>
                          </p:cTn>
                        </p:par>
                        <p:par>
                          <p:cTn id="28" fill="hold">
                            <p:stCondLst>
                              <p:cond delay="3000"/>
                            </p:stCondLst>
                            <p:childTnLst>
                              <p:par>
                                <p:cTn id="29" presetID="53" presetClass="entr" presetSubtype="16" fill="hold" nodeType="afterEffect">
                                  <p:stCondLst>
                                    <p:cond delay="0"/>
                                  </p:stCondLst>
                                  <p:childTnLst>
                                    <p:set>
                                      <p:cBhvr>
                                        <p:cTn id="30" dur="1" fill="hold">
                                          <p:stCondLst>
                                            <p:cond delay="0"/>
                                          </p:stCondLst>
                                        </p:cTn>
                                        <p:tgtEl>
                                          <p:spTgt spid="8"/>
                                        </p:tgtEl>
                                        <p:attrNameLst>
                                          <p:attrName>style.visibility</p:attrName>
                                        </p:attrNameLst>
                                      </p:cBhvr>
                                      <p:to>
                                        <p:strVal val="visible"/>
                                      </p:to>
                                    </p:set>
                                    <p:anim calcmode="lin" valueType="num">
                                      <p:cBhvr>
                                        <p:cTn id="31" dur="500" fill="hold"/>
                                        <p:tgtEl>
                                          <p:spTgt spid="8"/>
                                        </p:tgtEl>
                                        <p:attrNameLst>
                                          <p:attrName>ppt_w</p:attrName>
                                        </p:attrNameLst>
                                      </p:cBhvr>
                                      <p:tavLst>
                                        <p:tav tm="0">
                                          <p:val>
                                            <p:fltVal val="0"/>
                                          </p:val>
                                        </p:tav>
                                        <p:tav tm="100000">
                                          <p:val>
                                            <p:strVal val="#ppt_w"/>
                                          </p:val>
                                        </p:tav>
                                      </p:tavLst>
                                    </p:anim>
                                    <p:anim calcmode="lin" valueType="num">
                                      <p:cBhvr>
                                        <p:cTn id="32" dur="500" fill="hold"/>
                                        <p:tgtEl>
                                          <p:spTgt spid="8"/>
                                        </p:tgtEl>
                                        <p:attrNameLst>
                                          <p:attrName>ppt_h</p:attrName>
                                        </p:attrNameLst>
                                      </p:cBhvr>
                                      <p:tavLst>
                                        <p:tav tm="0">
                                          <p:val>
                                            <p:fltVal val="0"/>
                                          </p:val>
                                        </p:tav>
                                        <p:tav tm="100000">
                                          <p:val>
                                            <p:strVal val="#ppt_h"/>
                                          </p:val>
                                        </p:tav>
                                      </p:tavLst>
                                    </p:anim>
                                    <p:animEffect transition="in" filter="fade">
                                      <p:cBhvr>
                                        <p:cTn id="33" dur="500"/>
                                        <p:tgtEl>
                                          <p:spTgt spid="8"/>
                                        </p:tgtEl>
                                      </p:cBhvr>
                                    </p:animEffect>
                                  </p:childTnLst>
                                </p:cTn>
                              </p:par>
                            </p:childTnLst>
                          </p:cTn>
                        </p:par>
                        <p:par>
                          <p:cTn id="34" fill="hold">
                            <p:stCondLst>
                              <p:cond delay="3500"/>
                            </p:stCondLst>
                            <p:childTnLst>
                              <p:par>
                                <p:cTn id="35" presetID="22" presetClass="entr" presetSubtype="4" fill="hold" grpId="0" nodeType="afterEffect">
                                  <p:stCondLst>
                                    <p:cond delay="0"/>
                                  </p:stCondLst>
                                  <p:childTnLst>
                                    <p:set>
                                      <p:cBhvr>
                                        <p:cTn id="36" dur="1" fill="hold">
                                          <p:stCondLst>
                                            <p:cond delay="0"/>
                                          </p:stCondLst>
                                        </p:cTn>
                                        <p:tgtEl>
                                          <p:spTgt spid="10"/>
                                        </p:tgtEl>
                                        <p:attrNameLst>
                                          <p:attrName>style.visibility</p:attrName>
                                        </p:attrNameLst>
                                      </p:cBhvr>
                                      <p:to>
                                        <p:strVal val="visible"/>
                                      </p:to>
                                    </p:set>
                                    <p:animEffect transition="in" filter="wipe(down)">
                                      <p:cBhvr>
                                        <p:cTn id="37" dur="500"/>
                                        <p:tgtEl>
                                          <p:spTgt spid="10"/>
                                        </p:tgtEl>
                                      </p:cBhvr>
                                    </p:animEffect>
                                  </p:childTnLst>
                                </p:cTn>
                              </p:par>
                            </p:childTnLst>
                          </p:cTn>
                        </p:par>
                        <p:par>
                          <p:cTn id="38" fill="hold">
                            <p:stCondLst>
                              <p:cond delay="4000"/>
                            </p:stCondLst>
                            <p:childTnLst>
                              <p:par>
                                <p:cTn id="39" presetID="10" presetClass="entr" presetSubtype="0" fill="hold" grpId="0" nodeType="afterEffect">
                                  <p:stCondLst>
                                    <p:cond delay="0"/>
                                  </p:stCondLst>
                                  <p:childTnLst>
                                    <p:set>
                                      <p:cBhvr>
                                        <p:cTn id="40" dur="1" fill="hold">
                                          <p:stCondLst>
                                            <p:cond delay="0"/>
                                          </p:stCondLst>
                                        </p:cTn>
                                        <p:tgtEl>
                                          <p:spTgt spid="9"/>
                                        </p:tgtEl>
                                        <p:attrNameLst>
                                          <p:attrName>style.visibility</p:attrName>
                                        </p:attrNameLst>
                                      </p:cBhvr>
                                      <p:to>
                                        <p:strVal val="visible"/>
                                      </p:to>
                                    </p:set>
                                    <p:animEffect transition="in" filter="fade">
                                      <p:cBhvr>
                                        <p:cTn id="41" dur="500"/>
                                        <p:tgtEl>
                                          <p:spTgt spid="9"/>
                                        </p:tgtEl>
                                      </p:cBhvr>
                                    </p:animEffect>
                                  </p:childTnLst>
                                </p:cTn>
                              </p:par>
                            </p:childTnLst>
                          </p:cTn>
                        </p:par>
                        <p:par>
                          <p:cTn id="42" fill="hold">
                            <p:stCondLst>
                              <p:cond delay="4500"/>
                            </p:stCondLst>
                            <p:childTnLst>
                              <p:par>
                                <p:cTn id="43" presetID="42" presetClass="entr" presetSubtype="0" fill="hold" grpId="0" nodeType="afterEffect">
                                  <p:stCondLst>
                                    <p:cond delay="0"/>
                                  </p:stCondLst>
                                  <p:childTnLst>
                                    <p:set>
                                      <p:cBhvr>
                                        <p:cTn id="44" dur="1" fill="hold">
                                          <p:stCondLst>
                                            <p:cond delay="0"/>
                                          </p:stCondLst>
                                        </p:cTn>
                                        <p:tgtEl>
                                          <p:spTgt spid="11"/>
                                        </p:tgtEl>
                                        <p:attrNameLst>
                                          <p:attrName>style.visibility</p:attrName>
                                        </p:attrNameLst>
                                      </p:cBhvr>
                                      <p:to>
                                        <p:strVal val="visible"/>
                                      </p:to>
                                    </p:set>
                                    <p:animEffect transition="in" filter="fade">
                                      <p:cBhvr>
                                        <p:cTn id="45" dur="1000"/>
                                        <p:tgtEl>
                                          <p:spTgt spid="11"/>
                                        </p:tgtEl>
                                      </p:cBhvr>
                                    </p:animEffect>
                                    <p:anim calcmode="lin" valueType="num">
                                      <p:cBhvr>
                                        <p:cTn id="46" dur="1000" fill="hold"/>
                                        <p:tgtEl>
                                          <p:spTgt spid="11"/>
                                        </p:tgtEl>
                                        <p:attrNameLst>
                                          <p:attrName>ppt_x</p:attrName>
                                        </p:attrNameLst>
                                      </p:cBhvr>
                                      <p:tavLst>
                                        <p:tav tm="0">
                                          <p:val>
                                            <p:strVal val="#ppt_x"/>
                                          </p:val>
                                        </p:tav>
                                        <p:tav tm="100000">
                                          <p:val>
                                            <p:strVal val="#ppt_x"/>
                                          </p:val>
                                        </p:tav>
                                      </p:tavLst>
                                    </p:anim>
                                    <p:anim calcmode="lin" valueType="num">
                                      <p:cBhvr>
                                        <p:cTn id="47" dur="1000" fill="hold"/>
                                        <p:tgtEl>
                                          <p:spTgt spid="11"/>
                                        </p:tgtEl>
                                        <p:attrNameLst>
                                          <p:attrName>ppt_y</p:attrName>
                                        </p:attrNameLst>
                                      </p:cBhvr>
                                      <p:tavLst>
                                        <p:tav tm="0">
                                          <p:val>
                                            <p:strVal val="#ppt_y+.1"/>
                                          </p:val>
                                        </p:tav>
                                        <p:tav tm="100000">
                                          <p:val>
                                            <p:strVal val="#ppt_y"/>
                                          </p:val>
                                        </p:tav>
                                      </p:tavLst>
                                    </p:anim>
                                  </p:childTnLst>
                                </p:cTn>
                              </p:par>
                            </p:childTnLst>
                          </p:cTn>
                        </p:par>
                        <p:par>
                          <p:cTn id="48" fill="hold">
                            <p:stCondLst>
                              <p:cond delay="5500"/>
                            </p:stCondLst>
                            <p:childTnLst>
                              <p:par>
                                <p:cTn id="49" presetID="53" presetClass="entr" presetSubtype="16" fill="hold" nodeType="afterEffect">
                                  <p:stCondLst>
                                    <p:cond delay="0"/>
                                  </p:stCondLst>
                                  <p:childTnLst>
                                    <p:set>
                                      <p:cBhvr>
                                        <p:cTn id="50" dur="1" fill="hold">
                                          <p:stCondLst>
                                            <p:cond delay="0"/>
                                          </p:stCondLst>
                                        </p:cTn>
                                        <p:tgtEl>
                                          <p:spTgt spid="12"/>
                                        </p:tgtEl>
                                        <p:attrNameLst>
                                          <p:attrName>style.visibility</p:attrName>
                                        </p:attrNameLst>
                                      </p:cBhvr>
                                      <p:to>
                                        <p:strVal val="visible"/>
                                      </p:to>
                                    </p:set>
                                    <p:anim calcmode="lin" valueType="num">
                                      <p:cBhvr>
                                        <p:cTn id="51" dur="500" fill="hold"/>
                                        <p:tgtEl>
                                          <p:spTgt spid="12"/>
                                        </p:tgtEl>
                                        <p:attrNameLst>
                                          <p:attrName>ppt_w</p:attrName>
                                        </p:attrNameLst>
                                      </p:cBhvr>
                                      <p:tavLst>
                                        <p:tav tm="0">
                                          <p:val>
                                            <p:fltVal val="0"/>
                                          </p:val>
                                        </p:tav>
                                        <p:tav tm="100000">
                                          <p:val>
                                            <p:strVal val="#ppt_w"/>
                                          </p:val>
                                        </p:tav>
                                      </p:tavLst>
                                    </p:anim>
                                    <p:anim calcmode="lin" valueType="num">
                                      <p:cBhvr>
                                        <p:cTn id="52" dur="500" fill="hold"/>
                                        <p:tgtEl>
                                          <p:spTgt spid="12"/>
                                        </p:tgtEl>
                                        <p:attrNameLst>
                                          <p:attrName>ppt_h</p:attrName>
                                        </p:attrNameLst>
                                      </p:cBhvr>
                                      <p:tavLst>
                                        <p:tav tm="0">
                                          <p:val>
                                            <p:fltVal val="0"/>
                                          </p:val>
                                        </p:tav>
                                        <p:tav tm="100000">
                                          <p:val>
                                            <p:strVal val="#ppt_h"/>
                                          </p:val>
                                        </p:tav>
                                      </p:tavLst>
                                    </p:anim>
                                    <p:animEffect transition="in" filter="fade">
                                      <p:cBhvr>
                                        <p:cTn id="53" dur="500"/>
                                        <p:tgtEl>
                                          <p:spTgt spid="12"/>
                                        </p:tgtEl>
                                      </p:cBhvr>
                                    </p:animEffect>
                                  </p:childTnLst>
                                </p:cTn>
                              </p:par>
                            </p:childTnLst>
                          </p:cTn>
                        </p:par>
                        <p:par>
                          <p:cTn id="54" fill="hold">
                            <p:stCondLst>
                              <p:cond delay="6000"/>
                            </p:stCondLst>
                            <p:childTnLst>
                              <p:par>
                                <p:cTn id="55" presetID="22" presetClass="entr" presetSubtype="4" fill="hold" grpId="0" nodeType="afterEffect">
                                  <p:stCondLst>
                                    <p:cond delay="0"/>
                                  </p:stCondLst>
                                  <p:childTnLst>
                                    <p:set>
                                      <p:cBhvr>
                                        <p:cTn id="56" dur="1" fill="hold">
                                          <p:stCondLst>
                                            <p:cond delay="0"/>
                                          </p:stCondLst>
                                        </p:cTn>
                                        <p:tgtEl>
                                          <p:spTgt spid="14"/>
                                        </p:tgtEl>
                                        <p:attrNameLst>
                                          <p:attrName>style.visibility</p:attrName>
                                        </p:attrNameLst>
                                      </p:cBhvr>
                                      <p:to>
                                        <p:strVal val="visible"/>
                                      </p:to>
                                    </p:set>
                                    <p:animEffect transition="in" filter="wipe(down)">
                                      <p:cBhvr>
                                        <p:cTn id="57" dur="500"/>
                                        <p:tgtEl>
                                          <p:spTgt spid="14"/>
                                        </p:tgtEl>
                                      </p:cBhvr>
                                    </p:animEffect>
                                  </p:childTnLst>
                                </p:cTn>
                              </p:par>
                            </p:childTnLst>
                          </p:cTn>
                        </p:par>
                        <p:par>
                          <p:cTn id="58" fill="hold">
                            <p:stCondLst>
                              <p:cond delay="6500"/>
                            </p:stCondLst>
                            <p:childTnLst>
                              <p:par>
                                <p:cTn id="59" presetID="10" presetClass="entr" presetSubtype="0" fill="hold" grpId="0" nodeType="afterEffect">
                                  <p:stCondLst>
                                    <p:cond delay="0"/>
                                  </p:stCondLst>
                                  <p:childTnLst>
                                    <p:set>
                                      <p:cBhvr>
                                        <p:cTn id="60" dur="1" fill="hold">
                                          <p:stCondLst>
                                            <p:cond delay="0"/>
                                          </p:stCondLst>
                                        </p:cTn>
                                        <p:tgtEl>
                                          <p:spTgt spid="13"/>
                                        </p:tgtEl>
                                        <p:attrNameLst>
                                          <p:attrName>style.visibility</p:attrName>
                                        </p:attrNameLst>
                                      </p:cBhvr>
                                      <p:to>
                                        <p:strVal val="visible"/>
                                      </p:to>
                                    </p:set>
                                    <p:animEffect transition="in" filter="fade">
                                      <p:cBhvr>
                                        <p:cTn id="61" dur="500"/>
                                        <p:tgtEl>
                                          <p:spTgt spid="13"/>
                                        </p:tgtEl>
                                      </p:cBhvr>
                                    </p:animEffect>
                                  </p:childTnLst>
                                </p:cTn>
                              </p:par>
                            </p:childTnLst>
                          </p:cTn>
                        </p:par>
                        <p:par>
                          <p:cTn id="62" fill="hold">
                            <p:stCondLst>
                              <p:cond delay="7000"/>
                            </p:stCondLst>
                            <p:childTnLst>
                              <p:par>
                                <p:cTn id="63" presetID="42" presetClass="entr" presetSubtype="0" fill="hold" grpId="0" nodeType="afterEffect">
                                  <p:stCondLst>
                                    <p:cond delay="0"/>
                                  </p:stCondLst>
                                  <p:childTnLst>
                                    <p:set>
                                      <p:cBhvr>
                                        <p:cTn id="64" dur="1" fill="hold">
                                          <p:stCondLst>
                                            <p:cond delay="0"/>
                                          </p:stCondLst>
                                        </p:cTn>
                                        <p:tgtEl>
                                          <p:spTgt spid="15"/>
                                        </p:tgtEl>
                                        <p:attrNameLst>
                                          <p:attrName>style.visibility</p:attrName>
                                        </p:attrNameLst>
                                      </p:cBhvr>
                                      <p:to>
                                        <p:strVal val="visible"/>
                                      </p:to>
                                    </p:set>
                                    <p:animEffect transition="in" filter="fade">
                                      <p:cBhvr>
                                        <p:cTn id="65" dur="1000"/>
                                        <p:tgtEl>
                                          <p:spTgt spid="15"/>
                                        </p:tgtEl>
                                      </p:cBhvr>
                                    </p:animEffect>
                                    <p:anim calcmode="lin" valueType="num">
                                      <p:cBhvr>
                                        <p:cTn id="66" dur="1000" fill="hold"/>
                                        <p:tgtEl>
                                          <p:spTgt spid="15"/>
                                        </p:tgtEl>
                                        <p:attrNameLst>
                                          <p:attrName>ppt_x</p:attrName>
                                        </p:attrNameLst>
                                      </p:cBhvr>
                                      <p:tavLst>
                                        <p:tav tm="0">
                                          <p:val>
                                            <p:strVal val="#ppt_x"/>
                                          </p:val>
                                        </p:tav>
                                        <p:tav tm="100000">
                                          <p:val>
                                            <p:strVal val="#ppt_x"/>
                                          </p:val>
                                        </p:tav>
                                      </p:tavLst>
                                    </p:anim>
                                    <p:anim calcmode="lin" valueType="num">
                                      <p:cBhvr>
                                        <p:cTn id="67" dur="1000" fill="hold"/>
                                        <p:tgtEl>
                                          <p:spTgt spid="15"/>
                                        </p:tgtEl>
                                        <p:attrNameLst>
                                          <p:attrName>ppt_y</p:attrName>
                                        </p:attrNameLst>
                                      </p:cBhvr>
                                      <p:tavLst>
                                        <p:tav tm="0">
                                          <p:val>
                                            <p:strVal val="#ppt_y+.1"/>
                                          </p:val>
                                        </p:tav>
                                        <p:tav tm="100000">
                                          <p:val>
                                            <p:strVal val="#ppt_y"/>
                                          </p:val>
                                        </p:tav>
                                      </p:tavLst>
                                    </p:anim>
                                  </p:childTnLst>
                                </p:cTn>
                              </p:par>
                            </p:childTnLst>
                          </p:cTn>
                        </p:par>
                        <p:par>
                          <p:cTn id="68" fill="hold">
                            <p:stCondLst>
                              <p:cond delay="8000"/>
                            </p:stCondLst>
                            <p:childTnLst>
                              <p:par>
                                <p:cTn id="69" presetID="53" presetClass="entr" presetSubtype="16" fill="hold" nodeType="afterEffect">
                                  <p:stCondLst>
                                    <p:cond delay="0"/>
                                  </p:stCondLst>
                                  <p:childTnLst>
                                    <p:set>
                                      <p:cBhvr>
                                        <p:cTn id="70" dur="1" fill="hold">
                                          <p:stCondLst>
                                            <p:cond delay="0"/>
                                          </p:stCondLst>
                                        </p:cTn>
                                        <p:tgtEl>
                                          <p:spTgt spid="16"/>
                                        </p:tgtEl>
                                        <p:attrNameLst>
                                          <p:attrName>style.visibility</p:attrName>
                                        </p:attrNameLst>
                                      </p:cBhvr>
                                      <p:to>
                                        <p:strVal val="visible"/>
                                      </p:to>
                                    </p:set>
                                    <p:anim calcmode="lin" valueType="num">
                                      <p:cBhvr>
                                        <p:cTn id="71" dur="500" fill="hold"/>
                                        <p:tgtEl>
                                          <p:spTgt spid="16"/>
                                        </p:tgtEl>
                                        <p:attrNameLst>
                                          <p:attrName>ppt_w</p:attrName>
                                        </p:attrNameLst>
                                      </p:cBhvr>
                                      <p:tavLst>
                                        <p:tav tm="0">
                                          <p:val>
                                            <p:fltVal val="0"/>
                                          </p:val>
                                        </p:tav>
                                        <p:tav tm="100000">
                                          <p:val>
                                            <p:strVal val="#ppt_w"/>
                                          </p:val>
                                        </p:tav>
                                      </p:tavLst>
                                    </p:anim>
                                    <p:anim calcmode="lin" valueType="num">
                                      <p:cBhvr>
                                        <p:cTn id="72" dur="500" fill="hold"/>
                                        <p:tgtEl>
                                          <p:spTgt spid="16"/>
                                        </p:tgtEl>
                                        <p:attrNameLst>
                                          <p:attrName>ppt_h</p:attrName>
                                        </p:attrNameLst>
                                      </p:cBhvr>
                                      <p:tavLst>
                                        <p:tav tm="0">
                                          <p:val>
                                            <p:fltVal val="0"/>
                                          </p:val>
                                        </p:tav>
                                        <p:tav tm="100000">
                                          <p:val>
                                            <p:strVal val="#ppt_h"/>
                                          </p:val>
                                        </p:tav>
                                      </p:tavLst>
                                    </p:anim>
                                    <p:animEffect transition="in" filter="fade">
                                      <p:cBhvr>
                                        <p:cTn id="73" dur="500"/>
                                        <p:tgtEl>
                                          <p:spTgt spid="16"/>
                                        </p:tgtEl>
                                      </p:cBhvr>
                                    </p:animEffect>
                                  </p:childTnLst>
                                </p:cTn>
                              </p:par>
                            </p:childTnLst>
                          </p:cTn>
                        </p:par>
                        <p:par>
                          <p:cTn id="74" fill="hold">
                            <p:stCondLst>
                              <p:cond delay="8500"/>
                            </p:stCondLst>
                            <p:childTnLst>
                              <p:par>
                                <p:cTn id="75" presetID="22" presetClass="entr" presetSubtype="4" fill="hold" grpId="0" nodeType="afterEffect">
                                  <p:stCondLst>
                                    <p:cond delay="0"/>
                                  </p:stCondLst>
                                  <p:childTnLst>
                                    <p:set>
                                      <p:cBhvr>
                                        <p:cTn id="76" dur="1" fill="hold">
                                          <p:stCondLst>
                                            <p:cond delay="0"/>
                                          </p:stCondLst>
                                        </p:cTn>
                                        <p:tgtEl>
                                          <p:spTgt spid="18"/>
                                        </p:tgtEl>
                                        <p:attrNameLst>
                                          <p:attrName>style.visibility</p:attrName>
                                        </p:attrNameLst>
                                      </p:cBhvr>
                                      <p:to>
                                        <p:strVal val="visible"/>
                                      </p:to>
                                    </p:set>
                                    <p:animEffect transition="in" filter="wipe(down)">
                                      <p:cBhvr>
                                        <p:cTn id="77" dur="500"/>
                                        <p:tgtEl>
                                          <p:spTgt spid="18"/>
                                        </p:tgtEl>
                                      </p:cBhvr>
                                    </p:animEffect>
                                  </p:childTnLst>
                                </p:cTn>
                              </p:par>
                            </p:childTnLst>
                          </p:cTn>
                        </p:par>
                        <p:par>
                          <p:cTn id="78" fill="hold">
                            <p:stCondLst>
                              <p:cond delay="9000"/>
                            </p:stCondLst>
                            <p:childTnLst>
                              <p:par>
                                <p:cTn id="79" presetID="10" presetClass="entr" presetSubtype="0" fill="hold" grpId="0" nodeType="afterEffect">
                                  <p:stCondLst>
                                    <p:cond delay="0"/>
                                  </p:stCondLst>
                                  <p:childTnLst>
                                    <p:set>
                                      <p:cBhvr>
                                        <p:cTn id="80" dur="1" fill="hold">
                                          <p:stCondLst>
                                            <p:cond delay="0"/>
                                          </p:stCondLst>
                                        </p:cTn>
                                        <p:tgtEl>
                                          <p:spTgt spid="17"/>
                                        </p:tgtEl>
                                        <p:attrNameLst>
                                          <p:attrName>style.visibility</p:attrName>
                                        </p:attrNameLst>
                                      </p:cBhvr>
                                      <p:to>
                                        <p:strVal val="visible"/>
                                      </p:to>
                                    </p:set>
                                    <p:animEffect transition="in" filter="fade">
                                      <p:cBhvr>
                                        <p:cTn id="81" dur="500"/>
                                        <p:tgtEl>
                                          <p:spTgt spid="17"/>
                                        </p:tgtEl>
                                      </p:cBhvr>
                                    </p:animEffect>
                                  </p:childTnLst>
                                </p:cTn>
                              </p:par>
                            </p:childTnLst>
                          </p:cTn>
                        </p:par>
                        <p:par>
                          <p:cTn id="82" fill="hold">
                            <p:stCondLst>
                              <p:cond delay="9500"/>
                            </p:stCondLst>
                            <p:childTnLst>
                              <p:par>
                                <p:cTn id="83" presetID="42" presetClass="entr" presetSubtype="0" fill="hold" grpId="0" nodeType="afterEffect">
                                  <p:stCondLst>
                                    <p:cond delay="0"/>
                                  </p:stCondLst>
                                  <p:childTnLst>
                                    <p:set>
                                      <p:cBhvr>
                                        <p:cTn id="84" dur="1" fill="hold">
                                          <p:stCondLst>
                                            <p:cond delay="0"/>
                                          </p:stCondLst>
                                        </p:cTn>
                                        <p:tgtEl>
                                          <p:spTgt spid="19"/>
                                        </p:tgtEl>
                                        <p:attrNameLst>
                                          <p:attrName>style.visibility</p:attrName>
                                        </p:attrNameLst>
                                      </p:cBhvr>
                                      <p:to>
                                        <p:strVal val="visible"/>
                                      </p:to>
                                    </p:set>
                                    <p:animEffect transition="in" filter="fade">
                                      <p:cBhvr>
                                        <p:cTn id="85" dur="1000"/>
                                        <p:tgtEl>
                                          <p:spTgt spid="19"/>
                                        </p:tgtEl>
                                      </p:cBhvr>
                                    </p:animEffect>
                                    <p:anim calcmode="lin" valueType="num">
                                      <p:cBhvr>
                                        <p:cTn id="86" dur="1000" fill="hold"/>
                                        <p:tgtEl>
                                          <p:spTgt spid="19"/>
                                        </p:tgtEl>
                                        <p:attrNameLst>
                                          <p:attrName>ppt_x</p:attrName>
                                        </p:attrNameLst>
                                      </p:cBhvr>
                                      <p:tavLst>
                                        <p:tav tm="0">
                                          <p:val>
                                            <p:strVal val="#ppt_x"/>
                                          </p:val>
                                        </p:tav>
                                        <p:tav tm="100000">
                                          <p:val>
                                            <p:strVal val="#ppt_x"/>
                                          </p:val>
                                        </p:tav>
                                      </p:tavLst>
                                    </p:anim>
                                    <p:anim calcmode="lin" valueType="num">
                                      <p:cBhvr>
                                        <p:cTn id="87" dur="1000" fill="hold"/>
                                        <p:tgtEl>
                                          <p:spTgt spid="1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p:bldP spid="7" grpId="0"/>
      <p:bldP spid="9" grpId="0" animBg="1"/>
      <p:bldP spid="10" grpId="0"/>
      <p:bldP spid="11" grpId="0"/>
      <p:bldP spid="13" grpId="0" animBg="1"/>
      <p:bldP spid="14" grpId="0"/>
      <p:bldP spid="15" grpId="0"/>
      <p:bldP spid="17" grpId="0" animBg="1"/>
      <p:bldP spid="18" grpId="0"/>
      <p:bldP spid="19" grpId="0"/>
      <p:bldP spid="20"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2275348" y="3090109"/>
            <a:ext cx="4570488" cy="707541"/>
            <a:chOff x="1904607" y="2826872"/>
            <a:chExt cx="5332367" cy="825485"/>
          </a:xfrm>
        </p:grpSpPr>
        <p:sp>
          <p:nvSpPr>
            <p:cNvPr id="5" name="Line 2"/>
            <p:cNvSpPr>
              <a:spLocks noChangeShapeType="1"/>
            </p:cNvSpPr>
            <p:nvPr/>
          </p:nvSpPr>
          <p:spPr bwMode="auto">
            <a:xfrm flipH="1">
              <a:off x="4570790" y="2826872"/>
              <a:ext cx="1527" cy="825485"/>
            </a:xfrm>
            <a:prstGeom prst="line">
              <a:avLst/>
            </a:prstGeom>
            <a:noFill/>
            <a:ln w="19050" cap="rnd">
              <a:solidFill>
                <a:schemeClr val="tx1"/>
              </a:solidFill>
              <a:prstDash val="sysDot"/>
              <a:round/>
              <a:headEnd type="oval" w="med" len="me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grpSp>
          <p:nvGrpSpPr>
            <p:cNvPr id="6" name="Group 27"/>
            <p:cNvGrpSpPr>
              <a:grpSpLocks/>
            </p:cNvGrpSpPr>
            <p:nvPr/>
          </p:nvGrpSpPr>
          <p:grpSpPr bwMode="auto">
            <a:xfrm>
              <a:off x="1904607" y="3159705"/>
              <a:ext cx="5332367" cy="332833"/>
              <a:chOff x="1066" y="2659"/>
              <a:chExt cx="3492" cy="227"/>
            </a:xfrm>
          </p:grpSpPr>
          <p:sp>
            <p:nvSpPr>
              <p:cNvPr id="7" name="Line 15"/>
              <p:cNvSpPr>
                <a:spLocks noChangeShapeType="1"/>
              </p:cNvSpPr>
              <p:nvPr/>
            </p:nvSpPr>
            <p:spPr bwMode="auto">
              <a:xfrm>
                <a:off x="1066" y="2659"/>
                <a:ext cx="3492" cy="0"/>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sp>
            <p:nvSpPr>
              <p:cNvPr id="8" name="Line 16"/>
              <p:cNvSpPr>
                <a:spLocks noChangeShapeType="1"/>
              </p:cNvSpPr>
              <p:nvPr/>
            </p:nvSpPr>
            <p:spPr bwMode="auto">
              <a:xfrm>
                <a:off x="1066" y="2659"/>
                <a:ext cx="0" cy="227"/>
              </a:xfrm>
              <a:prstGeom prst="line">
                <a:avLst/>
              </a:prstGeom>
              <a:noFill/>
              <a:ln w="19050" cap="rnd">
                <a:solidFill>
                  <a:schemeClr val="tx1"/>
                </a:solidFill>
                <a:prstDash val="sysDot"/>
                <a:round/>
                <a:headEn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sp>
            <p:nvSpPr>
              <p:cNvPr id="9" name="Line 17"/>
              <p:cNvSpPr>
                <a:spLocks noChangeShapeType="1"/>
              </p:cNvSpPr>
              <p:nvPr/>
            </p:nvSpPr>
            <p:spPr bwMode="auto">
              <a:xfrm>
                <a:off x="4558" y="2659"/>
                <a:ext cx="0" cy="227"/>
              </a:xfrm>
              <a:prstGeom prst="line">
                <a:avLst/>
              </a:prstGeom>
              <a:noFill/>
              <a:ln w="19050" cap="rnd">
                <a:solidFill>
                  <a:schemeClr val="tx1"/>
                </a:solidFill>
                <a:prstDash val="sysDot"/>
                <a:round/>
                <a:headEn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grpSp>
      </p:grpSp>
      <p:grpSp>
        <p:nvGrpSpPr>
          <p:cNvPr id="10" name="组合 9"/>
          <p:cNvGrpSpPr/>
          <p:nvPr/>
        </p:nvGrpSpPr>
        <p:grpSpPr>
          <a:xfrm>
            <a:off x="2275348" y="1822205"/>
            <a:ext cx="4570488" cy="820507"/>
            <a:chOff x="1904607" y="1347614"/>
            <a:chExt cx="5332367" cy="957282"/>
          </a:xfrm>
        </p:grpSpPr>
        <p:sp>
          <p:nvSpPr>
            <p:cNvPr id="11" name="Line 18"/>
            <p:cNvSpPr>
              <a:spLocks noChangeShapeType="1"/>
            </p:cNvSpPr>
            <p:nvPr/>
          </p:nvSpPr>
          <p:spPr bwMode="auto">
            <a:xfrm>
              <a:off x="4570790" y="1347614"/>
              <a:ext cx="1528" cy="957282"/>
            </a:xfrm>
            <a:prstGeom prst="line">
              <a:avLst/>
            </a:prstGeom>
            <a:noFill/>
            <a:ln w="19050" cap="rnd">
              <a:solidFill>
                <a:schemeClr val="tx1"/>
              </a:solidFill>
              <a:prstDash val="sysDot"/>
              <a:round/>
              <a:headEnd type="oval" w="med" len="me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grpSp>
          <p:nvGrpSpPr>
            <p:cNvPr id="12" name="Group 26"/>
            <p:cNvGrpSpPr>
              <a:grpSpLocks/>
            </p:cNvGrpSpPr>
            <p:nvPr/>
          </p:nvGrpSpPr>
          <p:grpSpPr bwMode="auto">
            <a:xfrm>
              <a:off x="1904607" y="1488208"/>
              <a:ext cx="5332367" cy="473591"/>
              <a:chOff x="1156" y="1519"/>
              <a:chExt cx="3492" cy="323"/>
            </a:xfrm>
          </p:grpSpPr>
          <p:sp>
            <p:nvSpPr>
              <p:cNvPr id="13" name="Line 19"/>
              <p:cNvSpPr>
                <a:spLocks noChangeShapeType="1"/>
              </p:cNvSpPr>
              <p:nvPr/>
            </p:nvSpPr>
            <p:spPr bwMode="auto">
              <a:xfrm>
                <a:off x="1156" y="1519"/>
                <a:ext cx="3492" cy="0"/>
              </a:xfrm>
              <a:prstGeom prst="line">
                <a:avLst/>
              </a:prstGeom>
              <a:noFill/>
              <a:ln w="19050" cap="rnd">
                <a:solidFill>
                  <a:schemeClr val="tx1"/>
                </a:solidFill>
                <a:prstDash val="sysDot"/>
                <a:round/>
                <a:headEnd/>
                <a:tailEn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grpSp>
            <p:nvGrpSpPr>
              <p:cNvPr id="14" name="Group 20"/>
              <p:cNvGrpSpPr>
                <a:grpSpLocks/>
              </p:cNvGrpSpPr>
              <p:nvPr/>
            </p:nvGrpSpPr>
            <p:grpSpPr bwMode="auto">
              <a:xfrm>
                <a:off x="1156" y="1519"/>
                <a:ext cx="3492" cy="323"/>
                <a:chOff x="1066" y="1519"/>
                <a:chExt cx="3492" cy="227"/>
              </a:xfrm>
            </p:grpSpPr>
            <p:sp>
              <p:nvSpPr>
                <p:cNvPr id="15" name="Line 21"/>
                <p:cNvSpPr>
                  <a:spLocks noChangeShapeType="1"/>
                </p:cNvSpPr>
                <p:nvPr/>
              </p:nvSpPr>
              <p:spPr bwMode="auto">
                <a:xfrm>
                  <a:off x="1066" y="1519"/>
                  <a:ext cx="0" cy="227"/>
                </a:xfrm>
                <a:prstGeom prst="line">
                  <a:avLst/>
                </a:prstGeom>
                <a:noFill/>
                <a:ln w="19050" cap="rnd">
                  <a:solidFill>
                    <a:schemeClr val="tx1"/>
                  </a:solidFill>
                  <a:prstDash val="sysDot"/>
                  <a:round/>
                  <a:headEn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sp>
              <p:nvSpPr>
                <p:cNvPr id="16" name="Line 22"/>
                <p:cNvSpPr>
                  <a:spLocks noChangeShapeType="1"/>
                </p:cNvSpPr>
                <p:nvPr/>
              </p:nvSpPr>
              <p:spPr bwMode="auto">
                <a:xfrm>
                  <a:off x="4558" y="1519"/>
                  <a:ext cx="0" cy="227"/>
                </a:xfrm>
                <a:prstGeom prst="line">
                  <a:avLst/>
                </a:prstGeom>
                <a:noFill/>
                <a:ln w="19050" cap="rnd">
                  <a:solidFill>
                    <a:schemeClr val="tx1"/>
                  </a:solidFill>
                  <a:prstDash val="sysDot"/>
                  <a:round/>
                  <a:headEnd/>
                  <a:tailEnd type="triangle" w="med" len="med"/>
                </a:ln>
                <a:extLst>
                  <a:ext uri="{909E8E84-426E-40DD-AFC4-6F175D3DCCD1}">
                    <a14:hiddenFill xmlns:a14="http://schemas.microsoft.com/office/drawing/2010/main">
                      <a:noFill/>
                    </a14:hiddenFill>
                  </a:ext>
                </a:extLst>
              </p:spPr>
              <p:txBody>
                <a:bodyPr wrap="none" anchor="ctr"/>
                <a:lstStyle/>
                <a:p>
                  <a:pPr>
                    <a:defRPr/>
                  </a:pPr>
                  <a:endParaRPr lang="zh-CN" altLang="en-US" kern="0" smtClean="0">
                    <a:solidFill>
                      <a:sysClr val="windowText" lastClr="000000"/>
                    </a:solidFill>
                    <a:latin typeface="+mj-ea"/>
                    <a:ea typeface="+mj-ea"/>
                  </a:endParaRPr>
                </a:p>
              </p:txBody>
            </p:sp>
          </p:grpSp>
        </p:grpSp>
      </p:grpSp>
      <p:grpSp>
        <p:nvGrpSpPr>
          <p:cNvPr id="17" name="组合 16"/>
          <p:cNvGrpSpPr/>
          <p:nvPr/>
        </p:nvGrpSpPr>
        <p:grpSpPr>
          <a:xfrm>
            <a:off x="2833477" y="899954"/>
            <a:ext cx="3239468" cy="1045690"/>
            <a:chOff x="2627784" y="-92546"/>
            <a:chExt cx="3779472" cy="1220001"/>
          </a:xfrm>
        </p:grpSpPr>
        <p:pic>
          <p:nvPicPr>
            <p:cNvPr id="18" name="Picture 3" descr="E:\水墨图表素材\022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2627784" y="-92546"/>
              <a:ext cx="3779472" cy="1220001"/>
            </a:xfrm>
            <a:prstGeom prst="rect">
              <a:avLst/>
            </a:prstGeom>
            <a:noFill/>
            <a:extLst>
              <a:ext uri="{909E8E84-426E-40DD-AFC4-6F175D3DCCD1}">
                <a14:hiddenFill xmlns:a14="http://schemas.microsoft.com/office/drawing/2010/main">
                  <a:solidFill>
                    <a:srgbClr val="FFFFFF"/>
                  </a:solidFill>
                </a14:hiddenFill>
              </a:ext>
            </a:extLst>
          </p:spPr>
        </p:pic>
        <p:sp>
          <p:nvSpPr>
            <p:cNvPr id="19" name="矩形 18"/>
            <p:cNvSpPr/>
            <p:nvPr/>
          </p:nvSpPr>
          <p:spPr>
            <a:xfrm>
              <a:off x="3606857" y="270944"/>
              <a:ext cx="2031325" cy="369332"/>
            </a:xfrm>
            <a:prstGeom prst="rect">
              <a:avLst/>
            </a:prstGeom>
          </p:spPr>
          <p:txBody>
            <a:bodyPr wrap="none">
              <a:spAutoFit/>
            </a:bodyPr>
            <a:lstStyle/>
            <a:p>
              <a:pPr algn="ctr">
                <a:defRPr/>
              </a:pPr>
              <a:r>
                <a:rPr lang="zh-CN" altLang="en-US" b="1" kern="0" dirty="0">
                  <a:latin typeface="+mj-ea"/>
                </a:rPr>
                <a:t>单击添加标题文字</a:t>
              </a:r>
            </a:p>
          </p:txBody>
        </p:sp>
      </p:grpSp>
      <p:grpSp>
        <p:nvGrpSpPr>
          <p:cNvPr id="20" name="组合 19"/>
          <p:cNvGrpSpPr/>
          <p:nvPr/>
        </p:nvGrpSpPr>
        <p:grpSpPr>
          <a:xfrm>
            <a:off x="1043608" y="2318383"/>
            <a:ext cx="6850879" cy="915144"/>
            <a:chOff x="1043608" y="2177466"/>
            <a:chExt cx="6850879" cy="915144"/>
          </a:xfrm>
        </p:grpSpPr>
        <p:grpSp>
          <p:nvGrpSpPr>
            <p:cNvPr id="21" name="组合 20"/>
            <p:cNvGrpSpPr/>
            <p:nvPr/>
          </p:nvGrpSpPr>
          <p:grpSpPr>
            <a:xfrm>
              <a:off x="1043608" y="2177466"/>
              <a:ext cx="2326341" cy="739144"/>
              <a:chOff x="2627784" y="-92546"/>
              <a:chExt cx="3779472" cy="1220001"/>
            </a:xfrm>
          </p:grpSpPr>
          <p:pic>
            <p:nvPicPr>
              <p:cNvPr id="28" name="Picture 3" descr="E:\水墨图表素材\022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2627784" y="-92546"/>
                <a:ext cx="3779472" cy="1220001"/>
              </a:xfrm>
              <a:prstGeom prst="rect">
                <a:avLst/>
              </a:prstGeom>
              <a:noFill/>
              <a:extLst>
                <a:ext uri="{909E8E84-426E-40DD-AFC4-6F175D3DCCD1}">
                  <a14:hiddenFill xmlns:a14="http://schemas.microsoft.com/office/drawing/2010/main">
                    <a:solidFill>
                      <a:srgbClr val="FFFFFF"/>
                    </a:solidFill>
                  </a14:hiddenFill>
                </a:ext>
              </a:extLst>
            </p:spPr>
          </p:pic>
          <p:sp>
            <p:nvSpPr>
              <p:cNvPr id="29" name="矩形 28"/>
              <p:cNvSpPr/>
              <p:nvPr/>
            </p:nvSpPr>
            <p:spPr>
              <a:xfrm>
                <a:off x="3305781" y="248422"/>
                <a:ext cx="2633477" cy="508004"/>
              </a:xfrm>
              <a:prstGeom prst="rect">
                <a:avLst/>
              </a:prstGeom>
            </p:spPr>
            <p:txBody>
              <a:bodyPr wrap="none">
                <a:spAutoFit/>
              </a:bodyPr>
              <a:lstStyle/>
              <a:p>
                <a:pPr algn="ctr">
                  <a:defRPr/>
                </a:pPr>
                <a:r>
                  <a:rPr lang="zh-CN" altLang="en-US" sz="1400" b="1" kern="0" dirty="0">
                    <a:latin typeface="+mj-ea"/>
                  </a:rPr>
                  <a:t>单击添加标题文字</a:t>
                </a:r>
              </a:p>
            </p:txBody>
          </p:sp>
        </p:grpSp>
        <p:grpSp>
          <p:nvGrpSpPr>
            <p:cNvPr id="22" name="组合 21"/>
            <p:cNvGrpSpPr/>
            <p:nvPr/>
          </p:nvGrpSpPr>
          <p:grpSpPr>
            <a:xfrm>
              <a:off x="5568146" y="2177466"/>
              <a:ext cx="2326341" cy="739144"/>
              <a:chOff x="2627784" y="-92546"/>
              <a:chExt cx="3779472" cy="1220001"/>
            </a:xfrm>
          </p:grpSpPr>
          <p:pic>
            <p:nvPicPr>
              <p:cNvPr id="26" name="Picture 3" descr="E:\水墨图表素材\022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2627784" y="-92546"/>
                <a:ext cx="3779472" cy="1220001"/>
              </a:xfrm>
              <a:prstGeom prst="rect">
                <a:avLst/>
              </a:prstGeom>
              <a:noFill/>
              <a:extLst>
                <a:ext uri="{909E8E84-426E-40DD-AFC4-6F175D3DCCD1}">
                  <a14:hiddenFill xmlns:a14="http://schemas.microsoft.com/office/drawing/2010/main">
                    <a:solidFill>
                      <a:srgbClr val="FFFFFF"/>
                    </a:solidFill>
                  </a14:hiddenFill>
                </a:ext>
              </a:extLst>
            </p:spPr>
          </p:pic>
          <p:sp>
            <p:nvSpPr>
              <p:cNvPr id="27" name="矩形 26"/>
              <p:cNvSpPr/>
              <p:nvPr/>
            </p:nvSpPr>
            <p:spPr>
              <a:xfrm>
                <a:off x="3305781" y="248422"/>
                <a:ext cx="2633477" cy="508004"/>
              </a:xfrm>
              <a:prstGeom prst="rect">
                <a:avLst/>
              </a:prstGeom>
            </p:spPr>
            <p:txBody>
              <a:bodyPr wrap="none">
                <a:spAutoFit/>
              </a:bodyPr>
              <a:lstStyle/>
              <a:p>
                <a:pPr algn="ctr">
                  <a:defRPr/>
                </a:pPr>
                <a:r>
                  <a:rPr lang="zh-CN" altLang="en-US" sz="1400" b="1" kern="0" dirty="0">
                    <a:latin typeface="+mj-ea"/>
                  </a:rPr>
                  <a:t>单击添加标题文字</a:t>
                </a:r>
              </a:p>
            </p:txBody>
          </p:sp>
        </p:grpSp>
        <p:grpSp>
          <p:nvGrpSpPr>
            <p:cNvPr id="23" name="组合 22"/>
            <p:cNvGrpSpPr/>
            <p:nvPr/>
          </p:nvGrpSpPr>
          <p:grpSpPr>
            <a:xfrm>
              <a:off x="3327234" y="2353466"/>
              <a:ext cx="2326341" cy="739144"/>
              <a:chOff x="2627784" y="-92546"/>
              <a:chExt cx="3779472" cy="1220001"/>
            </a:xfrm>
          </p:grpSpPr>
          <p:pic>
            <p:nvPicPr>
              <p:cNvPr id="24" name="Picture 3" descr="E:\水墨图表素材\022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2627784" y="-92546"/>
                <a:ext cx="3779472" cy="1220001"/>
              </a:xfrm>
              <a:prstGeom prst="rect">
                <a:avLst/>
              </a:prstGeom>
              <a:noFill/>
              <a:extLst>
                <a:ext uri="{909E8E84-426E-40DD-AFC4-6F175D3DCCD1}">
                  <a14:hiddenFill xmlns:a14="http://schemas.microsoft.com/office/drawing/2010/main">
                    <a:solidFill>
                      <a:srgbClr val="FFFFFF"/>
                    </a:solidFill>
                  </a14:hiddenFill>
                </a:ext>
              </a:extLst>
            </p:spPr>
          </p:pic>
          <p:sp>
            <p:nvSpPr>
              <p:cNvPr id="25" name="矩形 24"/>
              <p:cNvSpPr/>
              <p:nvPr/>
            </p:nvSpPr>
            <p:spPr>
              <a:xfrm>
                <a:off x="3305781" y="248422"/>
                <a:ext cx="2633477" cy="508004"/>
              </a:xfrm>
              <a:prstGeom prst="rect">
                <a:avLst/>
              </a:prstGeom>
            </p:spPr>
            <p:txBody>
              <a:bodyPr wrap="none">
                <a:spAutoFit/>
              </a:bodyPr>
              <a:lstStyle/>
              <a:p>
                <a:pPr algn="ctr">
                  <a:defRPr/>
                </a:pPr>
                <a:r>
                  <a:rPr lang="zh-CN" altLang="en-US" sz="1400" b="1" kern="0" dirty="0">
                    <a:latin typeface="+mj-ea"/>
                  </a:rPr>
                  <a:t>单击添加标题文字</a:t>
                </a:r>
              </a:p>
            </p:txBody>
          </p:sp>
        </p:grpSp>
      </p:grpSp>
      <p:grpSp>
        <p:nvGrpSpPr>
          <p:cNvPr id="30" name="组合 29"/>
          <p:cNvGrpSpPr/>
          <p:nvPr/>
        </p:nvGrpSpPr>
        <p:grpSpPr>
          <a:xfrm>
            <a:off x="1127737" y="3583098"/>
            <a:ext cx="6788883" cy="1292908"/>
            <a:chOff x="1127737" y="3442181"/>
            <a:chExt cx="6788883" cy="1292908"/>
          </a:xfrm>
        </p:grpSpPr>
        <p:grpSp>
          <p:nvGrpSpPr>
            <p:cNvPr id="31" name="组合 30"/>
            <p:cNvGrpSpPr/>
            <p:nvPr/>
          </p:nvGrpSpPr>
          <p:grpSpPr>
            <a:xfrm>
              <a:off x="1127737" y="3442181"/>
              <a:ext cx="2221081" cy="1201649"/>
              <a:chOff x="565694" y="3508512"/>
              <a:chExt cx="2591325" cy="1401958"/>
            </a:xfrm>
          </p:grpSpPr>
          <p:pic>
            <p:nvPicPr>
              <p:cNvPr id="38" name="Picture 2" descr="E:\水墨图表素材\4563454.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565694" y="3508512"/>
                <a:ext cx="2591325" cy="1401958"/>
              </a:xfrm>
              <a:prstGeom prst="rect">
                <a:avLst/>
              </a:prstGeom>
              <a:noFill/>
              <a:extLst>
                <a:ext uri="{909E8E84-426E-40DD-AFC4-6F175D3DCCD1}">
                  <a14:hiddenFill xmlns:a14="http://schemas.microsoft.com/office/drawing/2010/main">
                    <a:solidFill>
                      <a:srgbClr val="FFFFFF"/>
                    </a:solidFill>
                  </a14:hiddenFill>
                </a:ext>
              </a:extLst>
            </p:spPr>
          </p:pic>
          <p:sp>
            <p:nvSpPr>
              <p:cNvPr id="39" name="矩形 38"/>
              <p:cNvSpPr/>
              <p:nvPr/>
            </p:nvSpPr>
            <p:spPr>
              <a:xfrm>
                <a:off x="822904" y="3867894"/>
                <a:ext cx="2154214" cy="509971"/>
              </a:xfrm>
              <a:prstGeom prst="rect">
                <a:avLst/>
              </a:prstGeom>
            </p:spPr>
            <p:txBody>
              <a:bodyPr wrap="square">
                <a:spAutoFit/>
              </a:bodyPr>
              <a:lstStyle/>
              <a:p>
                <a:pPr algn="ctr">
                  <a:lnSpc>
                    <a:spcPct val="120000"/>
                  </a:lnSpc>
                  <a:defRPr/>
                </a:pPr>
                <a:r>
                  <a:rPr lang="zh-CN" altLang="en-US" sz="1000" kern="0" dirty="0">
                    <a:solidFill>
                      <a:sysClr val="windowText" lastClr="000000"/>
                    </a:solidFill>
                    <a:latin typeface="+mj-ea"/>
                  </a:rPr>
                  <a:t>单击此处添加段落文字内容</a:t>
                </a:r>
              </a:p>
              <a:p>
                <a:pPr algn="ctr">
                  <a:lnSpc>
                    <a:spcPct val="120000"/>
                  </a:lnSpc>
                  <a:defRPr/>
                </a:pPr>
                <a:r>
                  <a:rPr lang="zh-CN" altLang="en-US" sz="1000" kern="0" dirty="0">
                    <a:solidFill>
                      <a:sysClr val="windowText" lastClr="000000"/>
                    </a:solidFill>
                    <a:latin typeface="+mj-ea"/>
                  </a:rPr>
                  <a:t>单击此处添加段落文字内容</a:t>
                </a:r>
              </a:p>
            </p:txBody>
          </p:sp>
        </p:grpSp>
        <p:grpSp>
          <p:nvGrpSpPr>
            <p:cNvPr id="32" name="组合 31"/>
            <p:cNvGrpSpPr/>
            <p:nvPr/>
          </p:nvGrpSpPr>
          <p:grpSpPr>
            <a:xfrm>
              <a:off x="3424995" y="3533440"/>
              <a:ext cx="2221081" cy="1201649"/>
              <a:chOff x="573425" y="3508512"/>
              <a:chExt cx="2591325" cy="1401958"/>
            </a:xfrm>
          </p:grpSpPr>
          <p:pic>
            <p:nvPicPr>
              <p:cNvPr id="36" name="Picture 2" descr="E:\水墨图表素材\4563454.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573425" y="3508512"/>
                <a:ext cx="2591325" cy="1401958"/>
              </a:xfrm>
              <a:prstGeom prst="rect">
                <a:avLst/>
              </a:prstGeom>
              <a:noFill/>
              <a:extLst>
                <a:ext uri="{909E8E84-426E-40DD-AFC4-6F175D3DCCD1}">
                  <a14:hiddenFill xmlns:a14="http://schemas.microsoft.com/office/drawing/2010/main">
                    <a:solidFill>
                      <a:srgbClr val="FFFFFF"/>
                    </a:solidFill>
                  </a14:hiddenFill>
                </a:ext>
              </a:extLst>
            </p:spPr>
          </p:pic>
          <p:sp>
            <p:nvSpPr>
              <p:cNvPr id="37" name="矩形 36"/>
              <p:cNvSpPr/>
              <p:nvPr/>
            </p:nvSpPr>
            <p:spPr>
              <a:xfrm>
                <a:off x="822904" y="3867894"/>
                <a:ext cx="2154214" cy="509971"/>
              </a:xfrm>
              <a:prstGeom prst="rect">
                <a:avLst/>
              </a:prstGeom>
            </p:spPr>
            <p:txBody>
              <a:bodyPr wrap="square">
                <a:spAutoFit/>
              </a:bodyPr>
              <a:lstStyle/>
              <a:p>
                <a:pPr algn="ctr">
                  <a:lnSpc>
                    <a:spcPct val="120000"/>
                  </a:lnSpc>
                  <a:defRPr/>
                </a:pPr>
                <a:r>
                  <a:rPr lang="zh-CN" altLang="en-US" sz="1000" kern="0" dirty="0">
                    <a:solidFill>
                      <a:sysClr val="windowText" lastClr="000000"/>
                    </a:solidFill>
                    <a:latin typeface="+mj-ea"/>
                  </a:rPr>
                  <a:t>单击此处添加段落文字内容</a:t>
                </a:r>
              </a:p>
              <a:p>
                <a:pPr algn="ctr">
                  <a:lnSpc>
                    <a:spcPct val="120000"/>
                  </a:lnSpc>
                  <a:defRPr/>
                </a:pPr>
                <a:r>
                  <a:rPr lang="zh-CN" altLang="en-US" sz="1000" kern="0" dirty="0">
                    <a:solidFill>
                      <a:sysClr val="windowText" lastClr="000000"/>
                    </a:solidFill>
                    <a:latin typeface="+mj-ea"/>
                  </a:rPr>
                  <a:t>单击此处添加段落文字内容</a:t>
                </a:r>
              </a:p>
            </p:txBody>
          </p:sp>
        </p:grpSp>
        <p:grpSp>
          <p:nvGrpSpPr>
            <p:cNvPr id="33" name="组合 32"/>
            <p:cNvGrpSpPr/>
            <p:nvPr/>
          </p:nvGrpSpPr>
          <p:grpSpPr>
            <a:xfrm>
              <a:off x="5695539" y="3442181"/>
              <a:ext cx="2221081" cy="1201649"/>
              <a:chOff x="557963" y="3508512"/>
              <a:chExt cx="2591325" cy="1401958"/>
            </a:xfrm>
          </p:grpSpPr>
          <p:pic>
            <p:nvPicPr>
              <p:cNvPr id="34" name="Picture 2" descr="E:\水墨图表素材\4563454.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a:off x="557963" y="3508512"/>
                <a:ext cx="2591325" cy="1401958"/>
              </a:xfrm>
              <a:prstGeom prst="rect">
                <a:avLst/>
              </a:prstGeom>
              <a:noFill/>
              <a:extLst>
                <a:ext uri="{909E8E84-426E-40DD-AFC4-6F175D3DCCD1}">
                  <a14:hiddenFill xmlns:a14="http://schemas.microsoft.com/office/drawing/2010/main">
                    <a:solidFill>
                      <a:srgbClr val="FFFFFF"/>
                    </a:solidFill>
                  </a14:hiddenFill>
                </a:ext>
              </a:extLst>
            </p:spPr>
          </p:pic>
          <p:sp>
            <p:nvSpPr>
              <p:cNvPr id="35" name="矩形 34"/>
              <p:cNvSpPr/>
              <p:nvPr/>
            </p:nvSpPr>
            <p:spPr>
              <a:xfrm>
                <a:off x="822904" y="3867894"/>
                <a:ext cx="2154214" cy="509971"/>
              </a:xfrm>
              <a:prstGeom prst="rect">
                <a:avLst/>
              </a:prstGeom>
            </p:spPr>
            <p:txBody>
              <a:bodyPr wrap="square">
                <a:spAutoFit/>
              </a:bodyPr>
              <a:lstStyle/>
              <a:p>
                <a:pPr algn="ctr">
                  <a:lnSpc>
                    <a:spcPct val="120000"/>
                  </a:lnSpc>
                  <a:defRPr/>
                </a:pPr>
                <a:r>
                  <a:rPr lang="zh-CN" altLang="en-US" sz="1000" kern="0" dirty="0">
                    <a:solidFill>
                      <a:sysClr val="windowText" lastClr="000000"/>
                    </a:solidFill>
                    <a:latin typeface="+mj-ea"/>
                  </a:rPr>
                  <a:t>单击此处添加段落文字内容</a:t>
                </a:r>
              </a:p>
              <a:p>
                <a:pPr algn="ctr">
                  <a:lnSpc>
                    <a:spcPct val="120000"/>
                  </a:lnSpc>
                  <a:defRPr/>
                </a:pPr>
                <a:r>
                  <a:rPr lang="zh-CN" altLang="en-US" sz="1000" kern="0" dirty="0">
                    <a:solidFill>
                      <a:sysClr val="windowText" lastClr="000000"/>
                    </a:solidFill>
                    <a:latin typeface="+mj-ea"/>
                  </a:rPr>
                  <a:t>单击此处添加段落文字内容</a:t>
                </a:r>
              </a:p>
            </p:txBody>
          </p:sp>
        </p:grpSp>
      </p:grpSp>
      <p:sp>
        <p:nvSpPr>
          <p:cNvPr id="40"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884261108"/>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17"/>
                                        </p:tgtEl>
                                        <p:attrNameLst>
                                          <p:attrName>style.visibility</p:attrName>
                                        </p:attrNameLst>
                                      </p:cBhvr>
                                      <p:to>
                                        <p:strVal val="visible"/>
                                      </p:to>
                                    </p:set>
                                    <p:animEffect transition="in" filter="fade">
                                      <p:cBhvr>
                                        <p:cTn id="7" dur="1000"/>
                                        <p:tgtEl>
                                          <p:spTgt spid="17"/>
                                        </p:tgtEl>
                                      </p:cBhvr>
                                    </p:animEffect>
                                    <p:anim calcmode="lin" valueType="num">
                                      <p:cBhvr>
                                        <p:cTn id="8" dur="1000" fill="hold"/>
                                        <p:tgtEl>
                                          <p:spTgt spid="17"/>
                                        </p:tgtEl>
                                        <p:attrNameLst>
                                          <p:attrName>ppt_x</p:attrName>
                                        </p:attrNameLst>
                                      </p:cBhvr>
                                      <p:tavLst>
                                        <p:tav tm="0">
                                          <p:val>
                                            <p:strVal val="#ppt_x"/>
                                          </p:val>
                                        </p:tav>
                                        <p:tav tm="100000">
                                          <p:val>
                                            <p:strVal val="#ppt_x"/>
                                          </p:val>
                                        </p:tav>
                                      </p:tavLst>
                                    </p:anim>
                                    <p:anim calcmode="lin" valueType="num">
                                      <p:cBhvr>
                                        <p:cTn id="9" dur="1000" fill="hold"/>
                                        <p:tgtEl>
                                          <p:spTgt spid="1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7" presetClass="entr" presetSubtype="0" fill="hold" nodeType="afterEffect">
                                  <p:stCondLst>
                                    <p:cond delay="0"/>
                                  </p:stCondLst>
                                  <p:childTnLst>
                                    <p:set>
                                      <p:cBhvr>
                                        <p:cTn id="12" dur="1" fill="hold">
                                          <p:stCondLst>
                                            <p:cond delay="0"/>
                                          </p:stCondLst>
                                        </p:cTn>
                                        <p:tgtEl>
                                          <p:spTgt spid="10"/>
                                        </p:tgtEl>
                                        <p:attrNameLst>
                                          <p:attrName>style.visibility</p:attrName>
                                        </p:attrNameLst>
                                      </p:cBhvr>
                                      <p:to>
                                        <p:strVal val="visible"/>
                                      </p:to>
                                    </p:set>
                                    <p:animEffect transition="in" filter="fade">
                                      <p:cBhvr>
                                        <p:cTn id="13" dur="1000"/>
                                        <p:tgtEl>
                                          <p:spTgt spid="10"/>
                                        </p:tgtEl>
                                      </p:cBhvr>
                                    </p:animEffect>
                                    <p:anim calcmode="lin" valueType="num">
                                      <p:cBhvr>
                                        <p:cTn id="14" dur="1000" fill="hold"/>
                                        <p:tgtEl>
                                          <p:spTgt spid="10"/>
                                        </p:tgtEl>
                                        <p:attrNameLst>
                                          <p:attrName>ppt_x</p:attrName>
                                        </p:attrNameLst>
                                      </p:cBhvr>
                                      <p:tavLst>
                                        <p:tav tm="0">
                                          <p:val>
                                            <p:strVal val="#ppt_x"/>
                                          </p:val>
                                        </p:tav>
                                        <p:tav tm="100000">
                                          <p:val>
                                            <p:strVal val="#ppt_x"/>
                                          </p:val>
                                        </p:tav>
                                      </p:tavLst>
                                    </p:anim>
                                    <p:anim calcmode="lin" valueType="num">
                                      <p:cBhvr>
                                        <p:cTn id="15" dur="1000" fill="hold"/>
                                        <p:tgtEl>
                                          <p:spTgt spid="10"/>
                                        </p:tgtEl>
                                        <p:attrNameLst>
                                          <p:attrName>ppt_y</p:attrName>
                                        </p:attrNameLst>
                                      </p:cBhvr>
                                      <p:tavLst>
                                        <p:tav tm="0">
                                          <p:val>
                                            <p:strVal val="#ppt_y-.1"/>
                                          </p:val>
                                        </p:tav>
                                        <p:tav tm="100000">
                                          <p:val>
                                            <p:strVal val="#ppt_y"/>
                                          </p:val>
                                        </p:tav>
                                      </p:tavLst>
                                    </p:anim>
                                  </p:childTnLst>
                                </p:cTn>
                              </p:par>
                            </p:childTnLst>
                          </p:cTn>
                        </p:par>
                        <p:par>
                          <p:cTn id="16" fill="hold">
                            <p:stCondLst>
                              <p:cond delay="2000"/>
                            </p:stCondLst>
                            <p:childTnLst>
                              <p:par>
                                <p:cTn id="17" presetID="47" presetClass="entr" presetSubtype="0" fill="hold" nodeType="afterEffect">
                                  <p:stCondLst>
                                    <p:cond delay="0"/>
                                  </p:stCondLst>
                                  <p:childTnLst>
                                    <p:set>
                                      <p:cBhvr>
                                        <p:cTn id="18" dur="1" fill="hold">
                                          <p:stCondLst>
                                            <p:cond delay="0"/>
                                          </p:stCondLst>
                                        </p:cTn>
                                        <p:tgtEl>
                                          <p:spTgt spid="20"/>
                                        </p:tgtEl>
                                        <p:attrNameLst>
                                          <p:attrName>style.visibility</p:attrName>
                                        </p:attrNameLst>
                                      </p:cBhvr>
                                      <p:to>
                                        <p:strVal val="visible"/>
                                      </p:to>
                                    </p:set>
                                    <p:animEffect transition="in" filter="fade">
                                      <p:cBhvr>
                                        <p:cTn id="19" dur="1000"/>
                                        <p:tgtEl>
                                          <p:spTgt spid="20"/>
                                        </p:tgtEl>
                                      </p:cBhvr>
                                    </p:animEffect>
                                    <p:anim calcmode="lin" valueType="num">
                                      <p:cBhvr>
                                        <p:cTn id="20" dur="1000" fill="hold"/>
                                        <p:tgtEl>
                                          <p:spTgt spid="20"/>
                                        </p:tgtEl>
                                        <p:attrNameLst>
                                          <p:attrName>ppt_x</p:attrName>
                                        </p:attrNameLst>
                                      </p:cBhvr>
                                      <p:tavLst>
                                        <p:tav tm="0">
                                          <p:val>
                                            <p:strVal val="#ppt_x"/>
                                          </p:val>
                                        </p:tav>
                                        <p:tav tm="100000">
                                          <p:val>
                                            <p:strVal val="#ppt_x"/>
                                          </p:val>
                                        </p:tav>
                                      </p:tavLst>
                                    </p:anim>
                                    <p:anim calcmode="lin" valueType="num">
                                      <p:cBhvr>
                                        <p:cTn id="21" dur="1000" fill="hold"/>
                                        <p:tgtEl>
                                          <p:spTgt spid="20"/>
                                        </p:tgtEl>
                                        <p:attrNameLst>
                                          <p:attrName>ppt_y</p:attrName>
                                        </p:attrNameLst>
                                      </p:cBhvr>
                                      <p:tavLst>
                                        <p:tav tm="0">
                                          <p:val>
                                            <p:strVal val="#ppt_y-.1"/>
                                          </p:val>
                                        </p:tav>
                                        <p:tav tm="100000">
                                          <p:val>
                                            <p:strVal val="#ppt_y"/>
                                          </p:val>
                                        </p:tav>
                                      </p:tavLst>
                                    </p:anim>
                                  </p:childTnLst>
                                </p:cTn>
                              </p:par>
                            </p:childTnLst>
                          </p:cTn>
                        </p:par>
                        <p:par>
                          <p:cTn id="22" fill="hold">
                            <p:stCondLst>
                              <p:cond delay="3000"/>
                            </p:stCondLst>
                            <p:childTnLst>
                              <p:par>
                                <p:cTn id="23" presetID="47" presetClass="entr" presetSubtype="0" fill="hold" nodeType="afterEffect">
                                  <p:stCondLst>
                                    <p:cond delay="0"/>
                                  </p:stCondLst>
                                  <p:childTnLst>
                                    <p:set>
                                      <p:cBhvr>
                                        <p:cTn id="24" dur="1" fill="hold">
                                          <p:stCondLst>
                                            <p:cond delay="0"/>
                                          </p:stCondLst>
                                        </p:cTn>
                                        <p:tgtEl>
                                          <p:spTgt spid="4"/>
                                        </p:tgtEl>
                                        <p:attrNameLst>
                                          <p:attrName>style.visibility</p:attrName>
                                        </p:attrNameLst>
                                      </p:cBhvr>
                                      <p:to>
                                        <p:strVal val="visible"/>
                                      </p:to>
                                    </p:set>
                                    <p:animEffect transition="in" filter="fade">
                                      <p:cBhvr>
                                        <p:cTn id="25" dur="1000"/>
                                        <p:tgtEl>
                                          <p:spTgt spid="4"/>
                                        </p:tgtEl>
                                      </p:cBhvr>
                                    </p:animEffect>
                                    <p:anim calcmode="lin" valueType="num">
                                      <p:cBhvr>
                                        <p:cTn id="26" dur="1000" fill="hold"/>
                                        <p:tgtEl>
                                          <p:spTgt spid="4"/>
                                        </p:tgtEl>
                                        <p:attrNameLst>
                                          <p:attrName>ppt_x</p:attrName>
                                        </p:attrNameLst>
                                      </p:cBhvr>
                                      <p:tavLst>
                                        <p:tav tm="0">
                                          <p:val>
                                            <p:strVal val="#ppt_x"/>
                                          </p:val>
                                        </p:tav>
                                        <p:tav tm="100000">
                                          <p:val>
                                            <p:strVal val="#ppt_x"/>
                                          </p:val>
                                        </p:tav>
                                      </p:tavLst>
                                    </p:anim>
                                    <p:anim calcmode="lin" valueType="num">
                                      <p:cBhvr>
                                        <p:cTn id="27" dur="1000" fill="hold"/>
                                        <p:tgtEl>
                                          <p:spTgt spid="4"/>
                                        </p:tgtEl>
                                        <p:attrNameLst>
                                          <p:attrName>ppt_y</p:attrName>
                                        </p:attrNameLst>
                                      </p:cBhvr>
                                      <p:tavLst>
                                        <p:tav tm="0">
                                          <p:val>
                                            <p:strVal val="#ppt_y-.1"/>
                                          </p:val>
                                        </p:tav>
                                        <p:tav tm="100000">
                                          <p:val>
                                            <p:strVal val="#ppt_y"/>
                                          </p:val>
                                        </p:tav>
                                      </p:tavLst>
                                    </p:anim>
                                  </p:childTnLst>
                                </p:cTn>
                              </p:par>
                            </p:childTnLst>
                          </p:cTn>
                        </p:par>
                        <p:par>
                          <p:cTn id="28" fill="hold">
                            <p:stCondLst>
                              <p:cond delay="4000"/>
                            </p:stCondLst>
                            <p:childTnLst>
                              <p:par>
                                <p:cTn id="29" presetID="47" presetClass="entr" presetSubtype="0" fill="hold" nodeType="afterEffect">
                                  <p:stCondLst>
                                    <p:cond delay="0"/>
                                  </p:stCondLst>
                                  <p:childTnLst>
                                    <p:set>
                                      <p:cBhvr>
                                        <p:cTn id="30" dur="1" fill="hold">
                                          <p:stCondLst>
                                            <p:cond delay="0"/>
                                          </p:stCondLst>
                                        </p:cTn>
                                        <p:tgtEl>
                                          <p:spTgt spid="30"/>
                                        </p:tgtEl>
                                        <p:attrNameLst>
                                          <p:attrName>style.visibility</p:attrName>
                                        </p:attrNameLst>
                                      </p:cBhvr>
                                      <p:to>
                                        <p:strVal val="visible"/>
                                      </p:to>
                                    </p:set>
                                    <p:animEffect transition="in" filter="fade">
                                      <p:cBhvr>
                                        <p:cTn id="31" dur="1000"/>
                                        <p:tgtEl>
                                          <p:spTgt spid="30"/>
                                        </p:tgtEl>
                                      </p:cBhvr>
                                    </p:animEffect>
                                    <p:anim calcmode="lin" valueType="num">
                                      <p:cBhvr>
                                        <p:cTn id="32" dur="1000" fill="hold"/>
                                        <p:tgtEl>
                                          <p:spTgt spid="30"/>
                                        </p:tgtEl>
                                        <p:attrNameLst>
                                          <p:attrName>ppt_x</p:attrName>
                                        </p:attrNameLst>
                                      </p:cBhvr>
                                      <p:tavLst>
                                        <p:tav tm="0">
                                          <p:val>
                                            <p:strVal val="#ppt_x"/>
                                          </p:val>
                                        </p:tav>
                                        <p:tav tm="100000">
                                          <p:val>
                                            <p:strVal val="#ppt_x"/>
                                          </p:val>
                                        </p:tav>
                                      </p:tavLst>
                                    </p:anim>
                                    <p:anim calcmode="lin" valueType="num">
                                      <p:cBhvr>
                                        <p:cTn id="33" dur="1000" fill="hold"/>
                                        <p:tgtEl>
                                          <p:spTgt spid="3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1165052" y="3760950"/>
            <a:ext cx="6935340" cy="971040"/>
            <a:chOff x="1165052" y="3472918"/>
            <a:chExt cx="6935340" cy="971040"/>
          </a:xfrm>
        </p:grpSpPr>
        <p:sp>
          <p:nvSpPr>
            <p:cNvPr id="5" name="矩形 26"/>
            <p:cNvSpPr>
              <a:spLocks noChangeArrowheads="1"/>
            </p:cNvSpPr>
            <p:nvPr/>
          </p:nvSpPr>
          <p:spPr bwMode="auto">
            <a:xfrm>
              <a:off x="1165052" y="3472918"/>
              <a:ext cx="2117725" cy="95410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400" dirty="0">
                  <a:latin typeface="+mj-ea"/>
                  <a:ea typeface="+mj-ea"/>
                </a:rPr>
                <a:t>点击添加文字点击添加文字点击添加文字点击添加文字点击添加文字点击添加文字点击</a:t>
              </a:r>
              <a:r>
                <a:rPr lang="zh-CN" altLang="en-US" sz="1400" dirty="0" smtClean="0">
                  <a:latin typeface="+mj-ea"/>
                  <a:ea typeface="+mj-ea"/>
                </a:rPr>
                <a:t>添加</a:t>
              </a:r>
              <a:endParaRPr lang="zh-CN" altLang="en-US" sz="1400" dirty="0">
                <a:latin typeface="+mj-ea"/>
                <a:ea typeface="+mj-ea"/>
              </a:endParaRPr>
            </a:p>
          </p:txBody>
        </p:sp>
        <p:sp>
          <p:nvSpPr>
            <p:cNvPr id="6" name="矩形 26"/>
            <p:cNvSpPr>
              <a:spLocks noChangeArrowheads="1"/>
            </p:cNvSpPr>
            <p:nvPr/>
          </p:nvSpPr>
          <p:spPr bwMode="auto">
            <a:xfrm>
              <a:off x="3506126" y="3479739"/>
              <a:ext cx="2117725" cy="95410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400" dirty="0">
                  <a:latin typeface="+mj-ea"/>
                  <a:ea typeface="+mj-ea"/>
                </a:rPr>
                <a:t>点击添加文字点击添加文字点击添加文字点击添加文字点击添加文字点击添加文字点击</a:t>
              </a:r>
              <a:r>
                <a:rPr lang="zh-CN" altLang="en-US" sz="1400" dirty="0" smtClean="0">
                  <a:latin typeface="+mj-ea"/>
                  <a:ea typeface="+mj-ea"/>
                </a:rPr>
                <a:t>添加</a:t>
              </a:r>
              <a:endParaRPr lang="zh-CN" altLang="en-US" sz="1400" dirty="0">
                <a:latin typeface="+mj-ea"/>
                <a:ea typeface="+mj-ea"/>
              </a:endParaRPr>
            </a:p>
          </p:txBody>
        </p:sp>
        <p:sp>
          <p:nvSpPr>
            <p:cNvPr id="7" name="矩形 26"/>
            <p:cNvSpPr>
              <a:spLocks noChangeArrowheads="1"/>
            </p:cNvSpPr>
            <p:nvPr/>
          </p:nvSpPr>
          <p:spPr bwMode="auto">
            <a:xfrm>
              <a:off x="5982667" y="3489851"/>
              <a:ext cx="2117725" cy="95410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400" dirty="0">
                  <a:latin typeface="+mj-ea"/>
                  <a:ea typeface="+mj-ea"/>
                </a:rPr>
                <a:t>点击添加文字点击添加文字点击添加文字点击添加文字点击添加文字点击添加文字点击</a:t>
              </a:r>
              <a:r>
                <a:rPr lang="zh-CN" altLang="en-US" sz="1400" dirty="0" smtClean="0">
                  <a:latin typeface="+mj-ea"/>
                  <a:ea typeface="+mj-ea"/>
                </a:rPr>
                <a:t>添加</a:t>
              </a:r>
              <a:endParaRPr lang="zh-CN" altLang="en-US" sz="1400" dirty="0">
                <a:latin typeface="+mj-ea"/>
                <a:ea typeface="+mj-ea"/>
              </a:endParaRPr>
            </a:p>
          </p:txBody>
        </p:sp>
      </p:grpSp>
      <p:pic>
        <p:nvPicPr>
          <p:cNvPr id="8" name="Picture 3" descr="E:\水墨图表素材\63.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793901" y="885140"/>
            <a:ext cx="2644348" cy="2653141"/>
          </a:xfrm>
          <a:prstGeom prst="rect">
            <a:avLst/>
          </a:prstGeom>
          <a:noFill/>
          <a:extLst>
            <a:ext uri="{909E8E84-426E-40DD-AFC4-6F175D3DCCD1}">
              <a14:hiddenFill xmlns:a14="http://schemas.microsoft.com/office/drawing/2010/main">
                <a:solidFill>
                  <a:srgbClr val="FFFFFF"/>
                </a:solidFill>
              </a14:hiddenFill>
            </a:ext>
          </a:extLst>
        </p:spPr>
      </p:pic>
      <p:pic>
        <p:nvPicPr>
          <p:cNvPr id="9" name="Picture 4"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1020406" y="1419622"/>
            <a:ext cx="659670" cy="628815"/>
          </a:xfrm>
          <a:prstGeom prst="rect">
            <a:avLst/>
          </a:prstGeom>
          <a:noFill/>
          <a:extLst>
            <a:ext uri="{909E8E84-426E-40DD-AFC4-6F175D3DCCD1}">
              <a14:hiddenFill xmlns:a14="http://schemas.microsoft.com/office/drawing/2010/main">
                <a:solidFill>
                  <a:srgbClr val="FFFFFF"/>
                </a:solidFill>
              </a14:hiddenFill>
            </a:ext>
          </a:extLst>
        </p:spPr>
      </p:pic>
      <p:sp>
        <p:nvSpPr>
          <p:cNvPr id="10" name="Text Box 39"/>
          <p:cNvSpPr txBox="1">
            <a:spLocks noChangeArrowheads="1"/>
          </p:cNvSpPr>
          <p:nvPr/>
        </p:nvSpPr>
        <p:spPr bwMode="auto">
          <a:xfrm>
            <a:off x="880924" y="1455299"/>
            <a:ext cx="886669" cy="5256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eaLnBrk="1" hangingPunct="1">
              <a:lnSpc>
                <a:spcPct val="120000"/>
              </a:lnSpc>
            </a:pPr>
            <a:r>
              <a:rPr lang="en-US" altLang="zh-CN" sz="2500" b="1" dirty="0" smtClean="0">
                <a:solidFill>
                  <a:schemeClr val="bg1"/>
                </a:solidFill>
                <a:latin typeface="Adobe 黑体 Std R" pitchFamily="34" charset="-122"/>
                <a:ea typeface="Adobe 黑体 Std R" pitchFamily="34" charset="-122"/>
              </a:rPr>
              <a:t>1</a:t>
            </a:r>
            <a:endParaRPr lang="zh-CN" altLang="en-US" sz="2500" b="1" dirty="0">
              <a:solidFill>
                <a:schemeClr val="bg1"/>
              </a:solidFill>
              <a:latin typeface="Adobe 黑体 Std R" pitchFamily="34" charset="-122"/>
              <a:ea typeface="Adobe 黑体 Std R" pitchFamily="34" charset="-122"/>
            </a:endParaRPr>
          </a:p>
        </p:txBody>
      </p:sp>
      <p:sp>
        <p:nvSpPr>
          <p:cNvPr id="11" name="Text Box 39"/>
          <p:cNvSpPr txBox="1">
            <a:spLocks noChangeArrowheads="1"/>
          </p:cNvSpPr>
          <p:nvPr/>
        </p:nvSpPr>
        <p:spPr bwMode="auto">
          <a:xfrm>
            <a:off x="1339999" y="1923678"/>
            <a:ext cx="1647825" cy="8800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lnSpc>
                <a:spcPct val="150000"/>
              </a:lnSpc>
              <a:buClr>
                <a:srgbClr val="7030A0"/>
              </a:buClr>
            </a:pPr>
            <a:r>
              <a:rPr lang="zh-CN" altLang="en-US" sz="1200" dirty="0">
                <a:latin typeface="+mj-ea"/>
                <a:ea typeface="+mj-ea"/>
              </a:rPr>
              <a:t>点击此处添加您要的内容文字点击此处添加您要的内容</a:t>
            </a:r>
            <a:r>
              <a:rPr lang="zh-CN" altLang="en-US" sz="1200" dirty="0" smtClean="0">
                <a:latin typeface="+mj-ea"/>
                <a:ea typeface="+mj-ea"/>
              </a:rPr>
              <a:t>文字</a:t>
            </a:r>
            <a:endParaRPr lang="zh-CN" altLang="en-US" sz="1200" dirty="0">
              <a:latin typeface="+mj-ea"/>
              <a:ea typeface="+mj-ea"/>
            </a:endParaRPr>
          </a:p>
        </p:txBody>
      </p:sp>
      <p:pic>
        <p:nvPicPr>
          <p:cNvPr id="12" name="Picture 3" descr="E:\水墨图表素材\63.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3209191" y="885140"/>
            <a:ext cx="2644348" cy="2653141"/>
          </a:xfrm>
          <a:prstGeom prst="rect">
            <a:avLst/>
          </a:prstGeom>
          <a:noFill/>
          <a:extLst>
            <a:ext uri="{909E8E84-426E-40DD-AFC4-6F175D3DCCD1}">
              <a14:hiddenFill xmlns:a14="http://schemas.microsoft.com/office/drawing/2010/main">
                <a:solidFill>
                  <a:srgbClr val="FFFFFF"/>
                </a:solidFill>
              </a14:hiddenFill>
            </a:ext>
          </a:extLst>
        </p:spPr>
      </p:pic>
      <p:pic>
        <p:nvPicPr>
          <p:cNvPr id="13" name="Picture 4"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435696" y="1419622"/>
            <a:ext cx="659670" cy="628815"/>
          </a:xfrm>
          <a:prstGeom prst="rect">
            <a:avLst/>
          </a:prstGeom>
          <a:noFill/>
          <a:extLst>
            <a:ext uri="{909E8E84-426E-40DD-AFC4-6F175D3DCCD1}">
              <a14:hiddenFill xmlns:a14="http://schemas.microsoft.com/office/drawing/2010/main">
                <a:solidFill>
                  <a:srgbClr val="FFFFFF"/>
                </a:solidFill>
              </a14:hiddenFill>
            </a:ext>
          </a:extLst>
        </p:spPr>
      </p:pic>
      <p:sp>
        <p:nvSpPr>
          <p:cNvPr id="14" name="Text Box 39"/>
          <p:cNvSpPr txBox="1">
            <a:spLocks noChangeArrowheads="1"/>
          </p:cNvSpPr>
          <p:nvPr/>
        </p:nvSpPr>
        <p:spPr bwMode="auto">
          <a:xfrm>
            <a:off x="3296214" y="1455299"/>
            <a:ext cx="886669" cy="5256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eaLnBrk="1" hangingPunct="1">
              <a:lnSpc>
                <a:spcPct val="120000"/>
              </a:lnSpc>
            </a:pPr>
            <a:r>
              <a:rPr lang="en-US" altLang="zh-CN" sz="2500" b="1" dirty="0" smtClean="0">
                <a:solidFill>
                  <a:schemeClr val="bg1"/>
                </a:solidFill>
                <a:latin typeface="Adobe 黑体 Std R" pitchFamily="34" charset="-122"/>
                <a:ea typeface="Adobe 黑体 Std R" pitchFamily="34" charset="-122"/>
              </a:rPr>
              <a:t>2</a:t>
            </a:r>
            <a:endParaRPr lang="zh-CN" altLang="en-US" sz="2500" b="1" dirty="0">
              <a:solidFill>
                <a:schemeClr val="bg1"/>
              </a:solidFill>
              <a:latin typeface="Adobe 黑体 Std R" pitchFamily="34" charset="-122"/>
              <a:ea typeface="Adobe 黑体 Std R" pitchFamily="34" charset="-122"/>
            </a:endParaRPr>
          </a:p>
        </p:txBody>
      </p:sp>
      <p:sp>
        <p:nvSpPr>
          <p:cNvPr id="15" name="Text Box 39"/>
          <p:cNvSpPr txBox="1">
            <a:spLocks noChangeArrowheads="1"/>
          </p:cNvSpPr>
          <p:nvPr/>
        </p:nvSpPr>
        <p:spPr bwMode="auto">
          <a:xfrm>
            <a:off x="3755289" y="1923678"/>
            <a:ext cx="1647825" cy="8800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lnSpc>
                <a:spcPct val="150000"/>
              </a:lnSpc>
              <a:buClr>
                <a:srgbClr val="7030A0"/>
              </a:buClr>
            </a:pPr>
            <a:r>
              <a:rPr lang="zh-CN" altLang="en-US" sz="1200" dirty="0">
                <a:latin typeface="+mj-ea"/>
                <a:ea typeface="+mj-ea"/>
              </a:rPr>
              <a:t>点击此处添加您要的内容文字点击此处添加您要的内容</a:t>
            </a:r>
            <a:r>
              <a:rPr lang="zh-CN" altLang="en-US" sz="1200" dirty="0" smtClean="0">
                <a:latin typeface="+mj-ea"/>
                <a:ea typeface="+mj-ea"/>
              </a:rPr>
              <a:t>文字</a:t>
            </a:r>
            <a:endParaRPr lang="zh-CN" altLang="en-US" sz="1200" dirty="0">
              <a:latin typeface="+mj-ea"/>
              <a:ea typeface="+mj-ea"/>
            </a:endParaRPr>
          </a:p>
        </p:txBody>
      </p:sp>
      <p:pic>
        <p:nvPicPr>
          <p:cNvPr id="16" name="Picture 3" descr="E:\水墨图表素材\63.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5575339" y="885140"/>
            <a:ext cx="2644348" cy="2653141"/>
          </a:xfrm>
          <a:prstGeom prst="rect">
            <a:avLst/>
          </a:prstGeom>
          <a:noFill/>
          <a:extLst>
            <a:ext uri="{909E8E84-426E-40DD-AFC4-6F175D3DCCD1}">
              <a14:hiddenFill xmlns:a14="http://schemas.microsoft.com/office/drawing/2010/main">
                <a:solidFill>
                  <a:srgbClr val="FFFFFF"/>
                </a:solidFill>
              </a14:hiddenFill>
            </a:ext>
          </a:extLst>
        </p:spPr>
      </p:pic>
      <p:pic>
        <p:nvPicPr>
          <p:cNvPr id="17" name="Picture 4" descr="E:\水墨图表素材\535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801844" y="1419622"/>
            <a:ext cx="659670" cy="628815"/>
          </a:xfrm>
          <a:prstGeom prst="rect">
            <a:avLst/>
          </a:prstGeom>
          <a:noFill/>
          <a:extLst>
            <a:ext uri="{909E8E84-426E-40DD-AFC4-6F175D3DCCD1}">
              <a14:hiddenFill xmlns:a14="http://schemas.microsoft.com/office/drawing/2010/main">
                <a:solidFill>
                  <a:srgbClr val="FFFFFF"/>
                </a:solidFill>
              </a14:hiddenFill>
            </a:ext>
          </a:extLst>
        </p:spPr>
      </p:pic>
      <p:sp>
        <p:nvSpPr>
          <p:cNvPr id="18" name="Text Box 39"/>
          <p:cNvSpPr txBox="1">
            <a:spLocks noChangeArrowheads="1"/>
          </p:cNvSpPr>
          <p:nvPr/>
        </p:nvSpPr>
        <p:spPr bwMode="auto">
          <a:xfrm>
            <a:off x="5662362" y="1455299"/>
            <a:ext cx="886669" cy="52565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eaLnBrk="1" hangingPunct="1">
              <a:lnSpc>
                <a:spcPct val="120000"/>
              </a:lnSpc>
            </a:pPr>
            <a:r>
              <a:rPr lang="en-US" altLang="zh-CN" sz="2500" b="1" dirty="0" smtClean="0">
                <a:solidFill>
                  <a:schemeClr val="bg1"/>
                </a:solidFill>
                <a:latin typeface="Adobe 黑体 Std R" pitchFamily="34" charset="-122"/>
                <a:ea typeface="Adobe 黑体 Std R" pitchFamily="34" charset="-122"/>
              </a:rPr>
              <a:t>3</a:t>
            </a:r>
            <a:endParaRPr lang="zh-CN" altLang="en-US" sz="2500" b="1" dirty="0">
              <a:solidFill>
                <a:schemeClr val="bg1"/>
              </a:solidFill>
              <a:latin typeface="Adobe 黑体 Std R" pitchFamily="34" charset="-122"/>
              <a:ea typeface="Adobe 黑体 Std R" pitchFamily="34" charset="-122"/>
            </a:endParaRPr>
          </a:p>
        </p:txBody>
      </p:sp>
      <p:sp>
        <p:nvSpPr>
          <p:cNvPr id="19" name="Text Box 39"/>
          <p:cNvSpPr txBox="1">
            <a:spLocks noChangeArrowheads="1"/>
          </p:cNvSpPr>
          <p:nvPr/>
        </p:nvSpPr>
        <p:spPr bwMode="auto">
          <a:xfrm>
            <a:off x="6121437" y="1923678"/>
            <a:ext cx="1647825" cy="8800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lnSpc>
                <a:spcPct val="150000"/>
              </a:lnSpc>
              <a:buClr>
                <a:srgbClr val="7030A0"/>
              </a:buClr>
            </a:pPr>
            <a:r>
              <a:rPr lang="zh-CN" altLang="en-US" sz="1200" dirty="0">
                <a:latin typeface="+mj-ea"/>
                <a:ea typeface="+mj-ea"/>
              </a:rPr>
              <a:t>点击此处添加您要的内容文字点击此处添加您要的内容</a:t>
            </a:r>
            <a:r>
              <a:rPr lang="zh-CN" altLang="en-US" sz="1200" dirty="0" smtClean="0">
                <a:latin typeface="+mj-ea"/>
                <a:ea typeface="+mj-ea"/>
              </a:rPr>
              <a:t>文字</a:t>
            </a:r>
            <a:endParaRPr lang="zh-CN" altLang="en-US" sz="1200" dirty="0">
              <a:latin typeface="+mj-ea"/>
              <a:ea typeface="+mj-ea"/>
            </a:endParaRPr>
          </a:p>
        </p:txBody>
      </p:sp>
      <p:sp>
        <p:nvSpPr>
          <p:cNvPr id="20"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184931488"/>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1000" fill="hold"/>
                                        <p:tgtEl>
                                          <p:spTgt spid="8"/>
                                        </p:tgtEl>
                                        <p:attrNameLst>
                                          <p:attrName>ppt_w</p:attrName>
                                        </p:attrNameLst>
                                      </p:cBhvr>
                                      <p:tavLst>
                                        <p:tav tm="0">
                                          <p:val>
                                            <p:fltVal val="0"/>
                                          </p:val>
                                        </p:tav>
                                        <p:tav tm="100000">
                                          <p:val>
                                            <p:strVal val="#ppt_w"/>
                                          </p:val>
                                        </p:tav>
                                      </p:tavLst>
                                    </p:anim>
                                    <p:anim calcmode="lin" valueType="num">
                                      <p:cBhvr>
                                        <p:cTn id="8" dur="1000" fill="hold"/>
                                        <p:tgtEl>
                                          <p:spTgt spid="8"/>
                                        </p:tgtEl>
                                        <p:attrNameLst>
                                          <p:attrName>ppt_h</p:attrName>
                                        </p:attrNameLst>
                                      </p:cBhvr>
                                      <p:tavLst>
                                        <p:tav tm="0">
                                          <p:val>
                                            <p:fltVal val="0"/>
                                          </p:val>
                                        </p:tav>
                                        <p:tav tm="100000">
                                          <p:val>
                                            <p:strVal val="#ppt_h"/>
                                          </p:val>
                                        </p:tav>
                                      </p:tavLst>
                                    </p:anim>
                                    <p:anim calcmode="lin" valueType="num">
                                      <p:cBhvr>
                                        <p:cTn id="9" dur="1000" fill="hold"/>
                                        <p:tgtEl>
                                          <p:spTgt spid="8"/>
                                        </p:tgtEl>
                                        <p:attrNameLst>
                                          <p:attrName>style.rotation</p:attrName>
                                        </p:attrNameLst>
                                      </p:cBhvr>
                                      <p:tavLst>
                                        <p:tav tm="0">
                                          <p:val>
                                            <p:fltVal val="90"/>
                                          </p:val>
                                        </p:tav>
                                        <p:tav tm="100000">
                                          <p:val>
                                            <p:fltVal val="0"/>
                                          </p:val>
                                        </p:tav>
                                      </p:tavLst>
                                    </p:anim>
                                    <p:animEffect transition="in" filter="fade">
                                      <p:cBhvr>
                                        <p:cTn id="10" dur="1000"/>
                                        <p:tgtEl>
                                          <p:spTgt spid="8"/>
                                        </p:tgtEl>
                                      </p:cBhvr>
                                    </p:animEffect>
                                  </p:childTnLst>
                                </p:cTn>
                              </p:par>
                            </p:childTnLst>
                          </p:cTn>
                        </p:par>
                        <p:par>
                          <p:cTn id="11" fill="hold">
                            <p:stCondLst>
                              <p:cond delay="1000"/>
                            </p:stCondLst>
                            <p:childTnLst>
                              <p:par>
                                <p:cTn id="12" presetID="10" presetClass="entr" presetSubtype="0" fill="hold" nodeType="afterEffect">
                                  <p:stCondLst>
                                    <p:cond delay="0"/>
                                  </p:stCondLst>
                                  <p:childTnLst>
                                    <p:set>
                                      <p:cBhvr>
                                        <p:cTn id="13" dur="1" fill="hold">
                                          <p:stCondLst>
                                            <p:cond delay="0"/>
                                          </p:stCondLst>
                                        </p:cTn>
                                        <p:tgtEl>
                                          <p:spTgt spid="9"/>
                                        </p:tgtEl>
                                        <p:attrNameLst>
                                          <p:attrName>style.visibility</p:attrName>
                                        </p:attrNameLst>
                                      </p:cBhvr>
                                      <p:to>
                                        <p:strVal val="visible"/>
                                      </p:to>
                                    </p:set>
                                    <p:animEffect transition="in" filter="fade">
                                      <p:cBhvr>
                                        <p:cTn id="14" dur="500"/>
                                        <p:tgtEl>
                                          <p:spTgt spid="9"/>
                                        </p:tgtEl>
                                      </p:cBhvr>
                                    </p:animEffect>
                                  </p:childTnLst>
                                </p:cTn>
                              </p:par>
                            </p:childTnLst>
                          </p:cTn>
                        </p:par>
                        <p:par>
                          <p:cTn id="15" fill="hold">
                            <p:stCondLst>
                              <p:cond delay="1500"/>
                            </p:stCondLst>
                            <p:childTnLst>
                              <p:par>
                                <p:cTn id="16" presetID="42" presetClass="entr" presetSubtype="0" fill="hold" grpId="0" nodeType="afterEffect">
                                  <p:stCondLst>
                                    <p:cond delay="0"/>
                                  </p:stCondLst>
                                  <p:childTnLst>
                                    <p:set>
                                      <p:cBhvr>
                                        <p:cTn id="17" dur="1" fill="hold">
                                          <p:stCondLst>
                                            <p:cond delay="0"/>
                                          </p:stCondLst>
                                        </p:cTn>
                                        <p:tgtEl>
                                          <p:spTgt spid="10"/>
                                        </p:tgtEl>
                                        <p:attrNameLst>
                                          <p:attrName>style.visibility</p:attrName>
                                        </p:attrNameLst>
                                      </p:cBhvr>
                                      <p:to>
                                        <p:strVal val="visible"/>
                                      </p:to>
                                    </p:set>
                                    <p:animEffect transition="in" filter="fade">
                                      <p:cBhvr>
                                        <p:cTn id="18" dur="1000"/>
                                        <p:tgtEl>
                                          <p:spTgt spid="10"/>
                                        </p:tgtEl>
                                      </p:cBhvr>
                                    </p:animEffect>
                                    <p:anim calcmode="lin" valueType="num">
                                      <p:cBhvr>
                                        <p:cTn id="19" dur="1000" fill="hold"/>
                                        <p:tgtEl>
                                          <p:spTgt spid="10"/>
                                        </p:tgtEl>
                                        <p:attrNameLst>
                                          <p:attrName>ppt_x</p:attrName>
                                        </p:attrNameLst>
                                      </p:cBhvr>
                                      <p:tavLst>
                                        <p:tav tm="0">
                                          <p:val>
                                            <p:strVal val="#ppt_x"/>
                                          </p:val>
                                        </p:tav>
                                        <p:tav tm="100000">
                                          <p:val>
                                            <p:strVal val="#ppt_x"/>
                                          </p:val>
                                        </p:tav>
                                      </p:tavLst>
                                    </p:anim>
                                    <p:anim calcmode="lin" valueType="num">
                                      <p:cBhvr>
                                        <p:cTn id="20" dur="1000" fill="hold"/>
                                        <p:tgtEl>
                                          <p:spTgt spid="10"/>
                                        </p:tgtEl>
                                        <p:attrNameLst>
                                          <p:attrName>ppt_y</p:attrName>
                                        </p:attrNameLst>
                                      </p:cBhvr>
                                      <p:tavLst>
                                        <p:tav tm="0">
                                          <p:val>
                                            <p:strVal val="#ppt_y+.1"/>
                                          </p:val>
                                        </p:tav>
                                        <p:tav tm="100000">
                                          <p:val>
                                            <p:strVal val="#ppt_y"/>
                                          </p:val>
                                        </p:tav>
                                      </p:tavLst>
                                    </p:anim>
                                  </p:childTnLst>
                                </p:cTn>
                              </p:par>
                            </p:childTnLst>
                          </p:cTn>
                        </p:par>
                        <p:par>
                          <p:cTn id="21" fill="hold">
                            <p:stCondLst>
                              <p:cond delay="2500"/>
                            </p:stCondLst>
                            <p:childTnLst>
                              <p:par>
                                <p:cTn id="22" presetID="42" presetClass="entr" presetSubtype="0" fill="hold" grpId="0" nodeType="afterEffect">
                                  <p:stCondLst>
                                    <p:cond delay="0"/>
                                  </p:stCondLst>
                                  <p:childTnLst>
                                    <p:set>
                                      <p:cBhvr>
                                        <p:cTn id="23" dur="1" fill="hold">
                                          <p:stCondLst>
                                            <p:cond delay="0"/>
                                          </p:stCondLst>
                                        </p:cTn>
                                        <p:tgtEl>
                                          <p:spTgt spid="11"/>
                                        </p:tgtEl>
                                        <p:attrNameLst>
                                          <p:attrName>style.visibility</p:attrName>
                                        </p:attrNameLst>
                                      </p:cBhvr>
                                      <p:to>
                                        <p:strVal val="visible"/>
                                      </p:to>
                                    </p:set>
                                    <p:animEffect transition="in" filter="fade">
                                      <p:cBhvr>
                                        <p:cTn id="24" dur="1000"/>
                                        <p:tgtEl>
                                          <p:spTgt spid="11"/>
                                        </p:tgtEl>
                                      </p:cBhvr>
                                    </p:animEffect>
                                    <p:anim calcmode="lin" valueType="num">
                                      <p:cBhvr>
                                        <p:cTn id="25" dur="1000" fill="hold"/>
                                        <p:tgtEl>
                                          <p:spTgt spid="11"/>
                                        </p:tgtEl>
                                        <p:attrNameLst>
                                          <p:attrName>ppt_x</p:attrName>
                                        </p:attrNameLst>
                                      </p:cBhvr>
                                      <p:tavLst>
                                        <p:tav tm="0">
                                          <p:val>
                                            <p:strVal val="#ppt_x"/>
                                          </p:val>
                                        </p:tav>
                                        <p:tav tm="100000">
                                          <p:val>
                                            <p:strVal val="#ppt_x"/>
                                          </p:val>
                                        </p:tav>
                                      </p:tavLst>
                                    </p:anim>
                                    <p:anim calcmode="lin" valueType="num">
                                      <p:cBhvr>
                                        <p:cTn id="26" dur="1000" fill="hold"/>
                                        <p:tgtEl>
                                          <p:spTgt spid="11"/>
                                        </p:tgtEl>
                                        <p:attrNameLst>
                                          <p:attrName>ppt_y</p:attrName>
                                        </p:attrNameLst>
                                      </p:cBhvr>
                                      <p:tavLst>
                                        <p:tav tm="0">
                                          <p:val>
                                            <p:strVal val="#ppt_y+.1"/>
                                          </p:val>
                                        </p:tav>
                                        <p:tav tm="100000">
                                          <p:val>
                                            <p:strVal val="#ppt_y"/>
                                          </p:val>
                                        </p:tav>
                                      </p:tavLst>
                                    </p:anim>
                                  </p:childTnLst>
                                </p:cTn>
                              </p:par>
                            </p:childTnLst>
                          </p:cTn>
                        </p:par>
                        <p:par>
                          <p:cTn id="27" fill="hold">
                            <p:stCondLst>
                              <p:cond delay="3500"/>
                            </p:stCondLst>
                            <p:childTnLst>
                              <p:par>
                                <p:cTn id="28" presetID="31" presetClass="entr" presetSubtype="0" fill="hold" nodeType="afterEffect">
                                  <p:stCondLst>
                                    <p:cond delay="0"/>
                                  </p:stCondLst>
                                  <p:childTnLst>
                                    <p:set>
                                      <p:cBhvr>
                                        <p:cTn id="29" dur="1" fill="hold">
                                          <p:stCondLst>
                                            <p:cond delay="0"/>
                                          </p:stCondLst>
                                        </p:cTn>
                                        <p:tgtEl>
                                          <p:spTgt spid="12"/>
                                        </p:tgtEl>
                                        <p:attrNameLst>
                                          <p:attrName>style.visibility</p:attrName>
                                        </p:attrNameLst>
                                      </p:cBhvr>
                                      <p:to>
                                        <p:strVal val="visible"/>
                                      </p:to>
                                    </p:set>
                                    <p:anim calcmode="lin" valueType="num">
                                      <p:cBhvr>
                                        <p:cTn id="30" dur="1000" fill="hold"/>
                                        <p:tgtEl>
                                          <p:spTgt spid="12"/>
                                        </p:tgtEl>
                                        <p:attrNameLst>
                                          <p:attrName>ppt_w</p:attrName>
                                        </p:attrNameLst>
                                      </p:cBhvr>
                                      <p:tavLst>
                                        <p:tav tm="0">
                                          <p:val>
                                            <p:fltVal val="0"/>
                                          </p:val>
                                        </p:tav>
                                        <p:tav tm="100000">
                                          <p:val>
                                            <p:strVal val="#ppt_w"/>
                                          </p:val>
                                        </p:tav>
                                      </p:tavLst>
                                    </p:anim>
                                    <p:anim calcmode="lin" valueType="num">
                                      <p:cBhvr>
                                        <p:cTn id="31" dur="1000" fill="hold"/>
                                        <p:tgtEl>
                                          <p:spTgt spid="12"/>
                                        </p:tgtEl>
                                        <p:attrNameLst>
                                          <p:attrName>ppt_h</p:attrName>
                                        </p:attrNameLst>
                                      </p:cBhvr>
                                      <p:tavLst>
                                        <p:tav tm="0">
                                          <p:val>
                                            <p:fltVal val="0"/>
                                          </p:val>
                                        </p:tav>
                                        <p:tav tm="100000">
                                          <p:val>
                                            <p:strVal val="#ppt_h"/>
                                          </p:val>
                                        </p:tav>
                                      </p:tavLst>
                                    </p:anim>
                                    <p:anim calcmode="lin" valueType="num">
                                      <p:cBhvr>
                                        <p:cTn id="32" dur="1000" fill="hold"/>
                                        <p:tgtEl>
                                          <p:spTgt spid="12"/>
                                        </p:tgtEl>
                                        <p:attrNameLst>
                                          <p:attrName>style.rotation</p:attrName>
                                        </p:attrNameLst>
                                      </p:cBhvr>
                                      <p:tavLst>
                                        <p:tav tm="0">
                                          <p:val>
                                            <p:fltVal val="90"/>
                                          </p:val>
                                        </p:tav>
                                        <p:tav tm="100000">
                                          <p:val>
                                            <p:fltVal val="0"/>
                                          </p:val>
                                        </p:tav>
                                      </p:tavLst>
                                    </p:anim>
                                    <p:animEffect transition="in" filter="fade">
                                      <p:cBhvr>
                                        <p:cTn id="33" dur="1000"/>
                                        <p:tgtEl>
                                          <p:spTgt spid="12"/>
                                        </p:tgtEl>
                                      </p:cBhvr>
                                    </p:animEffect>
                                  </p:childTnLst>
                                </p:cTn>
                              </p:par>
                            </p:childTnLst>
                          </p:cTn>
                        </p:par>
                        <p:par>
                          <p:cTn id="34" fill="hold">
                            <p:stCondLst>
                              <p:cond delay="4500"/>
                            </p:stCondLst>
                            <p:childTnLst>
                              <p:par>
                                <p:cTn id="35" presetID="10" presetClass="entr" presetSubtype="0" fill="hold" nodeType="afterEffect">
                                  <p:stCondLst>
                                    <p:cond delay="0"/>
                                  </p:stCondLst>
                                  <p:childTnLst>
                                    <p:set>
                                      <p:cBhvr>
                                        <p:cTn id="36" dur="1" fill="hold">
                                          <p:stCondLst>
                                            <p:cond delay="0"/>
                                          </p:stCondLst>
                                        </p:cTn>
                                        <p:tgtEl>
                                          <p:spTgt spid="13"/>
                                        </p:tgtEl>
                                        <p:attrNameLst>
                                          <p:attrName>style.visibility</p:attrName>
                                        </p:attrNameLst>
                                      </p:cBhvr>
                                      <p:to>
                                        <p:strVal val="visible"/>
                                      </p:to>
                                    </p:set>
                                    <p:animEffect transition="in" filter="fade">
                                      <p:cBhvr>
                                        <p:cTn id="37" dur="500"/>
                                        <p:tgtEl>
                                          <p:spTgt spid="13"/>
                                        </p:tgtEl>
                                      </p:cBhvr>
                                    </p:animEffect>
                                  </p:childTnLst>
                                </p:cTn>
                              </p:par>
                            </p:childTnLst>
                          </p:cTn>
                        </p:par>
                        <p:par>
                          <p:cTn id="38" fill="hold">
                            <p:stCondLst>
                              <p:cond delay="5000"/>
                            </p:stCondLst>
                            <p:childTnLst>
                              <p:par>
                                <p:cTn id="39" presetID="42" presetClass="entr" presetSubtype="0" fill="hold" grpId="0" nodeType="afterEffect">
                                  <p:stCondLst>
                                    <p:cond delay="0"/>
                                  </p:stCondLst>
                                  <p:childTnLst>
                                    <p:set>
                                      <p:cBhvr>
                                        <p:cTn id="40" dur="1" fill="hold">
                                          <p:stCondLst>
                                            <p:cond delay="0"/>
                                          </p:stCondLst>
                                        </p:cTn>
                                        <p:tgtEl>
                                          <p:spTgt spid="14"/>
                                        </p:tgtEl>
                                        <p:attrNameLst>
                                          <p:attrName>style.visibility</p:attrName>
                                        </p:attrNameLst>
                                      </p:cBhvr>
                                      <p:to>
                                        <p:strVal val="visible"/>
                                      </p:to>
                                    </p:set>
                                    <p:animEffect transition="in" filter="fade">
                                      <p:cBhvr>
                                        <p:cTn id="41" dur="1000"/>
                                        <p:tgtEl>
                                          <p:spTgt spid="14"/>
                                        </p:tgtEl>
                                      </p:cBhvr>
                                    </p:animEffect>
                                    <p:anim calcmode="lin" valueType="num">
                                      <p:cBhvr>
                                        <p:cTn id="42" dur="1000" fill="hold"/>
                                        <p:tgtEl>
                                          <p:spTgt spid="14"/>
                                        </p:tgtEl>
                                        <p:attrNameLst>
                                          <p:attrName>ppt_x</p:attrName>
                                        </p:attrNameLst>
                                      </p:cBhvr>
                                      <p:tavLst>
                                        <p:tav tm="0">
                                          <p:val>
                                            <p:strVal val="#ppt_x"/>
                                          </p:val>
                                        </p:tav>
                                        <p:tav tm="100000">
                                          <p:val>
                                            <p:strVal val="#ppt_x"/>
                                          </p:val>
                                        </p:tav>
                                      </p:tavLst>
                                    </p:anim>
                                    <p:anim calcmode="lin" valueType="num">
                                      <p:cBhvr>
                                        <p:cTn id="43" dur="1000" fill="hold"/>
                                        <p:tgtEl>
                                          <p:spTgt spid="14"/>
                                        </p:tgtEl>
                                        <p:attrNameLst>
                                          <p:attrName>ppt_y</p:attrName>
                                        </p:attrNameLst>
                                      </p:cBhvr>
                                      <p:tavLst>
                                        <p:tav tm="0">
                                          <p:val>
                                            <p:strVal val="#ppt_y+.1"/>
                                          </p:val>
                                        </p:tav>
                                        <p:tav tm="100000">
                                          <p:val>
                                            <p:strVal val="#ppt_y"/>
                                          </p:val>
                                        </p:tav>
                                      </p:tavLst>
                                    </p:anim>
                                  </p:childTnLst>
                                </p:cTn>
                              </p:par>
                            </p:childTnLst>
                          </p:cTn>
                        </p:par>
                        <p:par>
                          <p:cTn id="44" fill="hold">
                            <p:stCondLst>
                              <p:cond delay="6000"/>
                            </p:stCondLst>
                            <p:childTnLst>
                              <p:par>
                                <p:cTn id="45" presetID="42" presetClass="entr" presetSubtype="0" fill="hold" grpId="0" nodeType="afterEffect">
                                  <p:stCondLst>
                                    <p:cond delay="0"/>
                                  </p:stCondLst>
                                  <p:childTnLst>
                                    <p:set>
                                      <p:cBhvr>
                                        <p:cTn id="46" dur="1" fill="hold">
                                          <p:stCondLst>
                                            <p:cond delay="0"/>
                                          </p:stCondLst>
                                        </p:cTn>
                                        <p:tgtEl>
                                          <p:spTgt spid="15"/>
                                        </p:tgtEl>
                                        <p:attrNameLst>
                                          <p:attrName>style.visibility</p:attrName>
                                        </p:attrNameLst>
                                      </p:cBhvr>
                                      <p:to>
                                        <p:strVal val="visible"/>
                                      </p:to>
                                    </p:set>
                                    <p:animEffect transition="in" filter="fade">
                                      <p:cBhvr>
                                        <p:cTn id="47" dur="1000"/>
                                        <p:tgtEl>
                                          <p:spTgt spid="15"/>
                                        </p:tgtEl>
                                      </p:cBhvr>
                                    </p:animEffect>
                                    <p:anim calcmode="lin" valueType="num">
                                      <p:cBhvr>
                                        <p:cTn id="48" dur="1000" fill="hold"/>
                                        <p:tgtEl>
                                          <p:spTgt spid="15"/>
                                        </p:tgtEl>
                                        <p:attrNameLst>
                                          <p:attrName>ppt_x</p:attrName>
                                        </p:attrNameLst>
                                      </p:cBhvr>
                                      <p:tavLst>
                                        <p:tav tm="0">
                                          <p:val>
                                            <p:strVal val="#ppt_x"/>
                                          </p:val>
                                        </p:tav>
                                        <p:tav tm="100000">
                                          <p:val>
                                            <p:strVal val="#ppt_x"/>
                                          </p:val>
                                        </p:tav>
                                      </p:tavLst>
                                    </p:anim>
                                    <p:anim calcmode="lin" valueType="num">
                                      <p:cBhvr>
                                        <p:cTn id="49" dur="1000" fill="hold"/>
                                        <p:tgtEl>
                                          <p:spTgt spid="15"/>
                                        </p:tgtEl>
                                        <p:attrNameLst>
                                          <p:attrName>ppt_y</p:attrName>
                                        </p:attrNameLst>
                                      </p:cBhvr>
                                      <p:tavLst>
                                        <p:tav tm="0">
                                          <p:val>
                                            <p:strVal val="#ppt_y+.1"/>
                                          </p:val>
                                        </p:tav>
                                        <p:tav tm="100000">
                                          <p:val>
                                            <p:strVal val="#ppt_y"/>
                                          </p:val>
                                        </p:tav>
                                      </p:tavLst>
                                    </p:anim>
                                  </p:childTnLst>
                                </p:cTn>
                              </p:par>
                            </p:childTnLst>
                          </p:cTn>
                        </p:par>
                        <p:par>
                          <p:cTn id="50" fill="hold">
                            <p:stCondLst>
                              <p:cond delay="7000"/>
                            </p:stCondLst>
                            <p:childTnLst>
                              <p:par>
                                <p:cTn id="51" presetID="31" presetClass="entr" presetSubtype="0" fill="hold" nodeType="afterEffect">
                                  <p:stCondLst>
                                    <p:cond delay="0"/>
                                  </p:stCondLst>
                                  <p:childTnLst>
                                    <p:set>
                                      <p:cBhvr>
                                        <p:cTn id="52" dur="1" fill="hold">
                                          <p:stCondLst>
                                            <p:cond delay="0"/>
                                          </p:stCondLst>
                                        </p:cTn>
                                        <p:tgtEl>
                                          <p:spTgt spid="16"/>
                                        </p:tgtEl>
                                        <p:attrNameLst>
                                          <p:attrName>style.visibility</p:attrName>
                                        </p:attrNameLst>
                                      </p:cBhvr>
                                      <p:to>
                                        <p:strVal val="visible"/>
                                      </p:to>
                                    </p:set>
                                    <p:anim calcmode="lin" valueType="num">
                                      <p:cBhvr>
                                        <p:cTn id="53" dur="1000" fill="hold"/>
                                        <p:tgtEl>
                                          <p:spTgt spid="16"/>
                                        </p:tgtEl>
                                        <p:attrNameLst>
                                          <p:attrName>ppt_w</p:attrName>
                                        </p:attrNameLst>
                                      </p:cBhvr>
                                      <p:tavLst>
                                        <p:tav tm="0">
                                          <p:val>
                                            <p:fltVal val="0"/>
                                          </p:val>
                                        </p:tav>
                                        <p:tav tm="100000">
                                          <p:val>
                                            <p:strVal val="#ppt_w"/>
                                          </p:val>
                                        </p:tav>
                                      </p:tavLst>
                                    </p:anim>
                                    <p:anim calcmode="lin" valueType="num">
                                      <p:cBhvr>
                                        <p:cTn id="54" dur="1000" fill="hold"/>
                                        <p:tgtEl>
                                          <p:spTgt spid="16"/>
                                        </p:tgtEl>
                                        <p:attrNameLst>
                                          <p:attrName>ppt_h</p:attrName>
                                        </p:attrNameLst>
                                      </p:cBhvr>
                                      <p:tavLst>
                                        <p:tav tm="0">
                                          <p:val>
                                            <p:fltVal val="0"/>
                                          </p:val>
                                        </p:tav>
                                        <p:tav tm="100000">
                                          <p:val>
                                            <p:strVal val="#ppt_h"/>
                                          </p:val>
                                        </p:tav>
                                      </p:tavLst>
                                    </p:anim>
                                    <p:anim calcmode="lin" valueType="num">
                                      <p:cBhvr>
                                        <p:cTn id="55" dur="1000" fill="hold"/>
                                        <p:tgtEl>
                                          <p:spTgt spid="16"/>
                                        </p:tgtEl>
                                        <p:attrNameLst>
                                          <p:attrName>style.rotation</p:attrName>
                                        </p:attrNameLst>
                                      </p:cBhvr>
                                      <p:tavLst>
                                        <p:tav tm="0">
                                          <p:val>
                                            <p:fltVal val="90"/>
                                          </p:val>
                                        </p:tav>
                                        <p:tav tm="100000">
                                          <p:val>
                                            <p:fltVal val="0"/>
                                          </p:val>
                                        </p:tav>
                                      </p:tavLst>
                                    </p:anim>
                                    <p:animEffect transition="in" filter="fade">
                                      <p:cBhvr>
                                        <p:cTn id="56" dur="1000"/>
                                        <p:tgtEl>
                                          <p:spTgt spid="16"/>
                                        </p:tgtEl>
                                      </p:cBhvr>
                                    </p:animEffect>
                                  </p:childTnLst>
                                </p:cTn>
                              </p:par>
                            </p:childTnLst>
                          </p:cTn>
                        </p:par>
                        <p:par>
                          <p:cTn id="57" fill="hold">
                            <p:stCondLst>
                              <p:cond delay="8000"/>
                            </p:stCondLst>
                            <p:childTnLst>
                              <p:par>
                                <p:cTn id="58" presetID="10" presetClass="entr" presetSubtype="0" fill="hold" nodeType="afterEffect">
                                  <p:stCondLst>
                                    <p:cond delay="0"/>
                                  </p:stCondLst>
                                  <p:childTnLst>
                                    <p:set>
                                      <p:cBhvr>
                                        <p:cTn id="59" dur="1" fill="hold">
                                          <p:stCondLst>
                                            <p:cond delay="0"/>
                                          </p:stCondLst>
                                        </p:cTn>
                                        <p:tgtEl>
                                          <p:spTgt spid="17"/>
                                        </p:tgtEl>
                                        <p:attrNameLst>
                                          <p:attrName>style.visibility</p:attrName>
                                        </p:attrNameLst>
                                      </p:cBhvr>
                                      <p:to>
                                        <p:strVal val="visible"/>
                                      </p:to>
                                    </p:set>
                                    <p:animEffect transition="in" filter="fade">
                                      <p:cBhvr>
                                        <p:cTn id="60" dur="500"/>
                                        <p:tgtEl>
                                          <p:spTgt spid="17"/>
                                        </p:tgtEl>
                                      </p:cBhvr>
                                    </p:animEffect>
                                  </p:childTnLst>
                                </p:cTn>
                              </p:par>
                            </p:childTnLst>
                          </p:cTn>
                        </p:par>
                        <p:par>
                          <p:cTn id="61" fill="hold">
                            <p:stCondLst>
                              <p:cond delay="8500"/>
                            </p:stCondLst>
                            <p:childTnLst>
                              <p:par>
                                <p:cTn id="62" presetID="42" presetClass="entr" presetSubtype="0" fill="hold" grpId="0" nodeType="afterEffect">
                                  <p:stCondLst>
                                    <p:cond delay="0"/>
                                  </p:stCondLst>
                                  <p:childTnLst>
                                    <p:set>
                                      <p:cBhvr>
                                        <p:cTn id="63" dur="1" fill="hold">
                                          <p:stCondLst>
                                            <p:cond delay="0"/>
                                          </p:stCondLst>
                                        </p:cTn>
                                        <p:tgtEl>
                                          <p:spTgt spid="18"/>
                                        </p:tgtEl>
                                        <p:attrNameLst>
                                          <p:attrName>style.visibility</p:attrName>
                                        </p:attrNameLst>
                                      </p:cBhvr>
                                      <p:to>
                                        <p:strVal val="visible"/>
                                      </p:to>
                                    </p:set>
                                    <p:animEffect transition="in" filter="fade">
                                      <p:cBhvr>
                                        <p:cTn id="64" dur="1000"/>
                                        <p:tgtEl>
                                          <p:spTgt spid="18"/>
                                        </p:tgtEl>
                                      </p:cBhvr>
                                    </p:animEffect>
                                    <p:anim calcmode="lin" valueType="num">
                                      <p:cBhvr>
                                        <p:cTn id="65" dur="1000" fill="hold"/>
                                        <p:tgtEl>
                                          <p:spTgt spid="18"/>
                                        </p:tgtEl>
                                        <p:attrNameLst>
                                          <p:attrName>ppt_x</p:attrName>
                                        </p:attrNameLst>
                                      </p:cBhvr>
                                      <p:tavLst>
                                        <p:tav tm="0">
                                          <p:val>
                                            <p:strVal val="#ppt_x"/>
                                          </p:val>
                                        </p:tav>
                                        <p:tav tm="100000">
                                          <p:val>
                                            <p:strVal val="#ppt_x"/>
                                          </p:val>
                                        </p:tav>
                                      </p:tavLst>
                                    </p:anim>
                                    <p:anim calcmode="lin" valueType="num">
                                      <p:cBhvr>
                                        <p:cTn id="66" dur="1000" fill="hold"/>
                                        <p:tgtEl>
                                          <p:spTgt spid="18"/>
                                        </p:tgtEl>
                                        <p:attrNameLst>
                                          <p:attrName>ppt_y</p:attrName>
                                        </p:attrNameLst>
                                      </p:cBhvr>
                                      <p:tavLst>
                                        <p:tav tm="0">
                                          <p:val>
                                            <p:strVal val="#ppt_y+.1"/>
                                          </p:val>
                                        </p:tav>
                                        <p:tav tm="100000">
                                          <p:val>
                                            <p:strVal val="#ppt_y"/>
                                          </p:val>
                                        </p:tav>
                                      </p:tavLst>
                                    </p:anim>
                                  </p:childTnLst>
                                </p:cTn>
                              </p:par>
                            </p:childTnLst>
                          </p:cTn>
                        </p:par>
                        <p:par>
                          <p:cTn id="67" fill="hold">
                            <p:stCondLst>
                              <p:cond delay="9500"/>
                            </p:stCondLst>
                            <p:childTnLst>
                              <p:par>
                                <p:cTn id="68" presetID="42" presetClass="entr" presetSubtype="0" fill="hold" grpId="0" nodeType="afterEffect">
                                  <p:stCondLst>
                                    <p:cond delay="0"/>
                                  </p:stCondLst>
                                  <p:childTnLst>
                                    <p:set>
                                      <p:cBhvr>
                                        <p:cTn id="69" dur="1" fill="hold">
                                          <p:stCondLst>
                                            <p:cond delay="0"/>
                                          </p:stCondLst>
                                        </p:cTn>
                                        <p:tgtEl>
                                          <p:spTgt spid="19"/>
                                        </p:tgtEl>
                                        <p:attrNameLst>
                                          <p:attrName>style.visibility</p:attrName>
                                        </p:attrNameLst>
                                      </p:cBhvr>
                                      <p:to>
                                        <p:strVal val="visible"/>
                                      </p:to>
                                    </p:set>
                                    <p:animEffect transition="in" filter="fade">
                                      <p:cBhvr>
                                        <p:cTn id="70" dur="1000"/>
                                        <p:tgtEl>
                                          <p:spTgt spid="19"/>
                                        </p:tgtEl>
                                      </p:cBhvr>
                                    </p:animEffect>
                                    <p:anim calcmode="lin" valueType="num">
                                      <p:cBhvr>
                                        <p:cTn id="71" dur="1000" fill="hold"/>
                                        <p:tgtEl>
                                          <p:spTgt spid="19"/>
                                        </p:tgtEl>
                                        <p:attrNameLst>
                                          <p:attrName>ppt_x</p:attrName>
                                        </p:attrNameLst>
                                      </p:cBhvr>
                                      <p:tavLst>
                                        <p:tav tm="0">
                                          <p:val>
                                            <p:strVal val="#ppt_x"/>
                                          </p:val>
                                        </p:tav>
                                        <p:tav tm="100000">
                                          <p:val>
                                            <p:strVal val="#ppt_x"/>
                                          </p:val>
                                        </p:tav>
                                      </p:tavLst>
                                    </p:anim>
                                    <p:anim calcmode="lin" valueType="num">
                                      <p:cBhvr>
                                        <p:cTn id="72" dur="1000" fill="hold"/>
                                        <p:tgtEl>
                                          <p:spTgt spid="19"/>
                                        </p:tgtEl>
                                        <p:attrNameLst>
                                          <p:attrName>ppt_y</p:attrName>
                                        </p:attrNameLst>
                                      </p:cBhvr>
                                      <p:tavLst>
                                        <p:tav tm="0">
                                          <p:val>
                                            <p:strVal val="#ppt_y+.1"/>
                                          </p:val>
                                        </p:tav>
                                        <p:tav tm="100000">
                                          <p:val>
                                            <p:strVal val="#ppt_y"/>
                                          </p:val>
                                        </p:tav>
                                      </p:tavLst>
                                    </p:anim>
                                  </p:childTnLst>
                                </p:cTn>
                              </p:par>
                            </p:childTnLst>
                          </p:cTn>
                        </p:par>
                        <p:par>
                          <p:cTn id="73" fill="hold">
                            <p:stCondLst>
                              <p:cond delay="10500"/>
                            </p:stCondLst>
                            <p:childTnLst>
                              <p:par>
                                <p:cTn id="74" presetID="47" presetClass="entr" presetSubtype="0" fill="hold" nodeType="afterEffect">
                                  <p:stCondLst>
                                    <p:cond delay="0"/>
                                  </p:stCondLst>
                                  <p:childTnLst>
                                    <p:set>
                                      <p:cBhvr>
                                        <p:cTn id="75" dur="1" fill="hold">
                                          <p:stCondLst>
                                            <p:cond delay="0"/>
                                          </p:stCondLst>
                                        </p:cTn>
                                        <p:tgtEl>
                                          <p:spTgt spid="4"/>
                                        </p:tgtEl>
                                        <p:attrNameLst>
                                          <p:attrName>style.visibility</p:attrName>
                                        </p:attrNameLst>
                                      </p:cBhvr>
                                      <p:to>
                                        <p:strVal val="visible"/>
                                      </p:to>
                                    </p:set>
                                    <p:animEffect transition="in" filter="fade">
                                      <p:cBhvr>
                                        <p:cTn id="76" dur="1000"/>
                                        <p:tgtEl>
                                          <p:spTgt spid="4"/>
                                        </p:tgtEl>
                                      </p:cBhvr>
                                    </p:animEffect>
                                    <p:anim calcmode="lin" valueType="num">
                                      <p:cBhvr>
                                        <p:cTn id="77" dur="1000" fill="hold"/>
                                        <p:tgtEl>
                                          <p:spTgt spid="4"/>
                                        </p:tgtEl>
                                        <p:attrNameLst>
                                          <p:attrName>ppt_x</p:attrName>
                                        </p:attrNameLst>
                                      </p:cBhvr>
                                      <p:tavLst>
                                        <p:tav tm="0">
                                          <p:val>
                                            <p:strVal val="#ppt_x"/>
                                          </p:val>
                                        </p:tav>
                                        <p:tav tm="100000">
                                          <p:val>
                                            <p:strVal val="#ppt_x"/>
                                          </p:val>
                                        </p:tav>
                                      </p:tavLst>
                                    </p:anim>
                                    <p:anim calcmode="lin" valueType="num">
                                      <p:cBhvr>
                                        <p:cTn id="78" dur="1000" fill="hold"/>
                                        <p:tgtEl>
                                          <p:spTgt spid="4"/>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P spid="11" grpId="0"/>
      <p:bldP spid="14" grpId="0"/>
      <p:bldP spid="15" grpId="0"/>
      <p:bldP spid="18" grpId="0"/>
      <p:bldP spid="19"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descr="E:\水墨图表素材\118.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771509" y="1086292"/>
            <a:ext cx="1058998" cy="1097983"/>
          </a:xfrm>
          <a:prstGeom prst="rect">
            <a:avLst/>
          </a:prstGeom>
          <a:noFill/>
          <a:extLst>
            <a:ext uri="{909E8E84-426E-40DD-AFC4-6F175D3DCCD1}">
              <a14:hiddenFill xmlns:a14="http://schemas.microsoft.com/office/drawing/2010/main">
                <a:solidFill>
                  <a:srgbClr val="FFFFFF"/>
                </a:solidFill>
              </a14:hiddenFill>
            </a:ext>
          </a:extLst>
        </p:spPr>
      </p:pic>
      <p:pic>
        <p:nvPicPr>
          <p:cNvPr id="5" name="Picture 2" descr="E:\水墨图表素材\145475.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rot="10800000">
            <a:off x="1198534" y="2083113"/>
            <a:ext cx="2005315" cy="2504860"/>
          </a:xfrm>
          <a:prstGeom prst="rect">
            <a:avLst/>
          </a:prstGeom>
          <a:noFill/>
          <a:extLst>
            <a:ext uri="{909E8E84-426E-40DD-AFC4-6F175D3DCCD1}">
              <a14:hiddenFill xmlns:a14="http://schemas.microsoft.com/office/drawing/2010/main">
                <a:solidFill>
                  <a:srgbClr val="FFFFFF"/>
                </a:solidFill>
              </a14:hiddenFill>
            </a:ext>
          </a:extLst>
        </p:spPr>
      </p:pic>
      <p:sp>
        <p:nvSpPr>
          <p:cNvPr id="6" name="Text Box 52"/>
          <p:cNvSpPr txBox="1">
            <a:spLocks noChangeArrowheads="1"/>
          </p:cNvSpPr>
          <p:nvPr/>
        </p:nvSpPr>
        <p:spPr bwMode="auto">
          <a:xfrm rot="16200000">
            <a:off x="1899150" y="1382226"/>
            <a:ext cx="954107" cy="49841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square">
            <a:spAutoFit/>
          </a:bodyPr>
          <a:lstStyle/>
          <a:p>
            <a:pPr marL="0" marR="0" lvl="0" indent="0" defTabSz="914400" eaLnBrk="1" fontAlgn="auto" latinLnBrk="0" hangingPunct="1">
              <a:lnSpc>
                <a:spcPct val="100000"/>
              </a:lnSpc>
              <a:spcBef>
                <a:spcPct val="50000"/>
              </a:spcBef>
              <a:spcAft>
                <a:spcPts val="0"/>
              </a:spcAft>
              <a:buClrTx/>
              <a:buSzTx/>
              <a:buFontTx/>
              <a:buNone/>
              <a:tabLst/>
              <a:defRPr/>
            </a:pPr>
            <a:r>
              <a:rPr kumimoji="0" lang="en-US" altLang="zh-CN" sz="5000" b="1" i="0" u="none" strike="noStrike" kern="0" cap="none" spc="0" normalizeH="0" baseline="0" noProof="0" dirty="0" smtClean="0">
                <a:ln>
                  <a:noFill/>
                </a:ln>
                <a:solidFill>
                  <a:sysClr val="windowText" lastClr="000000"/>
                </a:solidFill>
                <a:effectLst/>
                <a:uLnTx/>
                <a:uFillTx/>
              </a:rPr>
              <a:t>1</a:t>
            </a:r>
            <a:endParaRPr kumimoji="0" lang="zh-CN" altLang="en-US" sz="5000" b="1" i="0" u="none" strike="noStrike" kern="0" cap="none" spc="0" normalizeH="0" baseline="0" noProof="0" dirty="0">
              <a:ln>
                <a:noFill/>
              </a:ln>
              <a:solidFill>
                <a:sysClr val="windowText" lastClr="000000"/>
              </a:solidFill>
              <a:effectLst/>
              <a:uLnTx/>
              <a:uFillTx/>
            </a:endParaRPr>
          </a:p>
        </p:txBody>
      </p:sp>
      <p:sp>
        <p:nvSpPr>
          <p:cNvPr id="7" name="矩形 6"/>
          <p:cNvSpPr/>
          <p:nvPr/>
        </p:nvSpPr>
        <p:spPr>
          <a:xfrm>
            <a:off x="1603284" y="2761004"/>
            <a:ext cx="1429357" cy="1477328"/>
          </a:xfrm>
          <a:prstGeom prst="rect">
            <a:avLst/>
          </a:prstGeom>
        </p:spPr>
        <p:txBody>
          <a:bodyPr wrap="square">
            <a:spAutoFit/>
          </a:bodyPr>
          <a:lstStyle/>
          <a:p>
            <a:pPr>
              <a:spcBef>
                <a:spcPct val="50000"/>
              </a:spcBef>
              <a:defRPr/>
            </a:pPr>
            <a:r>
              <a:rPr lang="zh-CN" altLang="en-US" sz="1500" dirty="0"/>
              <a:t>这里输入文本这里输入</a:t>
            </a:r>
            <a:r>
              <a:rPr lang="zh-CN" altLang="en-US" sz="1500" dirty="0" smtClean="0"/>
              <a:t>文本</a:t>
            </a:r>
            <a:endParaRPr lang="en-US" altLang="zh-CN" sz="1500" dirty="0" smtClean="0"/>
          </a:p>
          <a:p>
            <a:pPr>
              <a:spcBef>
                <a:spcPct val="50000"/>
              </a:spcBef>
              <a:defRPr/>
            </a:pPr>
            <a:r>
              <a:rPr lang="zh-CN" altLang="en-US" sz="1500" dirty="0"/>
              <a:t>这里输入文本这里输入文本</a:t>
            </a:r>
            <a:endParaRPr lang="en-US" altLang="zh-CN" sz="1500" dirty="0"/>
          </a:p>
          <a:p>
            <a:pPr>
              <a:spcBef>
                <a:spcPct val="50000"/>
              </a:spcBef>
              <a:defRPr/>
            </a:pPr>
            <a:endParaRPr lang="en-US" altLang="zh-CN" sz="1500" dirty="0"/>
          </a:p>
        </p:txBody>
      </p:sp>
      <p:pic>
        <p:nvPicPr>
          <p:cNvPr id="8" name="Picture 3" descr="E:\水墨图表素材\118.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4003756" y="1086292"/>
            <a:ext cx="1058998" cy="1097983"/>
          </a:xfrm>
          <a:prstGeom prst="rect">
            <a:avLst/>
          </a:prstGeom>
          <a:noFill/>
          <a:extLst>
            <a:ext uri="{909E8E84-426E-40DD-AFC4-6F175D3DCCD1}">
              <a14:hiddenFill xmlns:a14="http://schemas.microsoft.com/office/drawing/2010/main">
                <a:solidFill>
                  <a:srgbClr val="FFFFFF"/>
                </a:solidFill>
              </a14:hiddenFill>
            </a:ext>
          </a:extLst>
        </p:spPr>
      </p:pic>
      <p:pic>
        <p:nvPicPr>
          <p:cNvPr id="9" name="Picture 2" descr="E:\水墨图表素材\145475.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rot="10800000">
            <a:off x="3430781" y="2083113"/>
            <a:ext cx="2005315" cy="2504860"/>
          </a:xfrm>
          <a:prstGeom prst="rect">
            <a:avLst/>
          </a:prstGeom>
          <a:noFill/>
          <a:extLst>
            <a:ext uri="{909E8E84-426E-40DD-AFC4-6F175D3DCCD1}">
              <a14:hiddenFill xmlns:a14="http://schemas.microsoft.com/office/drawing/2010/main">
                <a:solidFill>
                  <a:srgbClr val="FFFFFF"/>
                </a:solidFill>
              </a14:hiddenFill>
            </a:ext>
          </a:extLst>
        </p:spPr>
      </p:pic>
      <p:sp>
        <p:nvSpPr>
          <p:cNvPr id="10" name="Text Box 52"/>
          <p:cNvSpPr txBox="1">
            <a:spLocks noChangeArrowheads="1"/>
          </p:cNvSpPr>
          <p:nvPr/>
        </p:nvSpPr>
        <p:spPr bwMode="auto">
          <a:xfrm rot="16200000">
            <a:off x="4131397" y="1382226"/>
            <a:ext cx="954107" cy="49841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square">
            <a:spAutoFit/>
          </a:bodyPr>
          <a:lstStyle/>
          <a:p>
            <a:pPr marL="0" marR="0" lvl="0" indent="0" defTabSz="914400" eaLnBrk="1" fontAlgn="auto" latinLnBrk="0" hangingPunct="1">
              <a:lnSpc>
                <a:spcPct val="100000"/>
              </a:lnSpc>
              <a:spcBef>
                <a:spcPct val="50000"/>
              </a:spcBef>
              <a:spcAft>
                <a:spcPts val="0"/>
              </a:spcAft>
              <a:buClrTx/>
              <a:buSzTx/>
              <a:buFontTx/>
              <a:buNone/>
              <a:tabLst/>
              <a:defRPr/>
            </a:pPr>
            <a:r>
              <a:rPr kumimoji="0" lang="en-US" altLang="zh-CN" sz="5000" b="1" i="0" u="none" strike="noStrike" kern="0" cap="none" spc="0" normalizeH="0" baseline="0" noProof="0" dirty="0" smtClean="0">
                <a:ln>
                  <a:noFill/>
                </a:ln>
                <a:solidFill>
                  <a:sysClr val="windowText" lastClr="000000"/>
                </a:solidFill>
                <a:effectLst/>
                <a:uLnTx/>
                <a:uFillTx/>
              </a:rPr>
              <a:t>2</a:t>
            </a:r>
            <a:endParaRPr kumimoji="0" lang="zh-CN" altLang="en-US" sz="5000" b="1" i="0" u="none" strike="noStrike" kern="0" cap="none" spc="0" normalizeH="0" baseline="0" noProof="0" dirty="0">
              <a:ln>
                <a:noFill/>
              </a:ln>
              <a:solidFill>
                <a:sysClr val="windowText" lastClr="000000"/>
              </a:solidFill>
              <a:effectLst/>
              <a:uLnTx/>
              <a:uFillTx/>
            </a:endParaRPr>
          </a:p>
        </p:txBody>
      </p:sp>
      <p:sp>
        <p:nvSpPr>
          <p:cNvPr id="11" name="矩形 10"/>
          <p:cNvSpPr/>
          <p:nvPr/>
        </p:nvSpPr>
        <p:spPr>
          <a:xfrm>
            <a:off x="3835531" y="2761004"/>
            <a:ext cx="1429357" cy="1477328"/>
          </a:xfrm>
          <a:prstGeom prst="rect">
            <a:avLst/>
          </a:prstGeom>
        </p:spPr>
        <p:txBody>
          <a:bodyPr wrap="square">
            <a:spAutoFit/>
          </a:bodyPr>
          <a:lstStyle/>
          <a:p>
            <a:pPr>
              <a:spcBef>
                <a:spcPct val="50000"/>
              </a:spcBef>
              <a:defRPr/>
            </a:pPr>
            <a:r>
              <a:rPr lang="zh-CN" altLang="en-US" sz="1500" dirty="0"/>
              <a:t>这里输入文本这里输入</a:t>
            </a:r>
            <a:r>
              <a:rPr lang="zh-CN" altLang="en-US" sz="1500" dirty="0" smtClean="0"/>
              <a:t>文本</a:t>
            </a:r>
            <a:endParaRPr lang="en-US" altLang="zh-CN" sz="1500" dirty="0" smtClean="0"/>
          </a:p>
          <a:p>
            <a:pPr>
              <a:spcBef>
                <a:spcPct val="50000"/>
              </a:spcBef>
              <a:defRPr/>
            </a:pPr>
            <a:r>
              <a:rPr lang="zh-CN" altLang="en-US" sz="1500" dirty="0"/>
              <a:t>这里输入文本这里输入文本</a:t>
            </a:r>
            <a:endParaRPr lang="en-US" altLang="zh-CN" sz="1500" dirty="0"/>
          </a:p>
          <a:p>
            <a:pPr>
              <a:spcBef>
                <a:spcPct val="50000"/>
              </a:spcBef>
              <a:defRPr/>
            </a:pPr>
            <a:endParaRPr lang="en-US" altLang="zh-CN" sz="1500" dirty="0"/>
          </a:p>
        </p:txBody>
      </p:sp>
      <p:pic>
        <p:nvPicPr>
          <p:cNvPr id="12" name="Picture 3" descr="E:\水墨图表素材\118.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6308012" y="1086292"/>
            <a:ext cx="1058998" cy="1097983"/>
          </a:xfrm>
          <a:prstGeom prst="rect">
            <a:avLst/>
          </a:prstGeom>
          <a:noFill/>
          <a:extLst>
            <a:ext uri="{909E8E84-426E-40DD-AFC4-6F175D3DCCD1}">
              <a14:hiddenFill xmlns:a14="http://schemas.microsoft.com/office/drawing/2010/main">
                <a:solidFill>
                  <a:srgbClr val="FFFFFF"/>
                </a:solidFill>
              </a14:hiddenFill>
            </a:ext>
          </a:extLst>
        </p:spPr>
      </p:pic>
      <p:pic>
        <p:nvPicPr>
          <p:cNvPr id="13" name="Picture 2" descr="E:\水墨图表素材\145475.png"/>
          <p:cNvPicPr>
            <a:picLocks noChangeAspect="1" noChangeArrowheads="1"/>
          </p:cNvPicPr>
          <p:nvPr/>
        </p:nvPicPr>
        <p:blipFill>
          <a:blip r:embed="rId4">
            <a:extLst>
              <a:ext uri="{28A0092B-C50C-407E-A947-70E740481C1C}">
                <a14:useLocalDpi xmlns:a14="http://schemas.microsoft.com/office/drawing/2010/main" val="0"/>
              </a:ext>
            </a:extLst>
          </a:blip>
          <a:srcRect/>
          <a:stretch>
            <a:fillRect/>
          </a:stretch>
        </p:blipFill>
        <p:spPr bwMode="auto">
          <a:xfrm rot="10800000">
            <a:off x="5735037" y="2083113"/>
            <a:ext cx="2005315" cy="2504860"/>
          </a:xfrm>
          <a:prstGeom prst="rect">
            <a:avLst/>
          </a:prstGeom>
          <a:noFill/>
          <a:extLst>
            <a:ext uri="{909E8E84-426E-40DD-AFC4-6F175D3DCCD1}">
              <a14:hiddenFill xmlns:a14="http://schemas.microsoft.com/office/drawing/2010/main">
                <a:solidFill>
                  <a:srgbClr val="FFFFFF"/>
                </a:solidFill>
              </a14:hiddenFill>
            </a:ext>
          </a:extLst>
        </p:spPr>
      </p:pic>
      <p:sp>
        <p:nvSpPr>
          <p:cNvPr id="14" name="Text Box 52"/>
          <p:cNvSpPr txBox="1">
            <a:spLocks noChangeArrowheads="1"/>
          </p:cNvSpPr>
          <p:nvPr/>
        </p:nvSpPr>
        <p:spPr bwMode="auto">
          <a:xfrm rot="16200000">
            <a:off x="6435653" y="1382226"/>
            <a:ext cx="954107" cy="49841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square">
            <a:spAutoFit/>
          </a:bodyPr>
          <a:lstStyle/>
          <a:p>
            <a:pPr marL="0" marR="0" lvl="0" indent="0" defTabSz="914400" eaLnBrk="1" fontAlgn="auto" latinLnBrk="0" hangingPunct="1">
              <a:lnSpc>
                <a:spcPct val="100000"/>
              </a:lnSpc>
              <a:spcBef>
                <a:spcPct val="50000"/>
              </a:spcBef>
              <a:spcAft>
                <a:spcPts val="0"/>
              </a:spcAft>
              <a:buClrTx/>
              <a:buSzTx/>
              <a:buFontTx/>
              <a:buNone/>
              <a:tabLst/>
              <a:defRPr/>
            </a:pPr>
            <a:r>
              <a:rPr kumimoji="0" lang="en-US" altLang="zh-CN" sz="5000" b="1" i="0" u="none" strike="noStrike" kern="0" cap="none" spc="0" normalizeH="0" baseline="0" noProof="0" dirty="0" smtClean="0">
                <a:ln>
                  <a:noFill/>
                </a:ln>
                <a:solidFill>
                  <a:sysClr val="windowText" lastClr="000000"/>
                </a:solidFill>
                <a:effectLst/>
                <a:uLnTx/>
                <a:uFillTx/>
              </a:rPr>
              <a:t>3</a:t>
            </a:r>
            <a:endParaRPr kumimoji="0" lang="zh-CN" altLang="en-US" sz="5000" b="1" i="0" u="none" strike="noStrike" kern="0" cap="none" spc="0" normalizeH="0" baseline="0" noProof="0" dirty="0">
              <a:ln>
                <a:noFill/>
              </a:ln>
              <a:solidFill>
                <a:sysClr val="windowText" lastClr="000000"/>
              </a:solidFill>
              <a:effectLst/>
              <a:uLnTx/>
              <a:uFillTx/>
            </a:endParaRPr>
          </a:p>
        </p:txBody>
      </p:sp>
      <p:sp>
        <p:nvSpPr>
          <p:cNvPr id="15" name="矩形 14"/>
          <p:cNvSpPr/>
          <p:nvPr/>
        </p:nvSpPr>
        <p:spPr>
          <a:xfrm>
            <a:off x="6139787" y="2761004"/>
            <a:ext cx="1429357" cy="1477328"/>
          </a:xfrm>
          <a:prstGeom prst="rect">
            <a:avLst/>
          </a:prstGeom>
        </p:spPr>
        <p:txBody>
          <a:bodyPr wrap="square">
            <a:spAutoFit/>
          </a:bodyPr>
          <a:lstStyle/>
          <a:p>
            <a:pPr>
              <a:spcBef>
                <a:spcPct val="50000"/>
              </a:spcBef>
              <a:defRPr/>
            </a:pPr>
            <a:r>
              <a:rPr lang="zh-CN" altLang="en-US" sz="1500" dirty="0"/>
              <a:t>这里输入文本这里输入</a:t>
            </a:r>
            <a:r>
              <a:rPr lang="zh-CN" altLang="en-US" sz="1500" dirty="0" smtClean="0"/>
              <a:t>文本</a:t>
            </a:r>
            <a:endParaRPr lang="en-US" altLang="zh-CN" sz="1500" dirty="0" smtClean="0"/>
          </a:p>
          <a:p>
            <a:pPr>
              <a:spcBef>
                <a:spcPct val="50000"/>
              </a:spcBef>
              <a:defRPr/>
            </a:pPr>
            <a:r>
              <a:rPr lang="zh-CN" altLang="en-US" sz="1500" dirty="0"/>
              <a:t>这里输入文本这里输入文本</a:t>
            </a:r>
            <a:endParaRPr lang="en-US" altLang="zh-CN" sz="1500" dirty="0"/>
          </a:p>
          <a:p>
            <a:pPr>
              <a:spcBef>
                <a:spcPct val="50000"/>
              </a:spcBef>
              <a:defRPr/>
            </a:pPr>
            <a:endParaRPr lang="en-US" altLang="zh-CN" sz="1500" dirty="0"/>
          </a:p>
        </p:txBody>
      </p:sp>
      <p:sp>
        <p:nvSpPr>
          <p:cNvPr id="16"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496478605"/>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7" presetClass="entr" presetSubtype="0" fill="hold" nodeType="click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1000"/>
                                        <p:tgtEl>
                                          <p:spTgt spid="5"/>
                                        </p:tgtEl>
                                      </p:cBhvr>
                                    </p:animEffect>
                                    <p:anim calcmode="lin" valueType="num">
                                      <p:cBhvr>
                                        <p:cTn id="8" dur="1000" fill="hold"/>
                                        <p:tgtEl>
                                          <p:spTgt spid="5"/>
                                        </p:tgtEl>
                                        <p:attrNameLst>
                                          <p:attrName>ppt_x</p:attrName>
                                        </p:attrNameLst>
                                      </p:cBhvr>
                                      <p:tavLst>
                                        <p:tav tm="0">
                                          <p:val>
                                            <p:strVal val="#ppt_x"/>
                                          </p:val>
                                        </p:tav>
                                        <p:tav tm="100000">
                                          <p:val>
                                            <p:strVal val="#ppt_x"/>
                                          </p:val>
                                        </p:tav>
                                      </p:tavLst>
                                    </p:anim>
                                    <p:anim calcmode="lin" valueType="num">
                                      <p:cBhvr>
                                        <p:cTn id="9" dur="1000" fill="hold"/>
                                        <p:tgtEl>
                                          <p:spTgt spid="5"/>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10" presetClass="entr" presetSubtype="0" fill="hold" grpId="0" nodeType="clickEffect">
                                  <p:stCondLst>
                                    <p:cond delay="0"/>
                                  </p:stCondLst>
                                  <p:childTnLst>
                                    <p:set>
                                      <p:cBhvr>
                                        <p:cTn id="13" dur="1" fill="hold">
                                          <p:stCondLst>
                                            <p:cond delay="0"/>
                                          </p:stCondLst>
                                        </p:cTn>
                                        <p:tgtEl>
                                          <p:spTgt spid="6"/>
                                        </p:tgtEl>
                                        <p:attrNameLst>
                                          <p:attrName>style.visibility</p:attrName>
                                        </p:attrNameLst>
                                      </p:cBhvr>
                                      <p:to>
                                        <p:strVal val="visible"/>
                                      </p:to>
                                    </p:set>
                                    <p:animEffect transition="in" filter="fade">
                                      <p:cBhvr>
                                        <p:cTn id="14" dur="500"/>
                                        <p:tgtEl>
                                          <p:spTgt spid="6"/>
                                        </p:tgtEl>
                                      </p:cBhvr>
                                    </p:animEffect>
                                  </p:childTnLst>
                                </p:cTn>
                              </p:par>
                            </p:childTnLst>
                          </p:cTn>
                        </p:par>
                      </p:childTnLst>
                    </p:cTn>
                  </p:par>
                  <p:par>
                    <p:cTn id="15" fill="hold">
                      <p:stCondLst>
                        <p:cond delay="indefinite"/>
                      </p:stCondLst>
                      <p:childTnLst>
                        <p:par>
                          <p:cTn id="16" fill="hold">
                            <p:stCondLst>
                              <p:cond delay="0"/>
                            </p:stCondLst>
                            <p:childTnLst>
                              <p:par>
                                <p:cTn id="17" presetID="10" presetClass="entr" presetSubtype="0" fill="hold" nodeType="click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fade">
                                      <p:cBhvr>
                                        <p:cTn id="19" dur="500"/>
                                        <p:tgtEl>
                                          <p:spTgt spid="4"/>
                                        </p:tgtEl>
                                      </p:cBhvr>
                                    </p:animEffect>
                                  </p:childTnLst>
                                </p:cTn>
                              </p:par>
                            </p:childTnLst>
                          </p:cTn>
                        </p:par>
                      </p:childTnLst>
                    </p:cTn>
                  </p:par>
                  <p:par>
                    <p:cTn id="20" fill="hold">
                      <p:stCondLst>
                        <p:cond delay="indefinite"/>
                      </p:stCondLst>
                      <p:childTnLst>
                        <p:par>
                          <p:cTn id="21" fill="hold">
                            <p:stCondLst>
                              <p:cond delay="0"/>
                            </p:stCondLst>
                            <p:childTnLst>
                              <p:par>
                                <p:cTn id="22" presetID="10" presetClass="entr" presetSubtype="0" fill="hold" grpId="0" nodeType="clickEffect">
                                  <p:stCondLst>
                                    <p:cond delay="0"/>
                                  </p:stCondLst>
                                  <p:childTnLst>
                                    <p:set>
                                      <p:cBhvr>
                                        <p:cTn id="23" dur="1" fill="hold">
                                          <p:stCondLst>
                                            <p:cond delay="0"/>
                                          </p:stCondLst>
                                        </p:cTn>
                                        <p:tgtEl>
                                          <p:spTgt spid="7"/>
                                        </p:tgtEl>
                                        <p:attrNameLst>
                                          <p:attrName>style.visibility</p:attrName>
                                        </p:attrNameLst>
                                      </p:cBhvr>
                                      <p:to>
                                        <p:strVal val="visible"/>
                                      </p:to>
                                    </p:set>
                                    <p:animEffect transition="in" filter="fade">
                                      <p:cBhvr>
                                        <p:cTn id="24" dur="500"/>
                                        <p:tgtEl>
                                          <p:spTgt spid="7"/>
                                        </p:tgtEl>
                                      </p:cBhvr>
                                    </p:animEffect>
                                  </p:childTnLst>
                                </p:cTn>
                              </p:par>
                            </p:childTnLst>
                          </p:cTn>
                        </p:par>
                      </p:childTnLst>
                    </p:cTn>
                  </p:par>
                  <p:par>
                    <p:cTn id="25" fill="hold">
                      <p:stCondLst>
                        <p:cond delay="indefinite"/>
                      </p:stCondLst>
                      <p:childTnLst>
                        <p:par>
                          <p:cTn id="26" fill="hold">
                            <p:stCondLst>
                              <p:cond delay="0"/>
                            </p:stCondLst>
                            <p:childTnLst>
                              <p:par>
                                <p:cTn id="27" presetID="47" presetClass="entr" presetSubtype="0" fill="hold" nodeType="clickEffect">
                                  <p:stCondLst>
                                    <p:cond delay="0"/>
                                  </p:stCondLst>
                                  <p:childTnLst>
                                    <p:set>
                                      <p:cBhvr>
                                        <p:cTn id="28" dur="1" fill="hold">
                                          <p:stCondLst>
                                            <p:cond delay="0"/>
                                          </p:stCondLst>
                                        </p:cTn>
                                        <p:tgtEl>
                                          <p:spTgt spid="9"/>
                                        </p:tgtEl>
                                        <p:attrNameLst>
                                          <p:attrName>style.visibility</p:attrName>
                                        </p:attrNameLst>
                                      </p:cBhvr>
                                      <p:to>
                                        <p:strVal val="visible"/>
                                      </p:to>
                                    </p:set>
                                    <p:animEffect transition="in" filter="fade">
                                      <p:cBhvr>
                                        <p:cTn id="29" dur="1000"/>
                                        <p:tgtEl>
                                          <p:spTgt spid="9"/>
                                        </p:tgtEl>
                                      </p:cBhvr>
                                    </p:animEffect>
                                    <p:anim calcmode="lin" valueType="num">
                                      <p:cBhvr>
                                        <p:cTn id="30" dur="1000" fill="hold"/>
                                        <p:tgtEl>
                                          <p:spTgt spid="9"/>
                                        </p:tgtEl>
                                        <p:attrNameLst>
                                          <p:attrName>ppt_x</p:attrName>
                                        </p:attrNameLst>
                                      </p:cBhvr>
                                      <p:tavLst>
                                        <p:tav tm="0">
                                          <p:val>
                                            <p:strVal val="#ppt_x"/>
                                          </p:val>
                                        </p:tav>
                                        <p:tav tm="100000">
                                          <p:val>
                                            <p:strVal val="#ppt_x"/>
                                          </p:val>
                                        </p:tav>
                                      </p:tavLst>
                                    </p:anim>
                                    <p:anim calcmode="lin" valueType="num">
                                      <p:cBhvr>
                                        <p:cTn id="31" dur="1000" fill="hold"/>
                                        <p:tgtEl>
                                          <p:spTgt spid="9"/>
                                        </p:tgtEl>
                                        <p:attrNameLst>
                                          <p:attrName>ppt_y</p:attrName>
                                        </p:attrNameLst>
                                      </p:cBhvr>
                                      <p:tavLst>
                                        <p:tav tm="0">
                                          <p:val>
                                            <p:strVal val="#ppt_y-.1"/>
                                          </p:val>
                                        </p:tav>
                                        <p:tav tm="100000">
                                          <p:val>
                                            <p:strVal val="#ppt_y"/>
                                          </p:val>
                                        </p:tav>
                                      </p:tavLst>
                                    </p:anim>
                                  </p:childTnLst>
                                </p:cTn>
                              </p:par>
                            </p:childTnLst>
                          </p:cTn>
                        </p:par>
                      </p:childTnLst>
                    </p:cTn>
                  </p:par>
                  <p:par>
                    <p:cTn id="32" fill="hold">
                      <p:stCondLst>
                        <p:cond delay="indefinite"/>
                      </p:stCondLst>
                      <p:childTnLst>
                        <p:par>
                          <p:cTn id="33" fill="hold">
                            <p:stCondLst>
                              <p:cond delay="0"/>
                            </p:stCondLst>
                            <p:childTnLst>
                              <p:par>
                                <p:cTn id="34" presetID="10" presetClass="entr" presetSubtype="0" fill="hold" grpId="0" nodeType="clickEffect">
                                  <p:stCondLst>
                                    <p:cond delay="0"/>
                                  </p:stCondLst>
                                  <p:childTnLst>
                                    <p:set>
                                      <p:cBhvr>
                                        <p:cTn id="35" dur="1" fill="hold">
                                          <p:stCondLst>
                                            <p:cond delay="0"/>
                                          </p:stCondLst>
                                        </p:cTn>
                                        <p:tgtEl>
                                          <p:spTgt spid="10"/>
                                        </p:tgtEl>
                                        <p:attrNameLst>
                                          <p:attrName>style.visibility</p:attrName>
                                        </p:attrNameLst>
                                      </p:cBhvr>
                                      <p:to>
                                        <p:strVal val="visible"/>
                                      </p:to>
                                    </p:set>
                                    <p:animEffect transition="in" filter="fade">
                                      <p:cBhvr>
                                        <p:cTn id="36" dur="500"/>
                                        <p:tgtEl>
                                          <p:spTgt spid="10"/>
                                        </p:tgtEl>
                                      </p:cBhvr>
                                    </p:animEffect>
                                  </p:childTnLst>
                                </p:cTn>
                              </p:par>
                            </p:childTnLst>
                          </p:cTn>
                        </p:par>
                      </p:childTnLst>
                    </p:cTn>
                  </p:par>
                  <p:par>
                    <p:cTn id="37" fill="hold">
                      <p:stCondLst>
                        <p:cond delay="indefinite"/>
                      </p:stCondLst>
                      <p:childTnLst>
                        <p:par>
                          <p:cTn id="38" fill="hold">
                            <p:stCondLst>
                              <p:cond delay="0"/>
                            </p:stCondLst>
                            <p:childTnLst>
                              <p:par>
                                <p:cTn id="39" presetID="10" presetClass="entr" presetSubtype="0" fill="hold" nodeType="clickEffect">
                                  <p:stCondLst>
                                    <p:cond delay="0"/>
                                  </p:stCondLst>
                                  <p:childTnLst>
                                    <p:set>
                                      <p:cBhvr>
                                        <p:cTn id="40" dur="1" fill="hold">
                                          <p:stCondLst>
                                            <p:cond delay="0"/>
                                          </p:stCondLst>
                                        </p:cTn>
                                        <p:tgtEl>
                                          <p:spTgt spid="8"/>
                                        </p:tgtEl>
                                        <p:attrNameLst>
                                          <p:attrName>style.visibility</p:attrName>
                                        </p:attrNameLst>
                                      </p:cBhvr>
                                      <p:to>
                                        <p:strVal val="visible"/>
                                      </p:to>
                                    </p:set>
                                    <p:animEffect transition="in" filter="fade">
                                      <p:cBhvr>
                                        <p:cTn id="41" dur="500"/>
                                        <p:tgtEl>
                                          <p:spTgt spid="8"/>
                                        </p:tgtEl>
                                      </p:cBhvr>
                                    </p:animEffect>
                                  </p:childTnLst>
                                </p:cTn>
                              </p:par>
                            </p:childTnLst>
                          </p:cTn>
                        </p:par>
                      </p:childTnLst>
                    </p:cTn>
                  </p:par>
                  <p:par>
                    <p:cTn id="42" fill="hold">
                      <p:stCondLst>
                        <p:cond delay="indefinite"/>
                      </p:stCondLst>
                      <p:childTnLst>
                        <p:par>
                          <p:cTn id="43" fill="hold">
                            <p:stCondLst>
                              <p:cond delay="0"/>
                            </p:stCondLst>
                            <p:childTnLst>
                              <p:par>
                                <p:cTn id="44" presetID="10" presetClass="entr" presetSubtype="0" fill="hold" grpId="0" nodeType="click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fade">
                                      <p:cBhvr>
                                        <p:cTn id="46" dur="500"/>
                                        <p:tgtEl>
                                          <p:spTgt spid="11"/>
                                        </p:tgtEl>
                                      </p:cBhvr>
                                    </p:animEffect>
                                  </p:childTnLst>
                                </p:cTn>
                              </p:par>
                            </p:childTnLst>
                          </p:cTn>
                        </p:par>
                      </p:childTnLst>
                    </p:cTn>
                  </p:par>
                  <p:par>
                    <p:cTn id="47" fill="hold">
                      <p:stCondLst>
                        <p:cond delay="indefinite"/>
                      </p:stCondLst>
                      <p:childTnLst>
                        <p:par>
                          <p:cTn id="48" fill="hold">
                            <p:stCondLst>
                              <p:cond delay="0"/>
                            </p:stCondLst>
                            <p:childTnLst>
                              <p:par>
                                <p:cTn id="49" presetID="47" presetClass="entr" presetSubtype="0" fill="hold" nodeType="clickEffect">
                                  <p:stCondLst>
                                    <p:cond delay="0"/>
                                  </p:stCondLst>
                                  <p:childTnLst>
                                    <p:set>
                                      <p:cBhvr>
                                        <p:cTn id="50" dur="1" fill="hold">
                                          <p:stCondLst>
                                            <p:cond delay="0"/>
                                          </p:stCondLst>
                                        </p:cTn>
                                        <p:tgtEl>
                                          <p:spTgt spid="13"/>
                                        </p:tgtEl>
                                        <p:attrNameLst>
                                          <p:attrName>style.visibility</p:attrName>
                                        </p:attrNameLst>
                                      </p:cBhvr>
                                      <p:to>
                                        <p:strVal val="visible"/>
                                      </p:to>
                                    </p:set>
                                    <p:animEffect transition="in" filter="fade">
                                      <p:cBhvr>
                                        <p:cTn id="51" dur="1000"/>
                                        <p:tgtEl>
                                          <p:spTgt spid="13"/>
                                        </p:tgtEl>
                                      </p:cBhvr>
                                    </p:animEffect>
                                    <p:anim calcmode="lin" valueType="num">
                                      <p:cBhvr>
                                        <p:cTn id="52" dur="1000" fill="hold"/>
                                        <p:tgtEl>
                                          <p:spTgt spid="13"/>
                                        </p:tgtEl>
                                        <p:attrNameLst>
                                          <p:attrName>ppt_x</p:attrName>
                                        </p:attrNameLst>
                                      </p:cBhvr>
                                      <p:tavLst>
                                        <p:tav tm="0">
                                          <p:val>
                                            <p:strVal val="#ppt_x"/>
                                          </p:val>
                                        </p:tav>
                                        <p:tav tm="100000">
                                          <p:val>
                                            <p:strVal val="#ppt_x"/>
                                          </p:val>
                                        </p:tav>
                                      </p:tavLst>
                                    </p:anim>
                                    <p:anim calcmode="lin" valueType="num">
                                      <p:cBhvr>
                                        <p:cTn id="53" dur="1000" fill="hold"/>
                                        <p:tgtEl>
                                          <p:spTgt spid="13"/>
                                        </p:tgtEl>
                                        <p:attrNameLst>
                                          <p:attrName>ppt_y</p:attrName>
                                        </p:attrNameLst>
                                      </p:cBhvr>
                                      <p:tavLst>
                                        <p:tav tm="0">
                                          <p:val>
                                            <p:strVal val="#ppt_y-.1"/>
                                          </p:val>
                                        </p:tav>
                                        <p:tav tm="100000">
                                          <p:val>
                                            <p:strVal val="#ppt_y"/>
                                          </p:val>
                                        </p:tav>
                                      </p:tavLst>
                                    </p:anim>
                                  </p:childTnLst>
                                </p:cTn>
                              </p:par>
                            </p:childTnLst>
                          </p:cTn>
                        </p:par>
                      </p:childTnLst>
                    </p:cTn>
                  </p:par>
                  <p:par>
                    <p:cTn id="54" fill="hold">
                      <p:stCondLst>
                        <p:cond delay="indefinite"/>
                      </p:stCondLst>
                      <p:childTnLst>
                        <p:par>
                          <p:cTn id="55" fill="hold">
                            <p:stCondLst>
                              <p:cond delay="0"/>
                            </p:stCondLst>
                            <p:childTnLst>
                              <p:par>
                                <p:cTn id="56" presetID="10" presetClass="entr" presetSubtype="0" fill="hold" grpId="0" nodeType="clickEffect">
                                  <p:stCondLst>
                                    <p:cond delay="0"/>
                                  </p:stCondLst>
                                  <p:childTnLst>
                                    <p:set>
                                      <p:cBhvr>
                                        <p:cTn id="57" dur="1" fill="hold">
                                          <p:stCondLst>
                                            <p:cond delay="0"/>
                                          </p:stCondLst>
                                        </p:cTn>
                                        <p:tgtEl>
                                          <p:spTgt spid="14"/>
                                        </p:tgtEl>
                                        <p:attrNameLst>
                                          <p:attrName>style.visibility</p:attrName>
                                        </p:attrNameLst>
                                      </p:cBhvr>
                                      <p:to>
                                        <p:strVal val="visible"/>
                                      </p:to>
                                    </p:set>
                                    <p:animEffect transition="in" filter="fade">
                                      <p:cBhvr>
                                        <p:cTn id="58" dur="500"/>
                                        <p:tgtEl>
                                          <p:spTgt spid="14"/>
                                        </p:tgtEl>
                                      </p:cBhvr>
                                    </p:animEffect>
                                  </p:childTnLst>
                                </p:cTn>
                              </p:par>
                            </p:childTnLst>
                          </p:cTn>
                        </p:par>
                      </p:childTnLst>
                    </p:cTn>
                  </p:par>
                  <p:par>
                    <p:cTn id="59" fill="hold">
                      <p:stCondLst>
                        <p:cond delay="indefinite"/>
                      </p:stCondLst>
                      <p:childTnLst>
                        <p:par>
                          <p:cTn id="60" fill="hold">
                            <p:stCondLst>
                              <p:cond delay="0"/>
                            </p:stCondLst>
                            <p:childTnLst>
                              <p:par>
                                <p:cTn id="61" presetID="10" presetClass="entr" presetSubtype="0" fill="hold" nodeType="click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fade">
                                      <p:cBhvr>
                                        <p:cTn id="63" dur="500"/>
                                        <p:tgtEl>
                                          <p:spTgt spid="12"/>
                                        </p:tgtEl>
                                      </p:cBhvr>
                                    </p:animEffect>
                                  </p:childTnLst>
                                </p:cTn>
                              </p:par>
                            </p:childTnLst>
                          </p:cTn>
                        </p:par>
                      </p:childTnLst>
                    </p:cTn>
                  </p:par>
                  <p:par>
                    <p:cTn id="64" fill="hold">
                      <p:stCondLst>
                        <p:cond delay="indefinite"/>
                      </p:stCondLst>
                      <p:childTnLst>
                        <p:par>
                          <p:cTn id="65" fill="hold">
                            <p:stCondLst>
                              <p:cond delay="0"/>
                            </p:stCondLst>
                            <p:childTnLst>
                              <p:par>
                                <p:cTn id="66" presetID="10" presetClass="entr" presetSubtype="0" fill="hold" grpId="0" nodeType="clickEffect">
                                  <p:stCondLst>
                                    <p:cond delay="0"/>
                                  </p:stCondLst>
                                  <p:childTnLst>
                                    <p:set>
                                      <p:cBhvr>
                                        <p:cTn id="67" dur="1" fill="hold">
                                          <p:stCondLst>
                                            <p:cond delay="0"/>
                                          </p:stCondLst>
                                        </p:cTn>
                                        <p:tgtEl>
                                          <p:spTgt spid="15"/>
                                        </p:tgtEl>
                                        <p:attrNameLst>
                                          <p:attrName>style.visibility</p:attrName>
                                        </p:attrNameLst>
                                      </p:cBhvr>
                                      <p:to>
                                        <p:strVal val="visible"/>
                                      </p:to>
                                    </p:set>
                                    <p:animEffect transition="in" filter="fade">
                                      <p:cBhvr>
                                        <p:cTn id="68"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P spid="7" grpId="0"/>
      <p:bldP spid="10" grpId="0"/>
      <p:bldP spid="11" grpId="0"/>
      <p:bldP spid="14" grpId="0"/>
      <p:bldP spid="15"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22"/>
          <p:cNvSpPr>
            <a:spLocks noChangeArrowheads="1"/>
          </p:cNvSpPr>
          <p:nvPr/>
        </p:nvSpPr>
        <p:spPr bwMode="auto">
          <a:xfrm>
            <a:off x="3544258" y="1059582"/>
            <a:ext cx="1853203"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5" name="Line 23"/>
          <p:cNvSpPr>
            <a:spLocks noChangeShapeType="1"/>
          </p:cNvSpPr>
          <p:nvPr/>
        </p:nvSpPr>
        <p:spPr bwMode="auto">
          <a:xfrm flipV="1">
            <a:off x="3532954" y="1163051"/>
            <a:ext cx="0" cy="1161341"/>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6" name="Rectangle 24"/>
          <p:cNvSpPr>
            <a:spLocks noChangeArrowheads="1"/>
          </p:cNvSpPr>
          <p:nvPr/>
        </p:nvSpPr>
        <p:spPr bwMode="auto">
          <a:xfrm>
            <a:off x="5861820" y="987574"/>
            <a:ext cx="1853203"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7" name="Line 25"/>
          <p:cNvSpPr>
            <a:spLocks noChangeShapeType="1"/>
          </p:cNvSpPr>
          <p:nvPr/>
        </p:nvSpPr>
        <p:spPr bwMode="auto">
          <a:xfrm flipH="1" flipV="1">
            <a:off x="5861812" y="1089496"/>
            <a:ext cx="7" cy="1412526"/>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8" name="Rectangle 26"/>
          <p:cNvSpPr>
            <a:spLocks noChangeArrowheads="1"/>
          </p:cNvSpPr>
          <p:nvPr/>
        </p:nvSpPr>
        <p:spPr bwMode="auto">
          <a:xfrm>
            <a:off x="1926709" y="3939902"/>
            <a:ext cx="1853203" cy="9394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9" name="Line 27"/>
          <p:cNvSpPr>
            <a:spLocks noChangeShapeType="1"/>
          </p:cNvSpPr>
          <p:nvPr/>
        </p:nvSpPr>
        <p:spPr bwMode="auto">
          <a:xfrm>
            <a:off x="1855764" y="3906828"/>
            <a:ext cx="0" cy="897170"/>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10" name="Rectangle 28"/>
          <p:cNvSpPr>
            <a:spLocks noChangeArrowheads="1"/>
          </p:cNvSpPr>
          <p:nvPr/>
        </p:nvSpPr>
        <p:spPr bwMode="auto">
          <a:xfrm>
            <a:off x="4355976" y="4068894"/>
            <a:ext cx="1853203" cy="6832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a:t>
            </a:r>
            <a:r>
              <a:rPr kumimoji="0" lang="zh-CN" altLang="en-US" sz="1600" b="0" i="0" u="none" strike="noStrike" kern="0" cap="none" spc="0" normalizeH="0" baseline="0" noProof="0" dirty="0" smtClean="0">
                <a:ln>
                  <a:noFill/>
                </a:ln>
                <a:effectLst/>
                <a:uLnTx/>
                <a:uFillTx/>
                <a:latin typeface="+mj-ea"/>
                <a:ea typeface="+mj-ea"/>
              </a:rPr>
              <a:t>文字</a:t>
            </a:r>
            <a:endParaRPr kumimoji="0" lang="zh-CN" altLang="en-US" sz="1600" b="0" i="0" u="none" strike="noStrike" kern="0" cap="none" spc="0" normalizeH="0" baseline="0" noProof="0" dirty="0">
              <a:ln>
                <a:noFill/>
              </a:ln>
              <a:effectLst/>
              <a:uLnTx/>
              <a:uFillTx/>
              <a:latin typeface="+mj-ea"/>
              <a:ea typeface="+mj-ea"/>
            </a:endParaRPr>
          </a:p>
        </p:txBody>
      </p:sp>
      <p:sp>
        <p:nvSpPr>
          <p:cNvPr id="11" name="Line 29"/>
          <p:cNvSpPr>
            <a:spLocks noChangeShapeType="1"/>
          </p:cNvSpPr>
          <p:nvPr/>
        </p:nvSpPr>
        <p:spPr bwMode="auto">
          <a:xfrm>
            <a:off x="4365234" y="3502122"/>
            <a:ext cx="0" cy="1301876"/>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12" name="Rectangle 30"/>
          <p:cNvSpPr>
            <a:spLocks noChangeArrowheads="1"/>
          </p:cNvSpPr>
          <p:nvPr/>
        </p:nvSpPr>
        <p:spPr bwMode="auto">
          <a:xfrm>
            <a:off x="6788421" y="3956922"/>
            <a:ext cx="1853203" cy="6832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a:t>
            </a:r>
            <a:r>
              <a:rPr kumimoji="0" lang="zh-CN" altLang="en-US" sz="1600" b="0" i="0" u="none" strike="noStrike" kern="0" cap="none" spc="0" normalizeH="0" baseline="0" noProof="0" dirty="0" smtClean="0">
                <a:ln>
                  <a:noFill/>
                </a:ln>
                <a:effectLst/>
                <a:uLnTx/>
                <a:uFillTx/>
                <a:latin typeface="+mj-ea"/>
                <a:ea typeface="+mj-ea"/>
              </a:rPr>
              <a:t>文字</a:t>
            </a:r>
            <a:endParaRPr kumimoji="0" lang="zh-CN" altLang="en-US" sz="1600" b="0" i="0" u="none" strike="noStrike" kern="0" cap="none" spc="0" normalizeH="0" baseline="0" noProof="0" dirty="0">
              <a:ln>
                <a:noFill/>
              </a:ln>
              <a:effectLst/>
              <a:uLnTx/>
              <a:uFillTx/>
              <a:latin typeface="+mj-ea"/>
              <a:ea typeface="+mj-ea"/>
            </a:endParaRPr>
          </a:p>
        </p:txBody>
      </p:sp>
      <p:sp>
        <p:nvSpPr>
          <p:cNvPr id="13" name="Line 31"/>
          <p:cNvSpPr>
            <a:spLocks noChangeShapeType="1"/>
          </p:cNvSpPr>
          <p:nvPr/>
        </p:nvSpPr>
        <p:spPr bwMode="auto">
          <a:xfrm>
            <a:off x="6788421" y="3003799"/>
            <a:ext cx="9258" cy="1688230"/>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14" name="Rectangle 20"/>
          <p:cNvSpPr>
            <a:spLocks noChangeArrowheads="1"/>
          </p:cNvSpPr>
          <p:nvPr/>
        </p:nvSpPr>
        <p:spPr bwMode="auto">
          <a:xfrm>
            <a:off x="665837" y="1269610"/>
            <a:ext cx="1817931"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15" name="Line 21"/>
          <p:cNvSpPr>
            <a:spLocks noChangeShapeType="1"/>
          </p:cNvSpPr>
          <p:nvPr/>
        </p:nvSpPr>
        <p:spPr bwMode="auto">
          <a:xfrm flipV="1">
            <a:off x="657300" y="1360505"/>
            <a:ext cx="0" cy="1139237"/>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pic>
        <p:nvPicPr>
          <p:cNvPr id="16" name="Picture 6" descr="E:\水墨图表素材\01.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395536" y="2211710"/>
            <a:ext cx="7967402" cy="1494506"/>
          </a:xfrm>
          <a:prstGeom prst="rect">
            <a:avLst/>
          </a:prstGeom>
          <a:noFill/>
          <a:extLst>
            <a:ext uri="{909E8E84-426E-40DD-AFC4-6F175D3DCCD1}">
              <a14:hiddenFill xmlns:a14="http://schemas.microsoft.com/office/drawing/2010/main">
                <a:solidFill>
                  <a:srgbClr val="FFFFFF"/>
                </a:solidFill>
              </a14:hiddenFill>
            </a:ext>
          </a:extLst>
        </p:spPr>
      </p:pic>
      <p:sp>
        <p:nvSpPr>
          <p:cNvPr id="17"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364621297"/>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wipe(left)">
                                      <p:cBhvr>
                                        <p:cTn id="7" dur="500"/>
                                        <p:tgtEl>
                                          <p:spTgt spid="16"/>
                                        </p:tgtEl>
                                      </p:cBhvr>
                                    </p:animEffect>
                                  </p:childTnLst>
                                </p:cTn>
                              </p:par>
                              <p:par>
                                <p:cTn id="8" presetID="22" presetClass="entr" presetSubtype="4" fill="hold" grpId="0" nodeType="withEffect">
                                  <p:stCondLst>
                                    <p:cond delay="1000"/>
                                  </p:stCondLst>
                                  <p:childTnLst>
                                    <p:set>
                                      <p:cBhvr>
                                        <p:cTn id="9" dur="1" fill="hold">
                                          <p:stCondLst>
                                            <p:cond delay="0"/>
                                          </p:stCondLst>
                                        </p:cTn>
                                        <p:tgtEl>
                                          <p:spTgt spid="15"/>
                                        </p:tgtEl>
                                        <p:attrNameLst>
                                          <p:attrName>style.visibility</p:attrName>
                                        </p:attrNameLst>
                                      </p:cBhvr>
                                      <p:to>
                                        <p:strVal val="visible"/>
                                      </p:to>
                                    </p:set>
                                    <p:animEffect transition="in" filter="wipe(down)">
                                      <p:cBhvr>
                                        <p:cTn id="10" dur="500"/>
                                        <p:tgtEl>
                                          <p:spTgt spid="15"/>
                                        </p:tgtEl>
                                      </p:cBhvr>
                                    </p:animEffect>
                                  </p:childTnLst>
                                </p:cTn>
                              </p:par>
                              <p:par>
                                <p:cTn id="11" presetID="22" presetClass="entr" presetSubtype="4" fill="hold" grpId="0" nodeType="withEffect">
                                  <p:stCondLst>
                                    <p:cond delay="1000"/>
                                  </p:stCondLst>
                                  <p:childTnLst>
                                    <p:set>
                                      <p:cBhvr>
                                        <p:cTn id="12" dur="1" fill="hold">
                                          <p:stCondLst>
                                            <p:cond delay="0"/>
                                          </p:stCondLst>
                                        </p:cTn>
                                        <p:tgtEl>
                                          <p:spTgt spid="5"/>
                                        </p:tgtEl>
                                        <p:attrNameLst>
                                          <p:attrName>style.visibility</p:attrName>
                                        </p:attrNameLst>
                                      </p:cBhvr>
                                      <p:to>
                                        <p:strVal val="visible"/>
                                      </p:to>
                                    </p:set>
                                    <p:animEffect transition="in" filter="wipe(down)">
                                      <p:cBhvr>
                                        <p:cTn id="13" dur="500"/>
                                        <p:tgtEl>
                                          <p:spTgt spid="5"/>
                                        </p:tgtEl>
                                      </p:cBhvr>
                                    </p:animEffect>
                                  </p:childTnLst>
                                </p:cTn>
                              </p:par>
                              <p:par>
                                <p:cTn id="14" presetID="22" presetClass="entr" presetSubtype="4" fill="hold" grpId="0" nodeType="withEffect">
                                  <p:stCondLst>
                                    <p:cond delay="1000"/>
                                  </p:stCondLst>
                                  <p:childTnLst>
                                    <p:set>
                                      <p:cBhvr>
                                        <p:cTn id="15" dur="1" fill="hold">
                                          <p:stCondLst>
                                            <p:cond delay="0"/>
                                          </p:stCondLst>
                                        </p:cTn>
                                        <p:tgtEl>
                                          <p:spTgt spid="7"/>
                                        </p:tgtEl>
                                        <p:attrNameLst>
                                          <p:attrName>style.visibility</p:attrName>
                                        </p:attrNameLst>
                                      </p:cBhvr>
                                      <p:to>
                                        <p:strVal val="visible"/>
                                      </p:to>
                                    </p:set>
                                    <p:animEffect transition="in" filter="wipe(down)">
                                      <p:cBhvr>
                                        <p:cTn id="16" dur="500"/>
                                        <p:tgtEl>
                                          <p:spTgt spid="7"/>
                                        </p:tgtEl>
                                      </p:cBhvr>
                                    </p:animEffect>
                                  </p:childTnLst>
                                </p:cTn>
                              </p:par>
                              <p:par>
                                <p:cTn id="17" presetID="12" presetClass="entr" presetSubtype="4" fill="hold" grpId="0" nodeType="withEffect">
                                  <p:stCondLst>
                                    <p:cond delay="1300"/>
                                  </p:stCondLst>
                                  <p:childTnLst>
                                    <p:set>
                                      <p:cBhvr>
                                        <p:cTn id="18" dur="1" fill="hold">
                                          <p:stCondLst>
                                            <p:cond delay="0"/>
                                          </p:stCondLst>
                                        </p:cTn>
                                        <p:tgtEl>
                                          <p:spTgt spid="14"/>
                                        </p:tgtEl>
                                        <p:attrNameLst>
                                          <p:attrName>style.visibility</p:attrName>
                                        </p:attrNameLst>
                                      </p:cBhvr>
                                      <p:to>
                                        <p:strVal val="visible"/>
                                      </p:to>
                                    </p:set>
                                    <p:anim calcmode="lin" valueType="num">
                                      <p:cBhvr additive="base">
                                        <p:cTn id="19" dur="500"/>
                                        <p:tgtEl>
                                          <p:spTgt spid="14"/>
                                        </p:tgtEl>
                                        <p:attrNameLst>
                                          <p:attrName>ppt_y</p:attrName>
                                        </p:attrNameLst>
                                      </p:cBhvr>
                                      <p:tavLst>
                                        <p:tav tm="0">
                                          <p:val>
                                            <p:strVal val="#ppt_y+#ppt_h*1.125000"/>
                                          </p:val>
                                        </p:tav>
                                        <p:tav tm="100000">
                                          <p:val>
                                            <p:strVal val="#ppt_y"/>
                                          </p:val>
                                        </p:tav>
                                      </p:tavLst>
                                    </p:anim>
                                    <p:animEffect transition="in" filter="wipe(up)">
                                      <p:cBhvr>
                                        <p:cTn id="20" dur="500"/>
                                        <p:tgtEl>
                                          <p:spTgt spid="14"/>
                                        </p:tgtEl>
                                      </p:cBhvr>
                                    </p:animEffect>
                                  </p:childTnLst>
                                </p:cTn>
                              </p:par>
                              <p:par>
                                <p:cTn id="21" presetID="12" presetClass="entr" presetSubtype="1" fill="hold" grpId="0" nodeType="withEffect">
                                  <p:stCondLst>
                                    <p:cond delay="1300"/>
                                  </p:stCondLst>
                                  <p:childTnLst>
                                    <p:set>
                                      <p:cBhvr>
                                        <p:cTn id="22" dur="1" fill="hold">
                                          <p:stCondLst>
                                            <p:cond delay="0"/>
                                          </p:stCondLst>
                                        </p:cTn>
                                        <p:tgtEl>
                                          <p:spTgt spid="4"/>
                                        </p:tgtEl>
                                        <p:attrNameLst>
                                          <p:attrName>style.visibility</p:attrName>
                                        </p:attrNameLst>
                                      </p:cBhvr>
                                      <p:to>
                                        <p:strVal val="visible"/>
                                      </p:to>
                                    </p:set>
                                    <p:anim calcmode="lin" valueType="num">
                                      <p:cBhvr additive="base">
                                        <p:cTn id="23" dur="500"/>
                                        <p:tgtEl>
                                          <p:spTgt spid="4"/>
                                        </p:tgtEl>
                                        <p:attrNameLst>
                                          <p:attrName>ppt_y</p:attrName>
                                        </p:attrNameLst>
                                      </p:cBhvr>
                                      <p:tavLst>
                                        <p:tav tm="0">
                                          <p:val>
                                            <p:strVal val="#ppt_y-#ppt_h*1.125000"/>
                                          </p:val>
                                        </p:tav>
                                        <p:tav tm="100000">
                                          <p:val>
                                            <p:strVal val="#ppt_y"/>
                                          </p:val>
                                        </p:tav>
                                      </p:tavLst>
                                    </p:anim>
                                    <p:animEffect transition="in" filter="wipe(down)">
                                      <p:cBhvr>
                                        <p:cTn id="24" dur="500"/>
                                        <p:tgtEl>
                                          <p:spTgt spid="4"/>
                                        </p:tgtEl>
                                      </p:cBhvr>
                                    </p:animEffect>
                                  </p:childTnLst>
                                </p:cTn>
                              </p:par>
                              <p:par>
                                <p:cTn id="25" presetID="12" presetClass="entr" presetSubtype="4" fill="hold" grpId="0" nodeType="withEffect">
                                  <p:stCondLst>
                                    <p:cond delay="1300"/>
                                  </p:stCondLst>
                                  <p:childTnLst>
                                    <p:set>
                                      <p:cBhvr>
                                        <p:cTn id="26" dur="1" fill="hold">
                                          <p:stCondLst>
                                            <p:cond delay="0"/>
                                          </p:stCondLst>
                                        </p:cTn>
                                        <p:tgtEl>
                                          <p:spTgt spid="6"/>
                                        </p:tgtEl>
                                        <p:attrNameLst>
                                          <p:attrName>style.visibility</p:attrName>
                                        </p:attrNameLst>
                                      </p:cBhvr>
                                      <p:to>
                                        <p:strVal val="visible"/>
                                      </p:to>
                                    </p:set>
                                    <p:anim calcmode="lin" valueType="num">
                                      <p:cBhvr additive="base">
                                        <p:cTn id="27" dur="500"/>
                                        <p:tgtEl>
                                          <p:spTgt spid="6"/>
                                        </p:tgtEl>
                                        <p:attrNameLst>
                                          <p:attrName>ppt_y</p:attrName>
                                        </p:attrNameLst>
                                      </p:cBhvr>
                                      <p:tavLst>
                                        <p:tav tm="0">
                                          <p:val>
                                            <p:strVal val="#ppt_y+#ppt_h*1.125000"/>
                                          </p:val>
                                        </p:tav>
                                        <p:tav tm="100000">
                                          <p:val>
                                            <p:strVal val="#ppt_y"/>
                                          </p:val>
                                        </p:tav>
                                      </p:tavLst>
                                    </p:anim>
                                    <p:animEffect transition="in" filter="wipe(up)">
                                      <p:cBhvr>
                                        <p:cTn id="28" dur="500"/>
                                        <p:tgtEl>
                                          <p:spTgt spid="6"/>
                                        </p:tgtEl>
                                      </p:cBhvr>
                                    </p:animEffect>
                                  </p:childTnLst>
                                </p:cTn>
                              </p:par>
                              <p:par>
                                <p:cTn id="29" presetID="22" presetClass="entr" presetSubtype="1" fill="hold" grpId="0" nodeType="withEffect">
                                  <p:stCondLst>
                                    <p:cond delay="1400"/>
                                  </p:stCondLst>
                                  <p:childTnLst>
                                    <p:set>
                                      <p:cBhvr>
                                        <p:cTn id="30" dur="1" fill="hold">
                                          <p:stCondLst>
                                            <p:cond delay="0"/>
                                          </p:stCondLst>
                                        </p:cTn>
                                        <p:tgtEl>
                                          <p:spTgt spid="9"/>
                                        </p:tgtEl>
                                        <p:attrNameLst>
                                          <p:attrName>style.visibility</p:attrName>
                                        </p:attrNameLst>
                                      </p:cBhvr>
                                      <p:to>
                                        <p:strVal val="visible"/>
                                      </p:to>
                                    </p:set>
                                    <p:animEffect transition="in" filter="wipe(up)">
                                      <p:cBhvr>
                                        <p:cTn id="31" dur="500"/>
                                        <p:tgtEl>
                                          <p:spTgt spid="9"/>
                                        </p:tgtEl>
                                      </p:cBhvr>
                                    </p:animEffect>
                                  </p:childTnLst>
                                </p:cTn>
                              </p:par>
                              <p:par>
                                <p:cTn id="32" presetID="22" presetClass="entr" presetSubtype="1" fill="hold" grpId="0" nodeType="withEffect">
                                  <p:stCondLst>
                                    <p:cond delay="1400"/>
                                  </p:stCondLst>
                                  <p:childTnLst>
                                    <p:set>
                                      <p:cBhvr>
                                        <p:cTn id="33" dur="1" fill="hold">
                                          <p:stCondLst>
                                            <p:cond delay="0"/>
                                          </p:stCondLst>
                                        </p:cTn>
                                        <p:tgtEl>
                                          <p:spTgt spid="11"/>
                                        </p:tgtEl>
                                        <p:attrNameLst>
                                          <p:attrName>style.visibility</p:attrName>
                                        </p:attrNameLst>
                                      </p:cBhvr>
                                      <p:to>
                                        <p:strVal val="visible"/>
                                      </p:to>
                                    </p:set>
                                    <p:animEffect transition="in" filter="wipe(up)">
                                      <p:cBhvr>
                                        <p:cTn id="34" dur="500"/>
                                        <p:tgtEl>
                                          <p:spTgt spid="11"/>
                                        </p:tgtEl>
                                      </p:cBhvr>
                                    </p:animEffect>
                                  </p:childTnLst>
                                </p:cTn>
                              </p:par>
                              <p:par>
                                <p:cTn id="35" presetID="22" presetClass="entr" presetSubtype="1" fill="hold" grpId="0" nodeType="withEffect">
                                  <p:stCondLst>
                                    <p:cond delay="1400"/>
                                  </p:stCondLst>
                                  <p:childTnLst>
                                    <p:set>
                                      <p:cBhvr>
                                        <p:cTn id="36" dur="1" fill="hold">
                                          <p:stCondLst>
                                            <p:cond delay="0"/>
                                          </p:stCondLst>
                                        </p:cTn>
                                        <p:tgtEl>
                                          <p:spTgt spid="13"/>
                                        </p:tgtEl>
                                        <p:attrNameLst>
                                          <p:attrName>style.visibility</p:attrName>
                                        </p:attrNameLst>
                                      </p:cBhvr>
                                      <p:to>
                                        <p:strVal val="visible"/>
                                      </p:to>
                                    </p:set>
                                    <p:animEffect transition="in" filter="wipe(up)">
                                      <p:cBhvr>
                                        <p:cTn id="37" dur="500"/>
                                        <p:tgtEl>
                                          <p:spTgt spid="13"/>
                                        </p:tgtEl>
                                      </p:cBhvr>
                                    </p:animEffect>
                                  </p:childTnLst>
                                </p:cTn>
                              </p:par>
                              <p:par>
                                <p:cTn id="38" presetID="53" presetClass="entr" presetSubtype="16" fill="hold" grpId="0" nodeType="withEffect">
                                  <p:stCondLst>
                                    <p:cond delay="1600"/>
                                  </p:stCondLst>
                                  <p:childTnLst>
                                    <p:set>
                                      <p:cBhvr>
                                        <p:cTn id="39" dur="1" fill="hold">
                                          <p:stCondLst>
                                            <p:cond delay="0"/>
                                          </p:stCondLst>
                                        </p:cTn>
                                        <p:tgtEl>
                                          <p:spTgt spid="8"/>
                                        </p:tgtEl>
                                        <p:attrNameLst>
                                          <p:attrName>style.visibility</p:attrName>
                                        </p:attrNameLst>
                                      </p:cBhvr>
                                      <p:to>
                                        <p:strVal val="visible"/>
                                      </p:to>
                                    </p:set>
                                    <p:anim calcmode="lin" valueType="num">
                                      <p:cBhvr>
                                        <p:cTn id="40" dur="500" fill="hold"/>
                                        <p:tgtEl>
                                          <p:spTgt spid="8"/>
                                        </p:tgtEl>
                                        <p:attrNameLst>
                                          <p:attrName>ppt_w</p:attrName>
                                        </p:attrNameLst>
                                      </p:cBhvr>
                                      <p:tavLst>
                                        <p:tav tm="0">
                                          <p:val>
                                            <p:fltVal val="0"/>
                                          </p:val>
                                        </p:tav>
                                        <p:tav tm="100000">
                                          <p:val>
                                            <p:strVal val="#ppt_w"/>
                                          </p:val>
                                        </p:tav>
                                      </p:tavLst>
                                    </p:anim>
                                    <p:anim calcmode="lin" valueType="num">
                                      <p:cBhvr>
                                        <p:cTn id="41" dur="500" fill="hold"/>
                                        <p:tgtEl>
                                          <p:spTgt spid="8"/>
                                        </p:tgtEl>
                                        <p:attrNameLst>
                                          <p:attrName>ppt_h</p:attrName>
                                        </p:attrNameLst>
                                      </p:cBhvr>
                                      <p:tavLst>
                                        <p:tav tm="0">
                                          <p:val>
                                            <p:fltVal val="0"/>
                                          </p:val>
                                        </p:tav>
                                        <p:tav tm="100000">
                                          <p:val>
                                            <p:strVal val="#ppt_h"/>
                                          </p:val>
                                        </p:tav>
                                      </p:tavLst>
                                    </p:anim>
                                    <p:animEffect transition="in" filter="fade">
                                      <p:cBhvr>
                                        <p:cTn id="42" dur="500"/>
                                        <p:tgtEl>
                                          <p:spTgt spid="8"/>
                                        </p:tgtEl>
                                      </p:cBhvr>
                                    </p:animEffect>
                                  </p:childTnLst>
                                </p:cTn>
                              </p:par>
                              <p:par>
                                <p:cTn id="43" presetID="53" presetClass="entr" presetSubtype="16" fill="hold" grpId="0" nodeType="withEffect">
                                  <p:stCondLst>
                                    <p:cond delay="1800"/>
                                  </p:stCondLst>
                                  <p:childTnLst>
                                    <p:set>
                                      <p:cBhvr>
                                        <p:cTn id="44" dur="1" fill="hold">
                                          <p:stCondLst>
                                            <p:cond delay="0"/>
                                          </p:stCondLst>
                                        </p:cTn>
                                        <p:tgtEl>
                                          <p:spTgt spid="10"/>
                                        </p:tgtEl>
                                        <p:attrNameLst>
                                          <p:attrName>style.visibility</p:attrName>
                                        </p:attrNameLst>
                                      </p:cBhvr>
                                      <p:to>
                                        <p:strVal val="visible"/>
                                      </p:to>
                                    </p:set>
                                    <p:anim calcmode="lin" valueType="num">
                                      <p:cBhvr>
                                        <p:cTn id="45" dur="500" fill="hold"/>
                                        <p:tgtEl>
                                          <p:spTgt spid="10"/>
                                        </p:tgtEl>
                                        <p:attrNameLst>
                                          <p:attrName>ppt_w</p:attrName>
                                        </p:attrNameLst>
                                      </p:cBhvr>
                                      <p:tavLst>
                                        <p:tav tm="0">
                                          <p:val>
                                            <p:fltVal val="0"/>
                                          </p:val>
                                        </p:tav>
                                        <p:tav tm="100000">
                                          <p:val>
                                            <p:strVal val="#ppt_w"/>
                                          </p:val>
                                        </p:tav>
                                      </p:tavLst>
                                    </p:anim>
                                    <p:anim calcmode="lin" valueType="num">
                                      <p:cBhvr>
                                        <p:cTn id="46" dur="500" fill="hold"/>
                                        <p:tgtEl>
                                          <p:spTgt spid="10"/>
                                        </p:tgtEl>
                                        <p:attrNameLst>
                                          <p:attrName>ppt_h</p:attrName>
                                        </p:attrNameLst>
                                      </p:cBhvr>
                                      <p:tavLst>
                                        <p:tav tm="0">
                                          <p:val>
                                            <p:fltVal val="0"/>
                                          </p:val>
                                        </p:tav>
                                        <p:tav tm="100000">
                                          <p:val>
                                            <p:strVal val="#ppt_h"/>
                                          </p:val>
                                        </p:tav>
                                      </p:tavLst>
                                    </p:anim>
                                    <p:animEffect transition="in" filter="fade">
                                      <p:cBhvr>
                                        <p:cTn id="47" dur="500"/>
                                        <p:tgtEl>
                                          <p:spTgt spid="10"/>
                                        </p:tgtEl>
                                      </p:cBhvr>
                                    </p:animEffect>
                                  </p:childTnLst>
                                </p:cTn>
                              </p:par>
                              <p:par>
                                <p:cTn id="48" presetID="53" presetClass="entr" presetSubtype="16" fill="hold" grpId="0" nodeType="withEffect">
                                  <p:stCondLst>
                                    <p:cond delay="2000"/>
                                  </p:stCondLst>
                                  <p:childTnLst>
                                    <p:set>
                                      <p:cBhvr>
                                        <p:cTn id="49" dur="1" fill="hold">
                                          <p:stCondLst>
                                            <p:cond delay="0"/>
                                          </p:stCondLst>
                                        </p:cTn>
                                        <p:tgtEl>
                                          <p:spTgt spid="12"/>
                                        </p:tgtEl>
                                        <p:attrNameLst>
                                          <p:attrName>style.visibility</p:attrName>
                                        </p:attrNameLst>
                                      </p:cBhvr>
                                      <p:to>
                                        <p:strVal val="visible"/>
                                      </p:to>
                                    </p:set>
                                    <p:anim calcmode="lin" valueType="num">
                                      <p:cBhvr>
                                        <p:cTn id="50" dur="500" fill="hold"/>
                                        <p:tgtEl>
                                          <p:spTgt spid="12"/>
                                        </p:tgtEl>
                                        <p:attrNameLst>
                                          <p:attrName>ppt_w</p:attrName>
                                        </p:attrNameLst>
                                      </p:cBhvr>
                                      <p:tavLst>
                                        <p:tav tm="0">
                                          <p:val>
                                            <p:fltVal val="0"/>
                                          </p:val>
                                        </p:tav>
                                        <p:tav tm="100000">
                                          <p:val>
                                            <p:strVal val="#ppt_w"/>
                                          </p:val>
                                        </p:tav>
                                      </p:tavLst>
                                    </p:anim>
                                    <p:anim calcmode="lin" valueType="num">
                                      <p:cBhvr>
                                        <p:cTn id="51" dur="500" fill="hold"/>
                                        <p:tgtEl>
                                          <p:spTgt spid="12"/>
                                        </p:tgtEl>
                                        <p:attrNameLst>
                                          <p:attrName>ppt_h</p:attrName>
                                        </p:attrNameLst>
                                      </p:cBhvr>
                                      <p:tavLst>
                                        <p:tav tm="0">
                                          <p:val>
                                            <p:fltVal val="0"/>
                                          </p:val>
                                        </p:tav>
                                        <p:tav tm="100000">
                                          <p:val>
                                            <p:strVal val="#ppt_h"/>
                                          </p:val>
                                        </p:tav>
                                      </p:tavLst>
                                    </p:anim>
                                    <p:animEffect transition="in" filter="fade">
                                      <p:cBhvr>
                                        <p:cTn id="52" dur="5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animBg="1"/>
      <p:bldP spid="6" grpId="0"/>
      <p:bldP spid="7" grpId="0" animBg="1"/>
      <p:bldP spid="8" grpId="0"/>
      <p:bldP spid="9" grpId="0" animBg="1"/>
      <p:bldP spid="10" grpId="0"/>
      <p:bldP spid="11" grpId="0" animBg="1"/>
      <p:bldP spid="12" grpId="0"/>
      <p:bldP spid="13" grpId="0" animBg="1"/>
      <p:bldP spid="14" grpId="0"/>
      <p:bldP spid="15"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2" descr="E:\水墨图表素材\424.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395534" y="2407840"/>
            <a:ext cx="8616021" cy="1892102"/>
          </a:xfrm>
          <a:prstGeom prst="rect">
            <a:avLst/>
          </a:prstGeom>
          <a:noFill/>
          <a:extLst>
            <a:ext uri="{909E8E84-426E-40DD-AFC4-6F175D3DCCD1}">
              <a14:hiddenFill xmlns:a14="http://schemas.microsoft.com/office/drawing/2010/main">
                <a:solidFill>
                  <a:srgbClr val="FFFFFF"/>
                </a:solidFill>
              </a14:hiddenFill>
            </a:ext>
          </a:extLst>
        </p:spPr>
      </p:pic>
      <p:grpSp>
        <p:nvGrpSpPr>
          <p:cNvPr id="5" name="组合 4"/>
          <p:cNvGrpSpPr/>
          <p:nvPr/>
        </p:nvGrpSpPr>
        <p:grpSpPr>
          <a:xfrm>
            <a:off x="539552" y="1130111"/>
            <a:ext cx="4893756" cy="1000411"/>
            <a:chOff x="1086506" y="986095"/>
            <a:chExt cx="4893756" cy="1000411"/>
          </a:xfrm>
        </p:grpSpPr>
        <p:sp>
          <p:nvSpPr>
            <p:cNvPr id="6" name="矩形 5"/>
            <p:cNvSpPr/>
            <p:nvPr/>
          </p:nvSpPr>
          <p:spPr>
            <a:xfrm>
              <a:off x="1095223" y="986095"/>
              <a:ext cx="2022997" cy="365168"/>
            </a:xfrm>
            <a:prstGeom prst="rect">
              <a:avLst/>
            </a:prstGeom>
          </p:spPr>
          <p:txBody>
            <a:bodyPr wrap="none" lIns="87316" tIns="43658" rIns="87316" bIns="43658">
              <a:spAutoFit/>
            </a:bodyPr>
            <a:lstStyle/>
            <a:p>
              <a:r>
                <a:rPr lang="zh-CN" altLang="en-US" b="1" dirty="0" smtClean="0">
                  <a:latin typeface="微软雅黑" panose="020B0503020204020204" pitchFamily="34" charset="-122"/>
                  <a:ea typeface="微软雅黑" panose="020B0503020204020204" pitchFamily="34" charset="-122"/>
                </a:rPr>
                <a:t>单击</a:t>
              </a:r>
              <a:r>
                <a:rPr lang="zh-CN" altLang="en-US" b="1" dirty="0">
                  <a:latin typeface="微软雅黑" pitchFamily="34" charset="-122"/>
                  <a:ea typeface="微软雅黑" panose="020B0503020204020204" pitchFamily="34" charset="-122"/>
                </a:rPr>
                <a:t>此处</a:t>
              </a:r>
              <a:r>
                <a:rPr lang="zh-CN" altLang="en-US" b="1" dirty="0" smtClean="0">
                  <a:latin typeface="微软雅黑" pitchFamily="34" charset="-122"/>
                  <a:ea typeface="微软雅黑" panose="020B0503020204020204" pitchFamily="34" charset="-122"/>
                </a:rPr>
                <a:t>添加标题</a:t>
              </a:r>
              <a:endParaRPr lang="zh-CN" altLang="en-US" b="1" dirty="0">
                <a:latin typeface="微软雅黑" pitchFamily="34" charset="-122"/>
                <a:ea typeface="微软雅黑" panose="020B0503020204020204" pitchFamily="34" charset="-122"/>
              </a:endParaRPr>
            </a:p>
          </p:txBody>
        </p:sp>
        <p:cxnSp>
          <p:nvCxnSpPr>
            <p:cNvPr id="7" name="直接连接符 6"/>
            <p:cNvCxnSpPr/>
            <p:nvPr/>
          </p:nvCxnSpPr>
          <p:spPr>
            <a:xfrm>
              <a:off x="1149781" y="1399610"/>
              <a:ext cx="3578366" cy="0"/>
            </a:xfrm>
            <a:prstGeom prst="line">
              <a:avLst/>
            </a:prstGeom>
            <a:noFill/>
            <a:ln w="12700" cap="flat" cmpd="sng" algn="ctr">
              <a:solidFill>
                <a:schemeClr val="tx2">
                  <a:lumMod val="50000"/>
                </a:schemeClr>
              </a:solidFill>
              <a:prstDash val="dash"/>
              <a:headEnd type="none" w="med" len="med"/>
              <a:tailEnd type="none" w="med" len="med"/>
            </a:ln>
            <a:effectLst/>
          </p:spPr>
        </p:cxnSp>
        <p:sp>
          <p:nvSpPr>
            <p:cNvPr id="8" name="TextBox 7"/>
            <p:cNvSpPr txBox="1"/>
            <p:nvPr/>
          </p:nvSpPr>
          <p:spPr>
            <a:xfrm>
              <a:off x="1086506" y="1467450"/>
              <a:ext cx="4893756" cy="519056"/>
            </a:xfrm>
            <a:prstGeom prst="rect">
              <a:avLst/>
            </a:prstGeom>
            <a:noFill/>
          </p:spPr>
          <p:txBody>
            <a:bodyPr wrap="square" lIns="87316" tIns="43658" rIns="87316" bIns="43658" rtlCol="0">
              <a:spAutoFit/>
            </a:bodyPr>
            <a:lstStyle/>
            <a:p>
              <a:r>
                <a:rPr lang="zh-CN" altLang="en-US" sz="1400" dirty="0">
                  <a:solidFill>
                    <a:prstClr val="black">
                      <a:lumMod val="75000"/>
                      <a:lumOff val="25000"/>
                    </a:prstClr>
                  </a:solidFill>
                  <a:latin typeface="微软雅黑" panose="020B0503020204020204" pitchFamily="34" charset="-122"/>
                  <a:ea typeface="微软雅黑" panose="020B0503020204020204" pitchFamily="34" charset="-122"/>
                </a:rPr>
                <a:t>单击此处添加文本，单击此处添加文本，单击此处添加文本，单击此处添加文本，单击此处添加文本。</a:t>
              </a:r>
            </a:p>
          </p:txBody>
        </p:sp>
      </p:grpSp>
      <p:sp>
        <p:nvSpPr>
          <p:cNvPr id="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1496940396"/>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500" fill="hold"/>
                                        <p:tgtEl>
                                          <p:spTgt spid="5"/>
                                        </p:tgtEl>
                                        <p:attrNameLst>
                                          <p:attrName>ppt_x</p:attrName>
                                        </p:attrNameLst>
                                      </p:cBhvr>
                                      <p:tavLst>
                                        <p:tav tm="0">
                                          <p:val>
                                            <p:strVal val="0-#ppt_w/2"/>
                                          </p:val>
                                        </p:tav>
                                        <p:tav tm="100000">
                                          <p:val>
                                            <p:strVal val="#ppt_x"/>
                                          </p:val>
                                        </p:tav>
                                      </p:tavLst>
                                    </p:anim>
                                    <p:anim calcmode="lin" valueType="num">
                                      <p:cBhvr additive="base">
                                        <p:cTn id="8" dur="500" fill="hold"/>
                                        <p:tgtEl>
                                          <p:spTgt spid="5"/>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8" fill="hold" nodeType="after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wipe(left)">
                                      <p:cBhvr>
                                        <p:cTn id="12"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图片 5"/>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4" name="图片 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10878" y="2956495"/>
            <a:ext cx="3309938" cy="2728540"/>
          </a:xfrm>
          <a:prstGeom prst="rect">
            <a:avLst/>
          </a:prstGeom>
        </p:spPr>
      </p:pic>
      <p:pic>
        <p:nvPicPr>
          <p:cNvPr id="5" name="图片 4"/>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7" name="图片 6"/>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sp>
        <p:nvSpPr>
          <p:cNvPr id="9" name="Text Box 160"/>
          <p:cNvSpPr txBox="1">
            <a:spLocks noChangeArrowheads="1"/>
          </p:cNvSpPr>
          <p:nvPr/>
        </p:nvSpPr>
        <p:spPr bwMode="auto">
          <a:xfrm>
            <a:off x="3138203" y="1495548"/>
            <a:ext cx="3168352" cy="92333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5400" dirty="0" smtClean="0">
                <a:latin typeface="叶根友特楷简体" panose="02010601030101010101" pitchFamily="2" charset="-122"/>
                <a:ea typeface="叶根友特楷简体" panose="02010601030101010101" pitchFamily="2" charset="-122"/>
              </a:rPr>
              <a:t>第三章</a:t>
            </a:r>
            <a:endParaRPr lang="zh-CN" altLang="en-US" sz="5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5448090" y="1310948"/>
            <a:ext cx="918875" cy="485288"/>
          </a:xfrm>
          <a:prstGeom prst="rect">
            <a:avLst/>
          </a:prstGeom>
        </p:spPr>
      </p:pic>
      <p:sp>
        <p:nvSpPr>
          <p:cNvPr id="11" name="Text Box 160"/>
          <p:cNvSpPr txBox="1">
            <a:spLocks noChangeArrowheads="1"/>
          </p:cNvSpPr>
          <p:nvPr/>
        </p:nvSpPr>
        <p:spPr bwMode="auto">
          <a:xfrm>
            <a:off x="2135908" y="2293981"/>
            <a:ext cx="5256584" cy="58477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3200" dirty="0" smtClean="0">
                <a:latin typeface="叶根友特楷简体" panose="02010601030101010101" pitchFamily="2" charset="-122"/>
                <a:ea typeface="叶根友特楷简体" panose="02010601030101010101" pitchFamily="2" charset="-122"/>
              </a:rPr>
              <a:t>单击添加您的标题</a:t>
            </a:r>
            <a:endParaRPr lang="zh-CN" altLang="en-US" sz="3200" dirty="0">
              <a:latin typeface="叶根友特楷简体" panose="02010601030101010101" pitchFamily="2" charset="-122"/>
              <a:ea typeface="叶根友特楷简体" panose="02010601030101010101" pitchFamily="2" charset="-122"/>
            </a:endParaRPr>
          </a:p>
        </p:txBody>
      </p:sp>
      <p:sp>
        <p:nvSpPr>
          <p:cNvPr id="12" name="文本框 11"/>
          <p:cNvSpPr txBox="1"/>
          <p:nvPr/>
        </p:nvSpPr>
        <p:spPr>
          <a:xfrm>
            <a:off x="1619672" y="2957322"/>
            <a:ext cx="6912768" cy="415498"/>
          </a:xfrm>
          <a:prstGeom prst="rect">
            <a:avLst/>
          </a:prstGeom>
          <a:noFill/>
        </p:spPr>
        <p:txBody>
          <a:bodyPr wrap="square" rtlCol="0">
            <a:spAutoFit/>
          </a:bodyPr>
          <a:lstStyle/>
          <a:p>
            <a:pPr algn="ctr">
              <a:lnSpc>
                <a:spcPct val="150000"/>
              </a:lnSpc>
            </a:pP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Thesis defense Thesis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defense</a:t>
            </a:r>
            <a:endParaRPr lang="zh-CN" altLang="en-US" sz="1400" dirty="0">
              <a:solidFill>
                <a:schemeClr val="tx1">
                  <a:lumMod val="85000"/>
                  <a:lumOff val="15000"/>
                </a:schemeClr>
              </a:solidFill>
              <a:latin typeface="叶根友特楷简体" panose="02010601030101010101" pitchFamily="2" charset="-122"/>
              <a:ea typeface="叶根友特楷简体" panose="02010601030101010101" pitchFamily="2" charset="-122"/>
            </a:endParaRPr>
          </a:p>
        </p:txBody>
      </p:sp>
    </p:spTree>
    <p:extLst>
      <p:ext uri="{BB962C8B-B14F-4D97-AF65-F5344CB8AC3E}">
        <p14:creationId xmlns:p14="http://schemas.microsoft.com/office/powerpoint/2010/main" val="1438259442"/>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par>
                                <p:cTn id="8" presetID="10" presetClass="entr" presetSubtype="0"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fade">
                                      <p:cBhvr>
                                        <p:cTn id="10" dur="500"/>
                                        <p:tgtEl>
                                          <p:spTgt spid="7"/>
                                        </p:tgtEl>
                                      </p:cBhvr>
                                    </p:animEffect>
                                  </p:childTnLst>
                                </p:cTn>
                              </p:par>
                              <p:par>
                                <p:cTn id="11" presetID="10" presetClass="entr" presetSubtype="0" fill="hold" nodeType="with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500"/>
                            </p:stCondLst>
                            <p:childTnLst>
                              <p:par>
                                <p:cTn id="18" presetID="22" presetClass="entr" presetSubtype="8" fill="hold" nodeType="afterEffect">
                                  <p:stCondLst>
                                    <p:cond delay="0"/>
                                  </p:stCondLst>
                                  <p:childTnLst>
                                    <p:set>
                                      <p:cBhvr>
                                        <p:cTn id="19" dur="1" fill="hold">
                                          <p:stCondLst>
                                            <p:cond delay="0"/>
                                          </p:stCondLst>
                                        </p:cTn>
                                        <p:tgtEl>
                                          <p:spTgt spid="9">
                                            <p:txEl>
                                              <p:pRg st="0" end="0"/>
                                            </p:txEl>
                                          </p:spTgt>
                                        </p:tgtEl>
                                        <p:attrNameLst>
                                          <p:attrName>style.visibility</p:attrName>
                                        </p:attrNameLst>
                                      </p:cBhvr>
                                      <p:to>
                                        <p:strVal val="visible"/>
                                      </p:to>
                                    </p:set>
                                    <p:animEffect transition="in" filter="wipe(left)">
                                      <p:cBhvr>
                                        <p:cTn id="20" dur="1000"/>
                                        <p:tgtEl>
                                          <p:spTgt spid="9">
                                            <p:txEl>
                                              <p:pRg st="0" end="0"/>
                                            </p:txEl>
                                          </p:spTgt>
                                        </p:tgtEl>
                                      </p:cBhvr>
                                    </p:animEffect>
                                  </p:childTnLst>
                                </p:cTn>
                              </p:par>
                            </p:childTnLst>
                          </p:cTn>
                        </p:par>
                        <p:par>
                          <p:cTn id="21" fill="hold">
                            <p:stCondLst>
                              <p:cond delay="1500"/>
                            </p:stCondLst>
                            <p:childTnLst>
                              <p:par>
                                <p:cTn id="22" presetID="26" presetClass="emph" presetSubtype="0" fill="hold" grpId="0" nodeType="afterEffect">
                                  <p:stCondLst>
                                    <p:cond delay="0"/>
                                  </p:stCondLst>
                                  <p:childTnLst>
                                    <p:animEffect transition="out" filter="fade">
                                      <p:cBhvr>
                                        <p:cTn id="23" dur="500" tmFilter="0, 0; .2, .5; .8, .5; 1, 0"/>
                                        <p:tgtEl>
                                          <p:spTgt spid="9">
                                            <p:txEl>
                                              <p:pRg st="0" end="0"/>
                                            </p:txEl>
                                          </p:spTgt>
                                        </p:tgtEl>
                                      </p:cBhvr>
                                    </p:animEffect>
                                    <p:animScale>
                                      <p:cBhvr>
                                        <p:cTn id="24" dur="250" autoRev="1" fill="hold"/>
                                        <p:tgtEl>
                                          <p:spTgt spid="9">
                                            <p:txEl>
                                              <p:pRg st="0" end="0"/>
                                            </p:txEl>
                                          </p:spTgt>
                                        </p:tgtEl>
                                      </p:cBhvr>
                                      <p:by x="105000" y="105000"/>
                                    </p:animScale>
                                  </p:childTnLst>
                                </p:cTn>
                              </p:par>
                            </p:childTnLst>
                          </p:cTn>
                        </p:par>
                        <p:par>
                          <p:cTn id="25" fill="hold">
                            <p:stCondLst>
                              <p:cond delay="2000"/>
                            </p:stCondLst>
                            <p:childTnLst>
                              <p:par>
                                <p:cTn id="26" presetID="42" presetClass="entr" presetSubtype="0" fill="hold"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fade">
                                      <p:cBhvr>
                                        <p:cTn id="28" dur="1000"/>
                                        <p:tgtEl>
                                          <p:spTgt spid="10"/>
                                        </p:tgtEl>
                                      </p:cBhvr>
                                    </p:animEffect>
                                    <p:anim calcmode="lin" valueType="num">
                                      <p:cBhvr>
                                        <p:cTn id="29" dur="1000" fill="hold"/>
                                        <p:tgtEl>
                                          <p:spTgt spid="10"/>
                                        </p:tgtEl>
                                        <p:attrNameLst>
                                          <p:attrName>ppt_x</p:attrName>
                                        </p:attrNameLst>
                                      </p:cBhvr>
                                      <p:tavLst>
                                        <p:tav tm="0">
                                          <p:val>
                                            <p:strVal val="#ppt_x"/>
                                          </p:val>
                                        </p:tav>
                                        <p:tav tm="100000">
                                          <p:val>
                                            <p:strVal val="#ppt_x"/>
                                          </p:val>
                                        </p:tav>
                                      </p:tavLst>
                                    </p:anim>
                                    <p:anim calcmode="lin" valueType="num">
                                      <p:cBhvr>
                                        <p:cTn id="30" dur="1000" fill="hold"/>
                                        <p:tgtEl>
                                          <p:spTgt spid="10"/>
                                        </p:tgtEl>
                                        <p:attrNameLst>
                                          <p:attrName>ppt_y</p:attrName>
                                        </p:attrNameLst>
                                      </p:cBhvr>
                                      <p:tavLst>
                                        <p:tav tm="0">
                                          <p:val>
                                            <p:strVal val="#ppt_y+.1"/>
                                          </p:val>
                                        </p:tav>
                                        <p:tav tm="100000">
                                          <p:val>
                                            <p:strVal val="#ppt_y"/>
                                          </p:val>
                                        </p:tav>
                                      </p:tavLst>
                                    </p:anim>
                                  </p:childTnLst>
                                </p:cTn>
                              </p:par>
                            </p:childTnLst>
                          </p:cTn>
                        </p:par>
                        <p:par>
                          <p:cTn id="31" fill="hold">
                            <p:stCondLst>
                              <p:cond delay="3000"/>
                            </p:stCondLst>
                            <p:childTnLst>
                              <p:par>
                                <p:cTn id="32" presetID="22" presetClass="entr" presetSubtype="8" fill="hold" nodeType="afterEffect">
                                  <p:stCondLst>
                                    <p:cond delay="0"/>
                                  </p:stCondLst>
                                  <p:childTnLst>
                                    <p:set>
                                      <p:cBhvr>
                                        <p:cTn id="33" dur="1" fill="hold">
                                          <p:stCondLst>
                                            <p:cond delay="0"/>
                                          </p:stCondLst>
                                        </p:cTn>
                                        <p:tgtEl>
                                          <p:spTgt spid="11">
                                            <p:txEl>
                                              <p:pRg st="0" end="0"/>
                                            </p:txEl>
                                          </p:spTgt>
                                        </p:tgtEl>
                                        <p:attrNameLst>
                                          <p:attrName>style.visibility</p:attrName>
                                        </p:attrNameLst>
                                      </p:cBhvr>
                                      <p:to>
                                        <p:strVal val="visible"/>
                                      </p:to>
                                    </p:set>
                                    <p:animEffect transition="in" filter="wipe(left)">
                                      <p:cBhvr>
                                        <p:cTn id="34" dur="1000"/>
                                        <p:tgtEl>
                                          <p:spTgt spid="11">
                                            <p:txEl>
                                              <p:pRg st="0" end="0"/>
                                            </p:txEl>
                                          </p:spTgt>
                                        </p:tgtEl>
                                      </p:cBhvr>
                                    </p:animEffect>
                                  </p:childTnLst>
                                </p:cTn>
                              </p:par>
                            </p:childTnLst>
                          </p:cTn>
                        </p:par>
                        <p:par>
                          <p:cTn id="35" fill="hold">
                            <p:stCondLst>
                              <p:cond delay="4000"/>
                            </p:stCondLst>
                            <p:childTnLst>
                              <p:par>
                                <p:cTn id="36" presetID="26" presetClass="emph" presetSubtype="0" fill="hold" grpId="0" nodeType="afterEffect">
                                  <p:stCondLst>
                                    <p:cond delay="0"/>
                                  </p:stCondLst>
                                  <p:childTnLst>
                                    <p:animEffect transition="out" filter="fade">
                                      <p:cBhvr>
                                        <p:cTn id="37" dur="500" tmFilter="0, 0; .2, .5; .8, .5; 1, 0"/>
                                        <p:tgtEl>
                                          <p:spTgt spid="11">
                                            <p:txEl>
                                              <p:pRg st="0" end="0"/>
                                            </p:txEl>
                                          </p:spTgt>
                                        </p:tgtEl>
                                      </p:cBhvr>
                                    </p:animEffect>
                                    <p:animScale>
                                      <p:cBhvr>
                                        <p:cTn id="38" dur="250" autoRev="1" fill="hold"/>
                                        <p:tgtEl>
                                          <p:spTgt spid="11">
                                            <p:txEl>
                                              <p:pRg st="0" end="0"/>
                                            </p:txEl>
                                          </p:spTgt>
                                        </p:tgtEl>
                                      </p:cBhvr>
                                      <p:by x="105000" y="105000"/>
                                    </p:animScale>
                                  </p:childTnLst>
                                </p:cTn>
                              </p:par>
                            </p:childTnLst>
                          </p:cTn>
                        </p:par>
                        <p:par>
                          <p:cTn id="39" fill="hold">
                            <p:stCondLst>
                              <p:cond delay="4500"/>
                            </p:stCondLst>
                            <p:childTnLst>
                              <p:par>
                                <p:cTn id="40" presetID="10" presetClass="entr" presetSubtype="0" fill="hold" grpId="0" nodeType="after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19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build="allAtOnce"/>
      <p:bldP spid="11" grpId="0" build="allAtOnce"/>
      <p:bldP spid="12"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35496" y="3611684"/>
            <a:ext cx="3861063" cy="1556370"/>
          </a:xfrm>
          <a:prstGeom prst="rect">
            <a:avLst/>
          </a:prstGeom>
          <a:noFill/>
          <a:extLst>
            <a:ext uri="{909E8E84-426E-40DD-AFC4-6F175D3DCCD1}">
              <a14:hiddenFill xmlns:a14="http://schemas.microsoft.com/office/drawing/2010/main">
                <a:solidFill>
                  <a:srgbClr val="FFFFFF"/>
                </a:solidFill>
              </a14:hiddenFill>
            </a:ext>
          </a:extLst>
        </p:spPr>
      </p:pic>
      <p:pic>
        <p:nvPicPr>
          <p:cNvPr id="5"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2597611" y="3214387"/>
            <a:ext cx="3861063" cy="1556370"/>
          </a:xfrm>
          <a:prstGeom prst="rect">
            <a:avLst/>
          </a:prstGeom>
          <a:noFill/>
          <a:extLst>
            <a:ext uri="{909E8E84-426E-40DD-AFC4-6F175D3DCCD1}">
              <a14:hiddenFill xmlns:a14="http://schemas.microsoft.com/office/drawing/2010/main">
                <a:solidFill>
                  <a:srgbClr val="FFFFFF"/>
                </a:solidFill>
              </a14:hiddenFill>
            </a:ext>
          </a:extLst>
        </p:spPr>
      </p:pic>
      <p:pic>
        <p:nvPicPr>
          <p:cNvPr id="6"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5117891" y="2756765"/>
            <a:ext cx="3861063" cy="1556370"/>
          </a:xfrm>
          <a:prstGeom prst="rect">
            <a:avLst/>
          </a:prstGeom>
          <a:noFill/>
          <a:extLst>
            <a:ext uri="{909E8E84-426E-40DD-AFC4-6F175D3DCCD1}">
              <a14:hiddenFill xmlns:a14="http://schemas.microsoft.com/office/drawing/2010/main">
                <a:solidFill>
                  <a:srgbClr val="FFFFFF"/>
                </a:solidFill>
              </a14:hiddenFill>
            </a:ext>
          </a:extLst>
        </p:spPr>
      </p:pic>
      <p:grpSp>
        <p:nvGrpSpPr>
          <p:cNvPr id="7" name="组合 6"/>
          <p:cNvGrpSpPr/>
          <p:nvPr/>
        </p:nvGrpSpPr>
        <p:grpSpPr>
          <a:xfrm>
            <a:off x="690528" y="1892669"/>
            <a:ext cx="1907083" cy="1769191"/>
            <a:chOff x="690528" y="1888653"/>
            <a:chExt cx="1907083" cy="1769191"/>
          </a:xfrm>
        </p:grpSpPr>
        <p:pic>
          <p:nvPicPr>
            <p:cNvPr id="8"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690528" y="1888653"/>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9" name="矩形 8"/>
            <p:cNvSpPr/>
            <p:nvPr/>
          </p:nvSpPr>
          <p:spPr>
            <a:xfrm>
              <a:off x="1005508" y="2663432"/>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10" name="矩形 9"/>
            <p:cNvSpPr/>
            <p:nvPr/>
          </p:nvSpPr>
          <p:spPr>
            <a:xfrm>
              <a:off x="1005508" y="2085627"/>
              <a:ext cx="1296144" cy="707886"/>
            </a:xfrm>
            <a:prstGeom prst="rect">
              <a:avLst/>
            </a:prstGeom>
          </p:spPr>
          <p:txBody>
            <a:bodyPr wrap="square">
              <a:spAutoFit/>
            </a:bodyPr>
            <a:lstStyle/>
            <a:p>
              <a:pPr algn="ctr"/>
              <a:r>
                <a:rPr lang="en-US" altLang="zh-CN" sz="4000" b="1" dirty="0" smtClean="0">
                  <a:ea typeface="宋体" pitchFamily="2" charset="-122"/>
                </a:rPr>
                <a:t>A</a:t>
              </a:r>
              <a:endParaRPr lang="zh-CN" altLang="en-US" sz="4000" b="1" dirty="0">
                <a:ea typeface="宋体" pitchFamily="2" charset="-122"/>
              </a:endParaRPr>
            </a:p>
          </p:txBody>
        </p:sp>
      </p:grpSp>
      <p:grpSp>
        <p:nvGrpSpPr>
          <p:cNvPr id="11" name="组合 10"/>
          <p:cNvGrpSpPr/>
          <p:nvPr/>
        </p:nvGrpSpPr>
        <p:grpSpPr>
          <a:xfrm>
            <a:off x="3347864" y="1445196"/>
            <a:ext cx="1907083" cy="1769191"/>
            <a:chOff x="3347864" y="1441180"/>
            <a:chExt cx="1907083" cy="1769191"/>
          </a:xfrm>
        </p:grpSpPr>
        <p:pic>
          <p:nvPicPr>
            <p:cNvPr id="12"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347864" y="1441180"/>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13" name="矩形 12"/>
            <p:cNvSpPr/>
            <p:nvPr/>
          </p:nvSpPr>
          <p:spPr>
            <a:xfrm>
              <a:off x="3662844" y="2215959"/>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14" name="矩形 13"/>
            <p:cNvSpPr/>
            <p:nvPr/>
          </p:nvSpPr>
          <p:spPr>
            <a:xfrm>
              <a:off x="3662844" y="1638154"/>
              <a:ext cx="1296144" cy="707886"/>
            </a:xfrm>
            <a:prstGeom prst="rect">
              <a:avLst/>
            </a:prstGeom>
          </p:spPr>
          <p:txBody>
            <a:bodyPr wrap="square">
              <a:spAutoFit/>
            </a:bodyPr>
            <a:lstStyle/>
            <a:p>
              <a:pPr algn="ctr"/>
              <a:r>
                <a:rPr lang="en-US" altLang="zh-CN" sz="4000" b="1" dirty="0" smtClean="0">
                  <a:ea typeface="宋体" pitchFamily="2" charset="-122"/>
                </a:rPr>
                <a:t>B</a:t>
              </a:r>
              <a:endParaRPr lang="zh-CN" altLang="en-US" sz="4000" b="1" dirty="0">
                <a:ea typeface="宋体" pitchFamily="2" charset="-122"/>
              </a:endParaRPr>
            </a:p>
          </p:txBody>
        </p:sp>
      </p:grpSp>
      <p:grpSp>
        <p:nvGrpSpPr>
          <p:cNvPr id="15" name="组合 14"/>
          <p:cNvGrpSpPr/>
          <p:nvPr/>
        </p:nvGrpSpPr>
        <p:grpSpPr>
          <a:xfrm>
            <a:off x="5796136" y="987574"/>
            <a:ext cx="1907083" cy="1769191"/>
            <a:chOff x="5796136" y="983558"/>
            <a:chExt cx="1907083" cy="1769191"/>
          </a:xfrm>
        </p:grpSpPr>
        <p:pic>
          <p:nvPicPr>
            <p:cNvPr id="16"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796136" y="983558"/>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17" name="矩形 16"/>
            <p:cNvSpPr/>
            <p:nvPr/>
          </p:nvSpPr>
          <p:spPr>
            <a:xfrm>
              <a:off x="6111116" y="1758337"/>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18" name="矩形 17"/>
            <p:cNvSpPr/>
            <p:nvPr/>
          </p:nvSpPr>
          <p:spPr>
            <a:xfrm>
              <a:off x="6111116" y="1180532"/>
              <a:ext cx="1296144" cy="707886"/>
            </a:xfrm>
            <a:prstGeom prst="rect">
              <a:avLst/>
            </a:prstGeom>
          </p:spPr>
          <p:txBody>
            <a:bodyPr wrap="square">
              <a:spAutoFit/>
            </a:bodyPr>
            <a:lstStyle/>
            <a:p>
              <a:pPr algn="ctr"/>
              <a:r>
                <a:rPr lang="en-US" altLang="zh-CN" sz="4000" b="1" dirty="0" smtClean="0">
                  <a:ea typeface="宋体" pitchFamily="2" charset="-122"/>
                </a:rPr>
                <a:t>C</a:t>
              </a:r>
              <a:endParaRPr lang="zh-CN" altLang="en-US" sz="4000" b="1" dirty="0">
                <a:ea typeface="宋体" pitchFamily="2" charset="-122"/>
              </a:endParaRPr>
            </a:p>
          </p:txBody>
        </p:sp>
      </p:grpSp>
      <p:sp>
        <p:nvSpPr>
          <p:cNvPr id="1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118004954"/>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left)">
                                      <p:cBhvr>
                                        <p:cTn id="7" dur="500"/>
                                        <p:tgtEl>
                                          <p:spTgt spid="4"/>
                                        </p:tgtEl>
                                      </p:cBhvr>
                                    </p:animEffect>
                                  </p:childTnLst>
                                </p:cTn>
                              </p:par>
                            </p:childTnLst>
                          </p:cTn>
                        </p:par>
                      </p:childTnLst>
                    </p:cTn>
                  </p:par>
                  <p:par>
                    <p:cTn id="8" fill="hold">
                      <p:stCondLst>
                        <p:cond delay="indefinite"/>
                      </p:stCondLst>
                      <p:childTnLst>
                        <p:par>
                          <p:cTn id="9" fill="hold">
                            <p:stCondLst>
                              <p:cond delay="0"/>
                            </p:stCondLst>
                            <p:childTnLst>
                              <p:par>
                                <p:cTn id="10" presetID="22" presetClass="entr" presetSubtype="8" fill="hold" nodeType="clickEffect">
                                  <p:stCondLst>
                                    <p:cond delay="0"/>
                                  </p:stCondLst>
                                  <p:childTnLst>
                                    <p:set>
                                      <p:cBhvr>
                                        <p:cTn id="11" dur="1" fill="hold">
                                          <p:stCondLst>
                                            <p:cond delay="0"/>
                                          </p:stCondLst>
                                        </p:cTn>
                                        <p:tgtEl>
                                          <p:spTgt spid="5"/>
                                        </p:tgtEl>
                                        <p:attrNameLst>
                                          <p:attrName>style.visibility</p:attrName>
                                        </p:attrNameLst>
                                      </p:cBhvr>
                                      <p:to>
                                        <p:strVal val="visible"/>
                                      </p:to>
                                    </p:set>
                                    <p:animEffect transition="in" filter="wipe(left)">
                                      <p:cBhvr>
                                        <p:cTn id="12" dur="500"/>
                                        <p:tgtEl>
                                          <p:spTgt spid="5"/>
                                        </p:tgtEl>
                                      </p:cBhvr>
                                    </p:animEffect>
                                  </p:childTnLst>
                                </p:cTn>
                              </p:par>
                            </p:childTnLst>
                          </p:cTn>
                        </p:par>
                      </p:childTnLst>
                    </p:cTn>
                  </p:par>
                  <p:par>
                    <p:cTn id="13" fill="hold">
                      <p:stCondLst>
                        <p:cond delay="indefinite"/>
                      </p:stCondLst>
                      <p:childTnLst>
                        <p:par>
                          <p:cTn id="14" fill="hold">
                            <p:stCondLst>
                              <p:cond delay="0"/>
                            </p:stCondLst>
                            <p:childTnLst>
                              <p:par>
                                <p:cTn id="15" presetID="22" presetClass="entr" presetSubtype="8" fill="hold" nodeType="clickEffect">
                                  <p:stCondLst>
                                    <p:cond delay="0"/>
                                  </p:stCondLst>
                                  <p:childTnLst>
                                    <p:set>
                                      <p:cBhvr>
                                        <p:cTn id="16" dur="1" fill="hold">
                                          <p:stCondLst>
                                            <p:cond delay="0"/>
                                          </p:stCondLst>
                                        </p:cTn>
                                        <p:tgtEl>
                                          <p:spTgt spid="6"/>
                                        </p:tgtEl>
                                        <p:attrNameLst>
                                          <p:attrName>style.visibility</p:attrName>
                                        </p:attrNameLst>
                                      </p:cBhvr>
                                      <p:to>
                                        <p:strVal val="visible"/>
                                      </p:to>
                                    </p:set>
                                    <p:animEffect transition="in" filter="wipe(left)">
                                      <p:cBhvr>
                                        <p:cTn id="17" dur="500"/>
                                        <p:tgtEl>
                                          <p:spTgt spid="6"/>
                                        </p:tgtEl>
                                      </p:cBhvr>
                                    </p:animEffect>
                                  </p:childTnLst>
                                </p:cTn>
                              </p:par>
                            </p:childTnLst>
                          </p:cTn>
                        </p:par>
                      </p:childTnLst>
                    </p:cTn>
                  </p:par>
                  <p:par>
                    <p:cTn id="18" fill="hold">
                      <p:stCondLst>
                        <p:cond delay="indefinite"/>
                      </p:stCondLst>
                      <p:childTnLst>
                        <p:par>
                          <p:cTn id="19" fill="hold">
                            <p:stCondLst>
                              <p:cond delay="0"/>
                            </p:stCondLst>
                            <p:childTnLst>
                              <p:par>
                                <p:cTn id="20" presetID="42" presetClass="entr" presetSubtype="0" fill="hold" nodeType="clickEffect">
                                  <p:stCondLst>
                                    <p:cond delay="0"/>
                                  </p:stCondLst>
                                  <p:childTnLst>
                                    <p:set>
                                      <p:cBhvr>
                                        <p:cTn id="21" dur="1" fill="hold">
                                          <p:stCondLst>
                                            <p:cond delay="0"/>
                                          </p:stCondLst>
                                        </p:cTn>
                                        <p:tgtEl>
                                          <p:spTgt spid="7"/>
                                        </p:tgtEl>
                                        <p:attrNameLst>
                                          <p:attrName>style.visibility</p:attrName>
                                        </p:attrNameLst>
                                      </p:cBhvr>
                                      <p:to>
                                        <p:strVal val="visible"/>
                                      </p:to>
                                    </p:set>
                                    <p:animEffect transition="in" filter="fade">
                                      <p:cBhvr>
                                        <p:cTn id="22" dur="1000"/>
                                        <p:tgtEl>
                                          <p:spTgt spid="7"/>
                                        </p:tgtEl>
                                      </p:cBhvr>
                                    </p:animEffect>
                                    <p:anim calcmode="lin" valueType="num">
                                      <p:cBhvr>
                                        <p:cTn id="23" dur="1000" fill="hold"/>
                                        <p:tgtEl>
                                          <p:spTgt spid="7"/>
                                        </p:tgtEl>
                                        <p:attrNameLst>
                                          <p:attrName>ppt_x</p:attrName>
                                        </p:attrNameLst>
                                      </p:cBhvr>
                                      <p:tavLst>
                                        <p:tav tm="0">
                                          <p:val>
                                            <p:strVal val="#ppt_x"/>
                                          </p:val>
                                        </p:tav>
                                        <p:tav tm="100000">
                                          <p:val>
                                            <p:strVal val="#ppt_x"/>
                                          </p:val>
                                        </p:tav>
                                      </p:tavLst>
                                    </p:anim>
                                    <p:anim calcmode="lin" valueType="num">
                                      <p:cBhvr>
                                        <p:cTn id="24" dur="1000" fill="hold"/>
                                        <p:tgtEl>
                                          <p:spTgt spid="7"/>
                                        </p:tgtEl>
                                        <p:attrNameLst>
                                          <p:attrName>ppt_y</p:attrName>
                                        </p:attrNameLst>
                                      </p:cBhvr>
                                      <p:tavLst>
                                        <p:tav tm="0">
                                          <p:val>
                                            <p:strVal val="#ppt_y+.1"/>
                                          </p:val>
                                        </p:tav>
                                        <p:tav tm="100000">
                                          <p:val>
                                            <p:strVal val="#ppt_y"/>
                                          </p:val>
                                        </p:tav>
                                      </p:tavLst>
                                    </p:anim>
                                  </p:childTnLst>
                                </p:cTn>
                              </p:par>
                            </p:childTnLst>
                          </p:cTn>
                        </p:par>
                      </p:childTnLst>
                    </p:cTn>
                  </p:par>
                  <p:par>
                    <p:cTn id="25" fill="hold">
                      <p:stCondLst>
                        <p:cond delay="indefinite"/>
                      </p:stCondLst>
                      <p:childTnLst>
                        <p:par>
                          <p:cTn id="26" fill="hold">
                            <p:stCondLst>
                              <p:cond delay="0"/>
                            </p:stCondLst>
                            <p:childTnLst>
                              <p:par>
                                <p:cTn id="27" presetID="42" presetClass="entr" presetSubtype="0" fill="hold" nodeType="clickEffect">
                                  <p:stCondLst>
                                    <p:cond delay="0"/>
                                  </p:stCondLst>
                                  <p:childTnLst>
                                    <p:set>
                                      <p:cBhvr>
                                        <p:cTn id="28" dur="1" fill="hold">
                                          <p:stCondLst>
                                            <p:cond delay="0"/>
                                          </p:stCondLst>
                                        </p:cTn>
                                        <p:tgtEl>
                                          <p:spTgt spid="11"/>
                                        </p:tgtEl>
                                        <p:attrNameLst>
                                          <p:attrName>style.visibility</p:attrName>
                                        </p:attrNameLst>
                                      </p:cBhvr>
                                      <p:to>
                                        <p:strVal val="visible"/>
                                      </p:to>
                                    </p:set>
                                    <p:animEffect transition="in" filter="fade">
                                      <p:cBhvr>
                                        <p:cTn id="29" dur="1000"/>
                                        <p:tgtEl>
                                          <p:spTgt spid="11"/>
                                        </p:tgtEl>
                                      </p:cBhvr>
                                    </p:animEffect>
                                    <p:anim calcmode="lin" valueType="num">
                                      <p:cBhvr>
                                        <p:cTn id="30" dur="1000" fill="hold"/>
                                        <p:tgtEl>
                                          <p:spTgt spid="11"/>
                                        </p:tgtEl>
                                        <p:attrNameLst>
                                          <p:attrName>ppt_x</p:attrName>
                                        </p:attrNameLst>
                                      </p:cBhvr>
                                      <p:tavLst>
                                        <p:tav tm="0">
                                          <p:val>
                                            <p:strVal val="#ppt_x"/>
                                          </p:val>
                                        </p:tav>
                                        <p:tav tm="100000">
                                          <p:val>
                                            <p:strVal val="#ppt_x"/>
                                          </p:val>
                                        </p:tav>
                                      </p:tavLst>
                                    </p:anim>
                                    <p:anim calcmode="lin" valueType="num">
                                      <p:cBhvr>
                                        <p:cTn id="31" dur="1000" fill="hold"/>
                                        <p:tgtEl>
                                          <p:spTgt spid="11"/>
                                        </p:tgtEl>
                                        <p:attrNameLst>
                                          <p:attrName>ppt_y</p:attrName>
                                        </p:attrNameLst>
                                      </p:cBhvr>
                                      <p:tavLst>
                                        <p:tav tm="0">
                                          <p:val>
                                            <p:strVal val="#ppt_y+.1"/>
                                          </p:val>
                                        </p:tav>
                                        <p:tav tm="100000">
                                          <p:val>
                                            <p:strVal val="#ppt_y"/>
                                          </p:val>
                                        </p:tav>
                                      </p:tavLst>
                                    </p:anim>
                                  </p:childTnLst>
                                </p:cTn>
                              </p:par>
                            </p:childTnLst>
                          </p:cTn>
                        </p:par>
                      </p:childTnLst>
                    </p:cTn>
                  </p:par>
                  <p:par>
                    <p:cTn id="32" fill="hold">
                      <p:stCondLst>
                        <p:cond delay="indefinite"/>
                      </p:stCondLst>
                      <p:childTnLst>
                        <p:par>
                          <p:cTn id="33" fill="hold">
                            <p:stCondLst>
                              <p:cond delay="0"/>
                            </p:stCondLst>
                            <p:childTnLst>
                              <p:par>
                                <p:cTn id="34" presetID="42" presetClass="entr" presetSubtype="0" fill="hold" nodeType="clickEffect">
                                  <p:stCondLst>
                                    <p:cond delay="0"/>
                                  </p:stCondLst>
                                  <p:childTnLst>
                                    <p:set>
                                      <p:cBhvr>
                                        <p:cTn id="35" dur="1" fill="hold">
                                          <p:stCondLst>
                                            <p:cond delay="0"/>
                                          </p:stCondLst>
                                        </p:cTn>
                                        <p:tgtEl>
                                          <p:spTgt spid="15"/>
                                        </p:tgtEl>
                                        <p:attrNameLst>
                                          <p:attrName>style.visibility</p:attrName>
                                        </p:attrNameLst>
                                      </p:cBhvr>
                                      <p:to>
                                        <p:strVal val="visible"/>
                                      </p:to>
                                    </p:set>
                                    <p:animEffect transition="in" filter="fade">
                                      <p:cBhvr>
                                        <p:cTn id="36" dur="1000"/>
                                        <p:tgtEl>
                                          <p:spTgt spid="15"/>
                                        </p:tgtEl>
                                      </p:cBhvr>
                                    </p:animEffect>
                                    <p:anim calcmode="lin" valueType="num">
                                      <p:cBhvr>
                                        <p:cTn id="37" dur="1000" fill="hold"/>
                                        <p:tgtEl>
                                          <p:spTgt spid="15"/>
                                        </p:tgtEl>
                                        <p:attrNameLst>
                                          <p:attrName>ppt_x</p:attrName>
                                        </p:attrNameLst>
                                      </p:cBhvr>
                                      <p:tavLst>
                                        <p:tav tm="0">
                                          <p:val>
                                            <p:strVal val="#ppt_x"/>
                                          </p:val>
                                        </p:tav>
                                        <p:tav tm="100000">
                                          <p:val>
                                            <p:strVal val="#ppt_x"/>
                                          </p:val>
                                        </p:tav>
                                      </p:tavLst>
                                    </p:anim>
                                    <p:anim calcmode="lin" valueType="num">
                                      <p:cBhvr>
                                        <p:cTn id="38" dur="1000" fill="hold"/>
                                        <p:tgtEl>
                                          <p:spTgt spid="15"/>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3498373">
            <a:off x="881004" y="2211305"/>
            <a:ext cx="2073809" cy="1959381"/>
          </a:xfrm>
          <a:prstGeom prst="rect">
            <a:avLst/>
          </a:prstGeom>
        </p:spPr>
      </p:pic>
      <p:pic>
        <p:nvPicPr>
          <p:cNvPr id="5" name="Picture 16" descr="箭头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2969677" y="3020047"/>
            <a:ext cx="457784" cy="4731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6" name="TextBox 5"/>
          <p:cNvSpPr txBox="1"/>
          <p:nvPr/>
        </p:nvSpPr>
        <p:spPr>
          <a:xfrm>
            <a:off x="1457509" y="2921847"/>
            <a:ext cx="984480" cy="477054"/>
          </a:xfrm>
          <a:prstGeom prst="rect">
            <a:avLst/>
          </a:prstGeom>
          <a:noFill/>
        </p:spPr>
        <p:txBody>
          <a:bodyPr wrap="square" rtlCol="0">
            <a:spAutoFit/>
          </a:bodyPr>
          <a:lstStyle/>
          <a:p>
            <a:r>
              <a:rPr lang="zh-CN" altLang="en-US" sz="2500" b="1" dirty="0" smtClean="0">
                <a:latin typeface="+mj-ea"/>
                <a:ea typeface="+mj-ea"/>
              </a:rPr>
              <a:t>文本</a:t>
            </a:r>
            <a:endParaRPr lang="zh-CN" altLang="en-US" sz="2500" b="1" dirty="0">
              <a:latin typeface="+mj-ea"/>
              <a:ea typeface="+mj-ea"/>
            </a:endParaRPr>
          </a:p>
        </p:txBody>
      </p:sp>
      <p:pic>
        <p:nvPicPr>
          <p:cNvPr id="7" name="图片 6"/>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3498373">
            <a:off x="3531288" y="2211304"/>
            <a:ext cx="2073809" cy="1959381"/>
          </a:xfrm>
          <a:prstGeom prst="rect">
            <a:avLst/>
          </a:prstGeom>
        </p:spPr>
      </p:pic>
      <p:pic>
        <p:nvPicPr>
          <p:cNvPr id="8" name="Picture 16" descr="箭头2"/>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600911" y="3020046"/>
            <a:ext cx="457784" cy="4731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9" name="TextBox 8"/>
          <p:cNvSpPr txBox="1"/>
          <p:nvPr/>
        </p:nvSpPr>
        <p:spPr>
          <a:xfrm>
            <a:off x="4107793" y="2921846"/>
            <a:ext cx="984480" cy="477054"/>
          </a:xfrm>
          <a:prstGeom prst="rect">
            <a:avLst/>
          </a:prstGeom>
          <a:noFill/>
        </p:spPr>
        <p:txBody>
          <a:bodyPr wrap="square" rtlCol="0">
            <a:spAutoFit/>
          </a:bodyPr>
          <a:lstStyle/>
          <a:p>
            <a:r>
              <a:rPr lang="zh-CN" altLang="en-US" sz="2500" b="1" dirty="0" smtClean="0">
                <a:latin typeface="+mj-ea"/>
                <a:ea typeface="+mj-ea"/>
              </a:rPr>
              <a:t>文本</a:t>
            </a:r>
            <a:endParaRPr lang="zh-CN" altLang="en-US" sz="2500" b="1" dirty="0">
              <a:latin typeface="+mj-ea"/>
              <a:ea typeface="+mj-ea"/>
            </a:endParaRPr>
          </a:p>
        </p:txBody>
      </p:sp>
      <p:pic>
        <p:nvPicPr>
          <p:cNvPr id="10" name="图片 9"/>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3498373">
            <a:off x="6171254" y="2211304"/>
            <a:ext cx="2073809" cy="1959381"/>
          </a:xfrm>
          <a:prstGeom prst="rect">
            <a:avLst/>
          </a:prstGeom>
        </p:spPr>
      </p:pic>
      <p:sp>
        <p:nvSpPr>
          <p:cNvPr id="11" name="TextBox 10"/>
          <p:cNvSpPr txBox="1"/>
          <p:nvPr/>
        </p:nvSpPr>
        <p:spPr>
          <a:xfrm>
            <a:off x="6747759" y="2921846"/>
            <a:ext cx="984480" cy="477054"/>
          </a:xfrm>
          <a:prstGeom prst="rect">
            <a:avLst/>
          </a:prstGeom>
          <a:noFill/>
        </p:spPr>
        <p:txBody>
          <a:bodyPr wrap="square" rtlCol="0">
            <a:spAutoFit/>
          </a:bodyPr>
          <a:lstStyle/>
          <a:p>
            <a:r>
              <a:rPr lang="zh-CN" altLang="en-US" sz="2500" b="1" dirty="0" smtClean="0">
                <a:latin typeface="+mj-ea"/>
                <a:ea typeface="+mj-ea"/>
              </a:rPr>
              <a:t>文本</a:t>
            </a:r>
            <a:endParaRPr lang="zh-CN" altLang="en-US" sz="2500" b="1" dirty="0">
              <a:latin typeface="+mj-ea"/>
              <a:ea typeface="+mj-ea"/>
            </a:endParaRPr>
          </a:p>
        </p:txBody>
      </p:sp>
      <p:sp>
        <p:nvSpPr>
          <p:cNvPr id="12" name="Rectangle 2"/>
          <p:cNvSpPr>
            <a:spLocks noChangeArrowheads="1"/>
          </p:cNvSpPr>
          <p:nvPr/>
        </p:nvSpPr>
        <p:spPr bwMode="auto">
          <a:xfrm>
            <a:off x="539552" y="1203598"/>
            <a:ext cx="5867400" cy="6413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a:buClr>
                <a:srgbClr val="D7181F"/>
              </a:buClr>
              <a:tabLst>
                <a:tab pos="4460875" algn="l"/>
              </a:tabLst>
            </a:pPr>
            <a:r>
              <a:rPr lang="zh-CN" altLang="en-US" b="1" dirty="0" smtClean="0">
                <a:ea typeface="宋体" pitchFamily="2" charset="-122"/>
              </a:rPr>
              <a:t>在此</a:t>
            </a:r>
            <a:r>
              <a:rPr lang="zh-CN" altLang="en-US" b="1" dirty="0">
                <a:ea typeface="宋体" pitchFamily="2" charset="-122"/>
              </a:rPr>
              <a:t>添加您的文字在此添加您的文字在此添加您的文字在此添加您的文字</a:t>
            </a:r>
            <a:endParaRPr lang="zh-CN" altLang="en-US" dirty="0">
              <a:ea typeface="宋体" pitchFamily="2" charset="-122"/>
            </a:endParaRPr>
          </a:p>
        </p:txBody>
      </p:sp>
      <p:sp>
        <p:nvSpPr>
          <p:cNvPr id="13"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412747463"/>
      </p:ext>
    </p:extLst>
  </p:cSld>
  <p:clrMapOvr>
    <a:masterClrMapping/>
  </p:clrMapOvr>
  <p:transition spd="slow" advClick="0" advTm="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wipe(left)">
                                      <p:cBhvr>
                                        <p:cTn id="7" dur="500"/>
                                        <p:tgtEl>
                                          <p:spTgt spid="12"/>
                                        </p:tgtEl>
                                      </p:cBhvr>
                                    </p:animEffect>
                                  </p:childTnLst>
                                </p:cTn>
                              </p:par>
                            </p:childTnLst>
                          </p:cTn>
                        </p:par>
                      </p:childTnLst>
                    </p:cTn>
                  </p:par>
                  <p:par>
                    <p:cTn id="8" fill="hold">
                      <p:stCondLst>
                        <p:cond delay="indefinite"/>
                      </p:stCondLst>
                      <p:childTnLst>
                        <p:par>
                          <p:cTn id="9" fill="hold">
                            <p:stCondLst>
                              <p:cond delay="0"/>
                            </p:stCondLst>
                            <p:childTnLst>
                              <p:par>
                                <p:cTn id="10" presetID="31" presetClass="entr" presetSubtype="0" fill="hold" nodeType="click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p:cTn id="12" dur="1000" fill="hold"/>
                                        <p:tgtEl>
                                          <p:spTgt spid="4"/>
                                        </p:tgtEl>
                                        <p:attrNameLst>
                                          <p:attrName>ppt_w</p:attrName>
                                        </p:attrNameLst>
                                      </p:cBhvr>
                                      <p:tavLst>
                                        <p:tav tm="0">
                                          <p:val>
                                            <p:fltVal val="0"/>
                                          </p:val>
                                        </p:tav>
                                        <p:tav tm="100000">
                                          <p:val>
                                            <p:strVal val="#ppt_w"/>
                                          </p:val>
                                        </p:tav>
                                      </p:tavLst>
                                    </p:anim>
                                    <p:anim calcmode="lin" valueType="num">
                                      <p:cBhvr>
                                        <p:cTn id="13" dur="1000" fill="hold"/>
                                        <p:tgtEl>
                                          <p:spTgt spid="4"/>
                                        </p:tgtEl>
                                        <p:attrNameLst>
                                          <p:attrName>ppt_h</p:attrName>
                                        </p:attrNameLst>
                                      </p:cBhvr>
                                      <p:tavLst>
                                        <p:tav tm="0">
                                          <p:val>
                                            <p:fltVal val="0"/>
                                          </p:val>
                                        </p:tav>
                                        <p:tav tm="100000">
                                          <p:val>
                                            <p:strVal val="#ppt_h"/>
                                          </p:val>
                                        </p:tav>
                                      </p:tavLst>
                                    </p:anim>
                                    <p:anim calcmode="lin" valueType="num">
                                      <p:cBhvr>
                                        <p:cTn id="14" dur="1000" fill="hold"/>
                                        <p:tgtEl>
                                          <p:spTgt spid="4"/>
                                        </p:tgtEl>
                                        <p:attrNameLst>
                                          <p:attrName>style.rotation</p:attrName>
                                        </p:attrNameLst>
                                      </p:cBhvr>
                                      <p:tavLst>
                                        <p:tav tm="0">
                                          <p:val>
                                            <p:fltVal val="90"/>
                                          </p:val>
                                        </p:tav>
                                        <p:tav tm="100000">
                                          <p:val>
                                            <p:fltVal val="0"/>
                                          </p:val>
                                        </p:tav>
                                      </p:tavLst>
                                    </p:anim>
                                    <p:animEffect transition="in" filter="fade">
                                      <p:cBhvr>
                                        <p:cTn id="15" dur="1000"/>
                                        <p:tgtEl>
                                          <p:spTgt spid="4"/>
                                        </p:tgtEl>
                                      </p:cBhvr>
                                    </p:animEffect>
                                  </p:childTnLst>
                                </p:cTn>
                              </p:par>
                            </p:childTnLst>
                          </p:cTn>
                        </p:par>
                      </p:childTnLst>
                    </p:cTn>
                  </p:par>
                  <p:par>
                    <p:cTn id="16" fill="hold">
                      <p:stCondLst>
                        <p:cond delay="indefinite"/>
                      </p:stCondLst>
                      <p:childTnLst>
                        <p:par>
                          <p:cTn id="17" fill="hold">
                            <p:stCondLst>
                              <p:cond delay="0"/>
                            </p:stCondLst>
                            <p:childTnLst>
                              <p:par>
                                <p:cTn id="18" presetID="2" presetClass="entr" presetSubtype="8" fill="hold" grpId="0" nodeType="clickEffect">
                                  <p:stCondLst>
                                    <p:cond delay="0"/>
                                  </p:stCondLst>
                                  <p:childTnLst>
                                    <p:set>
                                      <p:cBhvr>
                                        <p:cTn id="19" dur="1" fill="hold">
                                          <p:stCondLst>
                                            <p:cond delay="0"/>
                                          </p:stCondLst>
                                        </p:cTn>
                                        <p:tgtEl>
                                          <p:spTgt spid="6"/>
                                        </p:tgtEl>
                                        <p:attrNameLst>
                                          <p:attrName>style.visibility</p:attrName>
                                        </p:attrNameLst>
                                      </p:cBhvr>
                                      <p:to>
                                        <p:strVal val="visible"/>
                                      </p:to>
                                    </p:set>
                                    <p:anim calcmode="lin" valueType="num">
                                      <p:cBhvr additive="base">
                                        <p:cTn id="20" dur="500" fill="hold"/>
                                        <p:tgtEl>
                                          <p:spTgt spid="6"/>
                                        </p:tgtEl>
                                        <p:attrNameLst>
                                          <p:attrName>ppt_x</p:attrName>
                                        </p:attrNameLst>
                                      </p:cBhvr>
                                      <p:tavLst>
                                        <p:tav tm="0">
                                          <p:val>
                                            <p:strVal val="0-#ppt_w/2"/>
                                          </p:val>
                                        </p:tav>
                                        <p:tav tm="100000">
                                          <p:val>
                                            <p:strVal val="#ppt_x"/>
                                          </p:val>
                                        </p:tav>
                                      </p:tavLst>
                                    </p:anim>
                                    <p:anim calcmode="lin" valueType="num">
                                      <p:cBhvr additive="base">
                                        <p:cTn id="21" dur="500" fill="hold"/>
                                        <p:tgtEl>
                                          <p:spTgt spid="6"/>
                                        </p:tgtEl>
                                        <p:attrNameLst>
                                          <p:attrName>ppt_y</p:attrName>
                                        </p:attrNameLst>
                                      </p:cBhvr>
                                      <p:tavLst>
                                        <p:tav tm="0">
                                          <p:val>
                                            <p:strVal val="#ppt_y"/>
                                          </p:val>
                                        </p:tav>
                                        <p:tav tm="100000">
                                          <p:val>
                                            <p:strVal val="#ppt_y"/>
                                          </p:val>
                                        </p:tav>
                                      </p:tavLst>
                                    </p:anim>
                                  </p:childTnLst>
                                </p:cTn>
                              </p:par>
                            </p:childTnLst>
                          </p:cTn>
                        </p:par>
                      </p:childTnLst>
                    </p:cTn>
                  </p:par>
                  <p:par>
                    <p:cTn id="22" fill="hold">
                      <p:stCondLst>
                        <p:cond delay="indefinite"/>
                      </p:stCondLst>
                      <p:childTnLst>
                        <p:par>
                          <p:cTn id="23" fill="hold">
                            <p:stCondLst>
                              <p:cond delay="0"/>
                            </p:stCondLst>
                            <p:childTnLst>
                              <p:par>
                                <p:cTn id="24" presetID="2" presetClass="entr" presetSubtype="8" fill="hold" nodeType="clickEffect">
                                  <p:stCondLst>
                                    <p:cond delay="0"/>
                                  </p:stCondLst>
                                  <p:childTnLst>
                                    <p:set>
                                      <p:cBhvr>
                                        <p:cTn id="25" dur="1" fill="hold">
                                          <p:stCondLst>
                                            <p:cond delay="0"/>
                                          </p:stCondLst>
                                        </p:cTn>
                                        <p:tgtEl>
                                          <p:spTgt spid="5"/>
                                        </p:tgtEl>
                                        <p:attrNameLst>
                                          <p:attrName>style.visibility</p:attrName>
                                        </p:attrNameLst>
                                      </p:cBhvr>
                                      <p:to>
                                        <p:strVal val="visible"/>
                                      </p:to>
                                    </p:set>
                                    <p:anim calcmode="lin" valueType="num">
                                      <p:cBhvr additive="base">
                                        <p:cTn id="26" dur="500" fill="hold"/>
                                        <p:tgtEl>
                                          <p:spTgt spid="5"/>
                                        </p:tgtEl>
                                        <p:attrNameLst>
                                          <p:attrName>ppt_x</p:attrName>
                                        </p:attrNameLst>
                                      </p:cBhvr>
                                      <p:tavLst>
                                        <p:tav tm="0">
                                          <p:val>
                                            <p:strVal val="0-#ppt_w/2"/>
                                          </p:val>
                                        </p:tav>
                                        <p:tav tm="100000">
                                          <p:val>
                                            <p:strVal val="#ppt_x"/>
                                          </p:val>
                                        </p:tav>
                                      </p:tavLst>
                                    </p:anim>
                                    <p:anim calcmode="lin" valueType="num">
                                      <p:cBhvr additive="base">
                                        <p:cTn id="27" dur="500" fill="hold"/>
                                        <p:tgtEl>
                                          <p:spTgt spid="5"/>
                                        </p:tgtEl>
                                        <p:attrNameLst>
                                          <p:attrName>ppt_y</p:attrName>
                                        </p:attrNameLst>
                                      </p:cBhvr>
                                      <p:tavLst>
                                        <p:tav tm="0">
                                          <p:val>
                                            <p:strVal val="#ppt_y"/>
                                          </p:val>
                                        </p:tav>
                                        <p:tav tm="100000">
                                          <p:val>
                                            <p:strVal val="#ppt_y"/>
                                          </p:val>
                                        </p:tav>
                                      </p:tavLst>
                                    </p:anim>
                                  </p:childTnLst>
                                </p:cTn>
                              </p:par>
                            </p:childTnLst>
                          </p:cTn>
                        </p:par>
                      </p:childTnLst>
                    </p:cTn>
                  </p:par>
                  <p:par>
                    <p:cTn id="28" fill="hold">
                      <p:stCondLst>
                        <p:cond delay="indefinite"/>
                      </p:stCondLst>
                      <p:childTnLst>
                        <p:par>
                          <p:cTn id="29" fill="hold">
                            <p:stCondLst>
                              <p:cond delay="0"/>
                            </p:stCondLst>
                            <p:childTnLst>
                              <p:par>
                                <p:cTn id="30" presetID="31" presetClass="entr" presetSubtype="0" fill="hold" nodeType="clickEffect">
                                  <p:stCondLst>
                                    <p:cond delay="0"/>
                                  </p:stCondLst>
                                  <p:childTnLst>
                                    <p:set>
                                      <p:cBhvr>
                                        <p:cTn id="31" dur="1" fill="hold">
                                          <p:stCondLst>
                                            <p:cond delay="0"/>
                                          </p:stCondLst>
                                        </p:cTn>
                                        <p:tgtEl>
                                          <p:spTgt spid="7"/>
                                        </p:tgtEl>
                                        <p:attrNameLst>
                                          <p:attrName>style.visibility</p:attrName>
                                        </p:attrNameLst>
                                      </p:cBhvr>
                                      <p:to>
                                        <p:strVal val="visible"/>
                                      </p:to>
                                    </p:set>
                                    <p:anim calcmode="lin" valueType="num">
                                      <p:cBhvr>
                                        <p:cTn id="32" dur="1000" fill="hold"/>
                                        <p:tgtEl>
                                          <p:spTgt spid="7"/>
                                        </p:tgtEl>
                                        <p:attrNameLst>
                                          <p:attrName>ppt_w</p:attrName>
                                        </p:attrNameLst>
                                      </p:cBhvr>
                                      <p:tavLst>
                                        <p:tav tm="0">
                                          <p:val>
                                            <p:fltVal val="0"/>
                                          </p:val>
                                        </p:tav>
                                        <p:tav tm="100000">
                                          <p:val>
                                            <p:strVal val="#ppt_w"/>
                                          </p:val>
                                        </p:tav>
                                      </p:tavLst>
                                    </p:anim>
                                    <p:anim calcmode="lin" valueType="num">
                                      <p:cBhvr>
                                        <p:cTn id="33" dur="1000" fill="hold"/>
                                        <p:tgtEl>
                                          <p:spTgt spid="7"/>
                                        </p:tgtEl>
                                        <p:attrNameLst>
                                          <p:attrName>ppt_h</p:attrName>
                                        </p:attrNameLst>
                                      </p:cBhvr>
                                      <p:tavLst>
                                        <p:tav tm="0">
                                          <p:val>
                                            <p:fltVal val="0"/>
                                          </p:val>
                                        </p:tav>
                                        <p:tav tm="100000">
                                          <p:val>
                                            <p:strVal val="#ppt_h"/>
                                          </p:val>
                                        </p:tav>
                                      </p:tavLst>
                                    </p:anim>
                                    <p:anim calcmode="lin" valueType="num">
                                      <p:cBhvr>
                                        <p:cTn id="34" dur="1000" fill="hold"/>
                                        <p:tgtEl>
                                          <p:spTgt spid="7"/>
                                        </p:tgtEl>
                                        <p:attrNameLst>
                                          <p:attrName>style.rotation</p:attrName>
                                        </p:attrNameLst>
                                      </p:cBhvr>
                                      <p:tavLst>
                                        <p:tav tm="0">
                                          <p:val>
                                            <p:fltVal val="90"/>
                                          </p:val>
                                        </p:tav>
                                        <p:tav tm="100000">
                                          <p:val>
                                            <p:fltVal val="0"/>
                                          </p:val>
                                        </p:tav>
                                      </p:tavLst>
                                    </p:anim>
                                    <p:animEffect transition="in" filter="fade">
                                      <p:cBhvr>
                                        <p:cTn id="35" dur="1000"/>
                                        <p:tgtEl>
                                          <p:spTgt spid="7"/>
                                        </p:tgtEl>
                                      </p:cBhvr>
                                    </p:animEffect>
                                  </p:childTnLst>
                                </p:cTn>
                              </p:par>
                            </p:childTnLst>
                          </p:cTn>
                        </p:par>
                      </p:childTnLst>
                    </p:cTn>
                  </p:par>
                  <p:par>
                    <p:cTn id="36" fill="hold">
                      <p:stCondLst>
                        <p:cond delay="indefinite"/>
                      </p:stCondLst>
                      <p:childTnLst>
                        <p:par>
                          <p:cTn id="37" fill="hold">
                            <p:stCondLst>
                              <p:cond delay="0"/>
                            </p:stCondLst>
                            <p:childTnLst>
                              <p:par>
                                <p:cTn id="38" presetID="2" presetClass="entr" presetSubtype="8" fill="hold" grpId="0" nodeType="clickEffect">
                                  <p:stCondLst>
                                    <p:cond delay="0"/>
                                  </p:stCondLst>
                                  <p:childTnLst>
                                    <p:set>
                                      <p:cBhvr>
                                        <p:cTn id="39" dur="1" fill="hold">
                                          <p:stCondLst>
                                            <p:cond delay="0"/>
                                          </p:stCondLst>
                                        </p:cTn>
                                        <p:tgtEl>
                                          <p:spTgt spid="9"/>
                                        </p:tgtEl>
                                        <p:attrNameLst>
                                          <p:attrName>style.visibility</p:attrName>
                                        </p:attrNameLst>
                                      </p:cBhvr>
                                      <p:to>
                                        <p:strVal val="visible"/>
                                      </p:to>
                                    </p:set>
                                    <p:anim calcmode="lin" valueType="num">
                                      <p:cBhvr additive="base">
                                        <p:cTn id="40" dur="500" fill="hold"/>
                                        <p:tgtEl>
                                          <p:spTgt spid="9"/>
                                        </p:tgtEl>
                                        <p:attrNameLst>
                                          <p:attrName>ppt_x</p:attrName>
                                        </p:attrNameLst>
                                      </p:cBhvr>
                                      <p:tavLst>
                                        <p:tav tm="0">
                                          <p:val>
                                            <p:strVal val="0-#ppt_w/2"/>
                                          </p:val>
                                        </p:tav>
                                        <p:tav tm="100000">
                                          <p:val>
                                            <p:strVal val="#ppt_x"/>
                                          </p:val>
                                        </p:tav>
                                      </p:tavLst>
                                    </p:anim>
                                    <p:anim calcmode="lin" valueType="num">
                                      <p:cBhvr additive="base">
                                        <p:cTn id="41" dur="500" fill="hold"/>
                                        <p:tgtEl>
                                          <p:spTgt spid="9"/>
                                        </p:tgtEl>
                                        <p:attrNameLst>
                                          <p:attrName>ppt_y</p:attrName>
                                        </p:attrNameLst>
                                      </p:cBhvr>
                                      <p:tavLst>
                                        <p:tav tm="0">
                                          <p:val>
                                            <p:strVal val="#ppt_y"/>
                                          </p:val>
                                        </p:tav>
                                        <p:tav tm="100000">
                                          <p:val>
                                            <p:strVal val="#ppt_y"/>
                                          </p:val>
                                        </p:tav>
                                      </p:tavLst>
                                    </p:anim>
                                  </p:childTnLst>
                                </p:cTn>
                              </p:par>
                            </p:childTnLst>
                          </p:cTn>
                        </p:par>
                      </p:childTnLst>
                    </p:cTn>
                  </p:par>
                  <p:par>
                    <p:cTn id="42" fill="hold">
                      <p:stCondLst>
                        <p:cond delay="indefinite"/>
                      </p:stCondLst>
                      <p:childTnLst>
                        <p:par>
                          <p:cTn id="43" fill="hold">
                            <p:stCondLst>
                              <p:cond delay="0"/>
                            </p:stCondLst>
                            <p:childTnLst>
                              <p:par>
                                <p:cTn id="44" presetID="2" presetClass="entr" presetSubtype="8" fill="hold" nodeType="clickEffect">
                                  <p:stCondLst>
                                    <p:cond delay="0"/>
                                  </p:stCondLst>
                                  <p:childTnLst>
                                    <p:set>
                                      <p:cBhvr>
                                        <p:cTn id="45" dur="1" fill="hold">
                                          <p:stCondLst>
                                            <p:cond delay="0"/>
                                          </p:stCondLst>
                                        </p:cTn>
                                        <p:tgtEl>
                                          <p:spTgt spid="8"/>
                                        </p:tgtEl>
                                        <p:attrNameLst>
                                          <p:attrName>style.visibility</p:attrName>
                                        </p:attrNameLst>
                                      </p:cBhvr>
                                      <p:to>
                                        <p:strVal val="visible"/>
                                      </p:to>
                                    </p:set>
                                    <p:anim calcmode="lin" valueType="num">
                                      <p:cBhvr additive="base">
                                        <p:cTn id="46" dur="500" fill="hold"/>
                                        <p:tgtEl>
                                          <p:spTgt spid="8"/>
                                        </p:tgtEl>
                                        <p:attrNameLst>
                                          <p:attrName>ppt_x</p:attrName>
                                        </p:attrNameLst>
                                      </p:cBhvr>
                                      <p:tavLst>
                                        <p:tav tm="0">
                                          <p:val>
                                            <p:strVal val="0-#ppt_w/2"/>
                                          </p:val>
                                        </p:tav>
                                        <p:tav tm="100000">
                                          <p:val>
                                            <p:strVal val="#ppt_x"/>
                                          </p:val>
                                        </p:tav>
                                      </p:tavLst>
                                    </p:anim>
                                    <p:anim calcmode="lin" valueType="num">
                                      <p:cBhvr additive="base">
                                        <p:cTn id="47" dur="500" fill="hold"/>
                                        <p:tgtEl>
                                          <p:spTgt spid="8"/>
                                        </p:tgtEl>
                                        <p:attrNameLst>
                                          <p:attrName>ppt_y</p:attrName>
                                        </p:attrNameLst>
                                      </p:cBhvr>
                                      <p:tavLst>
                                        <p:tav tm="0">
                                          <p:val>
                                            <p:strVal val="#ppt_y"/>
                                          </p:val>
                                        </p:tav>
                                        <p:tav tm="100000">
                                          <p:val>
                                            <p:strVal val="#ppt_y"/>
                                          </p:val>
                                        </p:tav>
                                      </p:tavLst>
                                    </p:anim>
                                  </p:childTnLst>
                                </p:cTn>
                              </p:par>
                            </p:childTnLst>
                          </p:cTn>
                        </p:par>
                      </p:childTnLst>
                    </p:cTn>
                  </p:par>
                  <p:par>
                    <p:cTn id="48" fill="hold">
                      <p:stCondLst>
                        <p:cond delay="indefinite"/>
                      </p:stCondLst>
                      <p:childTnLst>
                        <p:par>
                          <p:cTn id="49" fill="hold">
                            <p:stCondLst>
                              <p:cond delay="0"/>
                            </p:stCondLst>
                            <p:childTnLst>
                              <p:par>
                                <p:cTn id="50" presetID="31" presetClass="entr" presetSubtype="0" fill="hold" nodeType="clickEffect">
                                  <p:stCondLst>
                                    <p:cond delay="0"/>
                                  </p:stCondLst>
                                  <p:childTnLst>
                                    <p:set>
                                      <p:cBhvr>
                                        <p:cTn id="51" dur="1" fill="hold">
                                          <p:stCondLst>
                                            <p:cond delay="0"/>
                                          </p:stCondLst>
                                        </p:cTn>
                                        <p:tgtEl>
                                          <p:spTgt spid="10"/>
                                        </p:tgtEl>
                                        <p:attrNameLst>
                                          <p:attrName>style.visibility</p:attrName>
                                        </p:attrNameLst>
                                      </p:cBhvr>
                                      <p:to>
                                        <p:strVal val="visible"/>
                                      </p:to>
                                    </p:set>
                                    <p:anim calcmode="lin" valueType="num">
                                      <p:cBhvr>
                                        <p:cTn id="52" dur="1000" fill="hold"/>
                                        <p:tgtEl>
                                          <p:spTgt spid="10"/>
                                        </p:tgtEl>
                                        <p:attrNameLst>
                                          <p:attrName>ppt_w</p:attrName>
                                        </p:attrNameLst>
                                      </p:cBhvr>
                                      <p:tavLst>
                                        <p:tav tm="0">
                                          <p:val>
                                            <p:fltVal val="0"/>
                                          </p:val>
                                        </p:tav>
                                        <p:tav tm="100000">
                                          <p:val>
                                            <p:strVal val="#ppt_w"/>
                                          </p:val>
                                        </p:tav>
                                      </p:tavLst>
                                    </p:anim>
                                    <p:anim calcmode="lin" valueType="num">
                                      <p:cBhvr>
                                        <p:cTn id="53" dur="1000" fill="hold"/>
                                        <p:tgtEl>
                                          <p:spTgt spid="10"/>
                                        </p:tgtEl>
                                        <p:attrNameLst>
                                          <p:attrName>ppt_h</p:attrName>
                                        </p:attrNameLst>
                                      </p:cBhvr>
                                      <p:tavLst>
                                        <p:tav tm="0">
                                          <p:val>
                                            <p:fltVal val="0"/>
                                          </p:val>
                                        </p:tav>
                                        <p:tav tm="100000">
                                          <p:val>
                                            <p:strVal val="#ppt_h"/>
                                          </p:val>
                                        </p:tav>
                                      </p:tavLst>
                                    </p:anim>
                                    <p:anim calcmode="lin" valueType="num">
                                      <p:cBhvr>
                                        <p:cTn id="54" dur="1000" fill="hold"/>
                                        <p:tgtEl>
                                          <p:spTgt spid="10"/>
                                        </p:tgtEl>
                                        <p:attrNameLst>
                                          <p:attrName>style.rotation</p:attrName>
                                        </p:attrNameLst>
                                      </p:cBhvr>
                                      <p:tavLst>
                                        <p:tav tm="0">
                                          <p:val>
                                            <p:fltVal val="90"/>
                                          </p:val>
                                        </p:tav>
                                        <p:tav tm="100000">
                                          <p:val>
                                            <p:fltVal val="0"/>
                                          </p:val>
                                        </p:tav>
                                      </p:tavLst>
                                    </p:anim>
                                    <p:animEffect transition="in" filter="fade">
                                      <p:cBhvr>
                                        <p:cTn id="55" dur="1000"/>
                                        <p:tgtEl>
                                          <p:spTgt spid="10"/>
                                        </p:tgtEl>
                                      </p:cBhvr>
                                    </p:animEffect>
                                  </p:childTnLst>
                                </p:cTn>
                              </p:par>
                            </p:childTnLst>
                          </p:cTn>
                        </p:par>
                      </p:childTnLst>
                    </p:cTn>
                  </p:par>
                  <p:par>
                    <p:cTn id="56" fill="hold">
                      <p:stCondLst>
                        <p:cond delay="indefinite"/>
                      </p:stCondLst>
                      <p:childTnLst>
                        <p:par>
                          <p:cTn id="57" fill="hold">
                            <p:stCondLst>
                              <p:cond delay="0"/>
                            </p:stCondLst>
                            <p:childTnLst>
                              <p:par>
                                <p:cTn id="58" presetID="2" presetClass="entr" presetSubtype="8" fill="hold" grpId="0" nodeType="clickEffect">
                                  <p:stCondLst>
                                    <p:cond delay="0"/>
                                  </p:stCondLst>
                                  <p:childTnLst>
                                    <p:set>
                                      <p:cBhvr>
                                        <p:cTn id="59" dur="1" fill="hold">
                                          <p:stCondLst>
                                            <p:cond delay="0"/>
                                          </p:stCondLst>
                                        </p:cTn>
                                        <p:tgtEl>
                                          <p:spTgt spid="11"/>
                                        </p:tgtEl>
                                        <p:attrNameLst>
                                          <p:attrName>style.visibility</p:attrName>
                                        </p:attrNameLst>
                                      </p:cBhvr>
                                      <p:to>
                                        <p:strVal val="visible"/>
                                      </p:to>
                                    </p:set>
                                    <p:anim calcmode="lin" valueType="num">
                                      <p:cBhvr additive="base">
                                        <p:cTn id="60" dur="500" fill="hold"/>
                                        <p:tgtEl>
                                          <p:spTgt spid="11"/>
                                        </p:tgtEl>
                                        <p:attrNameLst>
                                          <p:attrName>ppt_x</p:attrName>
                                        </p:attrNameLst>
                                      </p:cBhvr>
                                      <p:tavLst>
                                        <p:tav tm="0">
                                          <p:val>
                                            <p:strVal val="0-#ppt_w/2"/>
                                          </p:val>
                                        </p:tav>
                                        <p:tav tm="100000">
                                          <p:val>
                                            <p:strVal val="#ppt_x"/>
                                          </p:val>
                                        </p:tav>
                                      </p:tavLst>
                                    </p:anim>
                                    <p:anim calcmode="lin" valueType="num">
                                      <p:cBhvr additive="base">
                                        <p:cTn id="61" dur="500" fill="hold"/>
                                        <p:tgtEl>
                                          <p:spTgt spid="1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P spid="9" grpId="0"/>
      <p:bldP spid="11" grpId="0"/>
      <p:bldP spid="12" grpId="0" autoUpdateAnimBg="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2" descr="E:\水墨图表素材\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043608" y="1059582"/>
            <a:ext cx="6654031" cy="1296144"/>
          </a:xfrm>
          <a:prstGeom prst="rect">
            <a:avLst/>
          </a:prstGeom>
          <a:noFill/>
          <a:extLst>
            <a:ext uri="{909E8E84-426E-40DD-AFC4-6F175D3DCCD1}">
              <a14:hiddenFill xmlns:a14="http://schemas.microsoft.com/office/drawing/2010/main">
                <a:solidFill>
                  <a:srgbClr val="FFFFFF"/>
                </a:solidFill>
              </a14:hiddenFill>
            </a:ext>
          </a:extLst>
        </p:spPr>
      </p:pic>
      <p:sp>
        <p:nvSpPr>
          <p:cNvPr id="3" name="Text Box 9"/>
          <p:cNvSpPr txBox="1">
            <a:spLocks noChangeArrowheads="1"/>
          </p:cNvSpPr>
          <p:nvPr/>
        </p:nvSpPr>
        <p:spPr bwMode="auto">
          <a:xfrm>
            <a:off x="1475656" y="1457895"/>
            <a:ext cx="2895600" cy="42703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a:solidFill>
                  <a:schemeClr val="bg1"/>
                </a:solidFill>
                <a:ea typeface="宋体" pitchFamily="2" charset="-122"/>
              </a:rPr>
              <a:t>① 单击此处添加文字</a:t>
            </a:r>
          </a:p>
        </p:txBody>
      </p:sp>
      <p:pic>
        <p:nvPicPr>
          <p:cNvPr id="4" name="Picture 2" descr="E:\水墨图表素材\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115616" y="2067694"/>
            <a:ext cx="6654031" cy="1296144"/>
          </a:xfrm>
          <a:prstGeom prst="rect">
            <a:avLst/>
          </a:prstGeom>
          <a:noFill/>
          <a:extLst>
            <a:ext uri="{909E8E84-426E-40DD-AFC4-6F175D3DCCD1}">
              <a14:hiddenFill xmlns:a14="http://schemas.microsoft.com/office/drawing/2010/main">
                <a:solidFill>
                  <a:srgbClr val="FFFFFF"/>
                </a:solidFill>
              </a14:hiddenFill>
            </a:ext>
          </a:extLst>
        </p:spPr>
      </p:pic>
      <p:sp>
        <p:nvSpPr>
          <p:cNvPr id="5" name="Text Box 9"/>
          <p:cNvSpPr txBox="1">
            <a:spLocks noChangeArrowheads="1"/>
          </p:cNvSpPr>
          <p:nvPr/>
        </p:nvSpPr>
        <p:spPr bwMode="auto">
          <a:xfrm>
            <a:off x="1547664" y="2466007"/>
            <a:ext cx="2895600" cy="42703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solidFill>
                  <a:schemeClr val="bg1"/>
                </a:solidFill>
                <a:ea typeface="宋体" pitchFamily="2" charset="-122"/>
              </a:rPr>
              <a:t>② </a:t>
            </a:r>
            <a:r>
              <a:rPr lang="zh-CN" altLang="en-US" sz="2200" dirty="0">
                <a:solidFill>
                  <a:schemeClr val="bg1"/>
                </a:solidFill>
                <a:ea typeface="宋体" pitchFamily="2" charset="-122"/>
              </a:rPr>
              <a:t>单击此处添加文字</a:t>
            </a:r>
          </a:p>
        </p:txBody>
      </p:sp>
      <p:pic>
        <p:nvPicPr>
          <p:cNvPr id="6" name="Picture 2" descr="E:\水墨图表素材\22.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1115616" y="3075806"/>
            <a:ext cx="6654031" cy="1296144"/>
          </a:xfrm>
          <a:prstGeom prst="rect">
            <a:avLst/>
          </a:prstGeom>
          <a:noFill/>
          <a:extLst>
            <a:ext uri="{909E8E84-426E-40DD-AFC4-6F175D3DCCD1}">
              <a14:hiddenFill xmlns:a14="http://schemas.microsoft.com/office/drawing/2010/main">
                <a:solidFill>
                  <a:srgbClr val="FFFFFF"/>
                </a:solidFill>
              </a14:hiddenFill>
            </a:ext>
          </a:extLst>
        </p:spPr>
      </p:pic>
      <p:sp>
        <p:nvSpPr>
          <p:cNvPr id="7" name="Text Box 9"/>
          <p:cNvSpPr txBox="1">
            <a:spLocks noChangeArrowheads="1"/>
          </p:cNvSpPr>
          <p:nvPr/>
        </p:nvSpPr>
        <p:spPr bwMode="auto">
          <a:xfrm>
            <a:off x="1547664" y="3474119"/>
            <a:ext cx="2895600" cy="427037"/>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solidFill>
                  <a:schemeClr val="bg1"/>
                </a:solidFill>
                <a:ea typeface="宋体" pitchFamily="2" charset="-122"/>
              </a:rPr>
              <a:t>③ </a:t>
            </a:r>
            <a:r>
              <a:rPr lang="zh-CN" altLang="en-US" sz="2200" dirty="0">
                <a:solidFill>
                  <a:schemeClr val="bg1"/>
                </a:solidFill>
                <a:ea typeface="宋体" pitchFamily="2" charset="-122"/>
              </a:rPr>
              <a:t>单击此处添加文字</a:t>
            </a:r>
          </a:p>
        </p:txBody>
      </p:sp>
      <p:sp>
        <p:nvSpPr>
          <p:cNvPr id="9"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844189924"/>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wipe(left)">
                                      <p:cBhvr>
                                        <p:cTn id="11" dur="500"/>
                                        <p:tgtEl>
                                          <p:spTgt spid="3"/>
                                        </p:tgtEl>
                                      </p:cBhvr>
                                    </p:animEffect>
                                  </p:childTnLst>
                                </p:cTn>
                              </p:par>
                            </p:childTnLst>
                          </p:cTn>
                        </p:par>
                        <p:par>
                          <p:cTn id="12" fill="hold">
                            <p:stCondLst>
                              <p:cond delay="1000"/>
                            </p:stCondLst>
                            <p:childTnLst>
                              <p:par>
                                <p:cTn id="13" presetID="22" presetClass="entr" presetSubtype="8" fill="hold" nodeType="afterEffect">
                                  <p:stCondLst>
                                    <p:cond delay="0"/>
                                  </p:stCondLst>
                                  <p:childTnLst>
                                    <p:set>
                                      <p:cBhvr>
                                        <p:cTn id="14" dur="1" fill="hold">
                                          <p:stCondLst>
                                            <p:cond delay="0"/>
                                          </p:stCondLst>
                                        </p:cTn>
                                        <p:tgtEl>
                                          <p:spTgt spid="4"/>
                                        </p:tgtEl>
                                        <p:attrNameLst>
                                          <p:attrName>style.visibility</p:attrName>
                                        </p:attrNameLst>
                                      </p:cBhvr>
                                      <p:to>
                                        <p:strVal val="visible"/>
                                      </p:to>
                                    </p:set>
                                    <p:animEffect transition="in" filter="wipe(left)">
                                      <p:cBhvr>
                                        <p:cTn id="15" dur="500"/>
                                        <p:tgtEl>
                                          <p:spTgt spid="4"/>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wipe(left)">
                                      <p:cBhvr>
                                        <p:cTn id="19" dur="500"/>
                                        <p:tgtEl>
                                          <p:spTgt spid="5"/>
                                        </p:tgtEl>
                                      </p:cBhvr>
                                    </p:animEffect>
                                  </p:childTnLst>
                                </p:cTn>
                              </p:par>
                            </p:childTnLst>
                          </p:cTn>
                        </p:par>
                        <p:par>
                          <p:cTn id="20" fill="hold">
                            <p:stCondLst>
                              <p:cond delay="2000"/>
                            </p:stCondLst>
                            <p:childTnLst>
                              <p:par>
                                <p:cTn id="21" presetID="22" presetClass="entr" presetSubtype="8" fill="hold" nodeType="afterEffect">
                                  <p:stCondLst>
                                    <p:cond delay="0"/>
                                  </p:stCondLst>
                                  <p:childTnLst>
                                    <p:set>
                                      <p:cBhvr>
                                        <p:cTn id="22" dur="1" fill="hold">
                                          <p:stCondLst>
                                            <p:cond delay="0"/>
                                          </p:stCondLst>
                                        </p:cTn>
                                        <p:tgtEl>
                                          <p:spTgt spid="6"/>
                                        </p:tgtEl>
                                        <p:attrNameLst>
                                          <p:attrName>style.visibility</p:attrName>
                                        </p:attrNameLst>
                                      </p:cBhvr>
                                      <p:to>
                                        <p:strVal val="visible"/>
                                      </p:to>
                                    </p:set>
                                    <p:animEffect transition="in" filter="wipe(left)">
                                      <p:cBhvr>
                                        <p:cTn id="23" dur="500"/>
                                        <p:tgtEl>
                                          <p:spTgt spid="6"/>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7"/>
                                        </p:tgtEl>
                                        <p:attrNameLst>
                                          <p:attrName>style.visibility</p:attrName>
                                        </p:attrNameLst>
                                      </p:cBhvr>
                                      <p:to>
                                        <p:strVal val="visible"/>
                                      </p:to>
                                    </p:set>
                                    <p:animEffect transition="in" filter="wipe(left)">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p:bldP spid="5" grpId="0"/>
      <p:bldP spid="7"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3498373">
            <a:off x="2466683" y="1196378"/>
            <a:ext cx="2520280" cy="2381217"/>
          </a:xfrm>
          <a:prstGeom prst="rect">
            <a:avLst/>
          </a:prstGeom>
        </p:spPr>
      </p:pic>
      <p:pic>
        <p:nvPicPr>
          <p:cNvPr id="3" name="图片 2"/>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12090250">
            <a:off x="3751508" y="927357"/>
            <a:ext cx="2520280" cy="2381217"/>
          </a:xfrm>
          <a:prstGeom prst="rect">
            <a:avLst/>
          </a:prstGeom>
        </p:spPr>
      </p:pic>
      <p:pic>
        <p:nvPicPr>
          <p:cNvPr id="4" name="图片 3"/>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18644275">
            <a:off x="3507100" y="2097611"/>
            <a:ext cx="2520280" cy="2381217"/>
          </a:xfrm>
          <a:prstGeom prst="rect">
            <a:avLst/>
          </a:prstGeom>
        </p:spPr>
      </p:pic>
      <p:sp>
        <p:nvSpPr>
          <p:cNvPr id="5" name="Rectangle 22"/>
          <p:cNvSpPr>
            <a:spLocks noChangeArrowheads="1"/>
          </p:cNvSpPr>
          <p:nvPr/>
        </p:nvSpPr>
        <p:spPr bwMode="auto">
          <a:xfrm>
            <a:off x="6228184" y="1762316"/>
            <a:ext cx="1858963" cy="3667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en-US" altLang="zh-CN" dirty="0">
                <a:solidFill>
                  <a:srgbClr val="080808"/>
                </a:solidFill>
                <a:ea typeface="宋体" pitchFamily="2" charset="-122"/>
              </a:rPr>
              <a:t> </a:t>
            </a:r>
            <a:r>
              <a:rPr lang="zh-CN" altLang="en-US" dirty="0">
                <a:solidFill>
                  <a:srgbClr val="080808"/>
                </a:solidFill>
                <a:ea typeface="宋体" pitchFamily="2" charset="-122"/>
              </a:rPr>
              <a:t>点击添加文字</a:t>
            </a:r>
          </a:p>
        </p:txBody>
      </p:sp>
      <p:sp>
        <p:nvSpPr>
          <p:cNvPr id="6" name="Line 11"/>
          <p:cNvSpPr>
            <a:spLocks noChangeShapeType="1"/>
          </p:cNvSpPr>
          <p:nvPr/>
        </p:nvSpPr>
        <p:spPr bwMode="auto">
          <a:xfrm rot="10800000">
            <a:off x="6452817" y="2173150"/>
            <a:ext cx="2108200" cy="0"/>
          </a:xfrm>
          <a:prstGeom prst="line">
            <a:avLst/>
          </a:prstGeom>
          <a:noFill/>
          <a:ln w="19050" cap="rnd">
            <a:solidFill>
              <a:schemeClr val="tx1">
                <a:lumMod val="65000"/>
                <a:lumOff val="35000"/>
              </a:schemeClr>
            </a:solidFill>
            <a:prstDash val="sysDot"/>
            <a:round/>
            <a:headEnd type="triangle"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rgbClr val="808080"/>
                  </a:outerShdw>
                </a:effectLst>
              </a14:hiddenEffects>
            </a:ext>
          </a:extLst>
        </p:spPr>
        <p:txBody>
          <a:bodyPr/>
          <a:lstStyle/>
          <a:p>
            <a:endParaRPr lang="zh-CN" altLang="en-US"/>
          </a:p>
        </p:txBody>
      </p:sp>
      <p:sp>
        <p:nvSpPr>
          <p:cNvPr id="7" name="Rectangle 22"/>
          <p:cNvSpPr>
            <a:spLocks noChangeArrowheads="1"/>
          </p:cNvSpPr>
          <p:nvPr/>
        </p:nvSpPr>
        <p:spPr bwMode="auto">
          <a:xfrm>
            <a:off x="6012160" y="3579862"/>
            <a:ext cx="1858963" cy="3667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en-US" altLang="zh-CN" dirty="0">
                <a:solidFill>
                  <a:srgbClr val="080808"/>
                </a:solidFill>
                <a:ea typeface="宋体" pitchFamily="2" charset="-122"/>
              </a:rPr>
              <a:t> </a:t>
            </a:r>
            <a:r>
              <a:rPr lang="zh-CN" altLang="en-US" dirty="0">
                <a:solidFill>
                  <a:srgbClr val="080808"/>
                </a:solidFill>
                <a:ea typeface="宋体" pitchFamily="2" charset="-122"/>
              </a:rPr>
              <a:t>点击添加文字</a:t>
            </a:r>
          </a:p>
        </p:txBody>
      </p:sp>
      <p:sp>
        <p:nvSpPr>
          <p:cNvPr id="8" name="Line 11"/>
          <p:cNvSpPr>
            <a:spLocks noChangeShapeType="1"/>
          </p:cNvSpPr>
          <p:nvPr/>
        </p:nvSpPr>
        <p:spPr bwMode="auto">
          <a:xfrm rot="10800000">
            <a:off x="6236793" y="3990696"/>
            <a:ext cx="2108200" cy="0"/>
          </a:xfrm>
          <a:prstGeom prst="line">
            <a:avLst/>
          </a:prstGeom>
          <a:noFill/>
          <a:ln w="19050" cap="rnd">
            <a:solidFill>
              <a:schemeClr val="tx1">
                <a:lumMod val="65000"/>
                <a:lumOff val="35000"/>
              </a:schemeClr>
            </a:solidFill>
            <a:prstDash val="sysDot"/>
            <a:round/>
            <a:headEnd type="triangle"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rgbClr val="808080"/>
                  </a:outerShdw>
                </a:effectLst>
              </a14:hiddenEffects>
            </a:ext>
          </a:extLst>
        </p:spPr>
        <p:txBody>
          <a:bodyPr/>
          <a:lstStyle/>
          <a:p>
            <a:endParaRPr lang="zh-CN" altLang="en-US"/>
          </a:p>
        </p:txBody>
      </p:sp>
      <p:sp>
        <p:nvSpPr>
          <p:cNvPr id="9" name="Line 11"/>
          <p:cNvSpPr>
            <a:spLocks noChangeShapeType="1"/>
          </p:cNvSpPr>
          <p:nvPr/>
        </p:nvSpPr>
        <p:spPr bwMode="auto">
          <a:xfrm rot="10800000" flipH="1">
            <a:off x="362323" y="2803134"/>
            <a:ext cx="2088232" cy="2"/>
          </a:xfrm>
          <a:prstGeom prst="line">
            <a:avLst/>
          </a:prstGeom>
          <a:noFill/>
          <a:ln w="19050" cap="rnd">
            <a:solidFill>
              <a:schemeClr val="tx1">
                <a:lumMod val="65000"/>
                <a:lumOff val="35000"/>
              </a:schemeClr>
            </a:solidFill>
            <a:prstDash val="sysDot"/>
            <a:round/>
            <a:headEnd type="triangle"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rgbClr val="808080"/>
                  </a:outerShdw>
                </a:effectLst>
              </a14:hiddenEffects>
            </a:ext>
          </a:extLst>
        </p:spPr>
        <p:txBody>
          <a:bodyPr/>
          <a:lstStyle/>
          <a:p>
            <a:endParaRPr lang="zh-CN" altLang="en-US"/>
          </a:p>
        </p:txBody>
      </p:sp>
      <p:sp>
        <p:nvSpPr>
          <p:cNvPr id="10" name="Rectangle 22"/>
          <p:cNvSpPr>
            <a:spLocks noChangeArrowheads="1"/>
          </p:cNvSpPr>
          <p:nvPr/>
        </p:nvSpPr>
        <p:spPr bwMode="auto">
          <a:xfrm>
            <a:off x="827584" y="2386986"/>
            <a:ext cx="1858963" cy="3667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en-US" altLang="zh-CN" dirty="0">
                <a:solidFill>
                  <a:srgbClr val="080808"/>
                </a:solidFill>
                <a:ea typeface="宋体" pitchFamily="2" charset="-122"/>
              </a:rPr>
              <a:t> </a:t>
            </a:r>
            <a:r>
              <a:rPr lang="zh-CN" altLang="en-US" dirty="0">
                <a:solidFill>
                  <a:srgbClr val="080808"/>
                </a:solidFill>
                <a:ea typeface="宋体" pitchFamily="2" charset="-122"/>
              </a:rPr>
              <a:t>点击添加文字</a:t>
            </a:r>
          </a:p>
        </p:txBody>
      </p:sp>
      <p:sp>
        <p:nvSpPr>
          <p:cNvPr id="11" name="TextBox 10"/>
          <p:cNvSpPr txBox="1"/>
          <p:nvPr/>
        </p:nvSpPr>
        <p:spPr>
          <a:xfrm>
            <a:off x="2878831" y="2093288"/>
            <a:ext cx="829073" cy="477054"/>
          </a:xfrm>
          <a:prstGeom prst="rect">
            <a:avLst/>
          </a:prstGeom>
          <a:noFill/>
        </p:spPr>
        <p:txBody>
          <a:bodyPr wrap="none" rtlCol="0">
            <a:spAutoFit/>
          </a:bodyPr>
          <a:lstStyle/>
          <a:p>
            <a:r>
              <a:rPr lang="zh-CN" altLang="en-US" sz="2500" b="1" dirty="0" smtClean="0">
                <a:latin typeface="+mj-ea"/>
                <a:ea typeface="+mj-ea"/>
              </a:rPr>
              <a:t>文本</a:t>
            </a:r>
            <a:endParaRPr lang="zh-CN" altLang="en-US" sz="2500" b="1" dirty="0">
              <a:latin typeface="+mj-ea"/>
              <a:ea typeface="+mj-ea"/>
            </a:endParaRPr>
          </a:p>
        </p:txBody>
      </p:sp>
      <p:sp>
        <p:nvSpPr>
          <p:cNvPr id="12" name="TextBox 11"/>
          <p:cNvSpPr txBox="1"/>
          <p:nvPr/>
        </p:nvSpPr>
        <p:spPr>
          <a:xfrm>
            <a:off x="4860032" y="1584685"/>
            <a:ext cx="829073" cy="477054"/>
          </a:xfrm>
          <a:prstGeom prst="rect">
            <a:avLst/>
          </a:prstGeom>
          <a:noFill/>
        </p:spPr>
        <p:txBody>
          <a:bodyPr wrap="none" rtlCol="0">
            <a:spAutoFit/>
          </a:bodyPr>
          <a:lstStyle/>
          <a:p>
            <a:r>
              <a:rPr lang="zh-CN" altLang="en-US" sz="2500" b="1" dirty="0" smtClean="0">
                <a:latin typeface="+mj-ea"/>
                <a:ea typeface="+mj-ea"/>
              </a:rPr>
              <a:t>文本</a:t>
            </a:r>
            <a:endParaRPr lang="zh-CN" altLang="en-US" sz="2500" b="1" dirty="0">
              <a:latin typeface="+mj-ea"/>
              <a:ea typeface="+mj-ea"/>
            </a:endParaRPr>
          </a:p>
        </p:txBody>
      </p:sp>
      <p:sp>
        <p:nvSpPr>
          <p:cNvPr id="13" name="TextBox 12"/>
          <p:cNvSpPr txBox="1"/>
          <p:nvPr/>
        </p:nvSpPr>
        <p:spPr>
          <a:xfrm>
            <a:off x="4436719" y="3469520"/>
            <a:ext cx="829073" cy="477054"/>
          </a:xfrm>
          <a:prstGeom prst="rect">
            <a:avLst/>
          </a:prstGeom>
          <a:noFill/>
        </p:spPr>
        <p:txBody>
          <a:bodyPr wrap="none" rtlCol="0">
            <a:spAutoFit/>
          </a:bodyPr>
          <a:lstStyle/>
          <a:p>
            <a:r>
              <a:rPr lang="zh-CN" altLang="en-US" sz="2500" b="1" dirty="0" smtClean="0">
                <a:latin typeface="+mj-ea"/>
                <a:ea typeface="+mj-ea"/>
              </a:rPr>
              <a:t>文本</a:t>
            </a:r>
            <a:endParaRPr lang="zh-CN" altLang="en-US" sz="2500" b="1" dirty="0">
              <a:latin typeface="+mj-ea"/>
              <a:ea typeface="+mj-ea"/>
            </a:endParaRPr>
          </a:p>
        </p:txBody>
      </p:sp>
      <p:sp>
        <p:nvSpPr>
          <p:cNvPr id="15"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382680268"/>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31"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1000" fill="hold"/>
                                        <p:tgtEl>
                                          <p:spTgt spid="2"/>
                                        </p:tgtEl>
                                        <p:attrNameLst>
                                          <p:attrName>ppt_w</p:attrName>
                                        </p:attrNameLst>
                                      </p:cBhvr>
                                      <p:tavLst>
                                        <p:tav tm="0">
                                          <p:val>
                                            <p:fltVal val="0"/>
                                          </p:val>
                                        </p:tav>
                                        <p:tav tm="100000">
                                          <p:val>
                                            <p:strVal val="#ppt_w"/>
                                          </p:val>
                                        </p:tav>
                                      </p:tavLst>
                                    </p:anim>
                                    <p:anim calcmode="lin" valueType="num">
                                      <p:cBhvr>
                                        <p:cTn id="8" dur="1000" fill="hold"/>
                                        <p:tgtEl>
                                          <p:spTgt spid="2"/>
                                        </p:tgtEl>
                                        <p:attrNameLst>
                                          <p:attrName>ppt_h</p:attrName>
                                        </p:attrNameLst>
                                      </p:cBhvr>
                                      <p:tavLst>
                                        <p:tav tm="0">
                                          <p:val>
                                            <p:fltVal val="0"/>
                                          </p:val>
                                        </p:tav>
                                        <p:tav tm="100000">
                                          <p:val>
                                            <p:strVal val="#ppt_h"/>
                                          </p:val>
                                        </p:tav>
                                      </p:tavLst>
                                    </p:anim>
                                    <p:anim calcmode="lin" valueType="num">
                                      <p:cBhvr>
                                        <p:cTn id="9" dur="1000" fill="hold"/>
                                        <p:tgtEl>
                                          <p:spTgt spid="2"/>
                                        </p:tgtEl>
                                        <p:attrNameLst>
                                          <p:attrName>style.rotation</p:attrName>
                                        </p:attrNameLst>
                                      </p:cBhvr>
                                      <p:tavLst>
                                        <p:tav tm="0">
                                          <p:val>
                                            <p:fltVal val="90"/>
                                          </p:val>
                                        </p:tav>
                                        <p:tav tm="100000">
                                          <p:val>
                                            <p:fltVal val="0"/>
                                          </p:val>
                                        </p:tav>
                                      </p:tavLst>
                                    </p:anim>
                                    <p:animEffect transition="in" filter="fade">
                                      <p:cBhvr>
                                        <p:cTn id="10" dur="1000"/>
                                        <p:tgtEl>
                                          <p:spTgt spid="2"/>
                                        </p:tgtEl>
                                      </p:cBhvr>
                                    </p:animEffect>
                                  </p:childTnLst>
                                </p:cTn>
                              </p:par>
                            </p:childTnLst>
                          </p:cTn>
                        </p:par>
                      </p:childTnLst>
                    </p:cTn>
                  </p:par>
                  <p:par>
                    <p:cTn id="11" fill="hold">
                      <p:stCondLst>
                        <p:cond delay="indefinite"/>
                      </p:stCondLst>
                      <p:childTnLst>
                        <p:par>
                          <p:cTn id="12" fill="hold">
                            <p:stCondLst>
                              <p:cond delay="0"/>
                            </p:stCondLst>
                            <p:childTnLst>
                              <p:par>
                                <p:cTn id="13" presetID="31" presetClass="entr" presetSubtype="0" fill="hold" nodeType="clickEffect">
                                  <p:stCondLst>
                                    <p:cond delay="0"/>
                                  </p:stCondLst>
                                  <p:childTnLst>
                                    <p:set>
                                      <p:cBhvr>
                                        <p:cTn id="14" dur="1" fill="hold">
                                          <p:stCondLst>
                                            <p:cond delay="0"/>
                                          </p:stCondLst>
                                        </p:cTn>
                                        <p:tgtEl>
                                          <p:spTgt spid="3"/>
                                        </p:tgtEl>
                                        <p:attrNameLst>
                                          <p:attrName>style.visibility</p:attrName>
                                        </p:attrNameLst>
                                      </p:cBhvr>
                                      <p:to>
                                        <p:strVal val="visible"/>
                                      </p:to>
                                    </p:set>
                                    <p:anim calcmode="lin" valueType="num">
                                      <p:cBhvr>
                                        <p:cTn id="15" dur="1000" fill="hold"/>
                                        <p:tgtEl>
                                          <p:spTgt spid="3"/>
                                        </p:tgtEl>
                                        <p:attrNameLst>
                                          <p:attrName>ppt_w</p:attrName>
                                        </p:attrNameLst>
                                      </p:cBhvr>
                                      <p:tavLst>
                                        <p:tav tm="0">
                                          <p:val>
                                            <p:fltVal val="0"/>
                                          </p:val>
                                        </p:tav>
                                        <p:tav tm="100000">
                                          <p:val>
                                            <p:strVal val="#ppt_w"/>
                                          </p:val>
                                        </p:tav>
                                      </p:tavLst>
                                    </p:anim>
                                    <p:anim calcmode="lin" valueType="num">
                                      <p:cBhvr>
                                        <p:cTn id="16" dur="1000" fill="hold"/>
                                        <p:tgtEl>
                                          <p:spTgt spid="3"/>
                                        </p:tgtEl>
                                        <p:attrNameLst>
                                          <p:attrName>ppt_h</p:attrName>
                                        </p:attrNameLst>
                                      </p:cBhvr>
                                      <p:tavLst>
                                        <p:tav tm="0">
                                          <p:val>
                                            <p:fltVal val="0"/>
                                          </p:val>
                                        </p:tav>
                                        <p:tav tm="100000">
                                          <p:val>
                                            <p:strVal val="#ppt_h"/>
                                          </p:val>
                                        </p:tav>
                                      </p:tavLst>
                                    </p:anim>
                                    <p:anim calcmode="lin" valueType="num">
                                      <p:cBhvr>
                                        <p:cTn id="17" dur="1000" fill="hold"/>
                                        <p:tgtEl>
                                          <p:spTgt spid="3"/>
                                        </p:tgtEl>
                                        <p:attrNameLst>
                                          <p:attrName>style.rotation</p:attrName>
                                        </p:attrNameLst>
                                      </p:cBhvr>
                                      <p:tavLst>
                                        <p:tav tm="0">
                                          <p:val>
                                            <p:fltVal val="90"/>
                                          </p:val>
                                        </p:tav>
                                        <p:tav tm="100000">
                                          <p:val>
                                            <p:fltVal val="0"/>
                                          </p:val>
                                        </p:tav>
                                      </p:tavLst>
                                    </p:anim>
                                    <p:animEffect transition="in" filter="fade">
                                      <p:cBhvr>
                                        <p:cTn id="18" dur="1000"/>
                                        <p:tgtEl>
                                          <p:spTgt spid="3"/>
                                        </p:tgtEl>
                                      </p:cBhvr>
                                    </p:animEffect>
                                  </p:childTnLst>
                                </p:cTn>
                              </p:par>
                            </p:childTnLst>
                          </p:cTn>
                        </p:par>
                      </p:childTnLst>
                    </p:cTn>
                  </p:par>
                  <p:par>
                    <p:cTn id="19" fill="hold">
                      <p:stCondLst>
                        <p:cond delay="indefinite"/>
                      </p:stCondLst>
                      <p:childTnLst>
                        <p:par>
                          <p:cTn id="20" fill="hold">
                            <p:stCondLst>
                              <p:cond delay="0"/>
                            </p:stCondLst>
                            <p:childTnLst>
                              <p:par>
                                <p:cTn id="21" presetID="31" presetClass="entr" presetSubtype="0" fill="hold" nodeType="clickEffect">
                                  <p:stCondLst>
                                    <p:cond delay="0"/>
                                  </p:stCondLst>
                                  <p:childTnLst>
                                    <p:set>
                                      <p:cBhvr>
                                        <p:cTn id="22" dur="1" fill="hold">
                                          <p:stCondLst>
                                            <p:cond delay="0"/>
                                          </p:stCondLst>
                                        </p:cTn>
                                        <p:tgtEl>
                                          <p:spTgt spid="4"/>
                                        </p:tgtEl>
                                        <p:attrNameLst>
                                          <p:attrName>style.visibility</p:attrName>
                                        </p:attrNameLst>
                                      </p:cBhvr>
                                      <p:to>
                                        <p:strVal val="visible"/>
                                      </p:to>
                                    </p:set>
                                    <p:anim calcmode="lin" valueType="num">
                                      <p:cBhvr>
                                        <p:cTn id="23" dur="1000" fill="hold"/>
                                        <p:tgtEl>
                                          <p:spTgt spid="4"/>
                                        </p:tgtEl>
                                        <p:attrNameLst>
                                          <p:attrName>ppt_w</p:attrName>
                                        </p:attrNameLst>
                                      </p:cBhvr>
                                      <p:tavLst>
                                        <p:tav tm="0">
                                          <p:val>
                                            <p:fltVal val="0"/>
                                          </p:val>
                                        </p:tav>
                                        <p:tav tm="100000">
                                          <p:val>
                                            <p:strVal val="#ppt_w"/>
                                          </p:val>
                                        </p:tav>
                                      </p:tavLst>
                                    </p:anim>
                                    <p:anim calcmode="lin" valueType="num">
                                      <p:cBhvr>
                                        <p:cTn id="24" dur="1000" fill="hold"/>
                                        <p:tgtEl>
                                          <p:spTgt spid="4"/>
                                        </p:tgtEl>
                                        <p:attrNameLst>
                                          <p:attrName>ppt_h</p:attrName>
                                        </p:attrNameLst>
                                      </p:cBhvr>
                                      <p:tavLst>
                                        <p:tav tm="0">
                                          <p:val>
                                            <p:fltVal val="0"/>
                                          </p:val>
                                        </p:tav>
                                        <p:tav tm="100000">
                                          <p:val>
                                            <p:strVal val="#ppt_h"/>
                                          </p:val>
                                        </p:tav>
                                      </p:tavLst>
                                    </p:anim>
                                    <p:anim calcmode="lin" valueType="num">
                                      <p:cBhvr>
                                        <p:cTn id="25" dur="1000" fill="hold"/>
                                        <p:tgtEl>
                                          <p:spTgt spid="4"/>
                                        </p:tgtEl>
                                        <p:attrNameLst>
                                          <p:attrName>style.rotation</p:attrName>
                                        </p:attrNameLst>
                                      </p:cBhvr>
                                      <p:tavLst>
                                        <p:tav tm="0">
                                          <p:val>
                                            <p:fltVal val="90"/>
                                          </p:val>
                                        </p:tav>
                                        <p:tav tm="100000">
                                          <p:val>
                                            <p:fltVal val="0"/>
                                          </p:val>
                                        </p:tav>
                                      </p:tavLst>
                                    </p:anim>
                                    <p:animEffect transition="in" filter="fade">
                                      <p:cBhvr>
                                        <p:cTn id="26" dur="1000"/>
                                        <p:tgtEl>
                                          <p:spTgt spid="4"/>
                                        </p:tgtEl>
                                      </p:cBhvr>
                                    </p:animEffect>
                                  </p:childTnLst>
                                </p:cTn>
                              </p:par>
                            </p:childTnLst>
                          </p:cTn>
                        </p:par>
                      </p:childTnLst>
                    </p:cTn>
                  </p:par>
                  <p:par>
                    <p:cTn id="27" fill="hold">
                      <p:stCondLst>
                        <p:cond delay="indefinite"/>
                      </p:stCondLst>
                      <p:childTnLst>
                        <p:par>
                          <p:cTn id="28" fill="hold">
                            <p:stCondLst>
                              <p:cond delay="0"/>
                            </p:stCondLst>
                            <p:childTnLst>
                              <p:par>
                                <p:cTn id="29" presetID="2" presetClass="entr" presetSubtype="8" fill="hold" grpId="0" nodeType="clickEffect">
                                  <p:stCondLst>
                                    <p:cond delay="0"/>
                                  </p:stCondLst>
                                  <p:childTnLst>
                                    <p:set>
                                      <p:cBhvr>
                                        <p:cTn id="30" dur="1" fill="hold">
                                          <p:stCondLst>
                                            <p:cond delay="0"/>
                                          </p:stCondLst>
                                        </p:cTn>
                                        <p:tgtEl>
                                          <p:spTgt spid="11"/>
                                        </p:tgtEl>
                                        <p:attrNameLst>
                                          <p:attrName>style.visibility</p:attrName>
                                        </p:attrNameLst>
                                      </p:cBhvr>
                                      <p:to>
                                        <p:strVal val="visible"/>
                                      </p:to>
                                    </p:set>
                                    <p:anim calcmode="lin" valueType="num">
                                      <p:cBhvr additive="base">
                                        <p:cTn id="31" dur="500" fill="hold"/>
                                        <p:tgtEl>
                                          <p:spTgt spid="11"/>
                                        </p:tgtEl>
                                        <p:attrNameLst>
                                          <p:attrName>ppt_x</p:attrName>
                                        </p:attrNameLst>
                                      </p:cBhvr>
                                      <p:tavLst>
                                        <p:tav tm="0">
                                          <p:val>
                                            <p:strVal val="0-#ppt_w/2"/>
                                          </p:val>
                                        </p:tav>
                                        <p:tav tm="100000">
                                          <p:val>
                                            <p:strVal val="#ppt_x"/>
                                          </p:val>
                                        </p:tav>
                                      </p:tavLst>
                                    </p:anim>
                                    <p:anim calcmode="lin" valueType="num">
                                      <p:cBhvr additive="base">
                                        <p:cTn id="32" dur="500" fill="hold"/>
                                        <p:tgtEl>
                                          <p:spTgt spid="11"/>
                                        </p:tgtEl>
                                        <p:attrNameLst>
                                          <p:attrName>ppt_y</p:attrName>
                                        </p:attrNameLst>
                                      </p:cBhvr>
                                      <p:tavLst>
                                        <p:tav tm="0">
                                          <p:val>
                                            <p:strVal val="#ppt_y"/>
                                          </p:val>
                                        </p:tav>
                                        <p:tav tm="100000">
                                          <p:val>
                                            <p:strVal val="#ppt_y"/>
                                          </p:val>
                                        </p:tav>
                                      </p:tavLst>
                                    </p:anim>
                                  </p:childTnLst>
                                </p:cTn>
                              </p:par>
                            </p:childTnLst>
                          </p:cTn>
                        </p:par>
                      </p:childTnLst>
                    </p:cTn>
                  </p:par>
                  <p:par>
                    <p:cTn id="33" fill="hold">
                      <p:stCondLst>
                        <p:cond delay="indefinite"/>
                      </p:stCondLst>
                      <p:childTnLst>
                        <p:par>
                          <p:cTn id="34" fill="hold">
                            <p:stCondLst>
                              <p:cond delay="0"/>
                            </p:stCondLst>
                            <p:childTnLst>
                              <p:par>
                                <p:cTn id="35" presetID="2" presetClass="entr" presetSubtype="3" fill="hold" grpId="0" nodeType="clickEffect">
                                  <p:stCondLst>
                                    <p:cond delay="0"/>
                                  </p:stCondLst>
                                  <p:childTnLst>
                                    <p:set>
                                      <p:cBhvr>
                                        <p:cTn id="36" dur="1" fill="hold">
                                          <p:stCondLst>
                                            <p:cond delay="0"/>
                                          </p:stCondLst>
                                        </p:cTn>
                                        <p:tgtEl>
                                          <p:spTgt spid="12"/>
                                        </p:tgtEl>
                                        <p:attrNameLst>
                                          <p:attrName>style.visibility</p:attrName>
                                        </p:attrNameLst>
                                      </p:cBhvr>
                                      <p:to>
                                        <p:strVal val="visible"/>
                                      </p:to>
                                    </p:set>
                                    <p:anim calcmode="lin" valueType="num">
                                      <p:cBhvr additive="base">
                                        <p:cTn id="37" dur="500" fill="hold"/>
                                        <p:tgtEl>
                                          <p:spTgt spid="12"/>
                                        </p:tgtEl>
                                        <p:attrNameLst>
                                          <p:attrName>ppt_x</p:attrName>
                                        </p:attrNameLst>
                                      </p:cBhvr>
                                      <p:tavLst>
                                        <p:tav tm="0">
                                          <p:val>
                                            <p:strVal val="1+#ppt_w/2"/>
                                          </p:val>
                                        </p:tav>
                                        <p:tav tm="100000">
                                          <p:val>
                                            <p:strVal val="#ppt_x"/>
                                          </p:val>
                                        </p:tav>
                                      </p:tavLst>
                                    </p:anim>
                                    <p:anim calcmode="lin" valueType="num">
                                      <p:cBhvr additive="base">
                                        <p:cTn id="38" dur="500" fill="hold"/>
                                        <p:tgtEl>
                                          <p:spTgt spid="12"/>
                                        </p:tgtEl>
                                        <p:attrNameLst>
                                          <p:attrName>ppt_y</p:attrName>
                                        </p:attrNameLst>
                                      </p:cBhvr>
                                      <p:tavLst>
                                        <p:tav tm="0">
                                          <p:val>
                                            <p:strVal val="0-#ppt_h/2"/>
                                          </p:val>
                                        </p:tav>
                                        <p:tav tm="100000">
                                          <p:val>
                                            <p:strVal val="#ppt_y"/>
                                          </p:val>
                                        </p:tav>
                                      </p:tavLst>
                                    </p:anim>
                                  </p:childTnLst>
                                </p:cTn>
                              </p:par>
                            </p:childTnLst>
                          </p:cTn>
                        </p:par>
                      </p:childTnLst>
                    </p:cTn>
                  </p:par>
                  <p:par>
                    <p:cTn id="39" fill="hold">
                      <p:stCondLst>
                        <p:cond delay="indefinite"/>
                      </p:stCondLst>
                      <p:childTnLst>
                        <p:par>
                          <p:cTn id="40" fill="hold">
                            <p:stCondLst>
                              <p:cond delay="0"/>
                            </p:stCondLst>
                            <p:childTnLst>
                              <p:par>
                                <p:cTn id="41" presetID="2" presetClass="entr" presetSubtype="12" fill="hold" grpId="0" nodeType="clickEffect">
                                  <p:stCondLst>
                                    <p:cond delay="0"/>
                                  </p:stCondLst>
                                  <p:childTnLst>
                                    <p:set>
                                      <p:cBhvr>
                                        <p:cTn id="42" dur="1" fill="hold">
                                          <p:stCondLst>
                                            <p:cond delay="0"/>
                                          </p:stCondLst>
                                        </p:cTn>
                                        <p:tgtEl>
                                          <p:spTgt spid="13"/>
                                        </p:tgtEl>
                                        <p:attrNameLst>
                                          <p:attrName>style.visibility</p:attrName>
                                        </p:attrNameLst>
                                      </p:cBhvr>
                                      <p:to>
                                        <p:strVal val="visible"/>
                                      </p:to>
                                    </p:set>
                                    <p:anim calcmode="lin" valueType="num">
                                      <p:cBhvr additive="base">
                                        <p:cTn id="43" dur="500" fill="hold"/>
                                        <p:tgtEl>
                                          <p:spTgt spid="13"/>
                                        </p:tgtEl>
                                        <p:attrNameLst>
                                          <p:attrName>ppt_x</p:attrName>
                                        </p:attrNameLst>
                                      </p:cBhvr>
                                      <p:tavLst>
                                        <p:tav tm="0">
                                          <p:val>
                                            <p:strVal val="0-#ppt_w/2"/>
                                          </p:val>
                                        </p:tav>
                                        <p:tav tm="100000">
                                          <p:val>
                                            <p:strVal val="#ppt_x"/>
                                          </p:val>
                                        </p:tav>
                                      </p:tavLst>
                                    </p:anim>
                                    <p:anim calcmode="lin" valueType="num">
                                      <p:cBhvr additive="base">
                                        <p:cTn id="44" dur="500" fill="hold"/>
                                        <p:tgtEl>
                                          <p:spTgt spid="13"/>
                                        </p:tgtEl>
                                        <p:attrNameLst>
                                          <p:attrName>ppt_y</p:attrName>
                                        </p:attrNameLst>
                                      </p:cBhvr>
                                      <p:tavLst>
                                        <p:tav tm="0">
                                          <p:val>
                                            <p:strVal val="1+#ppt_h/2"/>
                                          </p:val>
                                        </p:tav>
                                        <p:tav tm="100000">
                                          <p:val>
                                            <p:strVal val="#ppt_y"/>
                                          </p:val>
                                        </p:tav>
                                      </p:tavLst>
                                    </p:anim>
                                  </p:childTnLst>
                                </p:cTn>
                              </p:par>
                            </p:childTnLst>
                          </p:cTn>
                        </p:par>
                      </p:childTnLst>
                    </p:cTn>
                  </p:par>
                  <p:par>
                    <p:cTn id="45" fill="hold">
                      <p:stCondLst>
                        <p:cond delay="indefinite"/>
                      </p:stCondLst>
                      <p:childTnLst>
                        <p:par>
                          <p:cTn id="46" fill="hold">
                            <p:stCondLst>
                              <p:cond delay="0"/>
                            </p:stCondLst>
                            <p:childTnLst>
                              <p:par>
                                <p:cTn id="47" presetID="22" presetClass="entr" presetSubtype="8" fill="hold" grpId="0" nodeType="clickEffect">
                                  <p:stCondLst>
                                    <p:cond delay="0"/>
                                  </p:stCondLst>
                                  <p:childTnLst>
                                    <p:set>
                                      <p:cBhvr>
                                        <p:cTn id="48" dur="1" fill="hold">
                                          <p:stCondLst>
                                            <p:cond delay="0"/>
                                          </p:stCondLst>
                                        </p:cTn>
                                        <p:tgtEl>
                                          <p:spTgt spid="5"/>
                                        </p:tgtEl>
                                        <p:attrNameLst>
                                          <p:attrName>style.visibility</p:attrName>
                                        </p:attrNameLst>
                                      </p:cBhvr>
                                      <p:to>
                                        <p:strVal val="visible"/>
                                      </p:to>
                                    </p:set>
                                    <p:animEffect transition="in" filter="wipe(left)">
                                      <p:cBhvr>
                                        <p:cTn id="49" dur="500"/>
                                        <p:tgtEl>
                                          <p:spTgt spid="5"/>
                                        </p:tgtEl>
                                      </p:cBhvr>
                                    </p:animEffect>
                                  </p:childTnLst>
                                </p:cTn>
                              </p:par>
                            </p:childTnLst>
                          </p:cTn>
                        </p:par>
                      </p:childTnLst>
                    </p:cTn>
                  </p:par>
                  <p:par>
                    <p:cTn id="50" fill="hold">
                      <p:stCondLst>
                        <p:cond delay="indefinite"/>
                      </p:stCondLst>
                      <p:childTnLst>
                        <p:par>
                          <p:cTn id="51" fill="hold">
                            <p:stCondLst>
                              <p:cond delay="0"/>
                            </p:stCondLst>
                            <p:childTnLst>
                              <p:par>
                                <p:cTn id="52" presetID="12" presetClass="entr" presetSubtype="8" fill="hold" grpId="0" nodeType="clickEffect">
                                  <p:stCondLst>
                                    <p:cond delay="0"/>
                                  </p:stCondLst>
                                  <p:childTnLst>
                                    <p:set>
                                      <p:cBhvr>
                                        <p:cTn id="53" dur="1" fill="hold">
                                          <p:stCondLst>
                                            <p:cond delay="0"/>
                                          </p:stCondLst>
                                        </p:cTn>
                                        <p:tgtEl>
                                          <p:spTgt spid="6"/>
                                        </p:tgtEl>
                                        <p:attrNameLst>
                                          <p:attrName>style.visibility</p:attrName>
                                        </p:attrNameLst>
                                      </p:cBhvr>
                                      <p:to>
                                        <p:strVal val="visible"/>
                                      </p:to>
                                    </p:set>
                                    <p:animEffect transition="in" filter="slide(fromLeft)">
                                      <p:cBhvr>
                                        <p:cTn id="54" dur="1000"/>
                                        <p:tgtEl>
                                          <p:spTgt spid="6"/>
                                        </p:tgtEl>
                                      </p:cBhvr>
                                    </p:animEffect>
                                  </p:childTnLst>
                                </p:cTn>
                              </p:par>
                            </p:childTnLst>
                          </p:cTn>
                        </p:par>
                      </p:childTnLst>
                    </p:cTn>
                  </p:par>
                  <p:par>
                    <p:cTn id="55" fill="hold">
                      <p:stCondLst>
                        <p:cond delay="indefinite"/>
                      </p:stCondLst>
                      <p:childTnLst>
                        <p:par>
                          <p:cTn id="56" fill="hold">
                            <p:stCondLst>
                              <p:cond delay="0"/>
                            </p:stCondLst>
                            <p:childTnLst>
                              <p:par>
                                <p:cTn id="57" presetID="22" presetClass="entr" presetSubtype="8" fill="hold" grpId="0" nodeType="clickEffect">
                                  <p:stCondLst>
                                    <p:cond delay="0"/>
                                  </p:stCondLst>
                                  <p:childTnLst>
                                    <p:set>
                                      <p:cBhvr>
                                        <p:cTn id="58" dur="1" fill="hold">
                                          <p:stCondLst>
                                            <p:cond delay="0"/>
                                          </p:stCondLst>
                                        </p:cTn>
                                        <p:tgtEl>
                                          <p:spTgt spid="7"/>
                                        </p:tgtEl>
                                        <p:attrNameLst>
                                          <p:attrName>style.visibility</p:attrName>
                                        </p:attrNameLst>
                                      </p:cBhvr>
                                      <p:to>
                                        <p:strVal val="visible"/>
                                      </p:to>
                                    </p:set>
                                    <p:animEffect transition="in" filter="wipe(left)">
                                      <p:cBhvr>
                                        <p:cTn id="59" dur="500"/>
                                        <p:tgtEl>
                                          <p:spTgt spid="7"/>
                                        </p:tgtEl>
                                      </p:cBhvr>
                                    </p:animEffect>
                                  </p:childTnLst>
                                </p:cTn>
                              </p:par>
                            </p:childTnLst>
                          </p:cTn>
                        </p:par>
                      </p:childTnLst>
                    </p:cTn>
                  </p:par>
                  <p:par>
                    <p:cTn id="60" fill="hold">
                      <p:stCondLst>
                        <p:cond delay="indefinite"/>
                      </p:stCondLst>
                      <p:childTnLst>
                        <p:par>
                          <p:cTn id="61" fill="hold">
                            <p:stCondLst>
                              <p:cond delay="0"/>
                            </p:stCondLst>
                            <p:childTnLst>
                              <p:par>
                                <p:cTn id="62" presetID="12" presetClass="entr" presetSubtype="8" fill="hold" grpId="0" nodeType="clickEffect">
                                  <p:stCondLst>
                                    <p:cond delay="0"/>
                                  </p:stCondLst>
                                  <p:childTnLst>
                                    <p:set>
                                      <p:cBhvr>
                                        <p:cTn id="63" dur="1" fill="hold">
                                          <p:stCondLst>
                                            <p:cond delay="0"/>
                                          </p:stCondLst>
                                        </p:cTn>
                                        <p:tgtEl>
                                          <p:spTgt spid="8"/>
                                        </p:tgtEl>
                                        <p:attrNameLst>
                                          <p:attrName>style.visibility</p:attrName>
                                        </p:attrNameLst>
                                      </p:cBhvr>
                                      <p:to>
                                        <p:strVal val="visible"/>
                                      </p:to>
                                    </p:set>
                                    <p:animEffect transition="in" filter="slide(fromLeft)">
                                      <p:cBhvr>
                                        <p:cTn id="64" dur="1000"/>
                                        <p:tgtEl>
                                          <p:spTgt spid="8"/>
                                        </p:tgtEl>
                                      </p:cBhvr>
                                    </p:animEffect>
                                  </p:childTnLst>
                                </p:cTn>
                              </p:par>
                            </p:childTnLst>
                          </p:cTn>
                        </p:par>
                      </p:childTnLst>
                    </p:cTn>
                  </p:par>
                  <p:par>
                    <p:cTn id="65" fill="hold">
                      <p:stCondLst>
                        <p:cond delay="indefinite"/>
                      </p:stCondLst>
                      <p:childTnLst>
                        <p:par>
                          <p:cTn id="66" fill="hold">
                            <p:stCondLst>
                              <p:cond delay="0"/>
                            </p:stCondLst>
                            <p:childTnLst>
                              <p:par>
                                <p:cTn id="67" presetID="22" presetClass="entr" presetSubtype="2" fill="hold" grpId="0" nodeType="clickEffect">
                                  <p:stCondLst>
                                    <p:cond delay="0"/>
                                  </p:stCondLst>
                                  <p:childTnLst>
                                    <p:set>
                                      <p:cBhvr>
                                        <p:cTn id="68" dur="1" fill="hold">
                                          <p:stCondLst>
                                            <p:cond delay="0"/>
                                          </p:stCondLst>
                                        </p:cTn>
                                        <p:tgtEl>
                                          <p:spTgt spid="10"/>
                                        </p:tgtEl>
                                        <p:attrNameLst>
                                          <p:attrName>style.visibility</p:attrName>
                                        </p:attrNameLst>
                                      </p:cBhvr>
                                      <p:to>
                                        <p:strVal val="visible"/>
                                      </p:to>
                                    </p:set>
                                    <p:animEffect transition="in" filter="wipe(right)">
                                      <p:cBhvr>
                                        <p:cTn id="69" dur="500"/>
                                        <p:tgtEl>
                                          <p:spTgt spid="10"/>
                                        </p:tgtEl>
                                      </p:cBhvr>
                                    </p:animEffect>
                                  </p:childTnLst>
                                </p:cTn>
                              </p:par>
                            </p:childTnLst>
                          </p:cTn>
                        </p:par>
                      </p:childTnLst>
                    </p:cTn>
                  </p:par>
                  <p:par>
                    <p:cTn id="70" fill="hold">
                      <p:stCondLst>
                        <p:cond delay="indefinite"/>
                      </p:stCondLst>
                      <p:childTnLst>
                        <p:par>
                          <p:cTn id="71" fill="hold">
                            <p:stCondLst>
                              <p:cond delay="0"/>
                            </p:stCondLst>
                            <p:childTnLst>
                              <p:par>
                                <p:cTn id="72" presetID="12" presetClass="entr" presetSubtype="8" fill="hold" grpId="0" nodeType="clickEffect">
                                  <p:stCondLst>
                                    <p:cond delay="0"/>
                                  </p:stCondLst>
                                  <p:childTnLst>
                                    <p:set>
                                      <p:cBhvr>
                                        <p:cTn id="73" dur="1" fill="hold">
                                          <p:stCondLst>
                                            <p:cond delay="0"/>
                                          </p:stCondLst>
                                        </p:cTn>
                                        <p:tgtEl>
                                          <p:spTgt spid="9"/>
                                        </p:tgtEl>
                                        <p:attrNameLst>
                                          <p:attrName>style.visibility</p:attrName>
                                        </p:attrNameLst>
                                      </p:cBhvr>
                                      <p:to>
                                        <p:strVal val="visible"/>
                                      </p:to>
                                    </p:set>
                                    <p:animEffect transition="in" filter="slide(fromLeft)">
                                      <p:cBhvr>
                                        <p:cTn id="74" dur="10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animBg="1"/>
      <p:bldP spid="7" grpId="0"/>
      <p:bldP spid="8" grpId="0" animBg="1"/>
      <p:bldP spid="9" grpId="0" animBg="1"/>
      <p:bldP spid="10" grpId="0"/>
      <p:bldP spid="11" grpId="0"/>
      <p:bldP spid="12" grpId="0"/>
      <p:bldP spid="13"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35496" y="3247628"/>
            <a:ext cx="3861063" cy="1556370"/>
          </a:xfrm>
          <a:prstGeom prst="rect">
            <a:avLst/>
          </a:prstGeom>
          <a:noFill/>
          <a:extLst>
            <a:ext uri="{909E8E84-426E-40DD-AFC4-6F175D3DCCD1}">
              <a14:hiddenFill xmlns:a14="http://schemas.microsoft.com/office/drawing/2010/main">
                <a:solidFill>
                  <a:srgbClr val="FFFFFF"/>
                </a:solidFill>
              </a14:hiddenFill>
            </a:ext>
          </a:extLst>
        </p:spPr>
      </p:pic>
      <p:pic>
        <p:nvPicPr>
          <p:cNvPr id="3"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2597611" y="2850331"/>
            <a:ext cx="3861063" cy="1556370"/>
          </a:xfrm>
          <a:prstGeom prst="rect">
            <a:avLst/>
          </a:prstGeom>
          <a:noFill/>
          <a:extLst>
            <a:ext uri="{909E8E84-426E-40DD-AFC4-6F175D3DCCD1}">
              <a14:hiddenFill xmlns:a14="http://schemas.microsoft.com/office/drawing/2010/main">
                <a:solidFill>
                  <a:srgbClr val="FFFFFF"/>
                </a:solidFill>
              </a14:hiddenFill>
            </a:ext>
          </a:extLst>
        </p:spPr>
      </p:pic>
      <p:pic>
        <p:nvPicPr>
          <p:cNvPr id="4" name="Picture 2" descr="E:\水墨图表素材\24252 (1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5117891" y="2392709"/>
            <a:ext cx="3861063" cy="1556370"/>
          </a:xfrm>
          <a:prstGeom prst="rect">
            <a:avLst/>
          </a:prstGeom>
          <a:noFill/>
          <a:extLst>
            <a:ext uri="{909E8E84-426E-40DD-AFC4-6F175D3DCCD1}">
              <a14:hiddenFill xmlns:a14="http://schemas.microsoft.com/office/drawing/2010/main">
                <a:solidFill>
                  <a:srgbClr val="FFFFFF"/>
                </a:solidFill>
              </a14:hiddenFill>
            </a:ext>
          </a:extLst>
        </p:spPr>
      </p:pic>
      <p:grpSp>
        <p:nvGrpSpPr>
          <p:cNvPr id="5" name="组合 4"/>
          <p:cNvGrpSpPr/>
          <p:nvPr/>
        </p:nvGrpSpPr>
        <p:grpSpPr>
          <a:xfrm>
            <a:off x="690528" y="1528613"/>
            <a:ext cx="1907083" cy="1769191"/>
            <a:chOff x="690528" y="1888653"/>
            <a:chExt cx="1907083" cy="1769191"/>
          </a:xfrm>
        </p:grpSpPr>
        <p:pic>
          <p:nvPicPr>
            <p:cNvPr id="6"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690528" y="1888653"/>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7" name="矩形 6"/>
            <p:cNvSpPr/>
            <p:nvPr/>
          </p:nvSpPr>
          <p:spPr>
            <a:xfrm>
              <a:off x="1005508" y="2663432"/>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8" name="矩形 7"/>
            <p:cNvSpPr/>
            <p:nvPr/>
          </p:nvSpPr>
          <p:spPr>
            <a:xfrm>
              <a:off x="1005508" y="2085627"/>
              <a:ext cx="1296144" cy="707886"/>
            </a:xfrm>
            <a:prstGeom prst="rect">
              <a:avLst/>
            </a:prstGeom>
          </p:spPr>
          <p:txBody>
            <a:bodyPr wrap="square">
              <a:spAutoFit/>
            </a:bodyPr>
            <a:lstStyle/>
            <a:p>
              <a:pPr algn="ctr"/>
              <a:r>
                <a:rPr lang="en-US" altLang="zh-CN" sz="4000" b="1" dirty="0" smtClean="0">
                  <a:ea typeface="宋体" pitchFamily="2" charset="-122"/>
                </a:rPr>
                <a:t>A</a:t>
              </a:r>
              <a:endParaRPr lang="zh-CN" altLang="en-US" sz="4000" b="1" dirty="0">
                <a:ea typeface="宋体" pitchFamily="2" charset="-122"/>
              </a:endParaRPr>
            </a:p>
          </p:txBody>
        </p:sp>
      </p:grpSp>
      <p:grpSp>
        <p:nvGrpSpPr>
          <p:cNvPr id="9" name="组合 8"/>
          <p:cNvGrpSpPr/>
          <p:nvPr/>
        </p:nvGrpSpPr>
        <p:grpSpPr>
          <a:xfrm>
            <a:off x="3347864" y="1081140"/>
            <a:ext cx="1907083" cy="1769191"/>
            <a:chOff x="3347864" y="1441180"/>
            <a:chExt cx="1907083" cy="1769191"/>
          </a:xfrm>
        </p:grpSpPr>
        <p:pic>
          <p:nvPicPr>
            <p:cNvPr id="10"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347864" y="1441180"/>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11" name="矩形 10"/>
            <p:cNvSpPr/>
            <p:nvPr/>
          </p:nvSpPr>
          <p:spPr>
            <a:xfrm>
              <a:off x="3662844" y="2215959"/>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12" name="矩形 11"/>
            <p:cNvSpPr/>
            <p:nvPr/>
          </p:nvSpPr>
          <p:spPr>
            <a:xfrm>
              <a:off x="3662844" y="1638154"/>
              <a:ext cx="1296144" cy="707886"/>
            </a:xfrm>
            <a:prstGeom prst="rect">
              <a:avLst/>
            </a:prstGeom>
          </p:spPr>
          <p:txBody>
            <a:bodyPr wrap="square">
              <a:spAutoFit/>
            </a:bodyPr>
            <a:lstStyle/>
            <a:p>
              <a:pPr algn="ctr"/>
              <a:r>
                <a:rPr lang="en-US" altLang="zh-CN" sz="4000" b="1" dirty="0" smtClean="0">
                  <a:ea typeface="宋体" pitchFamily="2" charset="-122"/>
                </a:rPr>
                <a:t>B</a:t>
              </a:r>
              <a:endParaRPr lang="zh-CN" altLang="en-US" sz="4000" b="1" dirty="0">
                <a:ea typeface="宋体" pitchFamily="2" charset="-122"/>
              </a:endParaRPr>
            </a:p>
          </p:txBody>
        </p:sp>
      </p:grpSp>
      <p:grpSp>
        <p:nvGrpSpPr>
          <p:cNvPr id="13" name="组合 12"/>
          <p:cNvGrpSpPr/>
          <p:nvPr/>
        </p:nvGrpSpPr>
        <p:grpSpPr>
          <a:xfrm>
            <a:off x="5796136" y="623518"/>
            <a:ext cx="1907083" cy="1769191"/>
            <a:chOff x="5796136" y="983558"/>
            <a:chExt cx="1907083" cy="1769191"/>
          </a:xfrm>
        </p:grpSpPr>
        <p:pic>
          <p:nvPicPr>
            <p:cNvPr id="14" name="Picture 5" descr="E:\水墨图表素材\24252 (6).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5796136" y="983558"/>
              <a:ext cx="1907083" cy="1769191"/>
            </a:xfrm>
            <a:prstGeom prst="rect">
              <a:avLst/>
            </a:prstGeom>
            <a:noFill/>
            <a:extLst>
              <a:ext uri="{909E8E84-426E-40DD-AFC4-6F175D3DCCD1}">
                <a14:hiddenFill xmlns:a14="http://schemas.microsoft.com/office/drawing/2010/main">
                  <a:solidFill>
                    <a:srgbClr val="FFFFFF"/>
                  </a:solidFill>
                </a14:hiddenFill>
              </a:ext>
            </a:extLst>
          </p:spPr>
        </p:pic>
        <p:sp>
          <p:nvSpPr>
            <p:cNvPr id="15" name="矩形 14"/>
            <p:cNvSpPr/>
            <p:nvPr/>
          </p:nvSpPr>
          <p:spPr>
            <a:xfrm>
              <a:off x="6111116" y="1758337"/>
              <a:ext cx="1296144" cy="646331"/>
            </a:xfrm>
            <a:prstGeom prst="rect">
              <a:avLst/>
            </a:prstGeom>
          </p:spPr>
          <p:txBody>
            <a:bodyPr wrap="square">
              <a:spAutoFit/>
            </a:bodyPr>
            <a:lstStyle/>
            <a:p>
              <a:pPr algn="ctr"/>
              <a:r>
                <a:rPr lang="zh-CN" altLang="en-US" b="1" dirty="0">
                  <a:ea typeface="宋体" pitchFamily="2" charset="-122"/>
                </a:rPr>
                <a:t>点击此处</a:t>
              </a:r>
            </a:p>
            <a:p>
              <a:pPr algn="ctr"/>
              <a:r>
                <a:rPr lang="zh-CN" altLang="en-US" b="1" dirty="0">
                  <a:ea typeface="宋体" pitchFamily="2" charset="-122"/>
                </a:rPr>
                <a:t>添加文字</a:t>
              </a:r>
            </a:p>
          </p:txBody>
        </p:sp>
        <p:sp>
          <p:nvSpPr>
            <p:cNvPr id="16" name="矩形 15"/>
            <p:cNvSpPr/>
            <p:nvPr/>
          </p:nvSpPr>
          <p:spPr>
            <a:xfrm>
              <a:off x="6111116" y="1180532"/>
              <a:ext cx="1296144" cy="707886"/>
            </a:xfrm>
            <a:prstGeom prst="rect">
              <a:avLst/>
            </a:prstGeom>
          </p:spPr>
          <p:txBody>
            <a:bodyPr wrap="square">
              <a:spAutoFit/>
            </a:bodyPr>
            <a:lstStyle/>
            <a:p>
              <a:pPr algn="ctr"/>
              <a:r>
                <a:rPr lang="en-US" altLang="zh-CN" sz="4000" b="1" dirty="0" smtClean="0">
                  <a:ea typeface="宋体" pitchFamily="2" charset="-122"/>
                </a:rPr>
                <a:t>C</a:t>
              </a:r>
              <a:endParaRPr lang="zh-CN" altLang="en-US" sz="4000" b="1" dirty="0">
                <a:ea typeface="宋体" pitchFamily="2" charset="-122"/>
              </a:endParaRPr>
            </a:p>
          </p:txBody>
        </p:sp>
      </p:grpSp>
      <p:sp>
        <p:nvSpPr>
          <p:cNvPr id="18"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804850094"/>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childTnLst>
                    </p:cTn>
                  </p:par>
                  <p:par>
                    <p:cTn id="8" fill="hold">
                      <p:stCondLst>
                        <p:cond delay="indefinite"/>
                      </p:stCondLst>
                      <p:childTnLst>
                        <p:par>
                          <p:cTn id="9" fill="hold">
                            <p:stCondLst>
                              <p:cond delay="0"/>
                            </p:stCondLst>
                            <p:childTnLst>
                              <p:par>
                                <p:cTn id="10" presetID="22" presetClass="entr" presetSubtype="8" fill="hold" nodeType="clickEffect">
                                  <p:stCondLst>
                                    <p:cond delay="0"/>
                                  </p:stCondLst>
                                  <p:childTnLst>
                                    <p:set>
                                      <p:cBhvr>
                                        <p:cTn id="11" dur="1" fill="hold">
                                          <p:stCondLst>
                                            <p:cond delay="0"/>
                                          </p:stCondLst>
                                        </p:cTn>
                                        <p:tgtEl>
                                          <p:spTgt spid="3"/>
                                        </p:tgtEl>
                                        <p:attrNameLst>
                                          <p:attrName>style.visibility</p:attrName>
                                        </p:attrNameLst>
                                      </p:cBhvr>
                                      <p:to>
                                        <p:strVal val="visible"/>
                                      </p:to>
                                    </p:set>
                                    <p:animEffect transition="in" filter="wipe(left)">
                                      <p:cBhvr>
                                        <p:cTn id="12" dur="500"/>
                                        <p:tgtEl>
                                          <p:spTgt spid="3"/>
                                        </p:tgtEl>
                                      </p:cBhvr>
                                    </p:animEffect>
                                  </p:childTnLst>
                                </p:cTn>
                              </p:par>
                            </p:childTnLst>
                          </p:cTn>
                        </p:par>
                      </p:childTnLst>
                    </p:cTn>
                  </p:par>
                  <p:par>
                    <p:cTn id="13" fill="hold">
                      <p:stCondLst>
                        <p:cond delay="indefinite"/>
                      </p:stCondLst>
                      <p:childTnLst>
                        <p:par>
                          <p:cTn id="14" fill="hold">
                            <p:stCondLst>
                              <p:cond delay="0"/>
                            </p:stCondLst>
                            <p:childTnLst>
                              <p:par>
                                <p:cTn id="15" presetID="22" presetClass="entr" presetSubtype="8" fill="hold" nodeType="clickEffect">
                                  <p:stCondLst>
                                    <p:cond delay="0"/>
                                  </p:stCondLst>
                                  <p:childTnLst>
                                    <p:set>
                                      <p:cBhvr>
                                        <p:cTn id="16" dur="1" fill="hold">
                                          <p:stCondLst>
                                            <p:cond delay="0"/>
                                          </p:stCondLst>
                                        </p:cTn>
                                        <p:tgtEl>
                                          <p:spTgt spid="4"/>
                                        </p:tgtEl>
                                        <p:attrNameLst>
                                          <p:attrName>style.visibility</p:attrName>
                                        </p:attrNameLst>
                                      </p:cBhvr>
                                      <p:to>
                                        <p:strVal val="visible"/>
                                      </p:to>
                                    </p:set>
                                    <p:animEffect transition="in" filter="wipe(left)">
                                      <p:cBhvr>
                                        <p:cTn id="17" dur="500"/>
                                        <p:tgtEl>
                                          <p:spTgt spid="4"/>
                                        </p:tgtEl>
                                      </p:cBhvr>
                                    </p:animEffect>
                                  </p:childTnLst>
                                </p:cTn>
                              </p:par>
                            </p:childTnLst>
                          </p:cTn>
                        </p:par>
                      </p:childTnLst>
                    </p:cTn>
                  </p:par>
                  <p:par>
                    <p:cTn id="18" fill="hold">
                      <p:stCondLst>
                        <p:cond delay="indefinite"/>
                      </p:stCondLst>
                      <p:childTnLst>
                        <p:par>
                          <p:cTn id="19" fill="hold">
                            <p:stCondLst>
                              <p:cond delay="0"/>
                            </p:stCondLst>
                            <p:childTnLst>
                              <p:par>
                                <p:cTn id="20" presetID="42" presetClass="entr" presetSubtype="0" fill="hold" nodeType="clickEffect">
                                  <p:stCondLst>
                                    <p:cond delay="0"/>
                                  </p:stCondLst>
                                  <p:childTnLst>
                                    <p:set>
                                      <p:cBhvr>
                                        <p:cTn id="21" dur="1" fill="hold">
                                          <p:stCondLst>
                                            <p:cond delay="0"/>
                                          </p:stCondLst>
                                        </p:cTn>
                                        <p:tgtEl>
                                          <p:spTgt spid="5"/>
                                        </p:tgtEl>
                                        <p:attrNameLst>
                                          <p:attrName>style.visibility</p:attrName>
                                        </p:attrNameLst>
                                      </p:cBhvr>
                                      <p:to>
                                        <p:strVal val="visible"/>
                                      </p:to>
                                    </p:set>
                                    <p:animEffect transition="in" filter="fade">
                                      <p:cBhvr>
                                        <p:cTn id="22" dur="1000"/>
                                        <p:tgtEl>
                                          <p:spTgt spid="5"/>
                                        </p:tgtEl>
                                      </p:cBhvr>
                                    </p:animEffect>
                                    <p:anim calcmode="lin" valueType="num">
                                      <p:cBhvr>
                                        <p:cTn id="23" dur="1000" fill="hold"/>
                                        <p:tgtEl>
                                          <p:spTgt spid="5"/>
                                        </p:tgtEl>
                                        <p:attrNameLst>
                                          <p:attrName>ppt_x</p:attrName>
                                        </p:attrNameLst>
                                      </p:cBhvr>
                                      <p:tavLst>
                                        <p:tav tm="0">
                                          <p:val>
                                            <p:strVal val="#ppt_x"/>
                                          </p:val>
                                        </p:tav>
                                        <p:tav tm="100000">
                                          <p:val>
                                            <p:strVal val="#ppt_x"/>
                                          </p:val>
                                        </p:tav>
                                      </p:tavLst>
                                    </p:anim>
                                    <p:anim calcmode="lin" valueType="num">
                                      <p:cBhvr>
                                        <p:cTn id="24" dur="1000" fill="hold"/>
                                        <p:tgtEl>
                                          <p:spTgt spid="5"/>
                                        </p:tgtEl>
                                        <p:attrNameLst>
                                          <p:attrName>ppt_y</p:attrName>
                                        </p:attrNameLst>
                                      </p:cBhvr>
                                      <p:tavLst>
                                        <p:tav tm="0">
                                          <p:val>
                                            <p:strVal val="#ppt_y+.1"/>
                                          </p:val>
                                        </p:tav>
                                        <p:tav tm="100000">
                                          <p:val>
                                            <p:strVal val="#ppt_y"/>
                                          </p:val>
                                        </p:tav>
                                      </p:tavLst>
                                    </p:anim>
                                  </p:childTnLst>
                                </p:cTn>
                              </p:par>
                            </p:childTnLst>
                          </p:cTn>
                        </p:par>
                      </p:childTnLst>
                    </p:cTn>
                  </p:par>
                  <p:par>
                    <p:cTn id="25" fill="hold">
                      <p:stCondLst>
                        <p:cond delay="indefinite"/>
                      </p:stCondLst>
                      <p:childTnLst>
                        <p:par>
                          <p:cTn id="26" fill="hold">
                            <p:stCondLst>
                              <p:cond delay="0"/>
                            </p:stCondLst>
                            <p:childTnLst>
                              <p:par>
                                <p:cTn id="27" presetID="42" presetClass="entr" presetSubtype="0" fill="hold" nodeType="clickEffect">
                                  <p:stCondLst>
                                    <p:cond delay="0"/>
                                  </p:stCondLst>
                                  <p:childTnLst>
                                    <p:set>
                                      <p:cBhvr>
                                        <p:cTn id="28" dur="1" fill="hold">
                                          <p:stCondLst>
                                            <p:cond delay="0"/>
                                          </p:stCondLst>
                                        </p:cTn>
                                        <p:tgtEl>
                                          <p:spTgt spid="9"/>
                                        </p:tgtEl>
                                        <p:attrNameLst>
                                          <p:attrName>style.visibility</p:attrName>
                                        </p:attrNameLst>
                                      </p:cBhvr>
                                      <p:to>
                                        <p:strVal val="visible"/>
                                      </p:to>
                                    </p:set>
                                    <p:animEffect transition="in" filter="fade">
                                      <p:cBhvr>
                                        <p:cTn id="29" dur="1000"/>
                                        <p:tgtEl>
                                          <p:spTgt spid="9"/>
                                        </p:tgtEl>
                                      </p:cBhvr>
                                    </p:animEffect>
                                    <p:anim calcmode="lin" valueType="num">
                                      <p:cBhvr>
                                        <p:cTn id="30" dur="1000" fill="hold"/>
                                        <p:tgtEl>
                                          <p:spTgt spid="9"/>
                                        </p:tgtEl>
                                        <p:attrNameLst>
                                          <p:attrName>ppt_x</p:attrName>
                                        </p:attrNameLst>
                                      </p:cBhvr>
                                      <p:tavLst>
                                        <p:tav tm="0">
                                          <p:val>
                                            <p:strVal val="#ppt_x"/>
                                          </p:val>
                                        </p:tav>
                                        <p:tav tm="100000">
                                          <p:val>
                                            <p:strVal val="#ppt_x"/>
                                          </p:val>
                                        </p:tav>
                                      </p:tavLst>
                                    </p:anim>
                                    <p:anim calcmode="lin" valueType="num">
                                      <p:cBhvr>
                                        <p:cTn id="31" dur="1000" fill="hold"/>
                                        <p:tgtEl>
                                          <p:spTgt spid="9"/>
                                        </p:tgtEl>
                                        <p:attrNameLst>
                                          <p:attrName>ppt_y</p:attrName>
                                        </p:attrNameLst>
                                      </p:cBhvr>
                                      <p:tavLst>
                                        <p:tav tm="0">
                                          <p:val>
                                            <p:strVal val="#ppt_y+.1"/>
                                          </p:val>
                                        </p:tav>
                                        <p:tav tm="100000">
                                          <p:val>
                                            <p:strVal val="#ppt_y"/>
                                          </p:val>
                                        </p:tav>
                                      </p:tavLst>
                                    </p:anim>
                                  </p:childTnLst>
                                </p:cTn>
                              </p:par>
                            </p:childTnLst>
                          </p:cTn>
                        </p:par>
                      </p:childTnLst>
                    </p:cTn>
                  </p:par>
                  <p:par>
                    <p:cTn id="32" fill="hold">
                      <p:stCondLst>
                        <p:cond delay="indefinite"/>
                      </p:stCondLst>
                      <p:childTnLst>
                        <p:par>
                          <p:cTn id="33" fill="hold">
                            <p:stCondLst>
                              <p:cond delay="0"/>
                            </p:stCondLst>
                            <p:childTnLst>
                              <p:par>
                                <p:cTn id="34" presetID="42" presetClass="entr" presetSubtype="0" fill="hold" nodeType="clickEffect">
                                  <p:stCondLst>
                                    <p:cond delay="0"/>
                                  </p:stCondLst>
                                  <p:childTnLst>
                                    <p:set>
                                      <p:cBhvr>
                                        <p:cTn id="35" dur="1" fill="hold">
                                          <p:stCondLst>
                                            <p:cond delay="0"/>
                                          </p:stCondLst>
                                        </p:cTn>
                                        <p:tgtEl>
                                          <p:spTgt spid="13"/>
                                        </p:tgtEl>
                                        <p:attrNameLst>
                                          <p:attrName>style.visibility</p:attrName>
                                        </p:attrNameLst>
                                      </p:cBhvr>
                                      <p:to>
                                        <p:strVal val="visible"/>
                                      </p:to>
                                    </p:set>
                                    <p:animEffect transition="in" filter="fade">
                                      <p:cBhvr>
                                        <p:cTn id="36" dur="1000"/>
                                        <p:tgtEl>
                                          <p:spTgt spid="13"/>
                                        </p:tgtEl>
                                      </p:cBhvr>
                                    </p:animEffect>
                                    <p:anim calcmode="lin" valueType="num">
                                      <p:cBhvr>
                                        <p:cTn id="37" dur="1000" fill="hold"/>
                                        <p:tgtEl>
                                          <p:spTgt spid="13"/>
                                        </p:tgtEl>
                                        <p:attrNameLst>
                                          <p:attrName>ppt_x</p:attrName>
                                        </p:attrNameLst>
                                      </p:cBhvr>
                                      <p:tavLst>
                                        <p:tav tm="0">
                                          <p:val>
                                            <p:strVal val="#ppt_x"/>
                                          </p:val>
                                        </p:tav>
                                        <p:tav tm="100000">
                                          <p:val>
                                            <p:strVal val="#ppt_x"/>
                                          </p:val>
                                        </p:tav>
                                      </p:tavLst>
                                    </p:anim>
                                    <p:anim calcmode="lin" valueType="num">
                                      <p:cBhvr>
                                        <p:cTn id="38" dur="1000" fill="hold"/>
                                        <p:tgtEl>
                                          <p:spTgt spid="1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图片 5"/>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4" name="图片 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10878" y="2956495"/>
            <a:ext cx="3309938" cy="2728540"/>
          </a:xfrm>
          <a:prstGeom prst="rect">
            <a:avLst/>
          </a:prstGeom>
        </p:spPr>
      </p:pic>
      <p:pic>
        <p:nvPicPr>
          <p:cNvPr id="5" name="图片 4"/>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7" name="图片 6"/>
          <p:cNvPicPr>
            <a:picLocks noChangeAspect="1"/>
          </p:cNvPicPr>
          <p:nvPr/>
        </p:nvPicPr>
        <p:blipFill>
          <a:blip r:embed="rId6"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sp>
        <p:nvSpPr>
          <p:cNvPr id="9" name="Text Box 160"/>
          <p:cNvSpPr txBox="1">
            <a:spLocks noChangeArrowheads="1"/>
          </p:cNvSpPr>
          <p:nvPr/>
        </p:nvSpPr>
        <p:spPr bwMode="auto">
          <a:xfrm>
            <a:off x="3138203" y="1495548"/>
            <a:ext cx="3168352" cy="92333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5400" dirty="0" smtClean="0">
                <a:latin typeface="叶根友特楷简体" panose="02010601030101010101" pitchFamily="2" charset="-122"/>
                <a:ea typeface="叶根友特楷简体" panose="02010601030101010101" pitchFamily="2" charset="-122"/>
              </a:rPr>
              <a:t>第四章</a:t>
            </a:r>
            <a:endParaRPr lang="zh-CN" altLang="en-US" sz="5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5448090" y="1310948"/>
            <a:ext cx="918875" cy="485288"/>
          </a:xfrm>
          <a:prstGeom prst="rect">
            <a:avLst/>
          </a:prstGeom>
        </p:spPr>
      </p:pic>
      <p:sp>
        <p:nvSpPr>
          <p:cNvPr id="11" name="Text Box 160"/>
          <p:cNvSpPr txBox="1">
            <a:spLocks noChangeArrowheads="1"/>
          </p:cNvSpPr>
          <p:nvPr/>
        </p:nvSpPr>
        <p:spPr bwMode="auto">
          <a:xfrm>
            <a:off x="2135908" y="2293981"/>
            <a:ext cx="5256584" cy="58477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3200" dirty="0" smtClean="0">
                <a:latin typeface="叶根友特楷简体" panose="02010601030101010101" pitchFamily="2" charset="-122"/>
                <a:ea typeface="叶根友特楷简体" panose="02010601030101010101" pitchFamily="2" charset="-122"/>
              </a:rPr>
              <a:t>单击添加您的标题</a:t>
            </a:r>
            <a:endParaRPr lang="zh-CN" altLang="en-US" sz="3200" dirty="0">
              <a:latin typeface="叶根友特楷简体" panose="02010601030101010101" pitchFamily="2" charset="-122"/>
              <a:ea typeface="叶根友特楷简体" panose="02010601030101010101" pitchFamily="2" charset="-122"/>
            </a:endParaRPr>
          </a:p>
        </p:txBody>
      </p:sp>
      <p:sp>
        <p:nvSpPr>
          <p:cNvPr id="12" name="文本框 11"/>
          <p:cNvSpPr txBox="1"/>
          <p:nvPr/>
        </p:nvSpPr>
        <p:spPr>
          <a:xfrm>
            <a:off x="1619672" y="2957322"/>
            <a:ext cx="6912768" cy="415498"/>
          </a:xfrm>
          <a:prstGeom prst="rect">
            <a:avLst/>
          </a:prstGeom>
          <a:noFill/>
        </p:spPr>
        <p:txBody>
          <a:bodyPr wrap="square" rtlCol="0">
            <a:spAutoFit/>
          </a:bodyPr>
          <a:lstStyle/>
          <a:p>
            <a:pPr algn="ctr">
              <a:lnSpc>
                <a:spcPct val="150000"/>
              </a:lnSpc>
            </a:pP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Thesis defense Thesis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a:t>
            </a:r>
            <a:r>
              <a:rPr lang="en-US" altLang="zh-CN" sz="1400" dirty="0" err="1">
                <a:solidFill>
                  <a:schemeClr val="tx1">
                    <a:lumMod val="85000"/>
                    <a:lumOff val="15000"/>
                  </a:schemeClr>
                </a:solidFill>
                <a:latin typeface="叶根友特楷简体" panose="02010601030101010101" pitchFamily="2" charset="-122"/>
                <a:ea typeface="叶根友特楷简体" panose="02010601030101010101" pitchFamily="2" charset="-122"/>
              </a:rPr>
              <a:t>defenseThesis</a:t>
            </a:r>
            <a:r>
              <a:rPr lang="en-US" altLang="zh-CN" sz="1400" dirty="0">
                <a:solidFill>
                  <a:schemeClr val="tx1">
                    <a:lumMod val="85000"/>
                    <a:lumOff val="15000"/>
                  </a:schemeClr>
                </a:solidFill>
                <a:latin typeface="叶根友特楷简体" panose="02010601030101010101" pitchFamily="2" charset="-122"/>
                <a:ea typeface="叶根友特楷简体" panose="02010601030101010101" pitchFamily="2" charset="-122"/>
              </a:rPr>
              <a:t> defense</a:t>
            </a:r>
            <a:endParaRPr lang="zh-CN" altLang="en-US" sz="1400" dirty="0">
              <a:solidFill>
                <a:schemeClr val="tx1">
                  <a:lumMod val="85000"/>
                  <a:lumOff val="15000"/>
                </a:schemeClr>
              </a:solidFill>
              <a:latin typeface="叶根友特楷简体" panose="02010601030101010101" pitchFamily="2" charset="-122"/>
              <a:ea typeface="叶根友特楷简体" panose="02010601030101010101" pitchFamily="2" charset="-122"/>
            </a:endParaRPr>
          </a:p>
        </p:txBody>
      </p:sp>
    </p:spTree>
    <p:extLst>
      <p:ext uri="{BB962C8B-B14F-4D97-AF65-F5344CB8AC3E}">
        <p14:creationId xmlns:p14="http://schemas.microsoft.com/office/powerpoint/2010/main" val="1072237967"/>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par>
                                <p:cTn id="8" presetID="10" presetClass="entr" presetSubtype="0"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fade">
                                      <p:cBhvr>
                                        <p:cTn id="10" dur="500"/>
                                        <p:tgtEl>
                                          <p:spTgt spid="7"/>
                                        </p:tgtEl>
                                      </p:cBhvr>
                                    </p:animEffect>
                                  </p:childTnLst>
                                </p:cTn>
                              </p:par>
                              <p:par>
                                <p:cTn id="11" presetID="10" presetClass="entr" presetSubtype="0" fill="hold" nodeType="with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500"/>
                            </p:stCondLst>
                            <p:childTnLst>
                              <p:par>
                                <p:cTn id="18" presetID="22" presetClass="entr" presetSubtype="8" fill="hold" nodeType="afterEffect">
                                  <p:stCondLst>
                                    <p:cond delay="0"/>
                                  </p:stCondLst>
                                  <p:childTnLst>
                                    <p:set>
                                      <p:cBhvr>
                                        <p:cTn id="19" dur="1" fill="hold">
                                          <p:stCondLst>
                                            <p:cond delay="0"/>
                                          </p:stCondLst>
                                        </p:cTn>
                                        <p:tgtEl>
                                          <p:spTgt spid="9">
                                            <p:txEl>
                                              <p:pRg st="0" end="0"/>
                                            </p:txEl>
                                          </p:spTgt>
                                        </p:tgtEl>
                                        <p:attrNameLst>
                                          <p:attrName>style.visibility</p:attrName>
                                        </p:attrNameLst>
                                      </p:cBhvr>
                                      <p:to>
                                        <p:strVal val="visible"/>
                                      </p:to>
                                    </p:set>
                                    <p:animEffect transition="in" filter="wipe(left)">
                                      <p:cBhvr>
                                        <p:cTn id="20" dur="1000"/>
                                        <p:tgtEl>
                                          <p:spTgt spid="9">
                                            <p:txEl>
                                              <p:pRg st="0" end="0"/>
                                            </p:txEl>
                                          </p:spTgt>
                                        </p:tgtEl>
                                      </p:cBhvr>
                                    </p:animEffect>
                                  </p:childTnLst>
                                </p:cTn>
                              </p:par>
                            </p:childTnLst>
                          </p:cTn>
                        </p:par>
                        <p:par>
                          <p:cTn id="21" fill="hold">
                            <p:stCondLst>
                              <p:cond delay="1500"/>
                            </p:stCondLst>
                            <p:childTnLst>
                              <p:par>
                                <p:cTn id="22" presetID="26" presetClass="emph" presetSubtype="0" fill="hold" grpId="0" nodeType="afterEffect">
                                  <p:stCondLst>
                                    <p:cond delay="0"/>
                                  </p:stCondLst>
                                  <p:childTnLst>
                                    <p:animEffect transition="out" filter="fade">
                                      <p:cBhvr>
                                        <p:cTn id="23" dur="500" tmFilter="0, 0; .2, .5; .8, .5; 1, 0"/>
                                        <p:tgtEl>
                                          <p:spTgt spid="9">
                                            <p:txEl>
                                              <p:pRg st="0" end="0"/>
                                            </p:txEl>
                                          </p:spTgt>
                                        </p:tgtEl>
                                      </p:cBhvr>
                                    </p:animEffect>
                                    <p:animScale>
                                      <p:cBhvr>
                                        <p:cTn id="24" dur="250" autoRev="1" fill="hold"/>
                                        <p:tgtEl>
                                          <p:spTgt spid="9">
                                            <p:txEl>
                                              <p:pRg st="0" end="0"/>
                                            </p:txEl>
                                          </p:spTgt>
                                        </p:tgtEl>
                                      </p:cBhvr>
                                      <p:by x="105000" y="105000"/>
                                    </p:animScale>
                                  </p:childTnLst>
                                </p:cTn>
                              </p:par>
                            </p:childTnLst>
                          </p:cTn>
                        </p:par>
                        <p:par>
                          <p:cTn id="25" fill="hold">
                            <p:stCondLst>
                              <p:cond delay="2000"/>
                            </p:stCondLst>
                            <p:childTnLst>
                              <p:par>
                                <p:cTn id="26" presetID="42" presetClass="entr" presetSubtype="0" fill="hold"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fade">
                                      <p:cBhvr>
                                        <p:cTn id="28" dur="1000"/>
                                        <p:tgtEl>
                                          <p:spTgt spid="10"/>
                                        </p:tgtEl>
                                      </p:cBhvr>
                                    </p:animEffect>
                                    <p:anim calcmode="lin" valueType="num">
                                      <p:cBhvr>
                                        <p:cTn id="29" dur="1000" fill="hold"/>
                                        <p:tgtEl>
                                          <p:spTgt spid="10"/>
                                        </p:tgtEl>
                                        <p:attrNameLst>
                                          <p:attrName>ppt_x</p:attrName>
                                        </p:attrNameLst>
                                      </p:cBhvr>
                                      <p:tavLst>
                                        <p:tav tm="0">
                                          <p:val>
                                            <p:strVal val="#ppt_x"/>
                                          </p:val>
                                        </p:tav>
                                        <p:tav tm="100000">
                                          <p:val>
                                            <p:strVal val="#ppt_x"/>
                                          </p:val>
                                        </p:tav>
                                      </p:tavLst>
                                    </p:anim>
                                    <p:anim calcmode="lin" valueType="num">
                                      <p:cBhvr>
                                        <p:cTn id="30" dur="1000" fill="hold"/>
                                        <p:tgtEl>
                                          <p:spTgt spid="10"/>
                                        </p:tgtEl>
                                        <p:attrNameLst>
                                          <p:attrName>ppt_y</p:attrName>
                                        </p:attrNameLst>
                                      </p:cBhvr>
                                      <p:tavLst>
                                        <p:tav tm="0">
                                          <p:val>
                                            <p:strVal val="#ppt_y+.1"/>
                                          </p:val>
                                        </p:tav>
                                        <p:tav tm="100000">
                                          <p:val>
                                            <p:strVal val="#ppt_y"/>
                                          </p:val>
                                        </p:tav>
                                      </p:tavLst>
                                    </p:anim>
                                  </p:childTnLst>
                                </p:cTn>
                              </p:par>
                            </p:childTnLst>
                          </p:cTn>
                        </p:par>
                        <p:par>
                          <p:cTn id="31" fill="hold">
                            <p:stCondLst>
                              <p:cond delay="3000"/>
                            </p:stCondLst>
                            <p:childTnLst>
                              <p:par>
                                <p:cTn id="32" presetID="22" presetClass="entr" presetSubtype="8" fill="hold" nodeType="afterEffect">
                                  <p:stCondLst>
                                    <p:cond delay="0"/>
                                  </p:stCondLst>
                                  <p:childTnLst>
                                    <p:set>
                                      <p:cBhvr>
                                        <p:cTn id="33" dur="1" fill="hold">
                                          <p:stCondLst>
                                            <p:cond delay="0"/>
                                          </p:stCondLst>
                                        </p:cTn>
                                        <p:tgtEl>
                                          <p:spTgt spid="11">
                                            <p:txEl>
                                              <p:pRg st="0" end="0"/>
                                            </p:txEl>
                                          </p:spTgt>
                                        </p:tgtEl>
                                        <p:attrNameLst>
                                          <p:attrName>style.visibility</p:attrName>
                                        </p:attrNameLst>
                                      </p:cBhvr>
                                      <p:to>
                                        <p:strVal val="visible"/>
                                      </p:to>
                                    </p:set>
                                    <p:animEffect transition="in" filter="wipe(left)">
                                      <p:cBhvr>
                                        <p:cTn id="34" dur="1000"/>
                                        <p:tgtEl>
                                          <p:spTgt spid="11">
                                            <p:txEl>
                                              <p:pRg st="0" end="0"/>
                                            </p:txEl>
                                          </p:spTgt>
                                        </p:tgtEl>
                                      </p:cBhvr>
                                    </p:animEffect>
                                  </p:childTnLst>
                                </p:cTn>
                              </p:par>
                            </p:childTnLst>
                          </p:cTn>
                        </p:par>
                        <p:par>
                          <p:cTn id="35" fill="hold">
                            <p:stCondLst>
                              <p:cond delay="4000"/>
                            </p:stCondLst>
                            <p:childTnLst>
                              <p:par>
                                <p:cTn id="36" presetID="26" presetClass="emph" presetSubtype="0" fill="hold" grpId="0" nodeType="afterEffect">
                                  <p:stCondLst>
                                    <p:cond delay="0"/>
                                  </p:stCondLst>
                                  <p:childTnLst>
                                    <p:animEffect transition="out" filter="fade">
                                      <p:cBhvr>
                                        <p:cTn id="37" dur="500" tmFilter="0, 0; .2, .5; .8, .5; 1, 0"/>
                                        <p:tgtEl>
                                          <p:spTgt spid="11">
                                            <p:txEl>
                                              <p:pRg st="0" end="0"/>
                                            </p:txEl>
                                          </p:spTgt>
                                        </p:tgtEl>
                                      </p:cBhvr>
                                    </p:animEffect>
                                    <p:animScale>
                                      <p:cBhvr>
                                        <p:cTn id="38" dur="250" autoRev="1" fill="hold"/>
                                        <p:tgtEl>
                                          <p:spTgt spid="11">
                                            <p:txEl>
                                              <p:pRg st="0" end="0"/>
                                            </p:txEl>
                                          </p:spTgt>
                                        </p:tgtEl>
                                      </p:cBhvr>
                                      <p:by x="105000" y="105000"/>
                                    </p:animScale>
                                  </p:childTnLst>
                                </p:cTn>
                              </p:par>
                            </p:childTnLst>
                          </p:cTn>
                        </p:par>
                        <p:par>
                          <p:cTn id="39" fill="hold">
                            <p:stCondLst>
                              <p:cond delay="4500"/>
                            </p:stCondLst>
                            <p:childTnLst>
                              <p:par>
                                <p:cTn id="40" presetID="10" presetClass="entr" presetSubtype="0" fill="hold" grpId="0" nodeType="afterEffect">
                                  <p:stCondLst>
                                    <p:cond delay="0"/>
                                  </p:stCondLst>
                                  <p:childTnLst>
                                    <p:set>
                                      <p:cBhvr>
                                        <p:cTn id="41" dur="1" fill="hold">
                                          <p:stCondLst>
                                            <p:cond delay="0"/>
                                          </p:stCondLst>
                                        </p:cTn>
                                        <p:tgtEl>
                                          <p:spTgt spid="12"/>
                                        </p:tgtEl>
                                        <p:attrNameLst>
                                          <p:attrName>style.visibility</p:attrName>
                                        </p:attrNameLst>
                                      </p:cBhvr>
                                      <p:to>
                                        <p:strVal val="visible"/>
                                      </p:to>
                                    </p:set>
                                    <p:animEffect transition="in" filter="fade">
                                      <p:cBhvr>
                                        <p:cTn id="42" dur="19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build="allAtOnce"/>
      <p:bldP spid="11" grpId="0" build="allAtOnce"/>
      <p:bldP spid="12"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4" descr="C:\Users\zjd\Desktop\Nipic_9501016_20120419161707519191.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rot="13872724">
            <a:off x="1962635" y="2950034"/>
            <a:ext cx="1497285" cy="488994"/>
          </a:xfrm>
          <a:prstGeom prst="rect">
            <a:avLst/>
          </a:prstGeom>
          <a:noFill/>
          <a:extLst>
            <a:ext uri="{909E8E84-426E-40DD-AFC4-6F175D3DCCD1}">
              <a14:hiddenFill xmlns:a14="http://schemas.microsoft.com/office/drawing/2010/main">
                <a:solidFill>
                  <a:srgbClr val="FFFFFF"/>
                </a:solidFill>
              </a14:hiddenFill>
            </a:ext>
          </a:extLst>
        </p:spPr>
      </p:pic>
      <p:pic>
        <p:nvPicPr>
          <p:cNvPr id="3" name="Picture 4" descr="C:\Users\zjd\Desktop\Nipic_9501016_20120419161707519191.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rot="16200000">
            <a:off x="3488072" y="2863547"/>
            <a:ext cx="1531294" cy="500101"/>
          </a:xfrm>
          <a:prstGeom prst="rect">
            <a:avLst/>
          </a:prstGeom>
          <a:noFill/>
          <a:extLst>
            <a:ext uri="{909E8E84-426E-40DD-AFC4-6F175D3DCCD1}">
              <a14:hiddenFill xmlns:a14="http://schemas.microsoft.com/office/drawing/2010/main">
                <a:solidFill>
                  <a:srgbClr val="FFFFFF"/>
                </a:solidFill>
              </a14:hiddenFill>
            </a:ext>
          </a:extLst>
        </p:spPr>
      </p:pic>
      <p:pic>
        <p:nvPicPr>
          <p:cNvPr id="4" name="Picture 4" descr="C:\Users\zjd\Desktop\Nipic_9501016_20120419161707519191.png"/>
          <p:cNvPicPr>
            <a:picLocks noChangeAspect="1" noChangeArrowheads="1"/>
          </p:cNvPicPr>
          <p:nvPr/>
        </p:nvPicPr>
        <p:blipFill>
          <a:blip r:embed="rId5" cstate="print">
            <a:extLst>
              <a:ext uri="{28A0092B-C50C-407E-A947-70E740481C1C}">
                <a14:useLocalDpi xmlns:a14="http://schemas.microsoft.com/office/drawing/2010/main" val="0"/>
              </a:ext>
            </a:extLst>
          </a:blip>
          <a:srcRect/>
          <a:stretch>
            <a:fillRect/>
          </a:stretch>
        </p:blipFill>
        <p:spPr bwMode="auto">
          <a:xfrm rot="7727276" flipH="1">
            <a:off x="5218131" y="2998256"/>
            <a:ext cx="1410890" cy="460779"/>
          </a:xfrm>
          <a:prstGeom prst="rect">
            <a:avLst/>
          </a:prstGeom>
          <a:noFill/>
          <a:extLst>
            <a:ext uri="{909E8E84-426E-40DD-AFC4-6F175D3DCCD1}">
              <a14:hiddenFill xmlns:a14="http://schemas.microsoft.com/office/drawing/2010/main">
                <a:solidFill>
                  <a:srgbClr val="FFFFFF"/>
                </a:solidFill>
              </a14:hiddenFill>
            </a:ext>
          </a:extLst>
        </p:spPr>
      </p:pic>
      <p:pic>
        <p:nvPicPr>
          <p:cNvPr id="5" name="Picture 3" descr="墨圈3"/>
          <p:cNvPicPr>
            <a:picLocks noChangeAspect="1" noChangeArrowheads="1"/>
          </p:cNvPicPr>
          <p:nvPr/>
        </p:nvPicPr>
        <p:blipFill>
          <a:blip r:embed="rId6">
            <a:extLst>
              <a:ext uri="{28A0092B-C50C-407E-A947-70E740481C1C}">
                <a14:useLocalDpi xmlns:a14="http://schemas.microsoft.com/office/drawing/2010/main" val="0"/>
              </a:ext>
            </a:extLst>
          </a:blip>
          <a:srcRect/>
          <a:stretch>
            <a:fillRect/>
          </a:stretch>
        </p:blipFill>
        <p:spPr bwMode="auto">
          <a:xfrm rot="6473719">
            <a:off x="974575" y="842000"/>
            <a:ext cx="1848304" cy="1905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6" name="Text Box 13"/>
          <p:cNvSpPr txBox="1">
            <a:spLocks noChangeArrowheads="1"/>
          </p:cNvSpPr>
          <p:nvPr/>
        </p:nvSpPr>
        <p:spPr bwMode="auto">
          <a:xfrm>
            <a:off x="611560" y="1428246"/>
            <a:ext cx="2608035" cy="7325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marL="120650" indent="-120650"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marL="0" indent="0" algn="ctr" eaLnBrk="1" hangingPunct="1">
              <a:lnSpc>
                <a:spcPct val="60000"/>
              </a:lnSpc>
              <a:spcBef>
                <a:spcPct val="50000"/>
              </a:spcBef>
              <a:buClr>
                <a:srgbClr val="1F3F5F"/>
              </a:buClr>
            </a:pPr>
            <a:r>
              <a:rPr lang="zh-CN" altLang="en-US" sz="1600" dirty="0" smtClean="0">
                <a:ea typeface="宋体" pitchFamily="2" charset="-122"/>
              </a:rPr>
              <a:t>点击</a:t>
            </a:r>
            <a:r>
              <a:rPr lang="zh-CN" altLang="en-US" sz="1600" dirty="0">
                <a:ea typeface="宋体" pitchFamily="2" charset="-122"/>
              </a:rPr>
              <a:t>输入文字</a:t>
            </a:r>
          </a:p>
          <a:p>
            <a:pPr marL="0" indent="0" algn="ctr" eaLnBrk="1" hangingPunct="1"/>
            <a:r>
              <a:rPr lang="zh-CN" altLang="en-US" sz="1600" dirty="0">
                <a:ea typeface="宋体" pitchFamily="2" charset="-122"/>
              </a:rPr>
              <a:t>点击输入文字</a:t>
            </a:r>
          </a:p>
          <a:p>
            <a:pPr marL="0" indent="0" algn="ctr" eaLnBrk="1" hangingPunct="1"/>
            <a:r>
              <a:rPr lang="zh-CN" altLang="en-US" sz="1600" dirty="0">
                <a:ea typeface="宋体" pitchFamily="2" charset="-122"/>
              </a:rPr>
              <a:t>点击输入文字</a:t>
            </a:r>
          </a:p>
        </p:txBody>
      </p:sp>
      <p:pic>
        <p:nvPicPr>
          <p:cNvPr id="7" name="Picture 3" descr="墨圈3"/>
          <p:cNvPicPr>
            <a:picLocks noChangeAspect="1" noChangeArrowheads="1"/>
          </p:cNvPicPr>
          <p:nvPr/>
        </p:nvPicPr>
        <p:blipFill>
          <a:blip r:embed="rId6">
            <a:extLst>
              <a:ext uri="{28A0092B-C50C-407E-A947-70E740481C1C}">
                <a14:useLocalDpi xmlns:a14="http://schemas.microsoft.com/office/drawing/2010/main" val="0"/>
              </a:ext>
            </a:extLst>
          </a:blip>
          <a:srcRect/>
          <a:stretch>
            <a:fillRect/>
          </a:stretch>
        </p:blipFill>
        <p:spPr bwMode="auto">
          <a:xfrm rot="6473719">
            <a:off x="3284310" y="842000"/>
            <a:ext cx="1848304" cy="1905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8" name="Text Box 13"/>
          <p:cNvSpPr txBox="1">
            <a:spLocks noChangeArrowheads="1"/>
          </p:cNvSpPr>
          <p:nvPr/>
        </p:nvSpPr>
        <p:spPr bwMode="auto">
          <a:xfrm>
            <a:off x="2921295" y="1428246"/>
            <a:ext cx="2608035" cy="7325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marL="120650" indent="-120650"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marL="0" indent="0" algn="ctr" eaLnBrk="1" hangingPunct="1">
              <a:lnSpc>
                <a:spcPct val="60000"/>
              </a:lnSpc>
              <a:spcBef>
                <a:spcPct val="50000"/>
              </a:spcBef>
              <a:buClr>
                <a:srgbClr val="1F3F5F"/>
              </a:buClr>
            </a:pPr>
            <a:r>
              <a:rPr lang="zh-CN" altLang="en-US" sz="1600" dirty="0" smtClean="0">
                <a:ea typeface="宋体" pitchFamily="2" charset="-122"/>
              </a:rPr>
              <a:t>点击</a:t>
            </a:r>
            <a:r>
              <a:rPr lang="zh-CN" altLang="en-US" sz="1600" dirty="0">
                <a:ea typeface="宋体" pitchFamily="2" charset="-122"/>
              </a:rPr>
              <a:t>输入文字</a:t>
            </a:r>
          </a:p>
          <a:p>
            <a:pPr marL="0" indent="0" algn="ctr" eaLnBrk="1" hangingPunct="1"/>
            <a:r>
              <a:rPr lang="zh-CN" altLang="en-US" sz="1600" dirty="0">
                <a:ea typeface="宋体" pitchFamily="2" charset="-122"/>
              </a:rPr>
              <a:t>点击输入文字</a:t>
            </a:r>
          </a:p>
          <a:p>
            <a:pPr marL="0" indent="0" algn="ctr" eaLnBrk="1" hangingPunct="1"/>
            <a:r>
              <a:rPr lang="zh-CN" altLang="en-US" sz="1600" dirty="0">
                <a:ea typeface="宋体" pitchFamily="2" charset="-122"/>
              </a:rPr>
              <a:t>点击输入文字</a:t>
            </a:r>
          </a:p>
        </p:txBody>
      </p:sp>
      <p:pic>
        <p:nvPicPr>
          <p:cNvPr id="9" name="Picture 3" descr="墨圈3"/>
          <p:cNvPicPr>
            <a:picLocks noChangeAspect="1" noChangeArrowheads="1"/>
          </p:cNvPicPr>
          <p:nvPr/>
        </p:nvPicPr>
        <p:blipFill>
          <a:blip r:embed="rId6">
            <a:extLst>
              <a:ext uri="{28A0092B-C50C-407E-A947-70E740481C1C}">
                <a14:useLocalDpi xmlns:a14="http://schemas.microsoft.com/office/drawing/2010/main" val="0"/>
              </a:ext>
            </a:extLst>
          </a:blip>
          <a:srcRect/>
          <a:stretch>
            <a:fillRect/>
          </a:stretch>
        </p:blipFill>
        <p:spPr bwMode="auto">
          <a:xfrm rot="6473719">
            <a:off x="5565542" y="842000"/>
            <a:ext cx="1848304" cy="1905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0" name="Text Box 13"/>
          <p:cNvSpPr txBox="1">
            <a:spLocks noChangeArrowheads="1"/>
          </p:cNvSpPr>
          <p:nvPr/>
        </p:nvSpPr>
        <p:spPr bwMode="auto">
          <a:xfrm>
            <a:off x="5155288" y="1428246"/>
            <a:ext cx="2608035" cy="7325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marL="120650" indent="-120650"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marL="0" indent="0" algn="ctr" eaLnBrk="1" hangingPunct="1">
              <a:lnSpc>
                <a:spcPct val="60000"/>
              </a:lnSpc>
              <a:spcBef>
                <a:spcPct val="50000"/>
              </a:spcBef>
              <a:buClr>
                <a:srgbClr val="1F3F5F"/>
              </a:buClr>
            </a:pPr>
            <a:r>
              <a:rPr lang="zh-CN" altLang="en-US" sz="1600" dirty="0" smtClean="0">
                <a:ea typeface="宋体" pitchFamily="2" charset="-122"/>
              </a:rPr>
              <a:t>点击</a:t>
            </a:r>
            <a:r>
              <a:rPr lang="zh-CN" altLang="en-US" sz="1600" dirty="0">
                <a:ea typeface="宋体" pitchFamily="2" charset="-122"/>
              </a:rPr>
              <a:t>输入文字</a:t>
            </a:r>
          </a:p>
          <a:p>
            <a:pPr marL="0" indent="0" algn="ctr" eaLnBrk="1" hangingPunct="1"/>
            <a:r>
              <a:rPr lang="zh-CN" altLang="en-US" sz="1600" dirty="0">
                <a:ea typeface="宋体" pitchFamily="2" charset="-122"/>
              </a:rPr>
              <a:t>点击输入文字</a:t>
            </a:r>
          </a:p>
          <a:p>
            <a:pPr marL="0" indent="0" algn="ctr" eaLnBrk="1" hangingPunct="1"/>
            <a:r>
              <a:rPr lang="zh-CN" altLang="en-US" sz="1600" dirty="0">
                <a:ea typeface="宋体" pitchFamily="2" charset="-122"/>
              </a:rPr>
              <a:t>点击输入文字</a:t>
            </a:r>
          </a:p>
        </p:txBody>
      </p:sp>
      <p:pic>
        <p:nvPicPr>
          <p:cNvPr id="11" name="Picture 2" descr="E:\水墨图表素材\66.png"/>
          <p:cNvPicPr>
            <a:picLocks noChangeAspect="1" noChangeArrowheads="1"/>
          </p:cNvPicPr>
          <p:nvPr/>
        </p:nvPicPr>
        <p:blipFill>
          <a:blip r:embed="rId7">
            <a:extLst>
              <a:ext uri="{28A0092B-C50C-407E-A947-70E740481C1C}">
                <a14:useLocalDpi xmlns:a14="http://schemas.microsoft.com/office/drawing/2010/main" val="0"/>
              </a:ext>
            </a:extLst>
          </a:blip>
          <a:srcRect/>
          <a:stretch>
            <a:fillRect/>
          </a:stretch>
        </p:blipFill>
        <p:spPr bwMode="auto">
          <a:xfrm>
            <a:off x="706539" y="3579862"/>
            <a:ext cx="7920880" cy="1563638"/>
          </a:xfrm>
          <a:prstGeom prst="rect">
            <a:avLst/>
          </a:prstGeom>
          <a:noFill/>
          <a:extLst>
            <a:ext uri="{909E8E84-426E-40DD-AFC4-6F175D3DCCD1}">
              <a14:hiddenFill xmlns:a14="http://schemas.microsoft.com/office/drawing/2010/main">
                <a:solidFill>
                  <a:srgbClr val="FFFFFF"/>
                </a:solidFill>
              </a14:hiddenFill>
            </a:ext>
          </a:extLst>
        </p:spPr>
      </p:pic>
      <p:sp>
        <p:nvSpPr>
          <p:cNvPr id="12" name="Text Box 7"/>
          <p:cNvSpPr txBox="1">
            <a:spLocks noChangeArrowheads="1"/>
          </p:cNvSpPr>
          <p:nvPr/>
        </p:nvSpPr>
        <p:spPr bwMode="auto">
          <a:xfrm>
            <a:off x="1642643" y="4011910"/>
            <a:ext cx="4104456" cy="430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r>
              <a:rPr lang="zh-CN" altLang="en-US" sz="2200" b="1" dirty="0" smtClean="0">
                <a:solidFill>
                  <a:schemeClr val="bg1"/>
                </a:solidFill>
                <a:ea typeface="宋体" pitchFamily="2" charset="-122"/>
              </a:rPr>
              <a:t>点击此处添加字</a:t>
            </a:r>
            <a:endParaRPr lang="zh-CN" altLang="en-US" sz="2200" b="1" dirty="0">
              <a:solidFill>
                <a:schemeClr val="bg1"/>
              </a:solidFill>
              <a:ea typeface="宋体" pitchFamily="2" charset="-122"/>
            </a:endParaRPr>
          </a:p>
        </p:txBody>
      </p:sp>
      <p:sp>
        <p:nvSpPr>
          <p:cNvPr id="14"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317647094"/>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childTnLst>
                          </p:cTn>
                        </p:par>
                      </p:childTnLst>
                    </p:cTn>
                  </p:par>
                  <p:par>
                    <p:cTn id="8" fill="hold">
                      <p:stCondLst>
                        <p:cond delay="indefinite"/>
                      </p:stCondLst>
                      <p:childTnLst>
                        <p:par>
                          <p:cTn id="9" fill="hold">
                            <p:stCondLst>
                              <p:cond delay="0"/>
                            </p:stCondLst>
                            <p:childTnLst>
                              <p:par>
                                <p:cTn id="10" presetID="10" presetClass="entr" presetSubtype="0" fill="hold" grpId="0" nodeType="clickEffect">
                                  <p:stCondLst>
                                    <p:cond delay="0"/>
                                  </p:stCondLst>
                                  <p:childTnLst>
                                    <p:set>
                                      <p:cBhvr>
                                        <p:cTn id="11" dur="1" fill="hold">
                                          <p:stCondLst>
                                            <p:cond delay="0"/>
                                          </p:stCondLst>
                                        </p:cTn>
                                        <p:tgtEl>
                                          <p:spTgt spid="6"/>
                                        </p:tgtEl>
                                        <p:attrNameLst>
                                          <p:attrName>style.visibility</p:attrName>
                                        </p:attrNameLst>
                                      </p:cBhvr>
                                      <p:to>
                                        <p:strVal val="visible"/>
                                      </p:to>
                                    </p:set>
                                    <p:animEffect transition="in" filter="fade">
                                      <p:cBhvr>
                                        <p:cTn id="12" dur="500"/>
                                        <p:tgtEl>
                                          <p:spTgt spid="6"/>
                                        </p:tgtEl>
                                      </p:cBhvr>
                                    </p:animEffect>
                                  </p:childTnLst>
                                </p:cTn>
                              </p:par>
                            </p:childTnLst>
                          </p:cTn>
                        </p:par>
                      </p:childTnLst>
                    </p:cTn>
                  </p:par>
                  <p:par>
                    <p:cTn id="13" fill="hold">
                      <p:stCondLst>
                        <p:cond delay="indefinite"/>
                      </p:stCondLst>
                      <p:childTnLst>
                        <p:par>
                          <p:cTn id="14" fill="hold">
                            <p:stCondLst>
                              <p:cond delay="0"/>
                            </p:stCondLst>
                            <p:childTnLst>
                              <p:par>
                                <p:cTn id="15" presetID="10" presetClass="entr" presetSubtype="0" fill="hold" nodeType="clickEffect">
                                  <p:stCondLst>
                                    <p:cond delay="0"/>
                                  </p:stCondLst>
                                  <p:childTnLst>
                                    <p:set>
                                      <p:cBhvr>
                                        <p:cTn id="16" dur="1" fill="hold">
                                          <p:stCondLst>
                                            <p:cond delay="0"/>
                                          </p:stCondLst>
                                        </p:cTn>
                                        <p:tgtEl>
                                          <p:spTgt spid="7"/>
                                        </p:tgtEl>
                                        <p:attrNameLst>
                                          <p:attrName>style.visibility</p:attrName>
                                        </p:attrNameLst>
                                      </p:cBhvr>
                                      <p:to>
                                        <p:strVal val="visible"/>
                                      </p:to>
                                    </p:set>
                                    <p:animEffect transition="in" filter="fade">
                                      <p:cBhvr>
                                        <p:cTn id="17" dur="500"/>
                                        <p:tgtEl>
                                          <p:spTgt spid="7"/>
                                        </p:tgtEl>
                                      </p:cBhvr>
                                    </p:animEffect>
                                  </p:childTnLst>
                                </p:cTn>
                              </p:par>
                            </p:childTnLst>
                          </p:cTn>
                        </p:par>
                      </p:childTnLst>
                    </p:cTn>
                  </p:par>
                  <p:par>
                    <p:cTn id="18" fill="hold">
                      <p:stCondLst>
                        <p:cond delay="indefinite"/>
                      </p:stCondLst>
                      <p:childTnLst>
                        <p:par>
                          <p:cTn id="19" fill="hold">
                            <p:stCondLst>
                              <p:cond delay="0"/>
                            </p:stCondLst>
                            <p:childTnLst>
                              <p:par>
                                <p:cTn id="20" presetID="10" presetClass="entr" presetSubtype="0" fill="hold" grpId="0" nodeType="clickEffect">
                                  <p:stCondLst>
                                    <p:cond delay="0"/>
                                  </p:stCondLst>
                                  <p:childTnLst>
                                    <p:set>
                                      <p:cBhvr>
                                        <p:cTn id="21" dur="1" fill="hold">
                                          <p:stCondLst>
                                            <p:cond delay="0"/>
                                          </p:stCondLst>
                                        </p:cTn>
                                        <p:tgtEl>
                                          <p:spTgt spid="8"/>
                                        </p:tgtEl>
                                        <p:attrNameLst>
                                          <p:attrName>style.visibility</p:attrName>
                                        </p:attrNameLst>
                                      </p:cBhvr>
                                      <p:to>
                                        <p:strVal val="visible"/>
                                      </p:to>
                                    </p:set>
                                    <p:animEffect transition="in" filter="fade">
                                      <p:cBhvr>
                                        <p:cTn id="22" dur="500"/>
                                        <p:tgtEl>
                                          <p:spTgt spid="8"/>
                                        </p:tgtEl>
                                      </p:cBhvr>
                                    </p:animEffect>
                                  </p:childTnLst>
                                </p:cTn>
                              </p:par>
                            </p:childTnLst>
                          </p:cTn>
                        </p:par>
                      </p:childTnLst>
                    </p:cTn>
                  </p:par>
                  <p:par>
                    <p:cTn id="23" fill="hold">
                      <p:stCondLst>
                        <p:cond delay="indefinite"/>
                      </p:stCondLst>
                      <p:childTnLst>
                        <p:par>
                          <p:cTn id="24" fill="hold">
                            <p:stCondLst>
                              <p:cond delay="0"/>
                            </p:stCondLst>
                            <p:childTnLst>
                              <p:par>
                                <p:cTn id="25" presetID="10" presetClass="entr" presetSubtype="0" fill="hold" nodeType="clickEffect">
                                  <p:stCondLst>
                                    <p:cond delay="0"/>
                                  </p:stCondLst>
                                  <p:childTnLst>
                                    <p:set>
                                      <p:cBhvr>
                                        <p:cTn id="26" dur="1" fill="hold">
                                          <p:stCondLst>
                                            <p:cond delay="0"/>
                                          </p:stCondLst>
                                        </p:cTn>
                                        <p:tgtEl>
                                          <p:spTgt spid="9"/>
                                        </p:tgtEl>
                                        <p:attrNameLst>
                                          <p:attrName>style.visibility</p:attrName>
                                        </p:attrNameLst>
                                      </p:cBhvr>
                                      <p:to>
                                        <p:strVal val="visible"/>
                                      </p:to>
                                    </p:set>
                                    <p:animEffect transition="in" filter="fade">
                                      <p:cBhvr>
                                        <p:cTn id="27" dur="500"/>
                                        <p:tgtEl>
                                          <p:spTgt spid="9"/>
                                        </p:tgtEl>
                                      </p:cBhvr>
                                    </p:animEffect>
                                  </p:childTnLst>
                                </p:cTn>
                              </p:par>
                            </p:childTnLst>
                          </p:cTn>
                        </p:par>
                      </p:childTnLst>
                    </p:cTn>
                  </p:par>
                  <p:par>
                    <p:cTn id="28" fill="hold">
                      <p:stCondLst>
                        <p:cond delay="indefinite"/>
                      </p:stCondLst>
                      <p:childTnLst>
                        <p:par>
                          <p:cTn id="29" fill="hold">
                            <p:stCondLst>
                              <p:cond delay="0"/>
                            </p:stCondLst>
                            <p:childTnLst>
                              <p:par>
                                <p:cTn id="30" presetID="10" presetClass="entr" presetSubtype="0" fill="hold" nodeType="clickEffect">
                                  <p:stCondLst>
                                    <p:cond delay="0"/>
                                  </p:stCondLst>
                                  <p:childTnLst>
                                    <p:set>
                                      <p:cBhvr>
                                        <p:cTn id="31" dur="1" fill="hold">
                                          <p:stCondLst>
                                            <p:cond delay="0"/>
                                          </p:stCondLst>
                                        </p:cTn>
                                        <p:tgtEl>
                                          <p:spTgt spid="10">
                                            <p:txEl>
                                              <p:pRg st="0" end="0"/>
                                            </p:txEl>
                                          </p:spTgt>
                                        </p:tgtEl>
                                        <p:attrNameLst>
                                          <p:attrName>style.visibility</p:attrName>
                                        </p:attrNameLst>
                                      </p:cBhvr>
                                      <p:to>
                                        <p:strVal val="visible"/>
                                      </p:to>
                                    </p:set>
                                    <p:animEffect transition="in" filter="fade">
                                      <p:cBhvr>
                                        <p:cTn id="32" dur="500"/>
                                        <p:tgtEl>
                                          <p:spTgt spid="10">
                                            <p:txEl>
                                              <p:pRg st="0" end="0"/>
                                            </p:txEl>
                                          </p:spTgt>
                                        </p:tgtEl>
                                      </p:cBhvr>
                                    </p:animEffect>
                                  </p:childTnLst>
                                </p:cTn>
                              </p:par>
                              <p:par>
                                <p:cTn id="33" presetID="10" presetClass="entr" presetSubtype="0" fill="hold" nodeType="withEffect">
                                  <p:stCondLst>
                                    <p:cond delay="0"/>
                                  </p:stCondLst>
                                  <p:childTnLst>
                                    <p:set>
                                      <p:cBhvr>
                                        <p:cTn id="34" dur="1" fill="hold">
                                          <p:stCondLst>
                                            <p:cond delay="0"/>
                                          </p:stCondLst>
                                        </p:cTn>
                                        <p:tgtEl>
                                          <p:spTgt spid="10">
                                            <p:txEl>
                                              <p:pRg st="1" end="1"/>
                                            </p:txEl>
                                          </p:spTgt>
                                        </p:tgtEl>
                                        <p:attrNameLst>
                                          <p:attrName>style.visibility</p:attrName>
                                        </p:attrNameLst>
                                      </p:cBhvr>
                                      <p:to>
                                        <p:strVal val="visible"/>
                                      </p:to>
                                    </p:set>
                                    <p:animEffect transition="in" filter="fade">
                                      <p:cBhvr>
                                        <p:cTn id="35" dur="500"/>
                                        <p:tgtEl>
                                          <p:spTgt spid="10">
                                            <p:txEl>
                                              <p:pRg st="1" end="1"/>
                                            </p:txEl>
                                          </p:spTgt>
                                        </p:tgtEl>
                                      </p:cBhvr>
                                    </p:animEffect>
                                  </p:childTnLst>
                                </p:cTn>
                              </p:par>
                              <p:par>
                                <p:cTn id="36" presetID="10" presetClass="entr" presetSubtype="0" fill="hold" nodeType="withEffect">
                                  <p:stCondLst>
                                    <p:cond delay="0"/>
                                  </p:stCondLst>
                                  <p:childTnLst>
                                    <p:set>
                                      <p:cBhvr>
                                        <p:cTn id="37" dur="1" fill="hold">
                                          <p:stCondLst>
                                            <p:cond delay="0"/>
                                          </p:stCondLst>
                                        </p:cTn>
                                        <p:tgtEl>
                                          <p:spTgt spid="10">
                                            <p:txEl>
                                              <p:pRg st="2" end="2"/>
                                            </p:txEl>
                                          </p:spTgt>
                                        </p:tgtEl>
                                        <p:attrNameLst>
                                          <p:attrName>style.visibility</p:attrName>
                                        </p:attrNameLst>
                                      </p:cBhvr>
                                      <p:to>
                                        <p:strVal val="visible"/>
                                      </p:to>
                                    </p:set>
                                    <p:animEffect transition="in" filter="fade">
                                      <p:cBhvr>
                                        <p:cTn id="38" dur="500"/>
                                        <p:tgtEl>
                                          <p:spTgt spid="10">
                                            <p:txEl>
                                              <p:pRg st="2" end="2"/>
                                            </p:txEl>
                                          </p:spTgt>
                                        </p:tgtEl>
                                      </p:cBhvr>
                                    </p:animEffect>
                                  </p:childTnLst>
                                </p:cTn>
                              </p:par>
                            </p:childTnLst>
                          </p:cTn>
                        </p:par>
                      </p:childTnLst>
                    </p:cTn>
                  </p:par>
                  <p:par>
                    <p:cTn id="39" fill="hold">
                      <p:stCondLst>
                        <p:cond delay="indefinite"/>
                      </p:stCondLst>
                      <p:childTnLst>
                        <p:par>
                          <p:cTn id="40" fill="hold">
                            <p:stCondLst>
                              <p:cond delay="0"/>
                            </p:stCondLst>
                            <p:childTnLst>
                              <p:par>
                                <p:cTn id="41" presetID="22" presetClass="entr" presetSubtype="1" fill="hold" nodeType="clickEffect">
                                  <p:stCondLst>
                                    <p:cond delay="0"/>
                                  </p:stCondLst>
                                  <p:childTnLst>
                                    <p:set>
                                      <p:cBhvr>
                                        <p:cTn id="42" dur="1" fill="hold">
                                          <p:stCondLst>
                                            <p:cond delay="0"/>
                                          </p:stCondLst>
                                        </p:cTn>
                                        <p:tgtEl>
                                          <p:spTgt spid="2"/>
                                        </p:tgtEl>
                                        <p:attrNameLst>
                                          <p:attrName>style.visibility</p:attrName>
                                        </p:attrNameLst>
                                      </p:cBhvr>
                                      <p:to>
                                        <p:strVal val="visible"/>
                                      </p:to>
                                    </p:set>
                                    <p:animEffect transition="in" filter="wipe(up)">
                                      <p:cBhvr>
                                        <p:cTn id="43" dur="500"/>
                                        <p:tgtEl>
                                          <p:spTgt spid="2"/>
                                        </p:tgtEl>
                                      </p:cBhvr>
                                    </p:animEffect>
                                  </p:childTnLst>
                                </p:cTn>
                              </p:par>
                            </p:childTnLst>
                          </p:cTn>
                        </p:par>
                      </p:childTnLst>
                    </p:cTn>
                  </p:par>
                  <p:par>
                    <p:cTn id="44" fill="hold">
                      <p:stCondLst>
                        <p:cond delay="indefinite"/>
                      </p:stCondLst>
                      <p:childTnLst>
                        <p:par>
                          <p:cTn id="45" fill="hold">
                            <p:stCondLst>
                              <p:cond delay="0"/>
                            </p:stCondLst>
                            <p:childTnLst>
                              <p:par>
                                <p:cTn id="46" presetID="22" presetClass="entr" presetSubtype="1" fill="hold" nodeType="clickEffect">
                                  <p:stCondLst>
                                    <p:cond delay="0"/>
                                  </p:stCondLst>
                                  <p:childTnLst>
                                    <p:set>
                                      <p:cBhvr>
                                        <p:cTn id="47" dur="1" fill="hold">
                                          <p:stCondLst>
                                            <p:cond delay="0"/>
                                          </p:stCondLst>
                                        </p:cTn>
                                        <p:tgtEl>
                                          <p:spTgt spid="3"/>
                                        </p:tgtEl>
                                        <p:attrNameLst>
                                          <p:attrName>style.visibility</p:attrName>
                                        </p:attrNameLst>
                                      </p:cBhvr>
                                      <p:to>
                                        <p:strVal val="visible"/>
                                      </p:to>
                                    </p:set>
                                    <p:animEffect transition="in" filter="wipe(up)">
                                      <p:cBhvr>
                                        <p:cTn id="48" dur="500"/>
                                        <p:tgtEl>
                                          <p:spTgt spid="3"/>
                                        </p:tgtEl>
                                      </p:cBhvr>
                                    </p:animEffect>
                                  </p:childTnLst>
                                </p:cTn>
                              </p:par>
                            </p:childTnLst>
                          </p:cTn>
                        </p:par>
                      </p:childTnLst>
                    </p:cTn>
                  </p:par>
                  <p:par>
                    <p:cTn id="49" fill="hold">
                      <p:stCondLst>
                        <p:cond delay="indefinite"/>
                      </p:stCondLst>
                      <p:childTnLst>
                        <p:par>
                          <p:cTn id="50" fill="hold">
                            <p:stCondLst>
                              <p:cond delay="0"/>
                            </p:stCondLst>
                            <p:childTnLst>
                              <p:par>
                                <p:cTn id="51" presetID="22" presetClass="entr" presetSubtype="1" fill="hold" nodeType="clickEffect">
                                  <p:stCondLst>
                                    <p:cond delay="0"/>
                                  </p:stCondLst>
                                  <p:childTnLst>
                                    <p:set>
                                      <p:cBhvr>
                                        <p:cTn id="52" dur="1" fill="hold">
                                          <p:stCondLst>
                                            <p:cond delay="0"/>
                                          </p:stCondLst>
                                        </p:cTn>
                                        <p:tgtEl>
                                          <p:spTgt spid="4"/>
                                        </p:tgtEl>
                                        <p:attrNameLst>
                                          <p:attrName>style.visibility</p:attrName>
                                        </p:attrNameLst>
                                      </p:cBhvr>
                                      <p:to>
                                        <p:strVal val="visible"/>
                                      </p:to>
                                    </p:set>
                                    <p:animEffect transition="in" filter="wipe(up)">
                                      <p:cBhvr>
                                        <p:cTn id="53" dur="500"/>
                                        <p:tgtEl>
                                          <p:spTgt spid="4"/>
                                        </p:tgtEl>
                                      </p:cBhvr>
                                    </p:animEffect>
                                  </p:childTnLst>
                                </p:cTn>
                              </p:par>
                            </p:childTnLst>
                          </p:cTn>
                        </p:par>
                      </p:childTnLst>
                    </p:cTn>
                  </p:par>
                  <p:par>
                    <p:cTn id="54" fill="hold">
                      <p:stCondLst>
                        <p:cond delay="indefinite"/>
                      </p:stCondLst>
                      <p:childTnLst>
                        <p:par>
                          <p:cTn id="55" fill="hold">
                            <p:stCondLst>
                              <p:cond delay="0"/>
                            </p:stCondLst>
                            <p:childTnLst>
                              <p:par>
                                <p:cTn id="56" presetID="22" presetClass="entr" presetSubtype="8" fill="hold" nodeType="clickEffect">
                                  <p:stCondLst>
                                    <p:cond delay="0"/>
                                  </p:stCondLst>
                                  <p:childTnLst>
                                    <p:set>
                                      <p:cBhvr>
                                        <p:cTn id="57" dur="1" fill="hold">
                                          <p:stCondLst>
                                            <p:cond delay="0"/>
                                          </p:stCondLst>
                                        </p:cTn>
                                        <p:tgtEl>
                                          <p:spTgt spid="11"/>
                                        </p:tgtEl>
                                        <p:attrNameLst>
                                          <p:attrName>style.visibility</p:attrName>
                                        </p:attrNameLst>
                                      </p:cBhvr>
                                      <p:to>
                                        <p:strVal val="visible"/>
                                      </p:to>
                                    </p:set>
                                    <p:animEffect transition="in" filter="wipe(left)">
                                      <p:cBhvr>
                                        <p:cTn id="58" dur="500"/>
                                        <p:tgtEl>
                                          <p:spTgt spid="11"/>
                                        </p:tgtEl>
                                      </p:cBhvr>
                                    </p:animEffect>
                                  </p:childTnLst>
                                </p:cTn>
                              </p:par>
                            </p:childTnLst>
                          </p:cTn>
                        </p:par>
                      </p:childTnLst>
                    </p:cTn>
                  </p:par>
                  <p:par>
                    <p:cTn id="59" fill="hold">
                      <p:stCondLst>
                        <p:cond delay="indefinite"/>
                      </p:stCondLst>
                      <p:childTnLst>
                        <p:par>
                          <p:cTn id="60" fill="hold">
                            <p:stCondLst>
                              <p:cond delay="0"/>
                            </p:stCondLst>
                            <p:childTnLst>
                              <p:par>
                                <p:cTn id="61" presetID="10" presetClass="entr" presetSubtype="0" fill="hold" grpId="0" nodeType="click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fade">
                                      <p:cBhvr>
                                        <p:cTn id="63" dur="5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P spid="8" grpId="0"/>
      <p:bldP spid="12"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Box 9"/>
          <p:cNvSpPr txBox="1">
            <a:spLocks noChangeArrowheads="1"/>
          </p:cNvSpPr>
          <p:nvPr/>
        </p:nvSpPr>
        <p:spPr bwMode="auto">
          <a:xfrm>
            <a:off x="1115616" y="1523429"/>
            <a:ext cx="4056743" cy="144655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a:ea typeface="宋体" pitchFamily="2" charset="-122"/>
              </a:rPr>
              <a:t>① 单击此处添加</a:t>
            </a:r>
            <a:r>
              <a:rPr lang="zh-CN" altLang="en-US" sz="2200" dirty="0" smtClean="0">
                <a:ea typeface="宋体" pitchFamily="2" charset="-122"/>
              </a:rPr>
              <a:t>文字内容    </a:t>
            </a:r>
            <a:endParaRPr lang="en-US" altLang="zh-CN" sz="2200" dirty="0" smtClean="0">
              <a:ea typeface="宋体" pitchFamily="2" charset="-122"/>
            </a:endParaRPr>
          </a:p>
          <a:p>
            <a:pPr eaLnBrk="1" hangingPunct="1">
              <a:spcBef>
                <a:spcPct val="50000"/>
              </a:spcBef>
            </a:pPr>
            <a:endParaRPr lang="zh-CN" altLang="en-US" sz="2200" dirty="0">
              <a:ea typeface="宋体" pitchFamily="2" charset="-122"/>
            </a:endParaRPr>
          </a:p>
          <a:p>
            <a:pPr eaLnBrk="1" hangingPunct="1">
              <a:spcBef>
                <a:spcPct val="50000"/>
              </a:spcBef>
            </a:pPr>
            <a:endParaRPr lang="zh-CN" altLang="en-US" sz="2200" dirty="0">
              <a:ea typeface="宋体" pitchFamily="2" charset="-122"/>
            </a:endParaRPr>
          </a:p>
        </p:txBody>
      </p:sp>
      <p:sp>
        <p:nvSpPr>
          <p:cNvPr id="3" name="Line 22"/>
          <p:cNvSpPr>
            <a:spLocks noChangeShapeType="1"/>
          </p:cNvSpPr>
          <p:nvPr/>
        </p:nvSpPr>
        <p:spPr bwMode="auto">
          <a:xfrm rot="16200000" flipH="1">
            <a:off x="3078063" y="197574"/>
            <a:ext cx="6350" cy="3557588"/>
          </a:xfrm>
          <a:prstGeom prst="line">
            <a:avLst/>
          </a:prstGeom>
          <a:noFill/>
          <a:ln w="9525">
            <a:solidFill>
              <a:srgbClr val="000000"/>
            </a:solidFill>
            <a:prstDash val="dash"/>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4" name="Text Box 9"/>
          <p:cNvSpPr txBox="1">
            <a:spLocks noChangeArrowheads="1"/>
          </p:cNvSpPr>
          <p:nvPr/>
        </p:nvSpPr>
        <p:spPr bwMode="auto">
          <a:xfrm>
            <a:off x="1124873" y="2189217"/>
            <a:ext cx="4056743" cy="144655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ea typeface="宋体" pitchFamily="2" charset="-122"/>
              </a:rPr>
              <a:t>② </a:t>
            </a:r>
            <a:r>
              <a:rPr lang="zh-CN" altLang="en-US" sz="2200" dirty="0">
                <a:ea typeface="宋体" pitchFamily="2" charset="-122"/>
              </a:rPr>
              <a:t>单击此处添加</a:t>
            </a:r>
            <a:r>
              <a:rPr lang="zh-CN" altLang="en-US" sz="2200" dirty="0" smtClean="0">
                <a:ea typeface="宋体" pitchFamily="2" charset="-122"/>
              </a:rPr>
              <a:t>文字内容    </a:t>
            </a:r>
            <a:endParaRPr lang="en-US" altLang="zh-CN" sz="2200" dirty="0" smtClean="0">
              <a:ea typeface="宋体" pitchFamily="2" charset="-122"/>
            </a:endParaRPr>
          </a:p>
          <a:p>
            <a:pPr eaLnBrk="1" hangingPunct="1">
              <a:spcBef>
                <a:spcPct val="50000"/>
              </a:spcBef>
            </a:pPr>
            <a:endParaRPr lang="zh-CN" altLang="en-US" sz="2200" dirty="0">
              <a:ea typeface="宋体" pitchFamily="2" charset="-122"/>
            </a:endParaRPr>
          </a:p>
          <a:p>
            <a:pPr eaLnBrk="1" hangingPunct="1">
              <a:spcBef>
                <a:spcPct val="50000"/>
              </a:spcBef>
            </a:pPr>
            <a:endParaRPr lang="zh-CN" altLang="en-US" sz="2200" dirty="0">
              <a:ea typeface="宋体" pitchFamily="2" charset="-122"/>
            </a:endParaRPr>
          </a:p>
        </p:txBody>
      </p:sp>
      <p:sp>
        <p:nvSpPr>
          <p:cNvPr id="5" name="Line 22"/>
          <p:cNvSpPr>
            <a:spLocks noChangeShapeType="1"/>
          </p:cNvSpPr>
          <p:nvPr/>
        </p:nvSpPr>
        <p:spPr bwMode="auto">
          <a:xfrm rot="16200000" flipH="1">
            <a:off x="3087320" y="863362"/>
            <a:ext cx="6350" cy="3557588"/>
          </a:xfrm>
          <a:prstGeom prst="line">
            <a:avLst/>
          </a:prstGeom>
          <a:noFill/>
          <a:ln w="9525">
            <a:solidFill>
              <a:srgbClr val="000000"/>
            </a:solidFill>
            <a:prstDash val="dash"/>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6" name="Text Box 9"/>
          <p:cNvSpPr txBox="1">
            <a:spLocks noChangeArrowheads="1"/>
          </p:cNvSpPr>
          <p:nvPr/>
        </p:nvSpPr>
        <p:spPr bwMode="auto">
          <a:xfrm>
            <a:off x="1121450" y="2912492"/>
            <a:ext cx="4056743" cy="144655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sz="2200" dirty="0" smtClean="0">
                <a:ea typeface="宋体" pitchFamily="2" charset="-122"/>
              </a:rPr>
              <a:t>③ </a:t>
            </a:r>
            <a:r>
              <a:rPr lang="zh-CN" altLang="en-US" sz="2200" dirty="0">
                <a:ea typeface="宋体" pitchFamily="2" charset="-122"/>
              </a:rPr>
              <a:t>单击此处添加</a:t>
            </a:r>
            <a:r>
              <a:rPr lang="zh-CN" altLang="en-US" sz="2200" dirty="0" smtClean="0">
                <a:ea typeface="宋体" pitchFamily="2" charset="-122"/>
              </a:rPr>
              <a:t>文字内容    </a:t>
            </a:r>
            <a:endParaRPr lang="en-US" altLang="zh-CN" sz="2200" dirty="0" smtClean="0">
              <a:ea typeface="宋体" pitchFamily="2" charset="-122"/>
            </a:endParaRPr>
          </a:p>
          <a:p>
            <a:pPr eaLnBrk="1" hangingPunct="1">
              <a:spcBef>
                <a:spcPct val="50000"/>
              </a:spcBef>
            </a:pPr>
            <a:endParaRPr lang="zh-CN" altLang="en-US" sz="2200" dirty="0">
              <a:ea typeface="宋体" pitchFamily="2" charset="-122"/>
            </a:endParaRPr>
          </a:p>
          <a:p>
            <a:pPr eaLnBrk="1" hangingPunct="1">
              <a:spcBef>
                <a:spcPct val="50000"/>
              </a:spcBef>
            </a:pPr>
            <a:endParaRPr lang="zh-CN" altLang="en-US" sz="2200" dirty="0">
              <a:ea typeface="宋体" pitchFamily="2" charset="-122"/>
            </a:endParaRPr>
          </a:p>
        </p:txBody>
      </p:sp>
      <p:sp>
        <p:nvSpPr>
          <p:cNvPr id="7" name="Line 22"/>
          <p:cNvSpPr>
            <a:spLocks noChangeShapeType="1"/>
          </p:cNvSpPr>
          <p:nvPr/>
        </p:nvSpPr>
        <p:spPr bwMode="auto">
          <a:xfrm rot="16200000" flipH="1">
            <a:off x="3083897" y="1586637"/>
            <a:ext cx="6350" cy="3557588"/>
          </a:xfrm>
          <a:prstGeom prst="line">
            <a:avLst/>
          </a:prstGeom>
          <a:noFill/>
          <a:ln w="9525">
            <a:solidFill>
              <a:srgbClr val="000000"/>
            </a:solidFill>
            <a:prstDash val="dash"/>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pic>
        <p:nvPicPr>
          <p:cNvPr id="8" name="Picture 3" descr="E:\水墨图表素材\50.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4163342" y="1020986"/>
            <a:ext cx="4986338" cy="3783012"/>
          </a:xfrm>
          <a:prstGeom prst="rect">
            <a:avLst/>
          </a:prstGeom>
          <a:noFill/>
          <a:extLst>
            <a:ext uri="{909E8E84-426E-40DD-AFC4-6F175D3DCCD1}">
              <a14:hiddenFill xmlns:a14="http://schemas.microsoft.com/office/drawing/2010/main">
                <a:solidFill>
                  <a:srgbClr val="FFFFFF"/>
                </a:solidFill>
              </a14:hiddenFill>
            </a:ext>
          </a:extLst>
        </p:spPr>
      </p:pic>
      <p:sp>
        <p:nvSpPr>
          <p:cNvPr id="10"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433822922"/>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childTnLst>
                          </p:cTn>
                        </p:par>
                      </p:childTnLst>
                    </p:cTn>
                  </p:par>
                  <p:par>
                    <p:cTn id="8" fill="hold">
                      <p:stCondLst>
                        <p:cond delay="indefinite"/>
                      </p:stCondLst>
                      <p:childTnLst>
                        <p:par>
                          <p:cTn id="9" fill="hold">
                            <p:stCondLst>
                              <p:cond delay="0"/>
                            </p:stCondLst>
                            <p:childTnLst>
                              <p:par>
                                <p:cTn id="10" presetID="22" presetClass="entr" presetSubtype="8" fill="hold" grpId="0" nodeType="clickEffect">
                                  <p:stCondLst>
                                    <p:cond delay="0"/>
                                  </p:stCondLst>
                                  <p:childTnLst>
                                    <p:set>
                                      <p:cBhvr>
                                        <p:cTn id="11" dur="1" fill="hold">
                                          <p:stCondLst>
                                            <p:cond delay="0"/>
                                          </p:stCondLst>
                                        </p:cTn>
                                        <p:tgtEl>
                                          <p:spTgt spid="3"/>
                                        </p:tgtEl>
                                        <p:attrNameLst>
                                          <p:attrName>style.visibility</p:attrName>
                                        </p:attrNameLst>
                                      </p:cBhvr>
                                      <p:to>
                                        <p:strVal val="visible"/>
                                      </p:to>
                                    </p:set>
                                    <p:animEffect transition="in" filter="wipe(left)">
                                      <p:cBhvr>
                                        <p:cTn id="12" dur="500"/>
                                        <p:tgtEl>
                                          <p:spTgt spid="3"/>
                                        </p:tgtEl>
                                      </p:cBhvr>
                                    </p:animEffect>
                                  </p:childTnLst>
                                </p:cTn>
                              </p:par>
                            </p:childTnLst>
                          </p:cTn>
                        </p:par>
                      </p:childTnLst>
                    </p:cTn>
                  </p:par>
                  <p:par>
                    <p:cTn id="13" fill="hold">
                      <p:stCondLst>
                        <p:cond delay="indefinite"/>
                      </p:stCondLst>
                      <p:childTnLst>
                        <p:par>
                          <p:cTn id="14" fill="hold">
                            <p:stCondLst>
                              <p:cond delay="0"/>
                            </p:stCondLst>
                            <p:childTnLst>
                              <p:par>
                                <p:cTn id="15" presetID="10" presetClass="entr" presetSubtype="0" fill="hold" grpId="0" nodeType="clickEffect">
                                  <p:stCondLst>
                                    <p:cond delay="0"/>
                                  </p:stCondLst>
                                  <p:childTnLst>
                                    <p:set>
                                      <p:cBhvr>
                                        <p:cTn id="16" dur="1" fill="hold">
                                          <p:stCondLst>
                                            <p:cond delay="0"/>
                                          </p:stCondLst>
                                        </p:cTn>
                                        <p:tgtEl>
                                          <p:spTgt spid="4"/>
                                        </p:tgtEl>
                                        <p:attrNameLst>
                                          <p:attrName>style.visibility</p:attrName>
                                        </p:attrNameLst>
                                      </p:cBhvr>
                                      <p:to>
                                        <p:strVal val="visible"/>
                                      </p:to>
                                    </p:set>
                                    <p:animEffect transition="in" filter="fade">
                                      <p:cBhvr>
                                        <p:cTn id="17" dur="500"/>
                                        <p:tgtEl>
                                          <p:spTgt spid="4"/>
                                        </p:tgtEl>
                                      </p:cBhvr>
                                    </p:animEffect>
                                  </p:childTnLst>
                                </p:cTn>
                              </p:par>
                            </p:childTnLst>
                          </p:cTn>
                        </p:par>
                      </p:childTnLst>
                    </p:cTn>
                  </p:par>
                  <p:par>
                    <p:cTn id="18" fill="hold">
                      <p:stCondLst>
                        <p:cond delay="indefinite"/>
                      </p:stCondLst>
                      <p:childTnLst>
                        <p:par>
                          <p:cTn id="19" fill="hold">
                            <p:stCondLst>
                              <p:cond delay="0"/>
                            </p:stCondLst>
                            <p:childTnLst>
                              <p:par>
                                <p:cTn id="20" presetID="22" presetClass="entr" presetSubtype="8" fill="hold" grpId="0" nodeType="clickEffect">
                                  <p:stCondLst>
                                    <p:cond delay="0"/>
                                  </p:stCondLst>
                                  <p:childTnLst>
                                    <p:set>
                                      <p:cBhvr>
                                        <p:cTn id="21" dur="1" fill="hold">
                                          <p:stCondLst>
                                            <p:cond delay="0"/>
                                          </p:stCondLst>
                                        </p:cTn>
                                        <p:tgtEl>
                                          <p:spTgt spid="5"/>
                                        </p:tgtEl>
                                        <p:attrNameLst>
                                          <p:attrName>style.visibility</p:attrName>
                                        </p:attrNameLst>
                                      </p:cBhvr>
                                      <p:to>
                                        <p:strVal val="visible"/>
                                      </p:to>
                                    </p:set>
                                    <p:animEffect transition="in" filter="wipe(left)">
                                      <p:cBhvr>
                                        <p:cTn id="22" dur="500"/>
                                        <p:tgtEl>
                                          <p:spTgt spid="5"/>
                                        </p:tgtEl>
                                      </p:cBhvr>
                                    </p:animEffect>
                                  </p:childTnLst>
                                </p:cTn>
                              </p:par>
                            </p:childTnLst>
                          </p:cTn>
                        </p:par>
                      </p:childTnLst>
                    </p:cTn>
                  </p:par>
                  <p:par>
                    <p:cTn id="23" fill="hold">
                      <p:stCondLst>
                        <p:cond delay="indefinite"/>
                      </p:stCondLst>
                      <p:childTnLst>
                        <p:par>
                          <p:cTn id="24" fill="hold">
                            <p:stCondLst>
                              <p:cond delay="0"/>
                            </p:stCondLst>
                            <p:childTnLst>
                              <p:par>
                                <p:cTn id="25" presetID="10" presetClass="entr" presetSubtype="0" fill="hold" grpId="0" nodeType="clickEffect">
                                  <p:stCondLst>
                                    <p:cond delay="0"/>
                                  </p:stCondLst>
                                  <p:childTnLst>
                                    <p:set>
                                      <p:cBhvr>
                                        <p:cTn id="26" dur="1" fill="hold">
                                          <p:stCondLst>
                                            <p:cond delay="0"/>
                                          </p:stCondLst>
                                        </p:cTn>
                                        <p:tgtEl>
                                          <p:spTgt spid="6"/>
                                        </p:tgtEl>
                                        <p:attrNameLst>
                                          <p:attrName>style.visibility</p:attrName>
                                        </p:attrNameLst>
                                      </p:cBhvr>
                                      <p:to>
                                        <p:strVal val="visible"/>
                                      </p:to>
                                    </p:set>
                                    <p:animEffect transition="in" filter="fade">
                                      <p:cBhvr>
                                        <p:cTn id="27" dur="500"/>
                                        <p:tgtEl>
                                          <p:spTgt spid="6"/>
                                        </p:tgtEl>
                                      </p:cBhvr>
                                    </p:animEffect>
                                  </p:childTnLst>
                                </p:cTn>
                              </p:par>
                            </p:childTnLst>
                          </p:cTn>
                        </p:par>
                      </p:childTnLst>
                    </p:cTn>
                  </p:par>
                  <p:par>
                    <p:cTn id="28" fill="hold">
                      <p:stCondLst>
                        <p:cond delay="indefinite"/>
                      </p:stCondLst>
                      <p:childTnLst>
                        <p:par>
                          <p:cTn id="29" fill="hold">
                            <p:stCondLst>
                              <p:cond delay="0"/>
                            </p:stCondLst>
                            <p:childTnLst>
                              <p:par>
                                <p:cTn id="30" presetID="22" presetClass="entr" presetSubtype="8" fill="hold" grpId="0" nodeType="clickEffect">
                                  <p:stCondLst>
                                    <p:cond delay="0"/>
                                  </p:stCondLst>
                                  <p:childTnLst>
                                    <p:set>
                                      <p:cBhvr>
                                        <p:cTn id="31" dur="1" fill="hold">
                                          <p:stCondLst>
                                            <p:cond delay="0"/>
                                          </p:stCondLst>
                                        </p:cTn>
                                        <p:tgtEl>
                                          <p:spTgt spid="7"/>
                                        </p:tgtEl>
                                        <p:attrNameLst>
                                          <p:attrName>style.visibility</p:attrName>
                                        </p:attrNameLst>
                                      </p:cBhvr>
                                      <p:to>
                                        <p:strVal val="visible"/>
                                      </p:to>
                                    </p:set>
                                    <p:animEffect transition="in" filter="wipe(left)">
                                      <p:cBhvr>
                                        <p:cTn id="32"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animBg="1"/>
      <p:bldP spid="4" grpId="0"/>
      <p:bldP spid="5" grpId="0" animBg="1"/>
      <p:bldP spid="6" grpId="0"/>
      <p:bldP spid="7" grpId="0" animBg="1"/>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4"/>
          <p:cNvGrpSpPr>
            <a:grpSpLocks/>
          </p:cNvGrpSpPr>
          <p:nvPr/>
        </p:nvGrpSpPr>
        <p:grpSpPr bwMode="auto">
          <a:xfrm>
            <a:off x="4586808" y="1110153"/>
            <a:ext cx="3657600" cy="3095625"/>
            <a:chOff x="0" y="0"/>
            <a:chExt cx="2304" cy="1950"/>
          </a:xfrm>
        </p:grpSpPr>
        <p:sp>
          <p:nvSpPr>
            <p:cNvPr id="3" name="Rectangle 3"/>
            <p:cNvSpPr>
              <a:spLocks noChangeArrowheads="1"/>
            </p:cNvSpPr>
            <p:nvPr/>
          </p:nvSpPr>
          <p:spPr bwMode="auto">
            <a:xfrm>
              <a:off x="94" y="73"/>
              <a:ext cx="2210" cy="7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eaLnBrk="0" hangingPunct="0">
                <a:lnSpc>
                  <a:spcPct val="110000"/>
                </a:lnSpc>
              </a:pPr>
              <a:r>
                <a:rPr lang="zh-CN" altLang="en-US" sz="2800" b="1" dirty="0">
                  <a:latin typeface="Calibri" pitchFamily="34" charset="0"/>
                  <a:ea typeface="宋体" pitchFamily="2" charset="-122"/>
                </a:rPr>
                <a:t>目录</a:t>
              </a:r>
            </a:p>
            <a:p>
              <a:pPr eaLnBrk="0" hangingPunct="0">
                <a:lnSpc>
                  <a:spcPct val="110000"/>
                </a:lnSpc>
              </a:pPr>
              <a:endParaRPr lang="en-US" altLang="zh-CN" sz="1000" dirty="0">
                <a:latin typeface="Calibri" pitchFamily="34" charset="0"/>
                <a:ea typeface="宋体" pitchFamily="2" charset="-122"/>
              </a:endParaRPr>
            </a:p>
            <a:p>
              <a:pPr eaLnBrk="0" hangingPunct="0">
                <a:lnSpc>
                  <a:spcPct val="110000"/>
                </a:lnSpc>
              </a:pPr>
              <a:r>
                <a:rPr lang="zh-CN" altLang="en-US" sz="1600" dirty="0">
                  <a:latin typeface="Calibri" pitchFamily="34" charset="0"/>
                  <a:ea typeface="宋体" pitchFamily="2" charset="-122"/>
                </a:rPr>
                <a:t>点击在此输入文字，点击在此输入文字，点击在此输入文字</a:t>
              </a:r>
            </a:p>
          </p:txBody>
        </p:sp>
        <p:sp>
          <p:nvSpPr>
            <p:cNvPr id="4" name="Line 4"/>
            <p:cNvSpPr>
              <a:spLocks noChangeShapeType="1"/>
            </p:cNvSpPr>
            <p:nvPr/>
          </p:nvSpPr>
          <p:spPr bwMode="auto">
            <a:xfrm flipH="1">
              <a:off x="0" y="0"/>
              <a:ext cx="3" cy="1950"/>
            </a:xfrm>
            <a:prstGeom prst="line">
              <a:avLst/>
            </a:prstGeom>
            <a:noFill/>
            <a:ln w="9525">
              <a:solidFill>
                <a:srgbClr val="000000"/>
              </a:solidFill>
              <a:prstDash val="dash"/>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sp>
          <p:nvSpPr>
            <p:cNvPr id="5" name="Text Box 18"/>
            <p:cNvSpPr txBox="1">
              <a:spLocks noChangeArrowheads="1"/>
            </p:cNvSpPr>
            <p:nvPr/>
          </p:nvSpPr>
          <p:spPr bwMode="auto">
            <a:xfrm>
              <a:off x="119" y="1098"/>
              <a:ext cx="1450" cy="2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r>
                <a:rPr lang="zh-CN" altLang="en-US" sz="1600" dirty="0">
                  <a:latin typeface="Calibri" pitchFamily="34" charset="0"/>
                  <a:ea typeface="宋体" pitchFamily="2" charset="-122"/>
                </a:rPr>
                <a:t>点击添加文字</a:t>
              </a:r>
            </a:p>
          </p:txBody>
        </p:sp>
        <p:sp>
          <p:nvSpPr>
            <p:cNvPr id="6" name="Text Box 19"/>
            <p:cNvSpPr txBox="1">
              <a:spLocks noChangeArrowheads="1"/>
            </p:cNvSpPr>
            <p:nvPr/>
          </p:nvSpPr>
          <p:spPr bwMode="auto">
            <a:xfrm>
              <a:off x="119" y="1310"/>
              <a:ext cx="1450" cy="2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r>
                <a:rPr lang="zh-CN" altLang="en-US" sz="1600">
                  <a:latin typeface="Calibri" pitchFamily="34" charset="0"/>
                  <a:ea typeface="宋体" pitchFamily="2" charset="-122"/>
                </a:rPr>
                <a:t>点击添加文字</a:t>
              </a:r>
            </a:p>
          </p:txBody>
        </p:sp>
        <p:sp>
          <p:nvSpPr>
            <p:cNvPr id="7" name="Text Box 20"/>
            <p:cNvSpPr txBox="1">
              <a:spLocks noChangeArrowheads="1"/>
            </p:cNvSpPr>
            <p:nvPr/>
          </p:nvSpPr>
          <p:spPr bwMode="auto">
            <a:xfrm>
              <a:off x="119" y="1508"/>
              <a:ext cx="1450" cy="2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r>
                <a:rPr lang="zh-CN" altLang="en-US" sz="1600">
                  <a:latin typeface="Calibri" pitchFamily="34" charset="0"/>
                  <a:ea typeface="宋体" pitchFamily="2" charset="-122"/>
                </a:rPr>
                <a:t>点击添加文字</a:t>
              </a:r>
            </a:p>
          </p:txBody>
        </p:sp>
        <p:sp>
          <p:nvSpPr>
            <p:cNvPr id="8" name="Text Box 21"/>
            <p:cNvSpPr txBox="1">
              <a:spLocks noChangeArrowheads="1"/>
            </p:cNvSpPr>
            <p:nvPr/>
          </p:nvSpPr>
          <p:spPr bwMode="auto">
            <a:xfrm>
              <a:off x="119" y="1721"/>
              <a:ext cx="1450" cy="2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r>
                <a:rPr lang="zh-CN" altLang="en-US" sz="1600" dirty="0">
                  <a:latin typeface="Calibri" pitchFamily="34" charset="0"/>
                  <a:ea typeface="宋体" pitchFamily="2" charset="-122"/>
                </a:rPr>
                <a:t>点击添加文字</a:t>
              </a:r>
            </a:p>
          </p:txBody>
        </p:sp>
        <p:sp>
          <p:nvSpPr>
            <p:cNvPr id="9" name="Line 22"/>
            <p:cNvSpPr>
              <a:spLocks noChangeShapeType="1"/>
            </p:cNvSpPr>
            <p:nvPr/>
          </p:nvSpPr>
          <p:spPr bwMode="auto">
            <a:xfrm rot="16200000" flipH="1">
              <a:off x="1144" y="-684"/>
              <a:ext cx="4" cy="2241"/>
            </a:xfrm>
            <a:prstGeom prst="line">
              <a:avLst/>
            </a:prstGeom>
            <a:noFill/>
            <a:ln w="9525">
              <a:solidFill>
                <a:srgbClr val="000000"/>
              </a:solidFill>
              <a:prstDash val="dash"/>
              <a:round/>
              <a:headEnd/>
              <a:tailEnd/>
            </a:ln>
            <a:extLst>
              <a:ext uri="{909E8E84-426E-40DD-AFC4-6F175D3DCCD1}">
                <a14:hiddenFill xmlns:a14="http://schemas.microsoft.com/office/drawing/2010/main">
                  <a:noFill/>
                </a14:hiddenFill>
              </a:ext>
            </a:extLst>
          </p:spPr>
          <p:txBody>
            <a:bodyPr wrap="none" anchor="ctr"/>
            <a:lstStyle/>
            <a:p>
              <a:endParaRPr lang="zh-CN" altLang="en-US"/>
            </a:p>
          </p:txBody>
        </p:sp>
      </p:grpSp>
      <p:pic>
        <p:nvPicPr>
          <p:cNvPr id="10" name="Picture 2" descr="E:\水墨图表素材\54.png"/>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58876" y="699542"/>
            <a:ext cx="4057772" cy="3720845"/>
          </a:xfrm>
          <a:prstGeom prst="rect">
            <a:avLst/>
          </a:prstGeom>
          <a:noFill/>
          <a:extLst>
            <a:ext uri="{909E8E84-426E-40DD-AFC4-6F175D3DCCD1}">
              <a14:hiddenFill xmlns:a14="http://schemas.microsoft.com/office/drawing/2010/main">
                <a:solidFill>
                  <a:srgbClr val="FFFFFF"/>
                </a:solidFill>
              </a14:hiddenFill>
            </a:ext>
          </a:extLst>
        </p:spPr>
      </p:pic>
      <p:sp>
        <p:nvSpPr>
          <p:cNvPr id="11" name="Text Box 7"/>
          <p:cNvSpPr txBox="1">
            <a:spLocks noChangeArrowheads="1"/>
          </p:cNvSpPr>
          <p:nvPr/>
        </p:nvSpPr>
        <p:spPr bwMode="auto">
          <a:xfrm>
            <a:off x="1297076" y="2214071"/>
            <a:ext cx="2438400" cy="8309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algn="ctr"/>
            <a:r>
              <a:rPr lang="zh-CN" altLang="en-US" sz="2400" b="1" dirty="0" smtClean="0">
                <a:ea typeface="宋体" pitchFamily="2" charset="-122"/>
              </a:rPr>
              <a:t>点击此处</a:t>
            </a:r>
          </a:p>
          <a:p>
            <a:pPr algn="ctr"/>
            <a:r>
              <a:rPr lang="zh-CN" altLang="en-US" sz="2400" b="1" dirty="0" smtClean="0">
                <a:ea typeface="宋体" pitchFamily="2" charset="-122"/>
              </a:rPr>
              <a:t>添加字</a:t>
            </a:r>
            <a:endParaRPr lang="zh-CN" altLang="en-US" sz="2400" b="1" dirty="0">
              <a:ea typeface="宋体" pitchFamily="2" charset="-122"/>
            </a:endParaRPr>
          </a:p>
        </p:txBody>
      </p:sp>
      <p:sp>
        <p:nvSpPr>
          <p:cNvPr id="13"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1293039808"/>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fade">
                                      <p:cBhvr>
                                        <p:cTn id="7" dur="500"/>
                                        <p:tgtEl>
                                          <p:spTgt spid="10"/>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11"/>
                                        </p:tgtEl>
                                        <p:attrNameLst>
                                          <p:attrName>style.visibility</p:attrName>
                                        </p:attrNameLst>
                                      </p:cBhvr>
                                      <p:to>
                                        <p:strVal val="visible"/>
                                      </p:to>
                                    </p:set>
                                    <p:animEffect transition="in" filter="fade">
                                      <p:cBhvr>
                                        <p:cTn id="11" dur="500"/>
                                        <p:tgtEl>
                                          <p:spTgt spid="11"/>
                                        </p:tgtEl>
                                      </p:cBhvr>
                                    </p:animEffect>
                                  </p:childTnLst>
                                </p:cTn>
                              </p:par>
                            </p:childTnLst>
                          </p:cTn>
                        </p:par>
                        <p:par>
                          <p:cTn id="12" fill="hold">
                            <p:stCondLst>
                              <p:cond delay="1000"/>
                            </p:stCondLst>
                            <p:childTnLst>
                              <p:par>
                                <p:cTn id="13" presetID="58" presetClass="entr" presetSubtype="0" accel="100000" fill="hold" nodeType="afterEffect">
                                  <p:stCondLst>
                                    <p:cond delay="0"/>
                                  </p:stCondLst>
                                  <p:childTnLst>
                                    <p:set>
                                      <p:cBhvr>
                                        <p:cTn id="14" dur="1" fill="hold">
                                          <p:stCondLst>
                                            <p:cond delay="0"/>
                                          </p:stCondLst>
                                        </p:cTn>
                                        <p:tgtEl>
                                          <p:spTgt spid="2"/>
                                        </p:tgtEl>
                                        <p:attrNameLst>
                                          <p:attrName>style.visibility</p:attrName>
                                        </p:attrNameLst>
                                      </p:cBhvr>
                                      <p:to>
                                        <p:strVal val="visible"/>
                                      </p:to>
                                    </p:set>
                                    <p:anim calcmode="lin" valueType="num">
                                      <p:cBhvr>
                                        <p:cTn id="15" dur="500" fill="hold"/>
                                        <p:tgtEl>
                                          <p:spTgt spid="2"/>
                                        </p:tgtEl>
                                        <p:attrNameLst>
                                          <p:attrName>ppt_w</p:attrName>
                                        </p:attrNameLst>
                                      </p:cBhvr>
                                      <p:tavLst>
                                        <p:tav tm="0">
                                          <p:val>
                                            <p:strVal val="#ppt_w*2.5"/>
                                          </p:val>
                                        </p:tav>
                                        <p:tav tm="100000">
                                          <p:val>
                                            <p:strVal val="#ppt_w"/>
                                          </p:val>
                                        </p:tav>
                                      </p:tavLst>
                                    </p:anim>
                                    <p:anim calcmode="lin" valueType="num">
                                      <p:cBhvr>
                                        <p:cTn id="16" dur="500" fill="hold"/>
                                        <p:tgtEl>
                                          <p:spTgt spid="2"/>
                                        </p:tgtEl>
                                        <p:attrNameLst>
                                          <p:attrName>ppt_h</p:attrName>
                                        </p:attrNameLst>
                                      </p:cBhvr>
                                      <p:tavLst>
                                        <p:tav tm="0">
                                          <p:val>
                                            <p:strVal val="#ppt_h*0.01"/>
                                          </p:val>
                                        </p:tav>
                                        <p:tav tm="100000">
                                          <p:val>
                                            <p:strVal val="#ppt_h"/>
                                          </p:val>
                                        </p:tav>
                                      </p:tavLst>
                                    </p:anim>
                                    <p:anim calcmode="lin" valueType="num">
                                      <p:cBhvr>
                                        <p:cTn id="17" dur="500" fill="hold"/>
                                        <p:tgtEl>
                                          <p:spTgt spid="2"/>
                                        </p:tgtEl>
                                        <p:attrNameLst>
                                          <p:attrName>ppt_x</p:attrName>
                                        </p:attrNameLst>
                                      </p:cBhvr>
                                      <p:tavLst>
                                        <p:tav tm="0">
                                          <p:val>
                                            <p:strVal val="#ppt_x"/>
                                          </p:val>
                                        </p:tav>
                                        <p:tav tm="100000">
                                          <p:val>
                                            <p:strVal val="#ppt_x"/>
                                          </p:val>
                                        </p:tav>
                                      </p:tavLst>
                                    </p:anim>
                                    <p:anim calcmode="lin" valueType="num">
                                      <p:cBhvr>
                                        <p:cTn id="18" dur="500" fill="hold"/>
                                        <p:tgtEl>
                                          <p:spTgt spid="2"/>
                                        </p:tgtEl>
                                        <p:attrNameLst>
                                          <p:attrName>ppt_y</p:attrName>
                                        </p:attrNameLst>
                                      </p:cBhvr>
                                      <p:tavLst>
                                        <p:tav tm="0">
                                          <p:val>
                                            <p:strVal val="#ppt_h+1"/>
                                          </p:val>
                                        </p:tav>
                                        <p:tav tm="100000">
                                          <p:val>
                                            <p:strVal val="#ppt_y"/>
                                          </p:val>
                                        </p:tav>
                                      </p:tavLst>
                                    </p:anim>
                                    <p:animEffect transition="in" filter="fade">
                                      <p:cBhvr>
                                        <p:cTn id="19"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22"/>
          <p:cNvSpPr>
            <a:spLocks noChangeArrowheads="1"/>
          </p:cNvSpPr>
          <p:nvPr/>
        </p:nvSpPr>
        <p:spPr bwMode="auto">
          <a:xfrm>
            <a:off x="3544258" y="627534"/>
            <a:ext cx="1853203"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3" name="Line 23"/>
          <p:cNvSpPr>
            <a:spLocks noChangeShapeType="1"/>
          </p:cNvSpPr>
          <p:nvPr/>
        </p:nvSpPr>
        <p:spPr bwMode="auto">
          <a:xfrm flipV="1">
            <a:off x="3532954" y="731003"/>
            <a:ext cx="0" cy="1161341"/>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4" name="Rectangle 24"/>
          <p:cNvSpPr>
            <a:spLocks noChangeArrowheads="1"/>
          </p:cNvSpPr>
          <p:nvPr/>
        </p:nvSpPr>
        <p:spPr bwMode="auto">
          <a:xfrm>
            <a:off x="5861820" y="555526"/>
            <a:ext cx="1853203"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5" name="Line 25"/>
          <p:cNvSpPr>
            <a:spLocks noChangeShapeType="1"/>
          </p:cNvSpPr>
          <p:nvPr/>
        </p:nvSpPr>
        <p:spPr bwMode="auto">
          <a:xfrm flipH="1" flipV="1">
            <a:off x="5861812" y="657448"/>
            <a:ext cx="7" cy="1412526"/>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6" name="Rectangle 26"/>
          <p:cNvSpPr>
            <a:spLocks noChangeArrowheads="1"/>
          </p:cNvSpPr>
          <p:nvPr/>
        </p:nvSpPr>
        <p:spPr bwMode="auto">
          <a:xfrm>
            <a:off x="1926709" y="3507854"/>
            <a:ext cx="1853203" cy="9394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7" name="Line 27"/>
          <p:cNvSpPr>
            <a:spLocks noChangeShapeType="1"/>
          </p:cNvSpPr>
          <p:nvPr/>
        </p:nvSpPr>
        <p:spPr bwMode="auto">
          <a:xfrm>
            <a:off x="1855764" y="3474780"/>
            <a:ext cx="0" cy="897170"/>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8" name="Rectangle 28"/>
          <p:cNvSpPr>
            <a:spLocks noChangeArrowheads="1"/>
          </p:cNvSpPr>
          <p:nvPr/>
        </p:nvSpPr>
        <p:spPr bwMode="auto">
          <a:xfrm>
            <a:off x="4355976" y="3636846"/>
            <a:ext cx="1853203" cy="6832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a:t>
            </a:r>
            <a:r>
              <a:rPr kumimoji="0" lang="zh-CN" altLang="en-US" sz="1600" b="0" i="0" u="none" strike="noStrike" kern="0" cap="none" spc="0" normalizeH="0" baseline="0" noProof="0" dirty="0" smtClean="0">
                <a:ln>
                  <a:noFill/>
                </a:ln>
                <a:effectLst/>
                <a:uLnTx/>
                <a:uFillTx/>
                <a:latin typeface="+mj-ea"/>
                <a:ea typeface="+mj-ea"/>
              </a:rPr>
              <a:t>文字</a:t>
            </a:r>
            <a:endParaRPr kumimoji="0" lang="zh-CN" altLang="en-US" sz="1600" b="0" i="0" u="none" strike="noStrike" kern="0" cap="none" spc="0" normalizeH="0" baseline="0" noProof="0" dirty="0">
              <a:ln>
                <a:noFill/>
              </a:ln>
              <a:effectLst/>
              <a:uLnTx/>
              <a:uFillTx/>
              <a:latin typeface="+mj-ea"/>
              <a:ea typeface="+mj-ea"/>
            </a:endParaRPr>
          </a:p>
        </p:txBody>
      </p:sp>
      <p:sp>
        <p:nvSpPr>
          <p:cNvPr id="9" name="Line 29"/>
          <p:cNvSpPr>
            <a:spLocks noChangeShapeType="1"/>
          </p:cNvSpPr>
          <p:nvPr/>
        </p:nvSpPr>
        <p:spPr bwMode="auto">
          <a:xfrm>
            <a:off x="4365234" y="3070074"/>
            <a:ext cx="0" cy="1301876"/>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10" name="Rectangle 30"/>
          <p:cNvSpPr>
            <a:spLocks noChangeArrowheads="1"/>
          </p:cNvSpPr>
          <p:nvPr/>
        </p:nvSpPr>
        <p:spPr bwMode="auto">
          <a:xfrm>
            <a:off x="6788421" y="3524874"/>
            <a:ext cx="1853203" cy="6832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a:t>
            </a:r>
            <a:r>
              <a:rPr kumimoji="0" lang="zh-CN" altLang="en-US" sz="1600" b="0" i="0" u="none" strike="noStrike" kern="0" cap="none" spc="0" normalizeH="0" baseline="0" noProof="0" dirty="0" smtClean="0">
                <a:ln>
                  <a:noFill/>
                </a:ln>
                <a:effectLst/>
                <a:uLnTx/>
                <a:uFillTx/>
                <a:latin typeface="+mj-ea"/>
                <a:ea typeface="+mj-ea"/>
              </a:rPr>
              <a:t>文字</a:t>
            </a:r>
            <a:endParaRPr kumimoji="0" lang="zh-CN" altLang="en-US" sz="1600" b="0" i="0" u="none" strike="noStrike" kern="0" cap="none" spc="0" normalizeH="0" baseline="0" noProof="0" dirty="0">
              <a:ln>
                <a:noFill/>
              </a:ln>
              <a:effectLst/>
              <a:uLnTx/>
              <a:uFillTx/>
              <a:latin typeface="+mj-ea"/>
              <a:ea typeface="+mj-ea"/>
            </a:endParaRPr>
          </a:p>
        </p:txBody>
      </p:sp>
      <p:sp>
        <p:nvSpPr>
          <p:cNvPr id="11" name="Line 31"/>
          <p:cNvSpPr>
            <a:spLocks noChangeShapeType="1"/>
          </p:cNvSpPr>
          <p:nvPr/>
        </p:nvSpPr>
        <p:spPr bwMode="auto">
          <a:xfrm>
            <a:off x="6788421" y="2571751"/>
            <a:ext cx="9258" cy="1688230"/>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sp>
        <p:nvSpPr>
          <p:cNvPr id="12" name="Rectangle 20"/>
          <p:cNvSpPr>
            <a:spLocks noChangeArrowheads="1"/>
          </p:cNvSpPr>
          <p:nvPr/>
        </p:nvSpPr>
        <p:spPr bwMode="auto">
          <a:xfrm>
            <a:off x="665837" y="837562"/>
            <a:ext cx="1817931" cy="9787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600" b="0" i="0" u="none" strike="noStrike" kern="0" cap="none" spc="0" normalizeH="0" baseline="0" noProof="0" dirty="0">
                <a:ln>
                  <a:noFill/>
                </a:ln>
                <a:effectLst/>
                <a:uLnTx/>
                <a:uFillTx/>
                <a:latin typeface="+mj-ea"/>
                <a:ea typeface="+mj-ea"/>
              </a:rPr>
              <a:t>单击此处添加文字</a:t>
            </a:r>
          </a:p>
        </p:txBody>
      </p:sp>
      <p:sp>
        <p:nvSpPr>
          <p:cNvPr id="13" name="Line 21"/>
          <p:cNvSpPr>
            <a:spLocks noChangeShapeType="1"/>
          </p:cNvSpPr>
          <p:nvPr/>
        </p:nvSpPr>
        <p:spPr bwMode="auto">
          <a:xfrm flipV="1">
            <a:off x="657300" y="928457"/>
            <a:ext cx="0" cy="1139237"/>
          </a:xfrm>
          <a:prstGeom prst="line">
            <a:avLst/>
          </a:prstGeom>
          <a:gradFill>
            <a:gsLst>
              <a:gs pos="0">
                <a:srgbClr val="C00000">
                  <a:lumMod val="40000"/>
                  <a:lumOff val="60000"/>
                </a:srgbClr>
              </a:gs>
              <a:gs pos="50000">
                <a:srgbClr val="C00000"/>
              </a:gs>
              <a:gs pos="100000">
                <a:srgbClr val="C00000">
                  <a:lumMod val="75000"/>
                </a:srgbClr>
              </a:gs>
            </a:gsLst>
            <a:lin ang="5400000" scaled="0"/>
          </a:gradFill>
          <a:ln w="9525" cap="rnd">
            <a:solidFill>
              <a:schemeClr val="tx1"/>
            </a:solidFill>
            <a:prstDash val="solid"/>
            <a:round/>
            <a:headEnd type="none" w="med" len="med"/>
            <a:tailEnd type="triangle" w="med" len="med"/>
          </a:ln>
          <a:extLst/>
        </p:spPr>
        <p:txBody>
          <a:bodyPr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2000" b="0" i="0" u="none" strike="noStrike" kern="0" cap="none" spc="0" normalizeH="0" baseline="0" noProof="0">
              <a:ln>
                <a:noFill/>
              </a:ln>
              <a:effectLst/>
              <a:uLnTx/>
              <a:uFillTx/>
              <a:latin typeface="微软雅黑" pitchFamily="34" charset="-122"/>
              <a:ea typeface="微软雅黑" pitchFamily="34" charset="-122"/>
            </a:endParaRPr>
          </a:p>
        </p:txBody>
      </p:sp>
      <p:pic>
        <p:nvPicPr>
          <p:cNvPr id="14" name="Picture 6" descr="E:\水墨图表素材\01.png"/>
          <p:cNvPicPr>
            <a:picLocks noChangeAspect="1" noChangeArrowheads="1"/>
          </p:cNvPicPr>
          <p:nvPr/>
        </p:nvPicPr>
        <p:blipFill>
          <a:blip r:embed="rId3">
            <a:extLst>
              <a:ext uri="{28A0092B-C50C-407E-A947-70E740481C1C}">
                <a14:useLocalDpi xmlns:a14="http://schemas.microsoft.com/office/drawing/2010/main" val="0"/>
              </a:ext>
            </a:extLst>
          </a:blip>
          <a:srcRect/>
          <a:stretch>
            <a:fillRect/>
          </a:stretch>
        </p:blipFill>
        <p:spPr bwMode="auto">
          <a:xfrm>
            <a:off x="395536" y="1779662"/>
            <a:ext cx="7967402" cy="1494506"/>
          </a:xfrm>
          <a:prstGeom prst="rect">
            <a:avLst/>
          </a:prstGeom>
          <a:noFill/>
          <a:extLst>
            <a:ext uri="{909E8E84-426E-40DD-AFC4-6F175D3DCCD1}">
              <a14:hiddenFill xmlns:a14="http://schemas.microsoft.com/office/drawing/2010/main">
                <a:solidFill>
                  <a:srgbClr val="FFFFFF"/>
                </a:solidFill>
              </a14:hiddenFill>
            </a:ext>
          </a:extLst>
        </p:spPr>
      </p:pic>
      <p:sp>
        <p:nvSpPr>
          <p:cNvPr id="16"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4216508577"/>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wipe(left)">
                                      <p:cBhvr>
                                        <p:cTn id="7" dur="500"/>
                                        <p:tgtEl>
                                          <p:spTgt spid="14"/>
                                        </p:tgtEl>
                                      </p:cBhvr>
                                    </p:animEffect>
                                  </p:childTnLst>
                                </p:cTn>
                              </p:par>
                              <p:par>
                                <p:cTn id="8" presetID="22" presetClass="entr" presetSubtype="4" fill="hold" grpId="0" nodeType="withEffect">
                                  <p:stCondLst>
                                    <p:cond delay="1000"/>
                                  </p:stCondLst>
                                  <p:childTnLst>
                                    <p:set>
                                      <p:cBhvr>
                                        <p:cTn id="9" dur="1" fill="hold">
                                          <p:stCondLst>
                                            <p:cond delay="0"/>
                                          </p:stCondLst>
                                        </p:cTn>
                                        <p:tgtEl>
                                          <p:spTgt spid="13"/>
                                        </p:tgtEl>
                                        <p:attrNameLst>
                                          <p:attrName>style.visibility</p:attrName>
                                        </p:attrNameLst>
                                      </p:cBhvr>
                                      <p:to>
                                        <p:strVal val="visible"/>
                                      </p:to>
                                    </p:set>
                                    <p:animEffect transition="in" filter="wipe(down)">
                                      <p:cBhvr>
                                        <p:cTn id="10" dur="500"/>
                                        <p:tgtEl>
                                          <p:spTgt spid="13"/>
                                        </p:tgtEl>
                                      </p:cBhvr>
                                    </p:animEffect>
                                  </p:childTnLst>
                                </p:cTn>
                              </p:par>
                              <p:par>
                                <p:cTn id="11" presetID="22" presetClass="entr" presetSubtype="4" fill="hold" grpId="0" nodeType="withEffect">
                                  <p:stCondLst>
                                    <p:cond delay="1000"/>
                                  </p:stCondLst>
                                  <p:childTnLst>
                                    <p:set>
                                      <p:cBhvr>
                                        <p:cTn id="12" dur="1" fill="hold">
                                          <p:stCondLst>
                                            <p:cond delay="0"/>
                                          </p:stCondLst>
                                        </p:cTn>
                                        <p:tgtEl>
                                          <p:spTgt spid="3"/>
                                        </p:tgtEl>
                                        <p:attrNameLst>
                                          <p:attrName>style.visibility</p:attrName>
                                        </p:attrNameLst>
                                      </p:cBhvr>
                                      <p:to>
                                        <p:strVal val="visible"/>
                                      </p:to>
                                    </p:set>
                                    <p:animEffect transition="in" filter="wipe(down)">
                                      <p:cBhvr>
                                        <p:cTn id="13" dur="500"/>
                                        <p:tgtEl>
                                          <p:spTgt spid="3"/>
                                        </p:tgtEl>
                                      </p:cBhvr>
                                    </p:animEffect>
                                  </p:childTnLst>
                                </p:cTn>
                              </p:par>
                              <p:par>
                                <p:cTn id="14" presetID="22" presetClass="entr" presetSubtype="4" fill="hold" grpId="0" nodeType="withEffect">
                                  <p:stCondLst>
                                    <p:cond delay="1000"/>
                                  </p:stCondLst>
                                  <p:childTnLst>
                                    <p:set>
                                      <p:cBhvr>
                                        <p:cTn id="15" dur="1" fill="hold">
                                          <p:stCondLst>
                                            <p:cond delay="0"/>
                                          </p:stCondLst>
                                        </p:cTn>
                                        <p:tgtEl>
                                          <p:spTgt spid="5"/>
                                        </p:tgtEl>
                                        <p:attrNameLst>
                                          <p:attrName>style.visibility</p:attrName>
                                        </p:attrNameLst>
                                      </p:cBhvr>
                                      <p:to>
                                        <p:strVal val="visible"/>
                                      </p:to>
                                    </p:set>
                                    <p:animEffect transition="in" filter="wipe(down)">
                                      <p:cBhvr>
                                        <p:cTn id="16" dur="500"/>
                                        <p:tgtEl>
                                          <p:spTgt spid="5"/>
                                        </p:tgtEl>
                                      </p:cBhvr>
                                    </p:animEffect>
                                  </p:childTnLst>
                                </p:cTn>
                              </p:par>
                              <p:par>
                                <p:cTn id="17" presetID="12" presetClass="entr" presetSubtype="4" fill="hold" grpId="0" nodeType="withEffect">
                                  <p:stCondLst>
                                    <p:cond delay="1300"/>
                                  </p:stCondLst>
                                  <p:childTnLst>
                                    <p:set>
                                      <p:cBhvr>
                                        <p:cTn id="18" dur="1" fill="hold">
                                          <p:stCondLst>
                                            <p:cond delay="0"/>
                                          </p:stCondLst>
                                        </p:cTn>
                                        <p:tgtEl>
                                          <p:spTgt spid="12"/>
                                        </p:tgtEl>
                                        <p:attrNameLst>
                                          <p:attrName>style.visibility</p:attrName>
                                        </p:attrNameLst>
                                      </p:cBhvr>
                                      <p:to>
                                        <p:strVal val="visible"/>
                                      </p:to>
                                    </p:set>
                                    <p:anim calcmode="lin" valueType="num">
                                      <p:cBhvr additive="base">
                                        <p:cTn id="19" dur="500"/>
                                        <p:tgtEl>
                                          <p:spTgt spid="12"/>
                                        </p:tgtEl>
                                        <p:attrNameLst>
                                          <p:attrName>ppt_y</p:attrName>
                                        </p:attrNameLst>
                                      </p:cBhvr>
                                      <p:tavLst>
                                        <p:tav tm="0">
                                          <p:val>
                                            <p:strVal val="#ppt_y+#ppt_h*1.125000"/>
                                          </p:val>
                                        </p:tav>
                                        <p:tav tm="100000">
                                          <p:val>
                                            <p:strVal val="#ppt_y"/>
                                          </p:val>
                                        </p:tav>
                                      </p:tavLst>
                                    </p:anim>
                                    <p:animEffect transition="in" filter="wipe(up)">
                                      <p:cBhvr>
                                        <p:cTn id="20" dur="500"/>
                                        <p:tgtEl>
                                          <p:spTgt spid="12"/>
                                        </p:tgtEl>
                                      </p:cBhvr>
                                    </p:animEffect>
                                  </p:childTnLst>
                                </p:cTn>
                              </p:par>
                              <p:par>
                                <p:cTn id="21" presetID="12" presetClass="entr" presetSubtype="1" fill="hold" grpId="0" nodeType="withEffect">
                                  <p:stCondLst>
                                    <p:cond delay="1300"/>
                                  </p:stCondLst>
                                  <p:childTnLst>
                                    <p:set>
                                      <p:cBhvr>
                                        <p:cTn id="22" dur="1" fill="hold">
                                          <p:stCondLst>
                                            <p:cond delay="0"/>
                                          </p:stCondLst>
                                        </p:cTn>
                                        <p:tgtEl>
                                          <p:spTgt spid="2"/>
                                        </p:tgtEl>
                                        <p:attrNameLst>
                                          <p:attrName>style.visibility</p:attrName>
                                        </p:attrNameLst>
                                      </p:cBhvr>
                                      <p:to>
                                        <p:strVal val="visible"/>
                                      </p:to>
                                    </p:set>
                                    <p:anim calcmode="lin" valueType="num">
                                      <p:cBhvr additive="base">
                                        <p:cTn id="23" dur="500"/>
                                        <p:tgtEl>
                                          <p:spTgt spid="2"/>
                                        </p:tgtEl>
                                        <p:attrNameLst>
                                          <p:attrName>ppt_y</p:attrName>
                                        </p:attrNameLst>
                                      </p:cBhvr>
                                      <p:tavLst>
                                        <p:tav tm="0">
                                          <p:val>
                                            <p:strVal val="#ppt_y-#ppt_h*1.125000"/>
                                          </p:val>
                                        </p:tav>
                                        <p:tav tm="100000">
                                          <p:val>
                                            <p:strVal val="#ppt_y"/>
                                          </p:val>
                                        </p:tav>
                                      </p:tavLst>
                                    </p:anim>
                                    <p:animEffect transition="in" filter="wipe(down)">
                                      <p:cBhvr>
                                        <p:cTn id="24" dur="500"/>
                                        <p:tgtEl>
                                          <p:spTgt spid="2"/>
                                        </p:tgtEl>
                                      </p:cBhvr>
                                    </p:animEffect>
                                  </p:childTnLst>
                                </p:cTn>
                              </p:par>
                              <p:par>
                                <p:cTn id="25" presetID="12" presetClass="entr" presetSubtype="4" fill="hold" grpId="0" nodeType="withEffect">
                                  <p:stCondLst>
                                    <p:cond delay="1300"/>
                                  </p:stCondLst>
                                  <p:childTnLst>
                                    <p:set>
                                      <p:cBhvr>
                                        <p:cTn id="26" dur="1" fill="hold">
                                          <p:stCondLst>
                                            <p:cond delay="0"/>
                                          </p:stCondLst>
                                        </p:cTn>
                                        <p:tgtEl>
                                          <p:spTgt spid="4"/>
                                        </p:tgtEl>
                                        <p:attrNameLst>
                                          <p:attrName>style.visibility</p:attrName>
                                        </p:attrNameLst>
                                      </p:cBhvr>
                                      <p:to>
                                        <p:strVal val="visible"/>
                                      </p:to>
                                    </p:set>
                                    <p:anim calcmode="lin" valueType="num">
                                      <p:cBhvr additive="base">
                                        <p:cTn id="27" dur="500"/>
                                        <p:tgtEl>
                                          <p:spTgt spid="4"/>
                                        </p:tgtEl>
                                        <p:attrNameLst>
                                          <p:attrName>ppt_y</p:attrName>
                                        </p:attrNameLst>
                                      </p:cBhvr>
                                      <p:tavLst>
                                        <p:tav tm="0">
                                          <p:val>
                                            <p:strVal val="#ppt_y+#ppt_h*1.125000"/>
                                          </p:val>
                                        </p:tav>
                                        <p:tav tm="100000">
                                          <p:val>
                                            <p:strVal val="#ppt_y"/>
                                          </p:val>
                                        </p:tav>
                                      </p:tavLst>
                                    </p:anim>
                                    <p:animEffect transition="in" filter="wipe(up)">
                                      <p:cBhvr>
                                        <p:cTn id="28" dur="500"/>
                                        <p:tgtEl>
                                          <p:spTgt spid="4"/>
                                        </p:tgtEl>
                                      </p:cBhvr>
                                    </p:animEffect>
                                  </p:childTnLst>
                                </p:cTn>
                              </p:par>
                              <p:par>
                                <p:cTn id="29" presetID="22" presetClass="entr" presetSubtype="1" fill="hold" grpId="0" nodeType="withEffect">
                                  <p:stCondLst>
                                    <p:cond delay="1400"/>
                                  </p:stCondLst>
                                  <p:childTnLst>
                                    <p:set>
                                      <p:cBhvr>
                                        <p:cTn id="30" dur="1" fill="hold">
                                          <p:stCondLst>
                                            <p:cond delay="0"/>
                                          </p:stCondLst>
                                        </p:cTn>
                                        <p:tgtEl>
                                          <p:spTgt spid="7"/>
                                        </p:tgtEl>
                                        <p:attrNameLst>
                                          <p:attrName>style.visibility</p:attrName>
                                        </p:attrNameLst>
                                      </p:cBhvr>
                                      <p:to>
                                        <p:strVal val="visible"/>
                                      </p:to>
                                    </p:set>
                                    <p:animEffect transition="in" filter="wipe(up)">
                                      <p:cBhvr>
                                        <p:cTn id="31" dur="500"/>
                                        <p:tgtEl>
                                          <p:spTgt spid="7"/>
                                        </p:tgtEl>
                                      </p:cBhvr>
                                    </p:animEffect>
                                  </p:childTnLst>
                                </p:cTn>
                              </p:par>
                              <p:par>
                                <p:cTn id="32" presetID="22" presetClass="entr" presetSubtype="1" fill="hold" grpId="0" nodeType="withEffect">
                                  <p:stCondLst>
                                    <p:cond delay="1400"/>
                                  </p:stCondLst>
                                  <p:childTnLst>
                                    <p:set>
                                      <p:cBhvr>
                                        <p:cTn id="33" dur="1" fill="hold">
                                          <p:stCondLst>
                                            <p:cond delay="0"/>
                                          </p:stCondLst>
                                        </p:cTn>
                                        <p:tgtEl>
                                          <p:spTgt spid="9"/>
                                        </p:tgtEl>
                                        <p:attrNameLst>
                                          <p:attrName>style.visibility</p:attrName>
                                        </p:attrNameLst>
                                      </p:cBhvr>
                                      <p:to>
                                        <p:strVal val="visible"/>
                                      </p:to>
                                    </p:set>
                                    <p:animEffect transition="in" filter="wipe(up)">
                                      <p:cBhvr>
                                        <p:cTn id="34" dur="500"/>
                                        <p:tgtEl>
                                          <p:spTgt spid="9"/>
                                        </p:tgtEl>
                                      </p:cBhvr>
                                    </p:animEffect>
                                  </p:childTnLst>
                                </p:cTn>
                              </p:par>
                              <p:par>
                                <p:cTn id="35" presetID="22" presetClass="entr" presetSubtype="1" fill="hold" grpId="0" nodeType="withEffect">
                                  <p:stCondLst>
                                    <p:cond delay="1400"/>
                                  </p:stCondLst>
                                  <p:childTnLst>
                                    <p:set>
                                      <p:cBhvr>
                                        <p:cTn id="36" dur="1" fill="hold">
                                          <p:stCondLst>
                                            <p:cond delay="0"/>
                                          </p:stCondLst>
                                        </p:cTn>
                                        <p:tgtEl>
                                          <p:spTgt spid="11"/>
                                        </p:tgtEl>
                                        <p:attrNameLst>
                                          <p:attrName>style.visibility</p:attrName>
                                        </p:attrNameLst>
                                      </p:cBhvr>
                                      <p:to>
                                        <p:strVal val="visible"/>
                                      </p:to>
                                    </p:set>
                                    <p:animEffect transition="in" filter="wipe(up)">
                                      <p:cBhvr>
                                        <p:cTn id="37" dur="500"/>
                                        <p:tgtEl>
                                          <p:spTgt spid="11"/>
                                        </p:tgtEl>
                                      </p:cBhvr>
                                    </p:animEffect>
                                  </p:childTnLst>
                                </p:cTn>
                              </p:par>
                              <p:par>
                                <p:cTn id="38" presetID="53" presetClass="entr" presetSubtype="16" fill="hold" grpId="0" nodeType="withEffect">
                                  <p:stCondLst>
                                    <p:cond delay="1600"/>
                                  </p:stCondLst>
                                  <p:childTnLst>
                                    <p:set>
                                      <p:cBhvr>
                                        <p:cTn id="39" dur="1" fill="hold">
                                          <p:stCondLst>
                                            <p:cond delay="0"/>
                                          </p:stCondLst>
                                        </p:cTn>
                                        <p:tgtEl>
                                          <p:spTgt spid="6"/>
                                        </p:tgtEl>
                                        <p:attrNameLst>
                                          <p:attrName>style.visibility</p:attrName>
                                        </p:attrNameLst>
                                      </p:cBhvr>
                                      <p:to>
                                        <p:strVal val="visible"/>
                                      </p:to>
                                    </p:set>
                                    <p:anim calcmode="lin" valueType="num">
                                      <p:cBhvr>
                                        <p:cTn id="40" dur="500" fill="hold"/>
                                        <p:tgtEl>
                                          <p:spTgt spid="6"/>
                                        </p:tgtEl>
                                        <p:attrNameLst>
                                          <p:attrName>ppt_w</p:attrName>
                                        </p:attrNameLst>
                                      </p:cBhvr>
                                      <p:tavLst>
                                        <p:tav tm="0">
                                          <p:val>
                                            <p:fltVal val="0"/>
                                          </p:val>
                                        </p:tav>
                                        <p:tav tm="100000">
                                          <p:val>
                                            <p:strVal val="#ppt_w"/>
                                          </p:val>
                                        </p:tav>
                                      </p:tavLst>
                                    </p:anim>
                                    <p:anim calcmode="lin" valueType="num">
                                      <p:cBhvr>
                                        <p:cTn id="41" dur="500" fill="hold"/>
                                        <p:tgtEl>
                                          <p:spTgt spid="6"/>
                                        </p:tgtEl>
                                        <p:attrNameLst>
                                          <p:attrName>ppt_h</p:attrName>
                                        </p:attrNameLst>
                                      </p:cBhvr>
                                      <p:tavLst>
                                        <p:tav tm="0">
                                          <p:val>
                                            <p:fltVal val="0"/>
                                          </p:val>
                                        </p:tav>
                                        <p:tav tm="100000">
                                          <p:val>
                                            <p:strVal val="#ppt_h"/>
                                          </p:val>
                                        </p:tav>
                                      </p:tavLst>
                                    </p:anim>
                                    <p:animEffect transition="in" filter="fade">
                                      <p:cBhvr>
                                        <p:cTn id="42" dur="500"/>
                                        <p:tgtEl>
                                          <p:spTgt spid="6"/>
                                        </p:tgtEl>
                                      </p:cBhvr>
                                    </p:animEffect>
                                  </p:childTnLst>
                                </p:cTn>
                              </p:par>
                              <p:par>
                                <p:cTn id="43" presetID="53" presetClass="entr" presetSubtype="16" fill="hold" grpId="0" nodeType="withEffect">
                                  <p:stCondLst>
                                    <p:cond delay="1800"/>
                                  </p:stCondLst>
                                  <p:childTnLst>
                                    <p:set>
                                      <p:cBhvr>
                                        <p:cTn id="44" dur="1" fill="hold">
                                          <p:stCondLst>
                                            <p:cond delay="0"/>
                                          </p:stCondLst>
                                        </p:cTn>
                                        <p:tgtEl>
                                          <p:spTgt spid="8"/>
                                        </p:tgtEl>
                                        <p:attrNameLst>
                                          <p:attrName>style.visibility</p:attrName>
                                        </p:attrNameLst>
                                      </p:cBhvr>
                                      <p:to>
                                        <p:strVal val="visible"/>
                                      </p:to>
                                    </p:set>
                                    <p:anim calcmode="lin" valueType="num">
                                      <p:cBhvr>
                                        <p:cTn id="45" dur="500" fill="hold"/>
                                        <p:tgtEl>
                                          <p:spTgt spid="8"/>
                                        </p:tgtEl>
                                        <p:attrNameLst>
                                          <p:attrName>ppt_w</p:attrName>
                                        </p:attrNameLst>
                                      </p:cBhvr>
                                      <p:tavLst>
                                        <p:tav tm="0">
                                          <p:val>
                                            <p:fltVal val="0"/>
                                          </p:val>
                                        </p:tav>
                                        <p:tav tm="100000">
                                          <p:val>
                                            <p:strVal val="#ppt_w"/>
                                          </p:val>
                                        </p:tav>
                                      </p:tavLst>
                                    </p:anim>
                                    <p:anim calcmode="lin" valueType="num">
                                      <p:cBhvr>
                                        <p:cTn id="46" dur="500" fill="hold"/>
                                        <p:tgtEl>
                                          <p:spTgt spid="8"/>
                                        </p:tgtEl>
                                        <p:attrNameLst>
                                          <p:attrName>ppt_h</p:attrName>
                                        </p:attrNameLst>
                                      </p:cBhvr>
                                      <p:tavLst>
                                        <p:tav tm="0">
                                          <p:val>
                                            <p:fltVal val="0"/>
                                          </p:val>
                                        </p:tav>
                                        <p:tav tm="100000">
                                          <p:val>
                                            <p:strVal val="#ppt_h"/>
                                          </p:val>
                                        </p:tav>
                                      </p:tavLst>
                                    </p:anim>
                                    <p:animEffect transition="in" filter="fade">
                                      <p:cBhvr>
                                        <p:cTn id="47" dur="500"/>
                                        <p:tgtEl>
                                          <p:spTgt spid="8"/>
                                        </p:tgtEl>
                                      </p:cBhvr>
                                    </p:animEffect>
                                  </p:childTnLst>
                                </p:cTn>
                              </p:par>
                              <p:par>
                                <p:cTn id="48" presetID="53" presetClass="entr" presetSubtype="16" fill="hold" grpId="0" nodeType="withEffect">
                                  <p:stCondLst>
                                    <p:cond delay="2000"/>
                                  </p:stCondLst>
                                  <p:childTnLst>
                                    <p:set>
                                      <p:cBhvr>
                                        <p:cTn id="49" dur="1" fill="hold">
                                          <p:stCondLst>
                                            <p:cond delay="0"/>
                                          </p:stCondLst>
                                        </p:cTn>
                                        <p:tgtEl>
                                          <p:spTgt spid="10"/>
                                        </p:tgtEl>
                                        <p:attrNameLst>
                                          <p:attrName>style.visibility</p:attrName>
                                        </p:attrNameLst>
                                      </p:cBhvr>
                                      <p:to>
                                        <p:strVal val="visible"/>
                                      </p:to>
                                    </p:set>
                                    <p:anim calcmode="lin" valueType="num">
                                      <p:cBhvr>
                                        <p:cTn id="50" dur="500" fill="hold"/>
                                        <p:tgtEl>
                                          <p:spTgt spid="10"/>
                                        </p:tgtEl>
                                        <p:attrNameLst>
                                          <p:attrName>ppt_w</p:attrName>
                                        </p:attrNameLst>
                                      </p:cBhvr>
                                      <p:tavLst>
                                        <p:tav tm="0">
                                          <p:val>
                                            <p:fltVal val="0"/>
                                          </p:val>
                                        </p:tav>
                                        <p:tav tm="100000">
                                          <p:val>
                                            <p:strVal val="#ppt_w"/>
                                          </p:val>
                                        </p:tav>
                                      </p:tavLst>
                                    </p:anim>
                                    <p:anim calcmode="lin" valueType="num">
                                      <p:cBhvr>
                                        <p:cTn id="51" dur="500" fill="hold"/>
                                        <p:tgtEl>
                                          <p:spTgt spid="10"/>
                                        </p:tgtEl>
                                        <p:attrNameLst>
                                          <p:attrName>ppt_h</p:attrName>
                                        </p:attrNameLst>
                                      </p:cBhvr>
                                      <p:tavLst>
                                        <p:tav tm="0">
                                          <p:val>
                                            <p:fltVal val="0"/>
                                          </p:val>
                                        </p:tav>
                                        <p:tav tm="100000">
                                          <p:val>
                                            <p:strVal val="#ppt_h"/>
                                          </p:val>
                                        </p:tav>
                                      </p:tavLst>
                                    </p:anim>
                                    <p:animEffect transition="in" filter="fade">
                                      <p:cBhvr>
                                        <p:cTn id="52" dur="500"/>
                                        <p:tgtEl>
                                          <p:spTgt spid="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animBg="1"/>
      <p:bldP spid="4" grpId="0"/>
      <p:bldP spid="5" grpId="0" animBg="1"/>
      <p:bldP spid="6" grpId="0"/>
      <p:bldP spid="7" grpId="0" animBg="1"/>
      <p:bldP spid="8" grpId="0"/>
      <p:bldP spid="9" grpId="0" animBg="1"/>
      <p:bldP spid="10" grpId="0"/>
      <p:bldP spid="11" grpId="0" animBg="1"/>
      <p:bldP spid="12" grpId="0"/>
      <p:bldP spid="13" grpId="0" animBg="1"/>
    </p:bldLst>
  </p:timing>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5" name="组合 24"/>
          <p:cNvGrpSpPr/>
          <p:nvPr/>
        </p:nvGrpSpPr>
        <p:grpSpPr>
          <a:xfrm>
            <a:off x="611560" y="1700355"/>
            <a:ext cx="2397905" cy="2383563"/>
            <a:chOff x="524642" y="2529544"/>
            <a:chExt cx="2144122" cy="2131298"/>
          </a:xfrm>
        </p:grpSpPr>
        <p:pic>
          <p:nvPicPr>
            <p:cNvPr id="26" name="图片 25"/>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524642" y="2529544"/>
              <a:ext cx="2144122" cy="2131298"/>
            </a:xfrm>
            <a:prstGeom prst="rect">
              <a:avLst/>
            </a:prstGeom>
          </p:spPr>
        </p:pic>
        <p:sp>
          <p:nvSpPr>
            <p:cNvPr id="27" name="TextBox 26"/>
            <p:cNvSpPr txBox="1"/>
            <p:nvPr/>
          </p:nvSpPr>
          <p:spPr>
            <a:xfrm>
              <a:off x="1134709" y="3139677"/>
              <a:ext cx="1103897" cy="769441"/>
            </a:xfrm>
            <a:prstGeom prst="rect">
              <a:avLst/>
            </a:prstGeom>
            <a:noFill/>
          </p:spPr>
          <p:txBody>
            <a:bodyPr wrap="square" rtlCol="0">
              <a:spAutoFit/>
            </a:bodyPr>
            <a:lstStyle/>
            <a:p>
              <a:r>
                <a:rPr lang="zh-CN" altLang="en-US" sz="2200" dirty="0" smtClean="0">
                  <a:solidFill>
                    <a:schemeClr val="bg1"/>
                  </a:solidFill>
                  <a:latin typeface="+mn-ea"/>
                </a:rPr>
                <a:t>点击添加主题</a:t>
              </a:r>
              <a:endParaRPr lang="zh-CN" altLang="en-US" sz="2200" dirty="0">
                <a:solidFill>
                  <a:schemeClr val="bg1"/>
                </a:solidFill>
                <a:latin typeface="+mn-ea"/>
              </a:endParaRPr>
            </a:p>
          </p:txBody>
        </p:sp>
      </p:grpSp>
      <p:pic>
        <p:nvPicPr>
          <p:cNvPr id="28" name="Picture 2" descr="E:\水墨图表素材\22.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055426" y="1491630"/>
            <a:ext cx="5112567" cy="995881"/>
          </a:xfrm>
          <a:prstGeom prst="rect">
            <a:avLst/>
          </a:prstGeom>
          <a:noFill/>
          <a:extLst>
            <a:ext uri="{909E8E84-426E-40DD-AFC4-6F175D3DCCD1}">
              <a14:hiddenFill xmlns:a14="http://schemas.microsoft.com/office/drawing/2010/main">
                <a:solidFill>
                  <a:srgbClr val="FFFFFF"/>
                </a:solidFill>
              </a14:hiddenFill>
            </a:ext>
          </a:extLst>
        </p:spPr>
      </p:pic>
      <p:sp>
        <p:nvSpPr>
          <p:cNvPr id="29" name="Text Box 9"/>
          <p:cNvSpPr txBox="1">
            <a:spLocks noChangeArrowheads="1"/>
          </p:cNvSpPr>
          <p:nvPr/>
        </p:nvSpPr>
        <p:spPr bwMode="auto">
          <a:xfrm>
            <a:off x="3487473" y="1815903"/>
            <a:ext cx="3024336"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dirty="0">
                <a:solidFill>
                  <a:schemeClr val="bg1"/>
                </a:solidFill>
                <a:ea typeface="宋体" pitchFamily="2" charset="-122"/>
              </a:rPr>
              <a:t>① 单击此处添加文字</a:t>
            </a:r>
          </a:p>
        </p:txBody>
      </p:sp>
      <p:pic>
        <p:nvPicPr>
          <p:cNvPr id="30" name="Picture 2" descr="E:\水墨图表素材\22.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131841" y="2391967"/>
            <a:ext cx="5112567" cy="995881"/>
          </a:xfrm>
          <a:prstGeom prst="rect">
            <a:avLst/>
          </a:prstGeom>
          <a:noFill/>
          <a:extLst>
            <a:ext uri="{909E8E84-426E-40DD-AFC4-6F175D3DCCD1}">
              <a14:hiddenFill xmlns:a14="http://schemas.microsoft.com/office/drawing/2010/main">
                <a:solidFill>
                  <a:srgbClr val="FFFFFF"/>
                </a:solidFill>
              </a14:hiddenFill>
            </a:ext>
          </a:extLst>
        </p:spPr>
      </p:pic>
      <p:sp>
        <p:nvSpPr>
          <p:cNvPr id="31" name="Text Box 9"/>
          <p:cNvSpPr txBox="1">
            <a:spLocks noChangeArrowheads="1"/>
          </p:cNvSpPr>
          <p:nvPr/>
        </p:nvSpPr>
        <p:spPr bwMode="auto">
          <a:xfrm>
            <a:off x="3563888" y="2716240"/>
            <a:ext cx="273630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dirty="0" smtClean="0">
                <a:solidFill>
                  <a:schemeClr val="bg1"/>
                </a:solidFill>
                <a:ea typeface="宋体" pitchFamily="2" charset="-122"/>
              </a:rPr>
              <a:t>② </a:t>
            </a:r>
            <a:r>
              <a:rPr lang="zh-CN" altLang="en-US" dirty="0">
                <a:solidFill>
                  <a:schemeClr val="bg1"/>
                </a:solidFill>
                <a:ea typeface="宋体" pitchFamily="2" charset="-122"/>
              </a:rPr>
              <a:t>单击此处添加文字</a:t>
            </a:r>
          </a:p>
        </p:txBody>
      </p:sp>
      <p:pic>
        <p:nvPicPr>
          <p:cNvPr id="32" name="Picture 2" descr="E:\水墨图表素材\22.png"/>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3131841" y="3256063"/>
            <a:ext cx="5112567" cy="995881"/>
          </a:xfrm>
          <a:prstGeom prst="rect">
            <a:avLst/>
          </a:prstGeom>
          <a:noFill/>
          <a:extLst>
            <a:ext uri="{909E8E84-426E-40DD-AFC4-6F175D3DCCD1}">
              <a14:hiddenFill xmlns:a14="http://schemas.microsoft.com/office/drawing/2010/main">
                <a:solidFill>
                  <a:srgbClr val="FFFFFF"/>
                </a:solidFill>
              </a14:hiddenFill>
            </a:ext>
          </a:extLst>
        </p:spPr>
      </p:pic>
      <p:sp>
        <p:nvSpPr>
          <p:cNvPr id="33" name="Text Box 9"/>
          <p:cNvSpPr txBox="1">
            <a:spLocks noChangeArrowheads="1"/>
          </p:cNvSpPr>
          <p:nvPr/>
        </p:nvSpPr>
        <p:spPr bwMode="auto">
          <a:xfrm>
            <a:off x="3563888" y="3580336"/>
            <a:ext cx="2880320"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eaLnBrk="1" hangingPunct="1">
              <a:spcBef>
                <a:spcPct val="50000"/>
              </a:spcBef>
            </a:pPr>
            <a:r>
              <a:rPr lang="zh-CN" altLang="en-US" dirty="0" smtClean="0">
                <a:solidFill>
                  <a:schemeClr val="bg1"/>
                </a:solidFill>
                <a:ea typeface="宋体" pitchFamily="2" charset="-122"/>
              </a:rPr>
              <a:t>③ </a:t>
            </a:r>
            <a:r>
              <a:rPr lang="zh-CN" altLang="en-US" dirty="0">
                <a:solidFill>
                  <a:schemeClr val="bg1"/>
                </a:solidFill>
                <a:ea typeface="宋体" pitchFamily="2" charset="-122"/>
              </a:rPr>
              <a:t>单击此处添加文字</a:t>
            </a:r>
          </a:p>
        </p:txBody>
      </p:sp>
      <p:sp>
        <p:nvSpPr>
          <p:cNvPr id="12" name="Text Box 160"/>
          <p:cNvSpPr txBox="1">
            <a:spLocks noChangeArrowheads="1"/>
          </p:cNvSpPr>
          <p:nvPr/>
        </p:nvSpPr>
        <p:spPr bwMode="auto">
          <a:xfrm>
            <a:off x="1907704" y="116913"/>
            <a:ext cx="5256584" cy="46166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pPr algn="ctr"/>
            <a:r>
              <a:rPr lang="zh-CN" altLang="en-US" sz="2400" dirty="0" smtClean="0">
                <a:latin typeface="★日文毛笔行书" pitchFamily="65" charset="-128"/>
                <a:ea typeface="★日文毛笔行书" pitchFamily="65" charset="-128"/>
              </a:rPr>
              <a:t>单击添加您的标题</a:t>
            </a:r>
            <a:endParaRPr lang="zh-CN" altLang="en-US" sz="2400" dirty="0">
              <a:latin typeface="★日文毛笔行书" pitchFamily="65" charset="-128"/>
              <a:ea typeface="★日文毛笔行书" pitchFamily="65" charset="-128"/>
            </a:endParaRPr>
          </a:p>
        </p:txBody>
      </p:sp>
    </p:spTree>
    <p:extLst>
      <p:ext uri="{BB962C8B-B14F-4D97-AF65-F5344CB8AC3E}">
        <p14:creationId xmlns:p14="http://schemas.microsoft.com/office/powerpoint/2010/main" val="208690692"/>
      </p:ext>
    </p:extLst>
  </p:cSld>
  <p:clrMapOvr>
    <a:masterClrMapping/>
  </p:clrMapOvr>
  <mc:AlternateContent xmlns:mc="http://schemas.openxmlformats.org/markup-compatibility/2006" xmlns:p14="http://schemas.microsoft.com/office/powerpoint/2010/main">
    <mc:Choice Requires="p14">
      <p:transition spd="slow" p14:dur="1200" advClick="0" advTm="0">
        <p14:flip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25"/>
                                        </p:tgtEl>
                                        <p:attrNameLst>
                                          <p:attrName>style.visibility</p:attrName>
                                        </p:attrNameLst>
                                      </p:cBhvr>
                                      <p:to>
                                        <p:strVal val="visible"/>
                                      </p:to>
                                    </p:set>
                                    <p:animEffect transition="in" filter="fade">
                                      <p:cBhvr>
                                        <p:cTn id="7" dur="500"/>
                                        <p:tgtEl>
                                          <p:spTgt spid="25"/>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28"/>
                                        </p:tgtEl>
                                        <p:attrNameLst>
                                          <p:attrName>style.visibility</p:attrName>
                                        </p:attrNameLst>
                                      </p:cBhvr>
                                      <p:to>
                                        <p:strVal val="visible"/>
                                      </p:to>
                                    </p:set>
                                    <p:animEffect transition="in" filter="wipe(left)">
                                      <p:cBhvr>
                                        <p:cTn id="11" dur="500"/>
                                        <p:tgtEl>
                                          <p:spTgt spid="28"/>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29"/>
                                        </p:tgtEl>
                                        <p:attrNameLst>
                                          <p:attrName>style.visibility</p:attrName>
                                        </p:attrNameLst>
                                      </p:cBhvr>
                                      <p:to>
                                        <p:strVal val="visible"/>
                                      </p:to>
                                    </p:set>
                                    <p:animEffect transition="in" filter="wipe(left)">
                                      <p:cBhvr>
                                        <p:cTn id="15" dur="500"/>
                                        <p:tgtEl>
                                          <p:spTgt spid="29"/>
                                        </p:tgtEl>
                                      </p:cBhvr>
                                    </p:animEffect>
                                  </p:childTnLst>
                                </p:cTn>
                              </p:par>
                            </p:childTnLst>
                          </p:cTn>
                        </p:par>
                      </p:childTnLst>
                    </p:cTn>
                  </p:par>
                  <p:par>
                    <p:cTn id="16" fill="hold">
                      <p:stCondLst>
                        <p:cond delay="indefinite"/>
                      </p:stCondLst>
                      <p:childTnLst>
                        <p:par>
                          <p:cTn id="17" fill="hold">
                            <p:stCondLst>
                              <p:cond delay="0"/>
                            </p:stCondLst>
                            <p:childTnLst>
                              <p:par>
                                <p:cTn id="18" presetID="22" presetClass="entr" presetSubtype="8" fill="hold" nodeType="clickEffect">
                                  <p:stCondLst>
                                    <p:cond delay="0"/>
                                  </p:stCondLst>
                                  <p:childTnLst>
                                    <p:set>
                                      <p:cBhvr>
                                        <p:cTn id="19" dur="1" fill="hold">
                                          <p:stCondLst>
                                            <p:cond delay="0"/>
                                          </p:stCondLst>
                                        </p:cTn>
                                        <p:tgtEl>
                                          <p:spTgt spid="30"/>
                                        </p:tgtEl>
                                        <p:attrNameLst>
                                          <p:attrName>style.visibility</p:attrName>
                                        </p:attrNameLst>
                                      </p:cBhvr>
                                      <p:to>
                                        <p:strVal val="visible"/>
                                      </p:to>
                                    </p:set>
                                    <p:animEffect transition="in" filter="wipe(left)">
                                      <p:cBhvr>
                                        <p:cTn id="20" dur="500"/>
                                        <p:tgtEl>
                                          <p:spTgt spid="30"/>
                                        </p:tgtEl>
                                      </p:cBhvr>
                                    </p:animEffect>
                                  </p:childTnLst>
                                </p:cTn>
                              </p:par>
                            </p:childTnLst>
                          </p:cTn>
                        </p:par>
                      </p:childTnLst>
                    </p:cTn>
                  </p:par>
                  <p:par>
                    <p:cTn id="21" fill="hold">
                      <p:stCondLst>
                        <p:cond delay="indefinite"/>
                      </p:stCondLst>
                      <p:childTnLst>
                        <p:par>
                          <p:cTn id="22" fill="hold">
                            <p:stCondLst>
                              <p:cond delay="0"/>
                            </p:stCondLst>
                            <p:childTnLst>
                              <p:par>
                                <p:cTn id="23" presetID="22" presetClass="entr" presetSubtype="8" fill="hold" grpId="0" nodeType="clickEffect">
                                  <p:stCondLst>
                                    <p:cond delay="0"/>
                                  </p:stCondLst>
                                  <p:childTnLst>
                                    <p:set>
                                      <p:cBhvr>
                                        <p:cTn id="24" dur="1" fill="hold">
                                          <p:stCondLst>
                                            <p:cond delay="0"/>
                                          </p:stCondLst>
                                        </p:cTn>
                                        <p:tgtEl>
                                          <p:spTgt spid="31"/>
                                        </p:tgtEl>
                                        <p:attrNameLst>
                                          <p:attrName>style.visibility</p:attrName>
                                        </p:attrNameLst>
                                      </p:cBhvr>
                                      <p:to>
                                        <p:strVal val="visible"/>
                                      </p:to>
                                    </p:set>
                                    <p:animEffect transition="in" filter="wipe(left)">
                                      <p:cBhvr>
                                        <p:cTn id="25" dur="500"/>
                                        <p:tgtEl>
                                          <p:spTgt spid="31"/>
                                        </p:tgtEl>
                                      </p:cBhvr>
                                    </p:animEffect>
                                  </p:childTnLst>
                                </p:cTn>
                              </p:par>
                            </p:childTnLst>
                          </p:cTn>
                        </p:par>
                      </p:childTnLst>
                    </p:cTn>
                  </p:par>
                  <p:par>
                    <p:cTn id="26" fill="hold">
                      <p:stCondLst>
                        <p:cond delay="indefinite"/>
                      </p:stCondLst>
                      <p:childTnLst>
                        <p:par>
                          <p:cTn id="27" fill="hold">
                            <p:stCondLst>
                              <p:cond delay="0"/>
                            </p:stCondLst>
                            <p:childTnLst>
                              <p:par>
                                <p:cTn id="28" presetID="22" presetClass="entr" presetSubtype="8" fill="hold" nodeType="clickEffect">
                                  <p:stCondLst>
                                    <p:cond delay="0"/>
                                  </p:stCondLst>
                                  <p:childTnLst>
                                    <p:set>
                                      <p:cBhvr>
                                        <p:cTn id="29" dur="1" fill="hold">
                                          <p:stCondLst>
                                            <p:cond delay="0"/>
                                          </p:stCondLst>
                                        </p:cTn>
                                        <p:tgtEl>
                                          <p:spTgt spid="32"/>
                                        </p:tgtEl>
                                        <p:attrNameLst>
                                          <p:attrName>style.visibility</p:attrName>
                                        </p:attrNameLst>
                                      </p:cBhvr>
                                      <p:to>
                                        <p:strVal val="visible"/>
                                      </p:to>
                                    </p:set>
                                    <p:animEffect transition="in" filter="wipe(left)">
                                      <p:cBhvr>
                                        <p:cTn id="30" dur="500"/>
                                        <p:tgtEl>
                                          <p:spTgt spid="32"/>
                                        </p:tgtEl>
                                      </p:cBhvr>
                                    </p:animEffect>
                                  </p:childTnLst>
                                </p:cTn>
                              </p:par>
                            </p:childTnLst>
                          </p:cTn>
                        </p:par>
                      </p:childTnLst>
                    </p:cTn>
                  </p:par>
                  <p:par>
                    <p:cTn id="31" fill="hold">
                      <p:stCondLst>
                        <p:cond delay="indefinite"/>
                      </p:stCondLst>
                      <p:childTnLst>
                        <p:par>
                          <p:cTn id="32" fill="hold">
                            <p:stCondLst>
                              <p:cond delay="0"/>
                            </p:stCondLst>
                            <p:childTnLst>
                              <p:par>
                                <p:cTn id="33" presetID="22" presetClass="entr" presetSubtype="8" fill="hold" grpId="0" nodeType="clickEffect">
                                  <p:stCondLst>
                                    <p:cond delay="0"/>
                                  </p:stCondLst>
                                  <p:childTnLst>
                                    <p:set>
                                      <p:cBhvr>
                                        <p:cTn id="34" dur="1" fill="hold">
                                          <p:stCondLst>
                                            <p:cond delay="0"/>
                                          </p:stCondLst>
                                        </p:cTn>
                                        <p:tgtEl>
                                          <p:spTgt spid="33"/>
                                        </p:tgtEl>
                                        <p:attrNameLst>
                                          <p:attrName>style.visibility</p:attrName>
                                        </p:attrNameLst>
                                      </p:cBhvr>
                                      <p:to>
                                        <p:strVal val="visible"/>
                                      </p:to>
                                    </p:set>
                                    <p:animEffect transition="in" filter="wipe(left)">
                                      <p:cBhvr>
                                        <p:cTn id="35" dur="500"/>
                                        <p:tgtEl>
                                          <p:spTgt spid="3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9" grpId="0"/>
      <p:bldP spid="31" grpId="0"/>
      <p:bldP spid="33" grpId="0"/>
    </p:bldLst>
  </p:timing>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Box 160"/>
          <p:cNvSpPr txBox="1">
            <a:spLocks noChangeArrowheads="1"/>
          </p:cNvSpPr>
          <p:nvPr/>
        </p:nvSpPr>
        <p:spPr bwMode="auto">
          <a:xfrm>
            <a:off x="1763688" y="1491630"/>
            <a:ext cx="6120680" cy="92333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p>
            <a:r>
              <a:rPr lang="zh-CN" altLang="en-US" sz="5400" dirty="0" smtClean="0">
                <a:latin typeface="叶根友特楷简体" panose="02010601030101010101" pitchFamily="2" charset="-122"/>
                <a:ea typeface="叶根友特楷简体" panose="02010601030101010101" pitchFamily="2" charset="-122"/>
              </a:rPr>
              <a:t>演讲完毕 感谢收听</a:t>
            </a:r>
            <a:endParaRPr lang="zh-CN" altLang="en-US" sz="5400" dirty="0">
              <a:latin typeface="叶根友特楷简体" panose="02010601030101010101" pitchFamily="2" charset="-122"/>
              <a:ea typeface="叶根友特楷简体" panose="02010601030101010101" pitchFamily="2" charset="-122"/>
            </a:endParaRPr>
          </a:p>
        </p:txBody>
      </p:sp>
      <p:pic>
        <p:nvPicPr>
          <p:cNvPr id="10" name="图片 9"/>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5188485" y="2866902"/>
            <a:ext cx="918875" cy="485288"/>
          </a:xfrm>
          <a:prstGeom prst="rect">
            <a:avLst/>
          </a:prstGeom>
        </p:spPr>
      </p:pic>
      <p:pic>
        <p:nvPicPr>
          <p:cNvPr id="4" name="图片 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10263" y="2921049"/>
            <a:ext cx="3309938" cy="2728540"/>
          </a:xfrm>
          <a:prstGeom prst="rect">
            <a:avLst/>
          </a:prstGeom>
        </p:spPr>
      </p:pic>
      <p:pic>
        <p:nvPicPr>
          <p:cNvPr id="5" name="图片 4"/>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27434" y="0"/>
            <a:ext cx="1935138" cy="1529557"/>
          </a:xfrm>
          <a:prstGeom prst="rect">
            <a:avLst/>
          </a:prstGeom>
        </p:spPr>
      </p:pic>
      <p:pic>
        <p:nvPicPr>
          <p:cNvPr id="6" name="图片 5"/>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5223945" y="2355726"/>
            <a:ext cx="4337094" cy="3575274"/>
          </a:xfrm>
          <a:prstGeom prst="rect">
            <a:avLst/>
          </a:prstGeom>
        </p:spPr>
      </p:pic>
      <p:pic>
        <p:nvPicPr>
          <p:cNvPr id="7" name="图片 6"/>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7668997" y="1977281"/>
            <a:ext cx="1475003" cy="2074335"/>
          </a:xfrm>
          <a:prstGeom prst="rect">
            <a:avLst/>
          </a:prstGeom>
        </p:spPr>
      </p:pic>
    </p:spTree>
    <p:extLst>
      <p:ext uri="{BB962C8B-B14F-4D97-AF65-F5344CB8AC3E}">
        <p14:creationId xmlns:p14="http://schemas.microsoft.com/office/powerpoint/2010/main" val="4279256695"/>
      </p:ext>
    </p:extLst>
  </p:cSld>
  <p:clrMapOvr>
    <a:masterClrMapping/>
  </p:clrMapOvr>
  <mc:AlternateContent xmlns:mc="http://schemas.openxmlformats.org/markup-compatibility/2006" xmlns:p14="http://schemas.microsoft.com/office/powerpoint/2010/main">
    <mc:Choice Requires="p14">
      <p:transition spd="slow" p14:dur="4000" advClick="0" advTm="0">
        <p14:vortex dir="r"/>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par>
                                <p:cTn id="8" presetID="10" presetClass="entr" presetSubtype="0"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fade">
                                      <p:cBhvr>
                                        <p:cTn id="10" dur="500"/>
                                        <p:tgtEl>
                                          <p:spTgt spid="7"/>
                                        </p:tgtEl>
                                      </p:cBhvr>
                                    </p:animEffect>
                                  </p:childTnLst>
                                </p:cTn>
                              </p:par>
                              <p:par>
                                <p:cTn id="11" presetID="10" presetClass="entr" presetSubtype="0" fill="hold" nodeType="with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500"/>
                            </p:stCondLst>
                            <p:childTnLst>
                              <p:par>
                                <p:cTn id="18" presetID="22" presetClass="entr" presetSubtype="8" fill="hold" nodeType="afterEffect">
                                  <p:stCondLst>
                                    <p:cond delay="0"/>
                                  </p:stCondLst>
                                  <p:childTnLst>
                                    <p:set>
                                      <p:cBhvr>
                                        <p:cTn id="19" dur="1" fill="hold">
                                          <p:stCondLst>
                                            <p:cond delay="0"/>
                                          </p:stCondLst>
                                        </p:cTn>
                                        <p:tgtEl>
                                          <p:spTgt spid="9">
                                            <p:txEl>
                                              <p:pRg st="0" end="0"/>
                                            </p:txEl>
                                          </p:spTgt>
                                        </p:tgtEl>
                                        <p:attrNameLst>
                                          <p:attrName>style.visibility</p:attrName>
                                        </p:attrNameLst>
                                      </p:cBhvr>
                                      <p:to>
                                        <p:strVal val="visible"/>
                                      </p:to>
                                    </p:set>
                                    <p:animEffect transition="in" filter="wipe(left)">
                                      <p:cBhvr>
                                        <p:cTn id="20" dur="1000"/>
                                        <p:tgtEl>
                                          <p:spTgt spid="9">
                                            <p:txEl>
                                              <p:pRg st="0" end="0"/>
                                            </p:txEl>
                                          </p:spTgt>
                                        </p:tgtEl>
                                      </p:cBhvr>
                                    </p:animEffect>
                                  </p:childTnLst>
                                </p:cTn>
                              </p:par>
                            </p:childTnLst>
                          </p:cTn>
                        </p:par>
                        <p:par>
                          <p:cTn id="21" fill="hold">
                            <p:stCondLst>
                              <p:cond delay="1500"/>
                            </p:stCondLst>
                            <p:childTnLst>
                              <p:par>
                                <p:cTn id="22" presetID="26" presetClass="emph" presetSubtype="0" fill="hold" grpId="0" nodeType="afterEffect">
                                  <p:stCondLst>
                                    <p:cond delay="0"/>
                                  </p:stCondLst>
                                  <p:childTnLst>
                                    <p:animEffect transition="out" filter="fade">
                                      <p:cBhvr>
                                        <p:cTn id="23" dur="500" tmFilter="0, 0; .2, .5; .8, .5; 1, 0"/>
                                        <p:tgtEl>
                                          <p:spTgt spid="9">
                                            <p:txEl>
                                              <p:pRg st="0" end="0"/>
                                            </p:txEl>
                                          </p:spTgt>
                                        </p:tgtEl>
                                      </p:cBhvr>
                                    </p:animEffect>
                                    <p:animScale>
                                      <p:cBhvr>
                                        <p:cTn id="24" dur="250" autoRev="1" fill="hold"/>
                                        <p:tgtEl>
                                          <p:spTgt spid="9">
                                            <p:txEl>
                                              <p:pRg st="0" end="0"/>
                                            </p:txEl>
                                          </p:spTgt>
                                        </p:tgtEl>
                                      </p:cBhvr>
                                      <p:by x="105000" y="105000"/>
                                    </p:animScale>
                                  </p:childTnLst>
                                </p:cTn>
                              </p:par>
                            </p:childTnLst>
                          </p:cTn>
                        </p:par>
                        <p:par>
                          <p:cTn id="25" fill="hold">
                            <p:stCondLst>
                              <p:cond delay="2000"/>
                            </p:stCondLst>
                            <p:childTnLst>
                              <p:par>
                                <p:cTn id="26" presetID="42" presetClass="entr" presetSubtype="0" fill="hold"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fade">
                                      <p:cBhvr>
                                        <p:cTn id="28" dur="1000"/>
                                        <p:tgtEl>
                                          <p:spTgt spid="10"/>
                                        </p:tgtEl>
                                      </p:cBhvr>
                                    </p:animEffect>
                                    <p:anim calcmode="lin" valueType="num">
                                      <p:cBhvr>
                                        <p:cTn id="29" dur="1000" fill="hold"/>
                                        <p:tgtEl>
                                          <p:spTgt spid="10"/>
                                        </p:tgtEl>
                                        <p:attrNameLst>
                                          <p:attrName>ppt_x</p:attrName>
                                        </p:attrNameLst>
                                      </p:cBhvr>
                                      <p:tavLst>
                                        <p:tav tm="0">
                                          <p:val>
                                            <p:strVal val="#ppt_x"/>
                                          </p:val>
                                        </p:tav>
                                        <p:tav tm="100000">
                                          <p:val>
                                            <p:strVal val="#ppt_x"/>
                                          </p:val>
                                        </p:tav>
                                      </p:tavLst>
                                    </p:anim>
                                    <p:anim calcmode="lin" valueType="num">
                                      <p:cBhvr>
                                        <p:cTn id="30" dur="1000" fill="hold"/>
                                        <p:tgtEl>
                                          <p:spTgt spid="1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build="allAtOnce"/>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PowerPoint 演示文稿"/>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42</TotalTime>
  <Words>1116</Words>
  <Application>Microsoft Office PowerPoint</Application>
  <PresentationFormat>全屏显示(16:9)</PresentationFormat>
  <Paragraphs>275</Paragraphs>
  <Slides>30</Slides>
  <Notes>30</Notes>
  <HiddenSlides>0</HiddenSlides>
  <MMClips>1</MMClips>
  <ScaleCrop>false</ScaleCrop>
  <HeadingPairs>
    <vt:vector size="6" baseType="variant">
      <vt:variant>
        <vt:lpstr>已用的字体</vt:lpstr>
      </vt:variant>
      <vt:variant>
        <vt:i4>10</vt:i4>
      </vt:variant>
      <vt:variant>
        <vt:lpstr>主题</vt:lpstr>
      </vt:variant>
      <vt:variant>
        <vt:i4>1</vt:i4>
      </vt:variant>
      <vt:variant>
        <vt:lpstr>幻灯片标题</vt:lpstr>
      </vt:variant>
      <vt:variant>
        <vt:i4>30</vt:i4>
      </vt:variant>
    </vt:vector>
  </HeadingPairs>
  <TitlesOfParts>
    <vt:vector size="41" baseType="lpstr">
      <vt:lpstr>★日文毛笔行书</vt:lpstr>
      <vt:lpstr>Adobe 黑体 Std R</vt:lpstr>
      <vt:lpstr>宋体</vt:lpstr>
      <vt:lpstr>微软雅黑</vt:lpstr>
      <vt:lpstr>叶根友蚕燕隶书(新春版)</vt:lpstr>
      <vt:lpstr>叶根友特楷简体</vt:lpstr>
      <vt:lpstr>幼圆</vt:lpstr>
      <vt:lpstr>Arial</vt:lpstr>
      <vt:lpstr>Arial Black</vt:lpstr>
      <vt:lpstr>Calibri</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微软中国</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ddd</dc:creator>
  <cp:lastModifiedBy>faith123</cp:lastModifiedBy>
  <cp:revision>22</cp:revision>
  <dcterms:created xsi:type="dcterms:W3CDTF">2014-05-16T12:33:05Z</dcterms:created>
  <dcterms:modified xsi:type="dcterms:W3CDTF">2019-03-15T06:11:10Z</dcterms:modified>
</cp:coreProperties>
</file>