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47" r:id="rId2"/>
    <p:sldId id="353" r:id="rId3"/>
    <p:sldId id="300" r:id="rId4"/>
    <p:sldId id="352" r:id="rId5"/>
    <p:sldId id="449" r:id="rId6"/>
    <p:sldId id="448" r:id="rId7"/>
    <p:sldId id="450" r:id="rId8"/>
    <p:sldId id="451" r:id="rId9"/>
    <p:sldId id="452" r:id="rId10"/>
    <p:sldId id="454" r:id="rId11"/>
    <p:sldId id="455" r:id="rId12"/>
    <p:sldId id="456" r:id="rId13"/>
    <p:sldId id="457" r:id="rId14"/>
    <p:sldId id="458" r:id="rId15"/>
    <p:sldId id="459" r:id="rId16"/>
    <p:sldId id="460" r:id="rId17"/>
    <p:sldId id="461" r:id="rId18"/>
    <p:sldId id="462" r:id="rId19"/>
    <p:sldId id="463" r:id="rId20"/>
    <p:sldId id="464" r:id="rId21"/>
    <p:sldId id="465" r:id="rId22"/>
    <p:sldId id="468" r:id="rId23"/>
    <p:sldId id="467" r:id="rId24"/>
    <p:sldId id="466" r:id="rId25"/>
    <p:sldId id="469" r:id="rId26"/>
    <p:sldId id="297" r:id="rId27"/>
  </p:sldIdLst>
  <p:sldSz cx="12190413" cy="6859588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83A8"/>
    <a:srgbClr val="5AD6BE"/>
    <a:srgbClr val="31C7C9"/>
    <a:srgbClr val="FFFFFF"/>
    <a:srgbClr val="F8F8F8"/>
    <a:srgbClr val="77A3C1"/>
    <a:srgbClr val="81B747"/>
    <a:srgbClr val="01ACBE"/>
    <a:srgbClr val="E25E0E"/>
    <a:srgbClr val="4FC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09" autoAdjust="0"/>
    <p:restoredTop sz="97778" autoAdjust="0"/>
  </p:normalViewPr>
  <p:slideViewPr>
    <p:cSldViewPr snapToGrid="0" showGuides="1">
      <p:cViewPr varScale="1">
        <p:scale>
          <a:sx n="88" d="100"/>
          <a:sy n="88" d="100"/>
        </p:scale>
        <p:origin x="660" y="78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>
              <a:solidFill>
                <a:srgbClr val="6583A8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8047-4D93-986A-6BAFC22AEBEE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047-4D93-986A-6BAFC22AEBEE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8047-4D93-986A-6BAFC22AEBEE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8047-4D93-986A-6BAFC22AEBEE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8047-4D93-986A-6BAFC22AEBEE}"/>
              </c:ext>
            </c:extLst>
          </c:dPt>
          <c:cat>
            <c:strRef>
              <c:f>Sheet1!$A$2:$A$6</c:f>
              <c:strCache>
                <c:ptCount val="5"/>
                <c:pt idx="0">
                  <c:v>Factory</c:v>
                </c:pt>
                <c:pt idx="1">
                  <c:v>Home</c:v>
                </c:pt>
                <c:pt idx="2">
                  <c:v>Office</c:v>
                </c:pt>
                <c:pt idx="3">
                  <c:v>Warehouse</c:v>
                </c:pt>
                <c:pt idx="4">
                  <c:v>Shop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047-4D93-986A-6BAFC22AE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5626784"/>
        <c:axId val="1595616992"/>
      </c:barChart>
      <c:catAx>
        <c:axId val="1595626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6583A8"/>
            </a:solidFill>
          </a:ln>
        </c:spPr>
        <c:txPr>
          <a:bodyPr/>
          <a:lstStyle/>
          <a:p>
            <a:pPr>
              <a:defRPr lang="en-US" sz="12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pPr>
            <a:endParaRPr lang="zh-CN"/>
          </a:p>
        </c:txPr>
        <c:crossAx val="1595616992"/>
        <c:crosses val="autoZero"/>
        <c:auto val="1"/>
        <c:lblAlgn val="ctr"/>
        <c:lblOffset val="100"/>
        <c:noMultiLvlLbl val="0"/>
      </c:catAx>
      <c:valAx>
        <c:axId val="15956169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595626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7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79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752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83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88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582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428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7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947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719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037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995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290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560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3504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1508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14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192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4030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658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1587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9409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6290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4964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1320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2599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91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67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26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90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296797" y="391004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19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5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85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43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50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7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72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1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0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6" r:id="rId12"/>
    <p:sldLayoutId id="214748370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78" name="文本框 7"/>
          <p:cNvSpPr txBox="1">
            <a:spLocks noChangeArrowheads="1"/>
          </p:cNvSpPr>
          <p:nvPr/>
        </p:nvSpPr>
        <p:spPr bwMode="auto">
          <a:xfrm>
            <a:off x="3368338" y="3053790"/>
            <a:ext cx="54537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/>
            <a:r>
              <a:rPr lang="zh-CN" altLang="en-US" sz="4000" b="1" dirty="0">
                <a:solidFill>
                  <a:srgbClr val="6583A8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煤矿安全公开课</a:t>
            </a:r>
            <a:r>
              <a:rPr lang="en-US" altLang="zh-CN" sz="4000" b="1" dirty="0" err="1">
                <a:solidFill>
                  <a:srgbClr val="6583A8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4000" b="1" dirty="0">
                <a:solidFill>
                  <a:srgbClr val="6583A8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  <a:endParaRPr lang="en-US" altLang="zh-CN" sz="4000" b="1" dirty="0">
              <a:solidFill>
                <a:srgbClr val="6583A8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294479" y="3831944"/>
            <a:ext cx="360145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dolor</a:t>
            </a:r>
            <a:endParaRPr lang="zh-CN" altLang="en-US" sz="900" kern="0" dirty="0">
              <a:solidFill>
                <a:srgbClr val="6583A8"/>
              </a:solidFill>
              <a:latin typeface="Calibri Light"/>
              <a:ea typeface="微软雅黑 Ligh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2416" y="2242383"/>
            <a:ext cx="4065579" cy="85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43571"/>
      </p:ext>
    </p:extLst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40"/>
            <a:ext cx="12190413" cy="6857107"/>
          </a:xfrm>
          <a:prstGeom prst="rect">
            <a:avLst/>
          </a:prstGeom>
        </p:spPr>
      </p:pic>
      <p:sp>
        <p:nvSpPr>
          <p:cNvPr id="284" name="WordArt 293"/>
          <p:cNvSpPr>
            <a:spLocks noChangeArrowheads="1" noChangeShapeType="1" noTextEdit="1"/>
          </p:cNvSpPr>
          <p:nvPr/>
        </p:nvSpPr>
        <p:spPr bwMode="auto">
          <a:xfrm>
            <a:off x="2328111" y="1597296"/>
            <a:ext cx="1769031" cy="8758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1400" kern="1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1400" kern="1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900" kern="1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DIRECTORY</a:t>
            </a:r>
            <a:endParaRPr lang="zh-CN" altLang="en-US" sz="900" kern="1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6192299" y="2212232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加入你的标题：</a:t>
            </a:r>
            <a:r>
              <a:rPr lang="zh-CN" altLang="en-US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30" name="TextBox 47"/>
          <p:cNvSpPr txBox="1"/>
          <p:nvPr/>
        </p:nvSpPr>
        <p:spPr>
          <a:xfrm>
            <a:off x="6173249" y="3133876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加入你的标题：</a:t>
            </a:r>
            <a:r>
              <a:rPr lang="zh-CN" altLang="en-US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31" name="TextBox 48"/>
          <p:cNvSpPr txBox="1"/>
          <p:nvPr/>
        </p:nvSpPr>
        <p:spPr>
          <a:xfrm>
            <a:off x="6204259" y="4061917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加入你的标题：</a:t>
            </a:r>
            <a:r>
              <a:rPr lang="zh-CN" altLang="en-US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32" name="TextBox 49"/>
          <p:cNvSpPr txBox="1"/>
          <p:nvPr/>
        </p:nvSpPr>
        <p:spPr>
          <a:xfrm>
            <a:off x="6204259" y="4970861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加入你的标题：</a:t>
            </a:r>
            <a:r>
              <a:rPr lang="zh-CN" altLang="en-US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432393" y="2142790"/>
            <a:ext cx="624684" cy="600549"/>
            <a:chOff x="2215144" y="982844"/>
            <a:chExt cx="1120898" cy="842780"/>
          </a:xfrm>
          <a:solidFill>
            <a:srgbClr val="6583A8"/>
          </a:solidFill>
        </p:grpSpPr>
        <p:sp>
          <p:nvSpPr>
            <p:cNvPr id="34" name="平行四边形 33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32393" y="3992475"/>
            <a:ext cx="624684" cy="600549"/>
            <a:chOff x="2215144" y="982844"/>
            <a:chExt cx="1120898" cy="842780"/>
          </a:xfrm>
          <a:solidFill>
            <a:srgbClr val="6583A8"/>
          </a:solidFill>
        </p:grpSpPr>
        <p:sp>
          <p:nvSpPr>
            <p:cNvPr id="37" name="平行四边形 36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432393" y="3064434"/>
            <a:ext cx="624684" cy="600549"/>
            <a:chOff x="2215144" y="982844"/>
            <a:chExt cx="1120898" cy="842780"/>
          </a:xfrm>
          <a:solidFill>
            <a:srgbClr val="6583A8"/>
          </a:solidFill>
        </p:grpSpPr>
        <p:sp>
          <p:nvSpPr>
            <p:cNvPr id="40" name="平行四边形 39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1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32393" y="4901419"/>
            <a:ext cx="624684" cy="600549"/>
            <a:chOff x="2215144" y="982844"/>
            <a:chExt cx="1120898" cy="842780"/>
          </a:xfrm>
          <a:solidFill>
            <a:srgbClr val="6583A8"/>
          </a:solidFill>
        </p:grpSpPr>
        <p:sp>
          <p:nvSpPr>
            <p:cNvPr id="43" name="平行四边形 42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4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163194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375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7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37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75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375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" grpId="0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40"/>
            <a:ext cx="12190413" cy="6857107"/>
          </a:xfrm>
          <a:prstGeom prst="rect">
            <a:avLst/>
          </a:prstGeom>
        </p:spPr>
      </p:pic>
      <p:sp>
        <p:nvSpPr>
          <p:cNvPr id="264" name="文本框 283"/>
          <p:cNvSpPr txBox="1"/>
          <p:nvPr/>
        </p:nvSpPr>
        <p:spPr>
          <a:xfrm>
            <a:off x="3322978" y="2703936"/>
            <a:ext cx="1074056" cy="1015663"/>
          </a:xfrm>
          <a:prstGeom prst="rect">
            <a:avLst/>
          </a:prstGeom>
          <a:solidFill>
            <a:srgbClr val="6583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5" name="组合 264"/>
          <p:cNvGrpSpPr/>
          <p:nvPr/>
        </p:nvGrpSpPr>
        <p:grpSpPr>
          <a:xfrm>
            <a:off x="4566557" y="2584276"/>
            <a:ext cx="5616460" cy="1380134"/>
            <a:chOff x="5159245" y="2700409"/>
            <a:chExt cx="5616460" cy="1380134"/>
          </a:xfrm>
        </p:grpSpPr>
        <p:sp>
          <p:nvSpPr>
            <p:cNvPr id="266" name="矩形 265"/>
            <p:cNvSpPr/>
            <p:nvPr/>
          </p:nvSpPr>
          <p:spPr>
            <a:xfrm>
              <a:off x="5159245" y="2700409"/>
              <a:ext cx="387798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加入你的标题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5197345" y="3569506"/>
              <a:ext cx="5578360" cy="51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1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02027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8270116" y="1933106"/>
            <a:ext cx="3569682" cy="2346447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367030" y="1933106"/>
            <a:ext cx="3569682" cy="2346447"/>
          </a:xfrm>
          <a:prstGeom prst="rect">
            <a:avLst/>
          </a:prstGeom>
          <a:blipFill dpi="0" rotWithShape="1">
            <a:blip r:embed="rId5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76712" y="1933107"/>
            <a:ext cx="3569682" cy="2346447"/>
          </a:xfrm>
          <a:prstGeom prst="rect">
            <a:avLst/>
          </a:prstGeom>
          <a:blipFill dpi="0" rotWithShape="1">
            <a:blip r:embed="rId6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8559" y="4312696"/>
            <a:ext cx="11441239" cy="2354945"/>
            <a:chOff x="398559" y="4249196"/>
            <a:chExt cx="11441239" cy="2354945"/>
          </a:xfrm>
        </p:grpSpPr>
        <p:grpSp>
          <p:nvGrpSpPr>
            <p:cNvPr id="6" name="组合 5"/>
            <p:cNvGrpSpPr/>
            <p:nvPr/>
          </p:nvGrpSpPr>
          <p:grpSpPr>
            <a:xfrm>
              <a:off x="398559" y="4249196"/>
              <a:ext cx="11441239" cy="2354945"/>
              <a:chOff x="398559" y="4249196"/>
              <a:chExt cx="11441239" cy="2354945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398559" y="4249196"/>
                <a:ext cx="11441239" cy="771807"/>
                <a:chOff x="914399" y="3755567"/>
                <a:chExt cx="10363193" cy="699084"/>
              </a:xfrm>
            </p:grpSpPr>
            <p:sp>
              <p:nvSpPr>
                <p:cNvPr id="16" name="TextBox 16"/>
                <p:cNvSpPr txBox="1"/>
                <p:nvPr/>
              </p:nvSpPr>
              <p:spPr>
                <a:xfrm>
                  <a:off x="914401" y="3755567"/>
                  <a:ext cx="1429136" cy="250899"/>
                </a:xfrm>
                <a:prstGeom prst="rect">
                  <a:avLst/>
                </a:prstGeom>
                <a:noFill/>
                <a:ln>
                  <a:solidFill>
                    <a:srgbClr val="6583A8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PRODUCT MOCK UP</a:t>
                  </a: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914399" y="4036486"/>
                  <a:ext cx="3200401" cy="418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Lid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est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laborum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dolo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rumes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fugats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untras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.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Etharums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ser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quidem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rerum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facilis</a:t>
                  </a:r>
                  <a:endParaRPr lang="en-US" sz="1200" dirty="0">
                    <a:solidFill>
                      <a:srgbClr val="6583A8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4495798" y="3755567"/>
                  <a:ext cx="1429136" cy="250899"/>
                </a:xfrm>
                <a:prstGeom prst="rect">
                  <a:avLst/>
                </a:prstGeom>
                <a:noFill/>
                <a:ln>
                  <a:solidFill>
                    <a:srgbClr val="6583A8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PRODUCT MOCK UP</a:t>
                  </a:r>
                </a:p>
              </p:txBody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4495796" y="4036486"/>
                  <a:ext cx="3200401" cy="418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Lid est laborum dolo rumes fugats untras. Etharums ser quidem rerum facilis</a:t>
                  </a:r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8077193" y="3755567"/>
                  <a:ext cx="1429136" cy="250899"/>
                </a:xfrm>
                <a:prstGeom prst="rect">
                  <a:avLst/>
                </a:prstGeom>
                <a:noFill/>
                <a:ln>
                  <a:solidFill>
                    <a:srgbClr val="6583A8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PRODUCT MOCK UP</a:t>
                  </a:r>
                </a:p>
              </p:txBody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8077191" y="4036486"/>
                  <a:ext cx="3200401" cy="418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Lid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est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laborum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dolo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rumes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fugats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untras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.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Etharums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ser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quidem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rerum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facilis</a:t>
                  </a:r>
                  <a:endParaRPr lang="en-US" sz="1200" dirty="0">
                    <a:solidFill>
                      <a:srgbClr val="6583A8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2" name="Rectangle 42"/>
              <p:cNvSpPr/>
              <p:nvPr/>
            </p:nvSpPr>
            <p:spPr>
              <a:xfrm>
                <a:off x="1238178" y="5629972"/>
                <a:ext cx="10261991" cy="97416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just">
                  <a:defRPr/>
                </a:pPr>
                <a:r>
                  <a:rPr lang="en-US" sz="1400" kern="0" dirty="0">
                    <a:solidFill>
                      <a:srgbClr val="6583A8"/>
                    </a:solidFill>
                    <a:latin typeface="Arial" pitchFamily="34" charset="0"/>
                    <a:cs typeface="Arial" pitchFamily="34" charset="0"/>
                  </a:rPr>
                  <a:t>This is a sample text. Insert your desired text here. Again, this is a dummy text, enter your own text here. This is a sample text. Insert your desired text here.</a:t>
                </a:r>
              </a:p>
            </p:txBody>
          </p:sp>
        </p:grpSp>
        <p:cxnSp>
          <p:nvCxnSpPr>
            <p:cNvPr id="7" name="品 11"/>
            <p:cNvCxnSpPr/>
            <p:nvPr>
              <p:custDataLst>
                <p:tags r:id="rId1"/>
              </p:custDataLst>
            </p:nvPr>
          </p:nvCxnSpPr>
          <p:spPr>
            <a:xfrm>
              <a:off x="543474" y="5347978"/>
              <a:ext cx="11296324" cy="0"/>
            </a:xfrm>
            <a:prstGeom prst="line">
              <a:avLst/>
            </a:prstGeom>
            <a:noFill/>
            <a:ln w="635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1329094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1122989" y="1849292"/>
            <a:ext cx="2520000" cy="2879244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62989" y="1849290"/>
            <a:ext cx="2520000" cy="2879246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1"/>
          <p:cNvSpPr>
            <a:spLocks/>
          </p:cNvSpPr>
          <p:nvPr/>
        </p:nvSpPr>
        <p:spPr bwMode="auto">
          <a:xfrm>
            <a:off x="3642989" y="4728537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6583A8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AutoShape 2"/>
          <p:cNvSpPr>
            <a:spLocks/>
          </p:cNvSpPr>
          <p:nvPr/>
        </p:nvSpPr>
        <p:spPr bwMode="auto">
          <a:xfrm>
            <a:off x="8682989" y="1849291"/>
            <a:ext cx="2520000" cy="2879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6583A8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2" name="AutoShape 4"/>
          <p:cNvSpPr>
            <a:spLocks/>
          </p:cNvSpPr>
          <p:nvPr/>
        </p:nvSpPr>
        <p:spPr bwMode="auto">
          <a:xfrm>
            <a:off x="3642989" y="1849289"/>
            <a:ext cx="2520000" cy="28792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6583A8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3" name="AutoShape 6"/>
          <p:cNvSpPr>
            <a:spLocks/>
          </p:cNvSpPr>
          <p:nvPr/>
        </p:nvSpPr>
        <p:spPr bwMode="auto">
          <a:xfrm>
            <a:off x="1122989" y="4728537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6583A8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4" name="AutoShape 7"/>
          <p:cNvSpPr>
            <a:spLocks/>
          </p:cNvSpPr>
          <p:nvPr/>
        </p:nvSpPr>
        <p:spPr bwMode="auto">
          <a:xfrm>
            <a:off x="6162989" y="4728537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6583A8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5" name="AutoShape 8"/>
          <p:cNvSpPr>
            <a:spLocks/>
          </p:cNvSpPr>
          <p:nvPr/>
        </p:nvSpPr>
        <p:spPr bwMode="auto">
          <a:xfrm>
            <a:off x="8682989" y="4728538"/>
            <a:ext cx="252000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6583A8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3823758" y="3109654"/>
            <a:ext cx="2103840" cy="7315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AutoShape 11"/>
          <p:cNvSpPr>
            <a:spLocks/>
          </p:cNvSpPr>
          <p:nvPr/>
        </p:nvSpPr>
        <p:spPr bwMode="auto">
          <a:xfrm>
            <a:off x="8919736" y="3109654"/>
            <a:ext cx="2105996" cy="7315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>
            <a:off x="3822681" y="2745301"/>
            <a:ext cx="2105996" cy="2769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8919737" y="2745301"/>
            <a:ext cx="2105996" cy="2769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AutoShape 11"/>
          <p:cNvSpPr>
            <a:spLocks/>
          </p:cNvSpPr>
          <p:nvPr/>
        </p:nvSpPr>
        <p:spPr bwMode="auto">
          <a:xfrm>
            <a:off x="1003705" y="5664222"/>
            <a:ext cx="10160910" cy="434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1" name="AutoShape 17"/>
          <p:cNvSpPr>
            <a:spLocks/>
          </p:cNvSpPr>
          <p:nvPr/>
        </p:nvSpPr>
        <p:spPr bwMode="auto">
          <a:xfrm>
            <a:off x="4351951" y="5312569"/>
            <a:ext cx="3464420" cy="2769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80424798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6" grpId="0"/>
      <p:bldP spid="17" grpId="0"/>
      <p:bldP spid="18" grpId="0" autoUpdateAnimBg="0"/>
      <p:bldP spid="19" grpId="0" autoUpdateAnimBg="0"/>
      <p:bldP spid="20" grpId="0"/>
      <p:bldP spid="2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6444" y="2381441"/>
            <a:ext cx="11528691" cy="3478750"/>
            <a:chOff x="201875" y="1456107"/>
            <a:chExt cx="8728582" cy="2633825"/>
          </a:xfrm>
        </p:grpSpPr>
        <p:grpSp>
          <p:nvGrpSpPr>
            <p:cNvPr id="6" name="Group 24"/>
            <p:cNvGrpSpPr/>
            <p:nvPr/>
          </p:nvGrpSpPr>
          <p:grpSpPr>
            <a:xfrm>
              <a:off x="3207641" y="1456107"/>
              <a:ext cx="1254024" cy="1253402"/>
              <a:chOff x="3207641" y="1456107"/>
              <a:chExt cx="1254024" cy="1253402"/>
            </a:xfrm>
          </p:grpSpPr>
          <p:sp>
            <p:nvSpPr>
              <p:cNvPr id="31" name="Freeform 20"/>
              <p:cNvSpPr>
                <a:spLocks/>
              </p:cNvSpPr>
              <p:nvPr/>
            </p:nvSpPr>
            <p:spPr bwMode="auto">
              <a:xfrm>
                <a:off x="3207641" y="1456107"/>
                <a:ext cx="1254024" cy="1253402"/>
              </a:xfrm>
              <a:custGeom>
                <a:avLst/>
                <a:gdLst/>
                <a:ahLst/>
                <a:cxnLst>
                  <a:cxn ang="0">
                    <a:pos x="982" y="0"/>
                  </a:cxn>
                  <a:cxn ang="0">
                    <a:pos x="957" y="12"/>
                  </a:cxn>
                  <a:cxn ang="0">
                    <a:pos x="719" y="251"/>
                  </a:cxn>
                  <a:cxn ang="0">
                    <a:pos x="534" y="67"/>
                  </a:cxn>
                  <a:cxn ang="0">
                    <a:pos x="504" y="55"/>
                  </a:cxn>
                  <a:cxn ang="0">
                    <a:pos x="438" y="87"/>
                  </a:cxn>
                  <a:cxn ang="0">
                    <a:pos x="49" y="476"/>
                  </a:cxn>
                  <a:cxn ang="0">
                    <a:pos x="20" y="523"/>
                  </a:cxn>
                  <a:cxn ang="0">
                    <a:pos x="29" y="572"/>
                  </a:cxn>
                  <a:cxn ang="0">
                    <a:pos x="213" y="756"/>
                  </a:cxn>
                  <a:cxn ang="0">
                    <a:pos x="15" y="955"/>
                  </a:cxn>
                  <a:cxn ang="0">
                    <a:pos x="4" y="989"/>
                  </a:cxn>
                  <a:cxn ang="0">
                    <a:pos x="36" y="1005"/>
                  </a:cxn>
                  <a:cxn ang="0">
                    <a:pos x="956" y="1005"/>
                  </a:cxn>
                  <a:cxn ang="0">
                    <a:pos x="1007" y="953"/>
                  </a:cxn>
                  <a:cxn ang="0">
                    <a:pos x="1007" y="33"/>
                  </a:cxn>
                  <a:cxn ang="0">
                    <a:pos x="982" y="0"/>
                  </a:cxn>
                </a:cxnLst>
                <a:rect l="0" t="0" r="r" b="b"/>
                <a:pathLst>
                  <a:path w="1007" h="1005">
                    <a:moveTo>
                      <a:pt x="982" y="0"/>
                    </a:moveTo>
                    <a:cubicBezTo>
                      <a:pt x="974" y="0"/>
                      <a:pt x="966" y="4"/>
                      <a:pt x="957" y="12"/>
                    </a:cubicBezTo>
                    <a:cubicBezTo>
                      <a:pt x="719" y="251"/>
                      <a:pt x="719" y="251"/>
                      <a:pt x="719" y="251"/>
                    </a:cubicBezTo>
                    <a:cubicBezTo>
                      <a:pt x="534" y="67"/>
                      <a:pt x="534" y="67"/>
                      <a:pt x="534" y="67"/>
                    </a:cubicBezTo>
                    <a:cubicBezTo>
                      <a:pt x="527" y="59"/>
                      <a:pt x="516" y="55"/>
                      <a:pt x="504" y="55"/>
                    </a:cubicBezTo>
                    <a:cubicBezTo>
                      <a:pt x="482" y="55"/>
                      <a:pt x="458" y="67"/>
                      <a:pt x="438" y="87"/>
                    </a:cubicBezTo>
                    <a:cubicBezTo>
                      <a:pt x="49" y="476"/>
                      <a:pt x="49" y="476"/>
                      <a:pt x="49" y="476"/>
                    </a:cubicBezTo>
                    <a:cubicBezTo>
                      <a:pt x="35" y="490"/>
                      <a:pt x="24" y="507"/>
                      <a:pt x="20" y="523"/>
                    </a:cubicBezTo>
                    <a:cubicBezTo>
                      <a:pt x="14" y="543"/>
                      <a:pt x="17" y="561"/>
                      <a:pt x="29" y="572"/>
                    </a:cubicBezTo>
                    <a:cubicBezTo>
                      <a:pt x="213" y="756"/>
                      <a:pt x="213" y="756"/>
                      <a:pt x="213" y="756"/>
                    </a:cubicBezTo>
                    <a:cubicBezTo>
                      <a:pt x="15" y="955"/>
                      <a:pt x="15" y="955"/>
                      <a:pt x="15" y="955"/>
                    </a:cubicBezTo>
                    <a:cubicBezTo>
                      <a:pt x="0" y="970"/>
                      <a:pt x="2" y="983"/>
                      <a:pt x="4" y="989"/>
                    </a:cubicBezTo>
                    <a:cubicBezTo>
                      <a:pt x="7" y="995"/>
                      <a:pt x="14" y="1005"/>
                      <a:pt x="36" y="1005"/>
                    </a:cubicBezTo>
                    <a:cubicBezTo>
                      <a:pt x="956" y="1005"/>
                      <a:pt x="956" y="1005"/>
                      <a:pt x="956" y="1005"/>
                    </a:cubicBezTo>
                    <a:cubicBezTo>
                      <a:pt x="984" y="1005"/>
                      <a:pt x="1007" y="982"/>
                      <a:pt x="1007" y="953"/>
                    </a:cubicBezTo>
                    <a:cubicBezTo>
                      <a:pt x="1007" y="33"/>
                      <a:pt x="1007" y="33"/>
                      <a:pt x="1007" y="33"/>
                    </a:cubicBezTo>
                    <a:cubicBezTo>
                      <a:pt x="1007" y="9"/>
                      <a:pt x="994" y="0"/>
                      <a:pt x="982" y="0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6583A8"/>
                </a:solidFill>
                <a:prstDash val="solid"/>
                <a:miter lim="800000"/>
                <a:headEnd/>
                <a:tailEnd/>
              </a:ln>
              <a:effectLst>
                <a:outerShdw blurRad="203200" dist="1016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altLang="en-US" sz="2800">
                  <a:solidFill>
                    <a:srgbClr val="6583A8"/>
                  </a:solidFill>
                </a:endParaRPr>
              </a:p>
            </p:txBody>
          </p:sp>
          <p:sp>
            <p:nvSpPr>
              <p:cNvPr id="32" name="Freeform 47"/>
              <p:cNvSpPr>
                <a:spLocks noEditPoints="1"/>
              </p:cNvSpPr>
              <p:nvPr/>
            </p:nvSpPr>
            <p:spPr bwMode="auto">
              <a:xfrm>
                <a:off x="3602710" y="2027607"/>
                <a:ext cx="616744" cy="370285"/>
              </a:xfrm>
              <a:custGeom>
                <a:avLst/>
                <a:gdLst>
                  <a:gd name="T0" fmla="*/ 88 w 187"/>
                  <a:gd name="T1" fmla="*/ 82 h 112"/>
                  <a:gd name="T2" fmla="*/ 77 w 187"/>
                  <a:gd name="T3" fmla="*/ 100 h 112"/>
                  <a:gd name="T4" fmla="*/ 82 w 187"/>
                  <a:gd name="T5" fmla="*/ 100 h 112"/>
                  <a:gd name="T6" fmla="*/ 82 w 187"/>
                  <a:gd name="T7" fmla="*/ 112 h 112"/>
                  <a:gd name="T8" fmla="*/ 95 w 187"/>
                  <a:gd name="T9" fmla="*/ 112 h 112"/>
                  <a:gd name="T10" fmla="*/ 95 w 187"/>
                  <a:gd name="T11" fmla="*/ 100 h 112"/>
                  <a:gd name="T12" fmla="*/ 100 w 187"/>
                  <a:gd name="T13" fmla="*/ 100 h 112"/>
                  <a:gd name="T14" fmla="*/ 88 w 187"/>
                  <a:gd name="T15" fmla="*/ 82 h 112"/>
                  <a:gd name="T16" fmla="*/ 115 w 187"/>
                  <a:gd name="T17" fmla="*/ 82 h 112"/>
                  <a:gd name="T18" fmla="*/ 103 w 187"/>
                  <a:gd name="T19" fmla="*/ 100 h 112"/>
                  <a:gd name="T20" fmla="*/ 108 w 187"/>
                  <a:gd name="T21" fmla="*/ 100 h 112"/>
                  <a:gd name="T22" fmla="*/ 108 w 187"/>
                  <a:gd name="T23" fmla="*/ 112 h 112"/>
                  <a:gd name="T24" fmla="*/ 121 w 187"/>
                  <a:gd name="T25" fmla="*/ 112 h 112"/>
                  <a:gd name="T26" fmla="*/ 121 w 187"/>
                  <a:gd name="T27" fmla="*/ 100 h 112"/>
                  <a:gd name="T28" fmla="*/ 126 w 187"/>
                  <a:gd name="T29" fmla="*/ 100 h 112"/>
                  <a:gd name="T30" fmla="*/ 115 w 187"/>
                  <a:gd name="T31" fmla="*/ 82 h 112"/>
                  <a:gd name="T32" fmla="*/ 141 w 187"/>
                  <a:gd name="T33" fmla="*/ 82 h 112"/>
                  <a:gd name="T34" fmla="*/ 130 w 187"/>
                  <a:gd name="T35" fmla="*/ 100 h 112"/>
                  <a:gd name="T36" fmla="*/ 134 w 187"/>
                  <a:gd name="T37" fmla="*/ 100 h 112"/>
                  <a:gd name="T38" fmla="*/ 134 w 187"/>
                  <a:gd name="T39" fmla="*/ 112 h 112"/>
                  <a:gd name="T40" fmla="*/ 148 w 187"/>
                  <a:gd name="T41" fmla="*/ 112 h 112"/>
                  <a:gd name="T42" fmla="*/ 148 w 187"/>
                  <a:gd name="T43" fmla="*/ 100 h 112"/>
                  <a:gd name="T44" fmla="*/ 152 w 187"/>
                  <a:gd name="T45" fmla="*/ 100 h 112"/>
                  <a:gd name="T46" fmla="*/ 141 w 187"/>
                  <a:gd name="T47" fmla="*/ 82 h 112"/>
                  <a:gd name="T48" fmla="*/ 115 w 187"/>
                  <a:gd name="T49" fmla="*/ 12 h 112"/>
                  <a:gd name="T50" fmla="*/ 91 w 187"/>
                  <a:gd name="T51" fmla="*/ 28 h 112"/>
                  <a:gd name="T52" fmla="*/ 82 w 187"/>
                  <a:gd name="T53" fmla="*/ 24 h 112"/>
                  <a:gd name="T54" fmla="*/ 79 w 187"/>
                  <a:gd name="T55" fmla="*/ 24 h 112"/>
                  <a:gd name="T56" fmla="*/ 68 w 187"/>
                  <a:gd name="T57" fmla="*/ 40 h 112"/>
                  <a:gd name="T58" fmla="*/ 59 w 187"/>
                  <a:gd name="T59" fmla="*/ 38 h 112"/>
                  <a:gd name="T60" fmla="*/ 44 w 187"/>
                  <a:gd name="T61" fmla="*/ 53 h 112"/>
                  <a:gd name="T62" fmla="*/ 67 w 187"/>
                  <a:gd name="T63" fmla="*/ 79 h 112"/>
                  <a:gd name="T64" fmla="*/ 163 w 187"/>
                  <a:gd name="T65" fmla="*/ 79 h 112"/>
                  <a:gd name="T66" fmla="*/ 187 w 187"/>
                  <a:gd name="T67" fmla="*/ 53 h 112"/>
                  <a:gd name="T68" fmla="*/ 168 w 187"/>
                  <a:gd name="T69" fmla="*/ 37 h 112"/>
                  <a:gd name="T70" fmla="*/ 163 w 187"/>
                  <a:gd name="T71" fmla="*/ 38 h 112"/>
                  <a:gd name="T72" fmla="*/ 151 w 187"/>
                  <a:gd name="T73" fmla="*/ 24 h 112"/>
                  <a:gd name="T74" fmla="*/ 143 w 187"/>
                  <a:gd name="T75" fmla="*/ 27 h 112"/>
                  <a:gd name="T76" fmla="*/ 115 w 187"/>
                  <a:gd name="T77" fmla="*/ 12 h 112"/>
                  <a:gd name="T78" fmla="*/ 72 w 187"/>
                  <a:gd name="T79" fmla="*/ 0 h 112"/>
                  <a:gd name="T80" fmla="*/ 47 w 187"/>
                  <a:gd name="T81" fmla="*/ 17 h 112"/>
                  <a:gd name="T82" fmla="*/ 38 w 187"/>
                  <a:gd name="T83" fmla="*/ 12 h 112"/>
                  <a:gd name="T84" fmla="*/ 36 w 187"/>
                  <a:gd name="T85" fmla="*/ 12 h 112"/>
                  <a:gd name="T86" fmla="*/ 24 w 187"/>
                  <a:gd name="T87" fmla="*/ 28 h 112"/>
                  <a:gd name="T88" fmla="*/ 15 w 187"/>
                  <a:gd name="T89" fmla="*/ 26 h 112"/>
                  <a:gd name="T90" fmla="*/ 0 w 187"/>
                  <a:gd name="T91" fmla="*/ 41 h 112"/>
                  <a:gd name="T92" fmla="*/ 24 w 187"/>
                  <a:gd name="T93" fmla="*/ 67 h 112"/>
                  <a:gd name="T94" fmla="*/ 40 w 187"/>
                  <a:gd name="T95" fmla="*/ 67 h 112"/>
                  <a:gd name="T96" fmla="*/ 38 w 187"/>
                  <a:gd name="T97" fmla="*/ 53 h 112"/>
                  <a:gd name="T98" fmla="*/ 48 w 187"/>
                  <a:gd name="T99" fmla="*/ 35 h 112"/>
                  <a:gd name="T100" fmla="*/ 59 w 187"/>
                  <a:gd name="T101" fmla="*/ 32 h 112"/>
                  <a:gd name="T102" fmla="*/ 62 w 187"/>
                  <a:gd name="T103" fmla="*/ 32 h 112"/>
                  <a:gd name="T104" fmla="*/ 78 w 187"/>
                  <a:gd name="T105" fmla="*/ 18 h 112"/>
                  <a:gd name="T106" fmla="*/ 82 w 187"/>
                  <a:gd name="T107" fmla="*/ 18 h 112"/>
                  <a:gd name="T108" fmla="*/ 90 w 187"/>
                  <a:gd name="T109" fmla="*/ 20 h 112"/>
                  <a:gd name="T110" fmla="*/ 97 w 187"/>
                  <a:gd name="T111" fmla="*/ 12 h 112"/>
                  <a:gd name="T112" fmla="*/ 72 w 187"/>
                  <a:gd name="T1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7" h="112">
                    <a:moveTo>
                      <a:pt x="88" y="82"/>
                    </a:moveTo>
                    <a:cubicBezTo>
                      <a:pt x="77" y="100"/>
                      <a:pt x="77" y="100"/>
                      <a:pt x="77" y="100"/>
                    </a:cubicBezTo>
                    <a:cubicBezTo>
                      <a:pt x="82" y="100"/>
                      <a:pt x="82" y="100"/>
                      <a:pt x="82" y="100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95" y="100"/>
                      <a:pt x="95" y="100"/>
                      <a:pt x="95" y="100"/>
                    </a:cubicBezTo>
                    <a:cubicBezTo>
                      <a:pt x="100" y="100"/>
                      <a:pt x="100" y="100"/>
                      <a:pt x="100" y="100"/>
                    </a:cubicBezTo>
                    <a:cubicBezTo>
                      <a:pt x="88" y="82"/>
                      <a:pt x="88" y="82"/>
                      <a:pt x="88" y="82"/>
                    </a:cubicBezTo>
                    <a:moveTo>
                      <a:pt x="115" y="82"/>
                    </a:moveTo>
                    <a:cubicBezTo>
                      <a:pt x="103" y="100"/>
                      <a:pt x="103" y="100"/>
                      <a:pt x="103" y="100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8" y="112"/>
                      <a:pt x="108" y="112"/>
                      <a:pt x="108" y="112"/>
                    </a:cubicBezTo>
                    <a:cubicBezTo>
                      <a:pt x="121" y="112"/>
                      <a:pt x="121" y="112"/>
                      <a:pt x="121" y="112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26" y="100"/>
                      <a:pt x="126" y="100"/>
                      <a:pt x="126" y="100"/>
                    </a:cubicBezTo>
                    <a:cubicBezTo>
                      <a:pt x="115" y="82"/>
                      <a:pt x="115" y="82"/>
                      <a:pt x="115" y="82"/>
                    </a:cubicBezTo>
                    <a:moveTo>
                      <a:pt x="141" y="82"/>
                    </a:moveTo>
                    <a:cubicBezTo>
                      <a:pt x="130" y="100"/>
                      <a:pt x="130" y="100"/>
                      <a:pt x="130" y="100"/>
                    </a:cubicBezTo>
                    <a:cubicBezTo>
                      <a:pt x="134" y="100"/>
                      <a:pt x="134" y="100"/>
                      <a:pt x="134" y="100"/>
                    </a:cubicBezTo>
                    <a:cubicBezTo>
                      <a:pt x="134" y="112"/>
                      <a:pt x="134" y="112"/>
                      <a:pt x="134" y="112"/>
                    </a:cubicBezTo>
                    <a:cubicBezTo>
                      <a:pt x="148" y="112"/>
                      <a:pt x="148" y="112"/>
                      <a:pt x="148" y="112"/>
                    </a:cubicBezTo>
                    <a:cubicBezTo>
                      <a:pt x="148" y="100"/>
                      <a:pt x="148" y="100"/>
                      <a:pt x="148" y="100"/>
                    </a:cubicBezTo>
                    <a:cubicBezTo>
                      <a:pt x="152" y="100"/>
                      <a:pt x="152" y="100"/>
                      <a:pt x="152" y="100"/>
                    </a:cubicBezTo>
                    <a:cubicBezTo>
                      <a:pt x="141" y="82"/>
                      <a:pt x="141" y="82"/>
                      <a:pt x="141" y="82"/>
                    </a:cubicBezTo>
                    <a:moveTo>
                      <a:pt x="115" y="12"/>
                    </a:moveTo>
                    <a:cubicBezTo>
                      <a:pt x="101" y="12"/>
                      <a:pt x="97" y="20"/>
                      <a:pt x="91" y="28"/>
                    </a:cubicBezTo>
                    <a:cubicBezTo>
                      <a:pt x="90" y="26"/>
                      <a:pt x="86" y="24"/>
                      <a:pt x="82" y="24"/>
                    </a:cubicBezTo>
                    <a:cubicBezTo>
                      <a:pt x="81" y="24"/>
                      <a:pt x="80" y="24"/>
                      <a:pt x="79" y="24"/>
                    </a:cubicBezTo>
                    <a:cubicBezTo>
                      <a:pt x="70" y="27"/>
                      <a:pt x="66" y="33"/>
                      <a:pt x="68" y="40"/>
                    </a:cubicBezTo>
                    <a:cubicBezTo>
                      <a:pt x="65" y="39"/>
                      <a:pt x="62" y="38"/>
                      <a:pt x="59" y="38"/>
                    </a:cubicBezTo>
                    <a:cubicBezTo>
                      <a:pt x="50" y="38"/>
                      <a:pt x="44" y="46"/>
                      <a:pt x="44" y="53"/>
                    </a:cubicBezTo>
                    <a:cubicBezTo>
                      <a:pt x="43" y="66"/>
                      <a:pt x="50" y="79"/>
                      <a:pt x="67" y="79"/>
                    </a:cubicBezTo>
                    <a:cubicBezTo>
                      <a:pt x="163" y="79"/>
                      <a:pt x="163" y="79"/>
                      <a:pt x="163" y="79"/>
                    </a:cubicBezTo>
                    <a:cubicBezTo>
                      <a:pt x="181" y="79"/>
                      <a:pt x="187" y="66"/>
                      <a:pt x="187" y="53"/>
                    </a:cubicBezTo>
                    <a:cubicBezTo>
                      <a:pt x="186" y="45"/>
                      <a:pt x="177" y="37"/>
                      <a:pt x="168" y="37"/>
                    </a:cubicBezTo>
                    <a:cubicBezTo>
                      <a:pt x="166" y="37"/>
                      <a:pt x="164" y="37"/>
                      <a:pt x="163" y="38"/>
                    </a:cubicBezTo>
                    <a:cubicBezTo>
                      <a:pt x="165" y="32"/>
                      <a:pt x="158" y="24"/>
                      <a:pt x="151" y="24"/>
                    </a:cubicBezTo>
                    <a:cubicBezTo>
                      <a:pt x="148" y="24"/>
                      <a:pt x="145" y="25"/>
                      <a:pt x="143" y="27"/>
                    </a:cubicBezTo>
                    <a:cubicBezTo>
                      <a:pt x="138" y="19"/>
                      <a:pt x="130" y="12"/>
                      <a:pt x="115" y="12"/>
                    </a:cubicBezTo>
                    <a:moveTo>
                      <a:pt x="72" y="0"/>
                    </a:moveTo>
                    <a:cubicBezTo>
                      <a:pt x="57" y="0"/>
                      <a:pt x="53" y="8"/>
                      <a:pt x="47" y="17"/>
                    </a:cubicBezTo>
                    <a:cubicBezTo>
                      <a:pt x="46" y="15"/>
                      <a:pt x="42" y="12"/>
                      <a:pt x="38" y="12"/>
                    </a:cubicBezTo>
                    <a:cubicBezTo>
                      <a:pt x="37" y="12"/>
                      <a:pt x="36" y="12"/>
                      <a:pt x="36" y="12"/>
                    </a:cubicBezTo>
                    <a:cubicBezTo>
                      <a:pt x="26" y="15"/>
                      <a:pt x="22" y="21"/>
                      <a:pt x="24" y="28"/>
                    </a:cubicBezTo>
                    <a:cubicBezTo>
                      <a:pt x="21" y="27"/>
                      <a:pt x="18" y="26"/>
                      <a:pt x="15" y="26"/>
                    </a:cubicBezTo>
                    <a:cubicBezTo>
                      <a:pt x="6" y="26"/>
                      <a:pt x="1" y="34"/>
                      <a:pt x="0" y="41"/>
                    </a:cubicBezTo>
                    <a:cubicBezTo>
                      <a:pt x="0" y="54"/>
                      <a:pt x="6" y="67"/>
                      <a:pt x="24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39" y="63"/>
                      <a:pt x="38" y="58"/>
                      <a:pt x="38" y="53"/>
                    </a:cubicBezTo>
                    <a:cubicBezTo>
                      <a:pt x="39" y="45"/>
                      <a:pt x="42" y="39"/>
                      <a:pt x="48" y="35"/>
                    </a:cubicBezTo>
                    <a:cubicBezTo>
                      <a:pt x="52" y="33"/>
                      <a:pt x="55" y="32"/>
                      <a:pt x="59" y="32"/>
                    </a:cubicBezTo>
                    <a:cubicBezTo>
                      <a:pt x="60" y="32"/>
                      <a:pt x="61" y="32"/>
                      <a:pt x="62" y="32"/>
                    </a:cubicBezTo>
                    <a:cubicBezTo>
                      <a:pt x="64" y="26"/>
                      <a:pt x="69" y="21"/>
                      <a:pt x="78" y="18"/>
                    </a:cubicBezTo>
                    <a:cubicBezTo>
                      <a:pt x="79" y="18"/>
                      <a:pt x="81" y="18"/>
                      <a:pt x="82" y="18"/>
                    </a:cubicBezTo>
                    <a:cubicBezTo>
                      <a:pt x="85" y="18"/>
                      <a:pt x="87" y="19"/>
                      <a:pt x="90" y="20"/>
                    </a:cubicBezTo>
                    <a:cubicBezTo>
                      <a:pt x="92" y="17"/>
                      <a:pt x="94" y="14"/>
                      <a:pt x="97" y="12"/>
                    </a:cubicBezTo>
                    <a:cubicBezTo>
                      <a:pt x="92" y="5"/>
                      <a:pt x="84" y="0"/>
                      <a:pt x="72" y="0"/>
                    </a:cubicBezTo>
                  </a:path>
                </a:pathLst>
              </a:custGeom>
              <a:solidFill>
                <a:srgbClr val="658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7" name="Group 25"/>
            <p:cNvGrpSpPr/>
            <p:nvPr/>
          </p:nvGrpSpPr>
          <p:grpSpPr>
            <a:xfrm>
              <a:off x="4583706" y="1458598"/>
              <a:ext cx="1255269" cy="1253402"/>
              <a:chOff x="4583706" y="1458598"/>
              <a:chExt cx="1255269" cy="1253402"/>
            </a:xfrm>
          </p:grpSpPr>
          <p:sp>
            <p:nvSpPr>
              <p:cNvPr id="29" name="Freeform 22"/>
              <p:cNvSpPr>
                <a:spLocks/>
              </p:cNvSpPr>
              <p:nvPr/>
            </p:nvSpPr>
            <p:spPr bwMode="auto">
              <a:xfrm>
                <a:off x="4583706" y="1458598"/>
                <a:ext cx="1255269" cy="1253402"/>
              </a:xfrm>
              <a:custGeom>
                <a:avLst/>
                <a:gdLst/>
                <a:ahLst/>
                <a:cxnLst>
                  <a:cxn ang="0">
                    <a:pos x="993" y="955"/>
                  </a:cxn>
                  <a:cxn ang="0">
                    <a:pos x="788" y="750"/>
                  </a:cxn>
                  <a:cxn ang="0">
                    <a:pos x="963" y="576"/>
                  </a:cxn>
                  <a:cxn ang="0">
                    <a:pos x="972" y="527"/>
                  </a:cxn>
                  <a:cxn ang="0">
                    <a:pos x="943" y="480"/>
                  </a:cxn>
                  <a:cxn ang="0">
                    <a:pos x="554" y="91"/>
                  </a:cxn>
                  <a:cxn ang="0">
                    <a:pos x="488" y="59"/>
                  </a:cxn>
                  <a:cxn ang="0">
                    <a:pos x="457" y="71"/>
                  </a:cxn>
                  <a:cxn ang="0">
                    <a:pos x="283" y="245"/>
                  </a:cxn>
                  <a:cxn ang="0">
                    <a:pos x="50" y="12"/>
                  </a:cxn>
                  <a:cxn ang="0">
                    <a:pos x="25" y="0"/>
                  </a:cxn>
                  <a:cxn ang="0">
                    <a:pos x="0" y="33"/>
                  </a:cxn>
                  <a:cxn ang="0">
                    <a:pos x="0" y="953"/>
                  </a:cxn>
                  <a:cxn ang="0">
                    <a:pos x="52" y="1005"/>
                  </a:cxn>
                  <a:cxn ang="0">
                    <a:pos x="972" y="1005"/>
                  </a:cxn>
                  <a:cxn ang="0">
                    <a:pos x="1003" y="988"/>
                  </a:cxn>
                  <a:cxn ang="0">
                    <a:pos x="993" y="955"/>
                  </a:cxn>
                </a:cxnLst>
                <a:rect l="0" t="0" r="r" b="b"/>
                <a:pathLst>
                  <a:path w="1008" h="1005">
                    <a:moveTo>
                      <a:pt x="993" y="955"/>
                    </a:moveTo>
                    <a:cubicBezTo>
                      <a:pt x="788" y="750"/>
                      <a:pt x="788" y="750"/>
                      <a:pt x="788" y="750"/>
                    </a:cubicBezTo>
                    <a:cubicBezTo>
                      <a:pt x="963" y="576"/>
                      <a:pt x="963" y="576"/>
                      <a:pt x="963" y="576"/>
                    </a:cubicBezTo>
                    <a:cubicBezTo>
                      <a:pt x="974" y="564"/>
                      <a:pt x="978" y="546"/>
                      <a:pt x="972" y="527"/>
                    </a:cubicBezTo>
                    <a:cubicBezTo>
                      <a:pt x="967" y="510"/>
                      <a:pt x="957" y="494"/>
                      <a:pt x="943" y="480"/>
                    </a:cubicBezTo>
                    <a:cubicBezTo>
                      <a:pt x="554" y="91"/>
                      <a:pt x="554" y="91"/>
                      <a:pt x="554" y="91"/>
                    </a:cubicBezTo>
                    <a:cubicBezTo>
                      <a:pt x="534" y="71"/>
                      <a:pt x="509" y="59"/>
                      <a:pt x="488" y="59"/>
                    </a:cubicBezTo>
                    <a:cubicBezTo>
                      <a:pt x="476" y="59"/>
                      <a:pt x="465" y="63"/>
                      <a:pt x="457" y="71"/>
                    </a:cubicBezTo>
                    <a:cubicBezTo>
                      <a:pt x="283" y="245"/>
                      <a:pt x="283" y="245"/>
                      <a:pt x="283" y="245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2" y="4"/>
                      <a:pt x="33" y="0"/>
                      <a:pt x="25" y="0"/>
                    </a:cubicBezTo>
                    <a:cubicBezTo>
                      <a:pt x="13" y="0"/>
                      <a:pt x="0" y="8"/>
                      <a:pt x="0" y="33"/>
                    </a:cubicBezTo>
                    <a:cubicBezTo>
                      <a:pt x="0" y="953"/>
                      <a:pt x="0" y="953"/>
                      <a:pt x="0" y="953"/>
                    </a:cubicBezTo>
                    <a:cubicBezTo>
                      <a:pt x="0" y="982"/>
                      <a:pt x="23" y="1005"/>
                      <a:pt x="52" y="1005"/>
                    </a:cubicBezTo>
                    <a:cubicBezTo>
                      <a:pt x="972" y="1005"/>
                      <a:pt x="972" y="1005"/>
                      <a:pt x="972" y="1005"/>
                    </a:cubicBezTo>
                    <a:cubicBezTo>
                      <a:pt x="993" y="1005"/>
                      <a:pt x="1001" y="995"/>
                      <a:pt x="1003" y="988"/>
                    </a:cubicBezTo>
                    <a:cubicBezTo>
                      <a:pt x="1006" y="982"/>
                      <a:pt x="1008" y="970"/>
                      <a:pt x="993" y="955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6583A8"/>
                </a:solidFill>
                <a:prstDash val="solid"/>
                <a:miter lim="800000"/>
                <a:headEnd/>
                <a:tailEnd/>
              </a:ln>
              <a:effectLst>
                <a:outerShdw blurRad="203200" dist="1016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altLang="en-US" sz="2800">
                  <a:solidFill>
                    <a:srgbClr val="6583A8"/>
                  </a:solidFill>
                </a:endParaRPr>
              </a:p>
            </p:txBody>
          </p:sp>
          <p:sp>
            <p:nvSpPr>
              <p:cNvPr id="30" name="Freeform 46"/>
              <p:cNvSpPr>
                <a:spLocks noEditPoints="1"/>
              </p:cNvSpPr>
              <p:nvPr/>
            </p:nvSpPr>
            <p:spPr bwMode="auto">
              <a:xfrm>
                <a:off x="4745710" y="1970457"/>
                <a:ext cx="508397" cy="507206"/>
              </a:xfrm>
              <a:custGeom>
                <a:avLst/>
                <a:gdLst>
                  <a:gd name="T0" fmla="*/ 69 w 154"/>
                  <a:gd name="T1" fmla="*/ 142 h 154"/>
                  <a:gd name="T2" fmla="*/ 85 w 154"/>
                  <a:gd name="T3" fmla="*/ 142 h 154"/>
                  <a:gd name="T4" fmla="*/ 23 w 154"/>
                  <a:gd name="T5" fmla="*/ 131 h 154"/>
                  <a:gd name="T6" fmla="*/ 25 w 154"/>
                  <a:gd name="T7" fmla="*/ 117 h 154"/>
                  <a:gd name="T8" fmla="*/ 117 w 154"/>
                  <a:gd name="T9" fmla="*/ 129 h 154"/>
                  <a:gd name="T10" fmla="*/ 128 w 154"/>
                  <a:gd name="T11" fmla="*/ 117 h 154"/>
                  <a:gd name="T12" fmla="*/ 0 w 154"/>
                  <a:gd name="T13" fmla="*/ 77 h 154"/>
                  <a:gd name="T14" fmla="*/ 12 w 154"/>
                  <a:gd name="T15" fmla="*/ 69 h 154"/>
                  <a:gd name="T16" fmla="*/ 142 w 154"/>
                  <a:gd name="T17" fmla="*/ 85 h 154"/>
                  <a:gd name="T18" fmla="*/ 142 w 154"/>
                  <a:gd name="T19" fmla="*/ 69 h 154"/>
                  <a:gd name="T20" fmla="*/ 73 w 154"/>
                  <a:gd name="T21" fmla="*/ 34 h 154"/>
                  <a:gd name="T22" fmla="*/ 56 w 154"/>
                  <a:gd name="T23" fmla="*/ 57 h 154"/>
                  <a:gd name="T24" fmla="*/ 69 w 154"/>
                  <a:gd name="T25" fmla="*/ 76 h 154"/>
                  <a:gd name="T26" fmla="*/ 81 w 154"/>
                  <a:gd name="T27" fmla="*/ 92 h 154"/>
                  <a:gd name="T28" fmla="*/ 81 w 154"/>
                  <a:gd name="T29" fmla="*/ 95 h 154"/>
                  <a:gd name="T30" fmla="*/ 71 w 154"/>
                  <a:gd name="T31" fmla="*/ 91 h 154"/>
                  <a:gd name="T32" fmla="*/ 71 w 154"/>
                  <a:gd name="T33" fmla="*/ 86 h 154"/>
                  <a:gd name="T34" fmla="*/ 72 w 154"/>
                  <a:gd name="T35" fmla="*/ 82 h 154"/>
                  <a:gd name="T36" fmla="*/ 56 w 154"/>
                  <a:gd name="T37" fmla="*/ 84 h 154"/>
                  <a:gd name="T38" fmla="*/ 56 w 154"/>
                  <a:gd name="T39" fmla="*/ 90 h 154"/>
                  <a:gd name="T40" fmla="*/ 60 w 154"/>
                  <a:gd name="T41" fmla="*/ 104 h 154"/>
                  <a:gd name="T42" fmla="*/ 73 w 154"/>
                  <a:gd name="T43" fmla="*/ 118 h 154"/>
                  <a:gd name="T44" fmla="*/ 80 w 154"/>
                  <a:gd name="T45" fmla="*/ 108 h 154"/>
                  <a:gd name="T46" fmla="*/ 98 w 154"/>
                  <a:gd name="T47" fmla="*/ 93 h 154"/>
                  <a:gd name="T48" fmla="*/ 85 w 154"/>
                  <a:gd name="T49" fmla="*/ 74 h 154"/>
                  <a:gd name="T50" fmla="*/ 73 w 154"/>
                  <a:gd name="T51" fmla="*/ 57 h 154"/>
                  <a:gd name="T52" fmla="*/ 81 w 154"/>
                  <a:gd name="T53" fmla="*/ 51 h 154"/>
                  <a:gd name="T54" fmla="*/ 82 w 154"/>
                  <a:gd name="T55" fmla="*/ 68 h 154"/>
                  <a:gd name="T56" fmla="*/ 98 w 154"/>
                  <a:gd name="T57" fmla="*/ 66 h 154"/>
                  <a:gd name="T58" fmla="*/ 98 w 154"/>
                  <a:gd name="T59" fmla="*/ 60 h 154"/>
                  <a:gd name="T60" fmla="*/ 93 w 154"/>
                  <a:gd name="T61" fmla="*/ 46 h 154"/>
                  <a:gd name="T62" fmla="*/ 80 w 154"/>
                  <a:gd name="T63" fmla="*/ 34 h 154"/>
                  <a:gd name="T64" fmla="*/ 25 w 154"/>
                  <a:gd name="T65" fmla="*/ 37 h 154"/>
                  <a:gd name="T66" fmla="*/ 23 w 154"/>
                  <a:gd name="T67" fmla="*/ 23 h 154"/>
                  <a:gd name="T68" fmla="*/ 117 w 154"/>
                  <a:gd name="T69" fmla="*/ 26 h 154"/>
                  <a:gd name="T70" fmla="*/ 131 w 154"/>
                  <a:gd name="T71" fmla="*/ 23 h 154"/>
                  <a:gd name="T72" fmla="*/ 31 w 154"/>
                  <a:gd name="T73" fmla="*/ 77 h 154"/>
                  <a:gd name="T74" fmla="*/ 123 w 154"/>
                  <a:gd name="T75" fmla="*/ 77 h 154"/>
                  <a:gd name="T76" fmla="*/ 77 w 154"/>
                  <a:gd name="T77" fmla="*/ 17 h 154"/>
                  <a:gd name="T78" fmla="*/ 77 w 154"/>
                  <a:gd name="T79" fmla="*/ 137 h 154"/>
                  <a:gd name="T80" fmla="*/ 77 w 154"/>
                  <a:gd name="T81" fmla="*/ 17 h 154"/>
                  <a:gd name="T82" fmla="*/ 69 w 154"/>
                  <a:gd name="T83" fmla="*/ 12 h 154"/>
                  <a:gd name="T84" fmla="*/ 77 w 154"/>
                  <a:gd name="T8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54">
                    <a:moveTo>
                      <a:pt x="85" y="142"/>
                    </a:moveTo>
                    <a:cubicBezTo>
                      <a:pt x="69" y="142"/>
                      <a:pt x="69" y="142"/>
                      <a:pt x="69" y="142"/>
                    </a:cubicBezTo>
                    <a:cubicBezTo>
                      <a:pt x="77" y="154"/>
                      <a:pt x="77" y="154"/>
                      <a:pt x="77" y="154"/>
                    </a:cubicBezTo>
                    <a:cubicBezTo>
                      <a:pt x="85" y="142"/>
                      <a:pt x="85" y="142"/>
                      <a:pt x="85" y="142"/>
                    </a:cubicBezTo>
                    <a:moveTo>
                      <a:pt x="25" y="117"/>
                    </a:moveTo>
                    <a:cubicBezTo>
                      <a:pt x="23" y="131"/>
                      <a:pt x="23" y="131"/>
                      <a:pt x="23" y="131"/>
                    </a:cubicBezTo>
                    <a:cubicBezTo>
                      <a:pt x="37" y="129"/>
                      <a:pt x="37" y="129"/>
                      <a:pt x="37" y="129"/>
                    </a:cubicBezTo>
                    <a:cubicBezTo>
                      <a:pt x="25" y="117"/>
                      <a:pt x="25" y="117"/>
                      <a:pt x="25" y="117"/>
                    </a:cubicBezTo>
                    <a:moveTo>
                      <a:pt x="128" y="117"/>
                    </a:moveTo>
                    <a:cubicBezTo>
                      <a:pt x="117" y="129"/>
                      <a:pt x="117" y="129"/>
                      <a:pt x="117" y="129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28" y="117"/>
                      <a:pt x="128" y="117"/>
                      <a:pt x="128" y="117"/>
                    </a:cubicBezTo>
                    <a:moveTo>
                      <a:pt x="12" y="69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12" y="69"/>
                      <a:pt x="12" y="69"/>
                      <a:pt x="12" y="69"/>
                    </a:cubicBezTo>
                    <a:moveTo>
                      <a:pt x="142" y="69"/>
                    </a:moveTo>
                    <a:cubicBezTo>
                      <a:pt x="142" y="85"/>
                      <a:pt x="142" y="85"/>
                      <a:pt x="142" y="85"/>
                    </a:cubicBezTo>
                    <a:cubicBezTo>
                      <a:pt x="154" y="77"/>
                      <a:pt x="154" y="77"/>
                      <a:pt x="154" y="77"/>
                    </a:cubicBezTo>
                    <a:cubicBezTo>
                      <a:pt x="142" y="69"/>
                      <a:pt x="142" y="69"/>
                      <a:pt x="142" y="69"/>
                    </a:cubicBezTo>
                    <a:moveTo>
                      <a:pt x="80" y="34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62" y="43"/>
                      <a:pt x="56" y="48"/>
                      <a:pt x="56" y="57"/>
                    </a:cubicBezTo>
                    <a:cubicBezTo>
                      <a:pt x="56" y="61"/>
                      <a:pt x="58" y="66"/>
                      <a:pt x="63" y="71"/>
                    </a:cubicBezTo>
                    <a:cubicBezTo>
                      <a:pt x="65" y="72"/>
                      <a:pt x="67" y="74"/>
                      <a:pt x="69" y="76"/>
                    </a:cubicBezTo>
                    <a:cubicBezTo>
                      <a:pt x="71" y="78"/>
                      <a:pt x="73" y="80"/>
                      <a:pt x="75" y="81"/>
                    </a:cubicBezTo>
                    <a:cubicBezTo>
                      <a:pt x="79" y="85"/>
                      <a:pt x="81" y="89"/>
                      <a:pt x="81" y="92"/>
                    </a:cubicBezTo>
                    <a:cubicBezTo>
                      <a:pt x="81" y="92"/>
                      <a:pt x="81" y="93"/>
                      <a:pt x="81" y="93"/>
                    </a:cubicBezTo>
                    <a:cubicBezTo>
                      <a:pt x="81" y="94"/>
                      <a:pt x="81" y="95"/>
                      <a:pt x="81" y="95"/>
                    </a:cubicBezTo>
                    <a:cubicBezTo>
                      <a:pt x="81" y="98"/>
                      <a:pt x="80" y="100"/>
                      <a:pt x="76" y="100"/>
                    </a:cubicBezTo>
                    <a:cubicBezTo>
                      <a:pt x="73" y="100"/>
                      <a:pt x="71" y="97"/>
                      <a:pt x="71" y="91"/>
                    </a:cubicBezTo>
                    <a:cubicBezTo>
                      <a:pt x="71" y="90"/>
                      <a:pt x="71" y="90"/>
                      <a:pt x="71" y="89"/>
                    </a:cubicBezTo>
                    <a:cubicBezTo>
                      <a:pt x="71" y="88"/>
                      <a:pt x="71" y="87"/>
                      <a:pt x="71" y="86"/>
                    </a:cubicBezTo>
                    <a:cubicBezTo>
                      <a:pt x="71" y="85"/>
                      <a:pt x="72" y="84"/>
                      <a:pt x="72" y="84"/>
                    </a:cubicBezTo>
                    <a:cubicBezTo>
                      <a:pt x="72" y="83"/>
                      <a:pt x="72" y="82"/>
                      <a:pt x="72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6" y="83"/>
                      <a:pt x="56" y="83"/>
                      <a:pt x="56" y="84"/>
                    </a:cubicBezTo>
                    <a:cubicBezTo>
                      <a:pt x="56" y="85"/>
                      <a:pt x="56" y="86"/>
                      <a:pt x="56" y="87"/>
                    </a:cubicBezTo>
                    <a:cubicBezTo>
                      <a:pt x="56" y="88"/>
                      <a:pt x="56" y="89"/>
                      <a:pt x="56" y="90"/>
                    </a:cubicBezTo>
                    <a:cubicBezTo>
                      <a:pt x="56" y="91"/>
                      <a:pt x="56" y="92"/>
                      <a:pt x="56" y="92"/>
                    </a:cubicBezTo>
                    <a:cubicBezTo>
                      <a:pt x="56" y="98"/>
                      <a:pt x="57" y="102"/>
                      <a:pt x="60" y="104"/>
                    </a:cubicBezTo>
                    <a:cubicBezTo>
                      <a:pt x="63" y="106"/>
                      <a:pt x="67" y="108"/>
                      <a:pt x="73" y="108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80" y="118"/>
                      <a:pt x="80" y="118"/>
                      <a:pt x="80" y="11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6" y="108"/>
                      <a:pt x="90" y="106"/>
                      <a:pt x="93" y="104"/>
                    </a:cubicBezTo>
                    <a:cubicBezTo>
                      <a:pt x="96" y="102"/>
                      <a:pt x="98" y="98"/>
                      <a:pt x="98" y="93"/>
                    </a:cubicBezTo>
                    <a:cubicBezTo>
                      <a:pt x="98" y="88"/>
                      <a:pt x="96" y="84"/>
                      <a:pt x="91" y="79"/>
                    </a:cubicBezTo>
                    <a:cubicBezTo>
                      <a:pt x="89" y="77"/>
                      <a:pt x="87" y="76"/>
                      <a:pt x="85" y="74"/>
                    </a:cubicBezTo>
                    <a:cubicBezTo>
                      <a:pt x="83" y="72"/>
                      <a:pt x="81" y="70"/>
                      <a:pt x="79" y="68"/>
                    </a:cubicBezTo>
                    <a:cubicBezTo>
                      <a:pt x="75" y="64"/>
                      <a:pt x="73" y="61"/>
                      <a:pt x="73" y="57"/>
                    </a:cubicBezTo>
                    <a:cubicBezTo>
                      <a:pt x="73" y="52"/>
                      <a:pt x="74" y="50"/>
                      <a:pt x="78" y="50"/>
                    </a:cubicBezTo>
                    <a:cubicBezTo>
                      <a:pt x="79" y="50"/>
                      <a:pt x="80" y="50"/>
                      <a:pt x="81" y="51"/>
                    </a:cubicBezTo>
                    <a:cubicBezTo>
                      <a:pt x="82" y="52"/>
                      <a:pt x="82" y="54"/>
                      <a:pt x="82" y="55"/>
                    </a:cubicBezTo>
                    <a:cubicBezTo>
                      <a:pt x="82" y="68"/>
                      <a:pt x="82" y="68"/>
                      <a:pt x="82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67"/>
                      <a:pt x="98" y="67"/>
                      <a:pt x="98" y="66"/>
                    </a:cubicBezTo>
                    <a:cubicBezTo>
                      <a:pt x="98" y="65"/>
                      <a:pt x="98" y="64"/>
                      <a:pt x="98" y="63"/>
                    </a:cubicBezTo>
                    <a:cubicBezTo>
                      <a:pt x="98" y="62"/>
                      <a:pt x="98" y="61"/>
                      <a:pt x="98" y="60"/>
                    </a:cubicBezTo>
                    <a:cubicBezTo>
                      <a:pt x="98" y="59"/>
                      <a:pt x="98" y="58"/>
                      <a:pt x="98" y="58"/>
                    </a:cubicBezTo>
                    <a:cubicBezTo>
                      <a:pt x="98" y="52"/>
                      <a:pt x="97" y="48"/>
                      <a:pt x="93" y="46"/>
                    </a:cubicBezTo>
                    <a:cubicBezTo>
                      <a:pt x="91" y="44"/>
                      <a:pt x="86" y="42"/>
                      <a:pt x="80" y="42"/>
                    </a:cubicBezTo>
                    <a:cubicBezTo>
                      <a:pt x="80" y="34"/>
                      <a:pt x="80" y="34"/>
                      <a:pt x="80" y="34"/>
                    </a:cubicBezTo>
                    <a:moveTo>
                      <a:pt x="23" y="23"/>
                    </a:moveTo>
                    <a:cubicBezTo>
                      <a:pt x="25" y="37"/>
                      <a:pt x="25" y="37"/>
                      <a:pt x="25" y="37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23" y="23"/>
                      <a:pt x="23" y="23"/>
                      <a:pt x="23" y="23"/>
                    </a:cubicBezTo>
                    <a:moveTo>
                      <a:pt x="131" y="23"/>
                    </a:moveTo>
                    <a:cubicBezTo>
                      <a:pt x="117" y="26"/>
                      <a:pt x="117" y="26"/>
                      <a:pt x="117" y="26"/>
                    </a:cubicBezTo>
                    <a:cubicBezTo>
                      <a:pt x="128" y="37"/>
                      <a:pt x="128" y="37"/>
                      <a:pt x="128" y="37"/>
                    </a:cubicBezTo>
                    <a:cubicBezTo>
                      <a:pt x="131" y="23"/>
                      <a:pt x="131" y="23"/>
                      <a:pt x="131" y="23"/>
                    </a:cubicBezTo>
                    <a:moveTo>
                      <a:pt x="77" y="123"/>
                    </a:moveTo>
                    <a:cubicBezTo>
                      <a:pt x="51" y="123"/>
                      <a:pt x="31" y="103"/>
                      <a:pt x="31" y="77"/>
                    </a:cubicBezTo>
                    <a:cubicBezTo>
                      <a:pt x="31" y="52"/>
                      <a:pt x="51" y="31"/>
                      <a:pt x="77" y="31"/>
                    </a:cubicBezTo>
                    <a:cubicBezTo>
                      <a:pt x="102" y="31"/>
                      <a:pt x="123" y="52"/>
                      <a:pt x="123" y="77"/>
                    </a:cubicBezTo>
                    <a:cubicBezTo>
                      <a:pt x="123" y="103"/>
                      <a:pt x="102" y="123"/>
                      <a:pt x="77" y="123"/>
                    </a:cubicBezTo>
                    <a:moveTo>
                      <a:pt x="77" y="17"/>
                    </a:moveTo>
                    <a:cubicBezTo>
                      <a:pt x="44" y="17"/>
                      <a:pt x="17" y="44"/>
                      <a:pt x="17" y="77"/>
                    </a:cubicBezTo>
                    <a:cubicBezTo>
                      <a:pt x="17" y="110"/>
                      <a:pt x="44" y="137"/>
                      <a:pt x="77" y="137"/>
                    </a:cubicBezTo>
                    <a:cubicBezTo>
                      <a:pt x="110" y="137"/>
                      <a:pt x="137" y="110"/>
                      <a:pt x="137" y="77"/>
                    </a:cubicBezTo>
                    <a:cubicBezTo>
                      <a:pt x="137" y="44"/>
                      <a:pt x="110" y="17"/>
                      <a:pt x="77" y="17"/>
                    </a:cubicBezTo>
                    <a:moveTo>
                      <a:pt x="77" y="0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77" y="0"/>
                      <a:pt x="77" y="0"/>
                      <a:pt x="77" y="0"/>
                    </a:cubicBezTo>
                  </a:path>
                </a:pathLst>
              </a:custGeom>
              <a:solidFill>
                <a:srgbClr val="658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8" name="Group 27"/>
            <p:cNvGrpSpPr/>
            <p:nvPr/>
          </p:nvGrpSpPr>
          <p:grpSpPr>
            <a:xfrm>
              <a:off x="3202660" y="2836530"/>
              <a:ext cx="1254024" cy="1253402"/>
              <a:chOff x="3202660" y="2836530"/>
              <a:chExt cx="1254024" cy="1253402"/>
            </a:xfrm>
          </p:grpSpPr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>
                <a:off x="3202660" y="2836530"/>
                <a:ext cx="1254024" cy="1253402"/>
              </a:xfrm>
              <a:custGeom>
                <a:avLst/>
                <a:gdLst/>
                <a:ahLst/>
                <a:cxnLst>
                  <a:cxn ang="0">
                    <a:pos x="956" y="0"/>
                  </a:cxn>
                  <a:cxn ang="0">
                    <a:pos x="36" y="0"/>
                  </a:cxn>
                  <a:cxn ang="0">
                    <a:pos x="4" y="16"/>
                  </a:cxn>
                  <a:cxn ang="0">
                    <a:pos x="15" y="50"/>
                  </a:cxn>
                  <a:cxn ang="0">
                    <a:pos x="237" y="272"/>
                  </a:cxn>
                  <a:cxn ang="0">
                    <a:pos x="47" y="462"/>
                  </a:cxn>
                  <a:cxn ang="0">
                    <a:pos x="68" y="559"/>
                  </a:cxn>
                  <a:cxn ang="0">
                    <a:pos x="456" y="948"/>
                  </a:cxn>
                  <a:cxn ang="0">
                    <a:pos x="522" y="980"/>
                  </a:cxn>
                  <a:cxn ang="0">
                    <a:pos x="522" y="980"/>
                  </a:cxn>
                  <a:cxn ang="0">
                    <a:pos x="553" y="968"/>
                  </a:cxn>
                  <a:cxn ang="0">
                    <a:pos x="743" y="778"/>
                  </a:cxn>
                  <a:cxn ang="0">
                    <a:pos x="957" y="993"/>
                  </a:cxn>
                  <a:cxn ang="0">
                    <a:pos x="982" y="1005"/>
                  </a:cxn>
                  <a:cxn ang="0">
                    <a:pos x="1002" y="994"/>
                  </a:cxn>
                  <a:cxn ang="0">
                    <a:pos x="1007" y="972"/>
                  </a:cxn>
                  <a:cxn ang="0">
                    <a:pos x="1007" y="52"/>
                  </a:cxn>
                  <a:cxn ang="0">
                    <a:pos x="956" y="0"/>
                  </a:cxn>
                </a:cxnLst>
                <a:rect l="0" t="0" r="r" b="b"/>
                <a:pathLst>
                  <a:path w="1007" h="1005">
                    <a:moveTo>
                      <a:pt x="956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4" y="0"/>
                      <a:pt x="7" y="10"/>
                      <a:pt x="4" y="16"/>
                    </a:cubicBezTo>
                    <a:cubicBezTo>
                      <a:pt x="2" y="22"/>
                      <a:pt x="0" y="35"/>
                      <a:pt x="15" y="50"/>
                    </a:cubicBezTo>
                    <a:cubicBezTo>
                      <a:pt x="237" y="272"/>
                      <a:pt x="237" y="272"/>
                      <a:pt x="237" y="272"/>
                    </a:cubicBezTo>
                    <a:cubicBezTo>
                      <a:pt x="47" y="462"/>
                      <a:pt x="47" y="462"/>
                      <a:pt x="47" y="462"/>
                    </a:cubicBezTo>
                    <a:cubicBezTo>
                      <a:pt x="26" y="484"/>
                      <a:pt x="34" y="526"/>
                      <a:pt x="68" y="559"/>
                    </a:cubicBezTo>
                    <a:cubicBezTo>
                      <a:pt x="456" y="948"/>
                      <a:pt x="456" y="948"/>
                      <a:pt x="456" y="948"/>
                    </a:cubicBezTo>
                    <a:cubicBezTo>
                      <a:pt x="476" y="968"/>
                      <a:pt x="501" y="980"/>
                      <a:pt x="522" y="980"/>
                    </a:cubicBezTo>
                    <a:cubicBezTo>
                      <a:pt x="522" y="980"/>
                      <a:pt x="522" y="980"/>
                      <a:pt x="522" y="980"/>
                    </a:cubicBezTo>
                    <a:cubicBezTo>
                      <a:pt x="534" y="980"/>
                      <a:pt x="545" y="976"/>
                      <a:pt x="553" y="968"/>
                    </a:cubicBezTo>
                    <a:cubicBezTo>
                      <a:pt x="743" y="778"/>
                      <a:pt x="743" y="778"/>
                      <a:pt x="743" y="778"/>
                    </a:cubicBezTo>
                    <a:cubicBezTo>
                      <a:pt x="957" y="993"/>
                      <a:pt x="957" y="993"/>
                      <a:pt x="957" y="993"/>
                    </a:cubicBezTo>
                    <a:cubicBezTo>
                      <a:pt x="966" y="1001"/>
                      <a:pt x="974" y="1005"/>
                      <a:pt x="982" y="1005"/>
                    </a:cubicBezTo>
                    <a:cubicBezTo>
                      <a:pt x="991" y="1005"/>
                      <a:pt x="998" y="1001"/>
                      <a:pt x="1002" y="994"/>
                    </a:cubicBezTo>
                    <a:cubicBezTo>
                      <a:pt x="1006" y="988"/>
                      <a:pt x="1007" y="981"/>
                      <a:pt x="1007" y="972"/>
                    </a:cubicBezTo>
                    <a:cubicBezTo>
                      <a:pt x="1007" y="52"/>
                      <a:pt x="1007" y="52"/>
                      <a:pt x="1007" y="52"/>
                    </a:cubicBezTo>
                    <a:cubicBezTo>
                      <a:pt x="1007" y="23"/>
                      <a:pt x="984" y="0"/>
                      <a:pt x="956" y="0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6583A8"/>
                </a:solidFill>
                <a:prstDash val="solid"/>
                <a:miter lim="800000"/>
                <a:headEnd/>
                <a:tailEnd/>
              </a:ln>
              <a:effectLst>
                <a:outerShdw blurRad="203200" dist="1016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altLang="en-US" sz="2800">
                  <a:solidFill>
                    <a:srgbClr val="6583A8"/>
                  </a:solidFill>
                </a:endParaRPr>
              </a:p>
            </p:txBody>
          </p:sp>
          <p:sp>
            <p:nvSpPr>
              <p:cNvPr id="28" name="Freeform 45"/>
              <p:cNvSpPr>
                <a:spLocks noEditPoints="1"/>
              </p:cNvSpPr>
              <p:nvPr/>
            </p:nvSpPr>
            <p:spPr bwMode="auto">
              <a:xfrm>
                <a:off x="3624141" y="3113457"/>
                <a:ext cx="721519" cy="370285"/>
              </a:xfrm>
              <a:custGeom>
                <a:avLst/>
                <a:gdLst>
                  <a:gd name="T0" fmla="*/ 29 w 219"/>
                  <a:gd name="T1" fmla="*/ 43 h 112"/>
                  <a:gd name="T2" fmla="*/ 19 w 219"/>
                  <a:gd name="T3" fmla="*/ 54 h 112"/>
                  <a:gd name="T4" fmla="*/ 23 w 219"/>
                  <a:gd name="T5" fmla="*/ 62 h 112"/>
                  <a:gd name="T6" fmla="*/ 4 w 219"/>
                  <a:gd name="T7" fmla="*/ 91 h 112"/>
                  <a:gd name="T8" fmla="*/ 6 w 219"/>
                  <a:gd name="T9" fmla="*/ 92 h 112"/>
                  <a:gd name="T10" fmla="*/ 18 w 219"/>
                  <a:gd name="T11" fmla="*/ 81 h 112"/>
                  <a:gd name="T12" fmla="*/ 12 w 219"/>
                  <a:gd name="T13" fmla="*/ 112 h 112"/>
                  <a:gd name="T14" fmla="*/ 22 w 219"/>
                  <a:gd name="T15" fmla="*/ 112 h 112"/>
                  <a:gd name="T16" fmla="*/ 29 w 219"/>
                  <a:gd name="T17" fmla="*/ 99 h 112"/>
                  <a:gd name="T18" fmla="*/ 36 w 219"/>
                  <a:gd name="T19" fmla="*/ 112 h 112"/>
                  <a:gd name="T20" fmla="*/ 46 w 219"/>
                  <a:gd name="T21" fmla="*/ 112 h 112"/>
                  <a:gd name="T22" fmla="*/ 41 w 219"/>
                  <a:gd name="T23" fmla="*/ 81 h 112"/>
                  <a:gd name="T24" fmla="*/ 52 w 219"/>
                  <a:gd name="T25" fmla="*/ 92 h 112"/>
                  <a:gd name="T26" fmla="*/ 55 w 219"/>
                  <a:gd name="T27" fmla="*/ 91 h 112"/>
                  <a:gd name="T28" fmla="*/ 36 w 219"/>
                  <a:gd name="T29" fmla="*/ 62 h 112"/>
                  <a:gd name="T30" fmla="*/ 40 w 219"/>
                  <a:gd name="T31" fmla="*/ 54 h 112"/>
                  <a:gd name="T32" fmla="*/ 29 w 219"/>
                  <a:gd name="T33" fmla="*/ 43 h 112"/>
                  <a:gd name="T34" fmla="*/ 189 w 219"/>
                  <a:gd name="T35" fmla="*/ 43 h 112"/>
                  <a:gd name="T36" fmla="*/ 179 w 219"/>
                  <a:gd name="T37" fmla="*/ 54 h 112"/>
                  <a:gd name="T38" fmla="*/ 183 w 219"/>
                  <a:gd name="T39" fmla="*/ 62 h 112"/>
                  <a:gd name="T40" fmla="*/ 164 w 219"/>
                  <a:gd name="T41" fmla="*/ 91 h 112"/>
                  <a:gd name="T42" fmla="*/ 166 w 219"/>
                  <a:gd name="T43" fmla="*/ 92 h 112"/>
                  <a:gd name="T44" fmla="*/ 178 w 219"/>
                  <a:gd name="T45" fmla="*/ 81 h 112"/>
                  <a:gd name="T46" fmla="*/ 172 w 219"/>
                  <a:gd name="T47" fmla="*/ 112 h 112"/>
                  <a:gd name="T48" fmla="*/ 182 w 219"/>
                  <a:gd name="T49" fmla="*/ 112 h 112"/>
                  <a:gd name="T50" fmla="*/ 189 w 219"/>
                  <a:gd name="T51" fmla="*/ 99 h 112"/>
                  <a:gd name="T52" fmla="*/ 197 w 219"/>
                  <a:gd name="T53" fmla="*/ 112 h 112"/>
                  <a:gd name="T54" fmla="*/ 206 w 219"/>
                  <a:gd name="T55" fmla="*/ 112 h 112"/>
                  <a:gd name="T56" fmla="*/ 201 w 219"/>
                  <a:gd name="T57" fmla="*/ 81 h 112"/>
                  <a:gd name="T58" fmla="*/ 213 w 219"/>
                  <a:gd name="T59" fmla="*/ 92 h 112"/>
                  <a:gd name="T60" fmla="*/ 215 w 219"/>
                  <a:gd name="T61" fmla="*/ 91 h 112"/>
                  <a:gd name="T62" fmla="*/ 196 w 219"/>
                  <a:gd name="T63" fmla="*/ 62 h 112"/>
                  <a:gd name="T64" fmla="*/ 200 w 219"/>
                  <a:gd name="T65" fmla="*/ 54 h 112"/>
                  <a:gd name="T66" fmla="*/ 189 w 219"/>
                  <a:gd name="T67" fmla="*/ 43 h 112"/>
                  <a:gd name="T68" fmla="*/ 111 w 219"/>
                  <a:gd name="T69" fmla="*/ 0 h 112"/>
                  <a:gd name="T70" fmla="*/ 94 w 219"/>
                  <a:gd name="T71" fmla="*/ 17 h 112"/>
                  <a:gd name="T72" fmla="*/ 100 w 219"/>
                  <a:gd name="T73" fmla="*/ 31 h 112"/>
                  <a:gd name="T74" fmla="*/ 70 w 219"/>
                  <a:gd name="T75" fmla="*/ 78 h 112"/>
                  <a:gd name="T76" fmla="*/ 73 w 219"/>
                  <a:gd name="T77" fmla="*/ 80 h 112"/>
                  <a:gd name="T78" fmla="*/ 92 w 219"/>
                  <a:gd name="T79" fmla="*/ 62 h 112"/>
                  <a:gd name="T80" fmla="*/ 84 w 219"/>
                  <a:gd name="T81" fmla="*/ 112 h 112"/>
                  <a:gd name="T82" fmla="*/ 99 w 219"/>
                  <a:gd name="T83" fmla="*/ 112 h 112"/>
                  <a:gd name="T84" fmla="*/ 111 w 219"/>
                  <a:gd name="T85" fmla="*/ 91 h 112"/>
                  <a:gd name="T86" fmla="*/ 123 w 219"/>
                  <a:gd name="T87" fmla="*/ 112 h 112"/>
                  <a:gd name="T88" fmla="*/ 139 w 219"/>
                  <a:gd name="T89" fmla="*/ 112 h 112"/>
                  <a:gd name="T90" fmla="*/ 130 w 219"/>
                  <a:gd name="T91" fmla="*/ 62 h 112"/>
                  <a:gd name="T92" fmla="*/ 149 w 219"/>
                  <a:gd name="T93" fmla="*/ 80 h 112"/>
                  <a:gd name="T94" fmla="*/ 153 w 219"/>
                  <a:gd name="T95" fmla="*/ 78 h 112"/>
                  <a:gd name="T96" fmla="*/ 122 w 219"/>
                  <a:gd name="T97" fmla="*/ 31 h 112"/>
                  <a:gd name="T98" fmla="*/ 128 w 219"/>
                  <a:gd name="T99" fmla="*/ 17 h 112"/>
                  <a:gd name="T100" fmla="*/ 111 w 219"/>
                  <a:gd name="T10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9" h="112">
                    <a:moveTo>
                      <a:pt x="29" y="43"/>
                    </a:moveTo>
                    <a:cubicBezTo>
                      <a:pt x="23" y="43"/>
                      <a:pt x="19" y="48"/>
                      <a:pt x="19" y="54"/>
                    </a:cubicBezTo>
                    <a:cubicBezTo>
                      <a:pt x="19" y="57"/>
                      <a:pt x="20" y="60"/>
                      <a:pt x="23" y="62"/>
                    </a:cubicBezTo>
                    <a:cubicBezTo>
                      <a:pt x="12" y="66"/>
                      <a:pt x="0" y="87"/>
                      <a:pt x="4" y="91"/>
                    </a:cubicBezTo>
                    <a:cubicBezTo>
                      <a:pt x="4" y="92"/>
                      <a:pt x="5" y="92"/>
                      <a:pt x="6" y="92"/>
                    </a:cubicBezTo>
                    <a:cubicBezTo>
                      <a:pt x="9" y="92"/>
                      <a:pt x="14" y="87"/>
                      <a:pt x="18" y="81"/>
                    </a:cubicBezTo>
                    <a:cubicBezTo>
                      <a:pt x="15" y="91"/>
                      <a:pt x="13" y="102"/>
                      <a:pt x="1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06"/>
                      <a:pt x="25" y="99"/>
                      <a:pt x="29" y="99"/>
                    </a:cubicBezTo>
                    <a:cubicBezTo>
                      <a:pt x="33" y="99"/>
                      <a:pt x="36" y="106"/>
                      <a:pt x="3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5" y="102"/>
                      <a:pt x="43" y="91"/>
                      <a:pt x="41" y="81"/>
                    </a:cubicBezTo>
                    <a:cubicBezTo>
                      <a:pt x="44" y="87"/>
                      <a:pt x="49" y="92"/>
                      <a:pt x="52" y="92"/>
                    </a:cubicBezTo>
                    <a:cubicBezTo>
                      <a:pt x="53" y="92"/>
                      <a:pt x="54" y="92"/>
                      <a:pt x="55" y="91"/>
                    </a:cubicBezTo>
                    <a:cubicBezTo>
                      <a:pt x="59" y="87"/>
                      <a:pt x="47" y="66"/>
                      <a:pt x="36" y="62"/>
                    </a:cubicBezTo>
                    <a:cubicBezTo>
                      <a:pt x="38" y="60"/>
                      <a:pt x="40" y="57"/>
                      <a:pt x="40" y="54"/>
                    </a:cubicBezTo>
                    <a:cubicBezTo>
                      <a:pt x="40" y="48"/>
                      <a:pt x="35" y="43"/>
                      <a:pt x="29" y="43"/>
                    </a:cubicBezTo>
                    <a:moveTo>
                      <a:pt x="189" y="43"/>
                    </a:moveTo>
                    <a:cubicBezTo>
                      <a:pt x="184" y="43"/>
                      <a:pt x="179" y="48"/>
                      <a:pt x="179" y="54"/>
                    </a:cubicBezTo>
                    <a:cubicBezTo>
                      <a:pt x="179" y="57"/>
                      <a:pt x="180" y="60"/>
                      <a:pt x="183" y="62"/>
                    </a:cubicBezTo>
                    <a:cubicBezTo>
                      <a:pt x="172" y="66"/>
                      <a:pt x="160" y="87"/>
                      <a:pt x="164" y="91"/>
                    </a:cubicBezTo>
                    <a:cubicBezTo>
                      <a:pt x="165" y="92"/>
                      <a:pt x="165" y="92"/>
                      <a:pt x="166" y="92"/>
                    </a:cubicBezTo>
                    <a:cubicBezTo>
                      <a:pt x="170" y="92"/>
                      <a:pt x="174" y="87"/>
                      <a:pt x="178" y="81"/>
                    </a:cubicBezTo>
                    <a:cubicBezTo>
                      <a:pt x="175" y="91"/>
                      <a:pt x="173" y="102"/>
                      <a:pt x="172" y="112"/>
                    </a:cubicBezTo>
                    <a:cubicBezTo>
                      <a:pt x="182" y="112"/>
                      <a:pt x="182" y="112"/>
                      <a:pt x="182" y="112"/>
                    </a:cubicBezTo>
                    <a:cubicBezTo>
                      <a:pt x="182" y="106"/>
                      <a:pt x="186" y="99"/>
                      <a:pt x="189" y="99"/>
                    </a:cubicBezTo>
                    <a:cubicBezTo>
                      <a:pt x="193" y="99"/>
                      <a:pt x="196" y="106"/>
                      <a:pt x="197" y="112"/>
                    </a:cubicBezTo>
                    <a:cubicBezTo>
                      <a:pt x="206" y="112"/>
                      <a:pt x="206" y="112"/>
                      <a:pt x="206" y="112"/>
                    </a:cubicBezTo>
                    <a:cubicBezTo>
                      <a:pt x="205" y="102"/>
                      <a:pt x="203" y="91"/>
                      <a:pt x="201" y="81"/>
                    </a:cubicBezTo>
                    <a:cubicBezTo>
                      <a:pt x="205" y="87"/>
                      <a:pt x="209" y="92"/>
                      <a:pt x="213" y="92"/>
                    </a:cubicBezTo>
                    <a:cubicBezTo>
                      <a:pt x="213" y="92"/>
                      <a:pt x="214" y="92"/>
                      <a:pt x="215" y="91"/>
                    </a:cubicBezTo>
                    <a:cubicBezTo>
                      <a:pt x="219" y="87"/>
                      <a:pt x="207" y="66"/>
                      <a:pt x="196" y="62"/>
                    </a:cubicBezTo>
                    <a:cubicBezTo>
                      <a:pt x="198" y="60"/>
                      <a:pt x="200" y="57"/>
                      <a:pt x="200" y="54"/>
                    </a:cubicBezTo>
                    <a:cubicBezTo>
                      <a:pt x="200" y="48"/>
                      <a:pt x="195" y="43"/>
                      <a:pt x="189" y="43"/>
                    </a:cubicBezTo>
                    <a:moveTo>
                      <a:pt x="111" y="0"/>
                    </a:moveTo>
                    <a:cubicBezTo>
                      <a:pt x="102" y="0"/>
                      <a:pt x="94" y="8"/>
                      <a:pt x="94" y="17"/>
                    </a:cubicBezTo>
                    <a:cubicBezTo>
                      <a:pt x="94" y="23"/>
                      <a:pt x="96" y="28"/>
                      <a:pt x="100" y="31"/>
                    </a:cubicBezTo>
                    <a:cubicBezTo>
                      <a:pt x="83" y="37"/>
                      <a:pt x="63" y="72"/>
                      <a:pt x="70" y="78"/>
                    </a:cubicBezTo>
                    <a:cubicBezTo>
                      <a:pt x="71" y="79"/>
                      <a:pt x="72" y="80"/>
                      <a:pt x="73" y="80"/>
                    </a:cubicBezTo>
                    <a:cubicBezTo>
                      <a:pt x="79" y="80"/>
                      <a:pt x="86" y="71"/>
                      <a:pt x="92" y="62"/>
                    </a:cubicBezTo>
                    <a:cubicBezTo>
                      <a:pt x="88" y="78"/>
                      <a:pt x="85" y="96"/>
                      <a:pt x="84" y="112"/>
                    </a:cubicBezTo>
                    <a:cubicBezTo>
                      <a:pt x="99" y="112"/>
                      <a:pt x="99" y="112"/>
                      <a:pt x="99" y="112"/>
                    </a:cubicBezTo>
                    <a:cubicBezTo>
                      <a:pt x="100" y="103"/>
                      <a:pt x="105" y="91"/>
                      <a:pt x="111" y="91"/>
                    </a:cubicBezTo>
                    <a:cubicBezTo>
                      <a:pt x="117" y="91"/>
                      <a:pt x="123" y="103"/>
                      <a:pt x="123" y="112"/>
                    </a:cubicBezTo>
                    <a:cubicBezTo>
                      <a:pt x="139" y="112"/>
                      <a:pt x="139" y="112"/>
                      <a:pt x="139" y="112"/>
                    </a:cubicBezTo>
                    <a:cubicBezTo>
                      <a:pt x="137" y="96"/>
                      <a:pt x="134" y="78"/>
                      <a:pt x="130" y="62"/>
                    </a:cubicBezTo>
                    <a:cubicBezTo>
                      <a:pt x="136" y="71"/>
                      <a:pt x="143" y="80"/>
                      <a:pt x="149" y="80"/>
                    </a:cubicBezTo>
                    <a:cubicBezTo>
                      <a:pt x="150" y="80"/>
                      <a:pt x="152" y="79"/>
                      <a:pt x="153" y="78"/>
                    </a:cubicBezTo>
                    <a:cubicBezTo>
                      <a:pt x="159" y="72"/>
                      <a:pt x="140" y="37"/>
                      <a:pt x="122" y="31"/>
                    </a:cubicBezTo>
                    <a:cubicBezTo>
                      <a:pt x="126" y="28"/>
                      <a:pt x="128" y="23"/>
                      <a:pt x="128" y="17"/>
                    </a:cubicBezTo>
                    <a:cubicBezTo>
                      <a:pt x="128" y="8"/>
                      <a:pt x="121" y="0"/>
                      <a:pt x="111" y="0"/>
                    </a:cubicBezTo>
                  </a:path>
                </a:pathLst>
              </a:custGeom>
              <a:solidFill>
                <a:srgbClr val="658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12" name="Group 28"/>
            <p:cNvGrpSpPr/>
            <p:nvPr/>
          </p:nvGrpSpPr>
          <p:grpSpPr>
            <a:xfrm>
              <a:off x="4583706" y="2836530"/>
              <a:ext cx="1255269" cy="1253402"/>
              <a:chOff x="4583706" y="2836530"/>
              <a:chExt cx="1255269" cy="1253402"/>
            </a:xfrm>
          </p:grpSpPr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4583706" y="2836530"/>
                <a:ext cx="1255269" cy="1253402"/>
              </a:xfrm>
              <a:custGeom>
                <a:avLst/>
                <a:gdLst/>
                <a:ahLst/>
                <a:cxnLst>
                  <a:cxn ang="0">
                    <a:pos x="1003" y="16"/>
                  </a:cxn>
                  <a:cxn ang="0">
                    <a:pos x="972" y="0"/>
                  </a:cxn>
                  <a:cxn ang="0">
                    <a:pos x="52" y="0"/>
                  </a:cxn>
                  <a:cxn ang="0">
                    <a:pos x="0" y="52"/>
                  </a:cxn>
                  <a:cxn ang="0">
                    <a:pos x="0" y="972"/>
                  </a:cxn>
                  <a:cxn ang="0">
                    <a:pos x="25" y="1005"/>
                  </a:cxn>
                  <a:cxn ang="0">
                    <a:pos x="50" y="993"/>
                  </a:cxn>
                  <a:cxn ang="0">
                    <a:pos x="268" y="775"/>
                  </a:cxn>
                  <a:cxn ang="0">
                    <a:pos x="455" y="962"/>
                  </a:cxn>
                  <a:cxn ang="0">
                    <a:pos x="486" y="974"/>
                  </a:cxn>
                  <a:cxn ang="0">
                    <a:pos x="551" y="942"/>
                  </a:cxn>
                  <a:cxn ang="0">
                    <a:pos x="940" y="553"/>
                  </a:cxn>
                  <a:cxn ang="0">
                    <a:pos x="960" y="457"/>
                  </a:cxn>
                  <a:cxn ang="0">
                    <a:pos x="773" y="269"/>
                  </a:cxn>
                  <a:cxn ang="0">
                    <a:pos x="993" y="50"/>
                  </a:cxn>
                  <a:cxn ang="0">
                    <a:pos x="1003" y="16"/>
                  </a:cxn>
                </a:cxnLst>
                <a:rect l="0" t="0" r="r" b="b"/>
                <a:pathLst>
                  <a:path w="1008" h="1005">
                    <a:moveTo>
                      <a:pt x="1003" y="16"/>
                    </a:moveTo>
                    <a:cubicBezTo>
                      <a:pt x="1001" y="10"/>
                      <a:pt x="993" y="0"/>
                      <a:pt x="97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972"/>
                      <a:pt x="0" y="972"/>
                      <a:pt x="0" y="972"/>
                    </a:cubicBezTo>
                    <a:cubicBezTo>
                      <a:pt x="0" y="996"/>
                      <a:pt x="13" y="1005"/>
                      <a:pt x="25" y="1005"/>
                    </a:cubicBezTo>
                    <a:cubicBezTo>
                      <a:pt x="33" y="1005"/>
                      <a:pt x="42" y="1001"/>
                      <a:pt x="50" y="993"/>
                    </a:cubicBezTo>
                    <a:cubicBezTo>
                      <a:pt x="268" y="775"/>
                      <a:pt x="268" y="775"/>
                      <a:pt x="268" y="775"/>
                    </a:cubicBezTo>
                    <a:cubicBezTo>
                      <a:pt x="455" y="962"/>
                      <a:pt x="455" y="962"/>
                      <a:pt x="455" y="962"/>
                    </a:cubicBezTo>
                    <a:cubicBezTo>
                      <a:pt x="463" y="970"/>
                      <a:pt x="473" y="974"/>
                      <a:pt x="486" y="974"/>
                    </a:cubicBezTo>
                    <a:cubicBezTo>
                      <a:pt x="507" y="974"/>
                      <a:pt x="531" y="962"/>
                      <a:pt x="551" y="942"/>
                    </a:cubicBezTo>
                    <a:cubicBezTo>
                      <a:pt x="940" y="553"/>
                      <a:pt x="940" y="553"/>
                      <a:pt x="940" y="553"/>
                    </a:cubicBezTo>
                    <a:cubicBezTo>
                      <a:pt x="973" y="520"/>
                      <a:pt x="982" y="478"/>
                      <a:pt x="960" y="457"/>
                    </a:cubicBezTo>
                    <a:cubicBezTo>
                      <a:pt x="773" y="269"/>
                      <a:pt x="773" y="269"/>
                      <a:pt x="773" y="269"/>
                    </a:cubicBezTo>
                    <a:cubicBezTo>
                      <a:pt x="993" y="50"/>
                      <a:pt x="993" y="50"/>
                      <a:pt x="993" y="50"/>
                    </a:cubicBezTo>
                    <a:cubicBezTo>
                      <a:pt x="1008" y="35"/>
                      <a:pt x="1006" y="22"/>
                      <a:pt x="1003" y="16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6583A8"/>
                </a:solidFill>
                <a:prstDash val="solid"/>
                <a:miter lim="800000"/>
                <a:headEnd/>
                <a:tailEnd/>
              </a:ln>
              <a:effectLst>
                <a:outerShdw blurRad="203200" dist="1016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altLang="en-US" sz="2800">
                  <a:solidFill>
                    <a:srgbClr val="6583A8"/>
                  </a:solidFill>
                </a:endParaRPr>
              </a:p>
            </p:txBody>
          </p:sp>
          <p:sp>
            <p:nvSpPr>
              <p:cNvPr id="26" name="Freeform 43"/>
              <p:cNvSpPr>
                <a:spLocks noEditPoints="1"/>
              </p:cNvSpPr>
              <p:nvPr/>
            </p:nvSpPr>
            <p:spPr bwMode="auto">
              <a:xfrm>
                <a:off x="4820719" y="3113457"/>
                <a:ext cx="382191" cy="342900"/>
              </a:xfrm>
              <a:custGeom>
                <a:avLst/>
                <a:gdLst>
                  <a:gd name="T0" fmla="*/ 81 w 116"/>
                  <a:gd name="T1" fmla="*/ 70 h 104"/>
                  <a:gd name="T2" fmla="*/ 65 w 116"/>
                  <a:gd name="T3" fmla="*/ 83 h 104"/>
                  <a:gd name="T4" fmla="*/ 111 w 116"/>
                  <a:gd name="T5" fmla="*/ 104 h 104"/>
                  <a:gd name="T6" fmla="*/ 116 w 116"/>
                  <a:gd name="T7" fmla="*/ 85 h 104"/>
                  <a:gd name="T8" fmla="*/ 81 w 116"/>
                  <a:gd name="T9" fmla="*/ 70 h 104"/>
                  <a:gd name="T10" fmla="*/ 111 w 116"/>
                  <a:gd name="T11" fmla="*/ 2 h 104"/>
                  <a:gd name="T12" fmla="*/ 65 w 116"/>
                  <a:gd name="T13" fmla="*/ 24 h 104"/>
                  <a:gd name="T14" fmla="*/ 77 w 116"/>
                  <a:gd name="T15" fmla="*/ 32 h 104"/>
                  <a:gd name="T16" fmla="*/ 0 w 116"/>
                  <a:gd name="T17" fmla="*/ 83 h 104"/>
                  <a:gd name="T18" fmla="*/ 3 w 116"/>
                  <a:gd name="T19" fmla="*/ 102 h 104"/>
                  <a:gd name="T20" fmla="*/ 93 w 116"/>
                  <a:gd name="T21" fmla="*/ 44 h 104"/>
                  <a:gd name="T22" fmla="*/ 106 w 116"/>
                  <a:gd name="T23" fmla="*/ 52 h 104"/>
                  <a:gd name="T24" fmla="*/ 111 w 116"/>
                  <a:gd name="T25" fmla="*/ 2 h 104"/>
                  <a:gd name="T26" fmla="*/ 7 w 116"/>
                  <a:gd name="T27" fmla="*/ 0 h 104"/>
                  <a:gd name="T28" fmla="*/ 11 w 116"/>
                  <a:gd name="T29" fmla="*/ 51 h 104"/>
                  <a:gd name="T30" fmla="*/ 24 w 116"/>
                  <a:gd name="T31" fmla="*/ 42 h 104"/>
                  <a:gd name="T32" fmla="*/ 36 w 116"/>
                  <a:gd name="T33" fmla="*/ 58 h 104"/>
                  <a:gd name="T34" fmla="*/ 52 w 116"/>
                  <a:gd name="T35" fmla="*/ 47 h 104"/>
                  <a:gd name="T36" fmla="*/ 40 w 116"/>
                  <a:gd name="T37" fmla="*/ 32 h 104"/>
                  <a:gd name="T38" fmla="*/ 53 w 116"/>
                  <a:gd name="T39" fmla="*/ 24 h 104"/>
                  <a:gd name="T40" fmla="*/ 7 w 116"/>
                  <a:gd name="T4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6" h="104">
                    <a:moveTo>
                      <a:pt x="81" y="70"/>
                    </a:moveTo>
                    <a:cubicBezTo>
                      <a:pt x="76" y="75"/>
                      <a:pt x="70" y="79"/>
                      <a:pt x="65" y="83"/>
                    </a:cubicBezTo>
                    <a:cubicBezTo>
                      <a:pt x="88" y="99"/>
                      <a:pt x="110" y="104"/>
                      <a:pt x="111" y="104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15" y="85"/>
                      <a:pt x="100" y="81"/>
                      <a:pt x="81" y="70"/>
                    </a:cubicBezTo>
                    <a:moveTo>
                      <a:pt x="111" y="2"/>
                    </a:moveTo>
                    <a:cubicBezTo>
                      <a:pt x="65" y="24"/>
                      <a:pt x="65" y="24"/>
                      <a:pt x="65" y="24"/>
                    </a:cubicBezTo>
                    <a:cubicBezTo>
                      <a:pt x="77" y="32"/>
                      <a:pt x="77" y="32"/>
                      <a:pt x="77" y="32"/>
                    </a:cubicBezTo>
                    <a:cubicBezTo>
                      <a:pt x="49" y="72"/>
                      <a:pt x="0" y="83"/>
                      <a:pt x="0" y="83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6" y="102"/>
                      <a:pt x="60" y="90"/>
                      <a:pt x="93" y="44"/>
                    </a:cubicBezTo>
                    <a:cubicBezTo>
                      <a:pt x="106" y="52"/>
                      <a:pt x="106" y="52"/>
                      <a:pt x="106" y="52"/>
                    </a:cubicBezTo>
                    <a:cubicBezTo>
                      <a:pt x="111" y="2"/>
                      <a:pt x="111" y="2"/>
                      <a:pt x="111" y="2"/>
                    </a:cubicBezTo>
                    <a:moveTo>
                      <a:pt x="7" y="0"/>
                    </a:moveTo>
                    <a:cubicBezTo>
                      <a:pt x="11" y="51"/>
                      <a:pt x="11" y="51"/>
                      <a:pt x="11" y="51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8" y="48"/>
                      <a:pt x="32" y="54"/>
                      <a:pt x="36" y="58"/>
                    </a:cubicBezTo>
                    <a:cubicBezTo>
                      <a:pt x="41" y="55"/>
                      <a:pt x="47" y="51"/>
                      <a:pt x="52" y="47"/>
                    </a:cubicBezTo>
                    <a:cubicBezTo>
                      <a:pt x="48" y="42"/>
                      <a:pt x="44" y="37"/>
                      <a:pt x="40" y="32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658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13" name="组合 25"/>
            <p:cNvGrpSpPr/>
            <p:nvPr/>
          </p:nvGrpSpPr>
          <p:grpSpPr>
            <a:xfrm>
              <a:off x="5963943" y="1612973"/>
              <a:ext cx="2954420" cy="671907"/>
              <a:chOff x="497329" y="2770637"/>
              <a:chExt cx="3210265" cy="671907"/>
            </a:xfrm>
          </p:grpSpPr>
          <p:sp>
            <p:nvSpPr>
              <p:cNvPr id="23" name="矩形 26"/>
              <p:cNvSpPr/>
              <p:nvPr/>
            </p:nvSpPr>
            <p:spPr>
              <a:xfrm>
                <a:off x="503238" y="3053880"/>
                <a:ext cx="3204356" cy="38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模板所有文字图片都可编辑，数据图表都可以修改颜色大小形状。</a:t>
                </a:r>
              </a:p>
            </p:txBody>
          </p:sp>
          <p:sp>
            <p:nvSpPr>
              <p:cNvPr id="24" name="矩形 27"/>
              <p:cNvSpPr/>
              <p:nvPr/>
            </p:nvSpPr>
            <p:spPr>
              <a:xfrm>
                <a:off x="497329" y="2770637"/>
                <a:ext cx="1417934" cy="3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4" name="组合 25"/>
            <p:cNvGrpSpPr/>
            <p:nvPr/>
          </p:nvGrpSpPr>
          <p:grpSpPr>
            <a:xfrm>
              <a:off x="5976037" y="2955280"/>
              <a:ext cx="2954420" cy="671907"/>
              <a:chOff x="497329" y="2770637"/>
              <a:chExt cx="3210265" cy="671907"/>
            </a:xfrm>
          </p:grpSpPr>
          <p:sp>
            <p:nvSpPr>
              <p:cNvPr id="21" name="矩形 26"/>
              <p:cNvSpPr/>
              <p:nvPr/>
            </p:nvSpPr>
            <p:spPr>
              <a:xfrm>
                <a:off x="503238" y="3053880"/>
                <a:ext cx="3204356" cy="38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模板所有文字图片都可编辑，数据图表都可以修改颜色大小形状。</a:t>
                </a:r>
              </a:p>
            </p:txBody>
          </p:sp>
          <p:sp>
            <p:nvSpPr>
              <p:cNvPr id="22" name="矩形 27"/>
              <p:cNvSpPr/>
              <p:nvPr/>
            </p:nvSpPr>
            <p:spPr>
              <a:xfrm>
                <a:off x="497329" y="2770637"/>
                <a:ext cx="1417934" cy="3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01875" y="1631903"/>
              <a:ext cx="2961076" cy="712556"/>
              <a:chOff x="503238" y="2729987"/>
              <a:chExt cx="3217497" cy="712556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03238" y="3053880"/>
                <a:ext cx="3204356" cy="388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模板所有文字图片都可编辑，数据图表都可以修改颜色大小形状。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302801" y="2729987"/>
                <a:ext cx="1417934" cy="3029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6" name="组合 25"/>
            <p:cNvGrpSpPr/>
            <p:nvPr/>
          </p:nvGrpSpPr>
          <p:grpSpPr>
            <a:xfrm>
              <a:off x="213969" y="2946432"/>
              <a:ext cx="2948982" cy="716584"/>
              <a:chOff x="503238" y="2725959"/>
              <a:chExt cx="3204356" cy="716584"/>
            </a:xfrm>
          </p:grpSpPr>
          <p:sp>
            <p:nvSpPr>
              <p:cNvPr id="17" name="矩形 26"/>
              <p:cNvSpPr/>
              <p:nvPr/>
            </p:nvSpPr>
            <p:spPr>
              <a:xfrm>
                <a:off x="503238" y="3053880"/>
                <a:ext cx="3204356" cy="388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模板所有文字图片都可编辑，数据图表都可以修改颜色大小形状。</a:t>
                </a:r>
              </a:p>
            </p:txBody>
          </p:sp>
          <p:sp>
            <p:nvSpPr>
              <p:cNvPr id="18" name="矩形 27"/>
              <p:cNvSpPr/>
              <p:nvPr/>
            </p:nvSpPr>
            <p:spPr>
              <a:xfrm>
                <a:off x="2276520" y="2725959"/>
                <a:ext cx="1417934" cy="3029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3869763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06635" y="1587838"/>
            <a:ext cx="9345904" cy="4589300"/>
            <a:chOff x="510412" y="1104997"/>
            <a:chExt cx="7128846" cy="3500617"/>
          </a:xfrm>
        </p:grpSpPr>
        <p:grpSp>
          <p:nvGrpSpPr>
            <p:cNvPr id="6" name="组合 5"/>
            <p:cNvGrpSpPr/>
            <p:nvPr/>
          </p:nvGrpSpPr>
          <p:grpSpPr>
            <a:xfrm>
              <a:off x="1349319" y="1891561"/>
              <a:ext cx="6188246" cy="2041370"/>
              <a:chOff x="2057400" y="2822575"/>
              <a:chExt cx="5360988" cy="1768475"/>
            </a:xfrm>
          </p:grpSpPr>
          <p:sp>
            <p:nvSpPr>
              <p:cNvPr id="22" name="Freeform 17"/>
              <p:cNvSpPr>
                <a:spLocks/>
              </p:cNvSpPr>
              <p:nvPr/>
            </p:nvSpPr>
            <p:spPr bwMode="auto">
              <a:xfrm>
                <a:off x="4392613" y="3005138"/>
                <a:ext cx="1427162" cy="1404937"/>
              </a:xfrm>
              <a:custGeom>
                <a:avLst/>
                <a:gdLst>
                  <a:gd name="T0" fmla="*/ 145 w 145"/>
                  <a:gd name="T1" fmla="*/ 74 h 143"/>
                  <a:gd name="T2" fmla="*/ 133 w 145"/>
                  <a:gd name="T3" fmla="*/ 88 h 143"/>
                  <a:gd name="T4" fmla="*/ 8 w 145"/>
                  <a:gd name="T5" fmla="*/ 143 h 143"/>
                  <a:gd name="T6" fmla="*/ 2 w 145"/>
                  <a:gd name="T7" fmla="*/ 141 h 143"/>
                  <a:gd name="T8" fmla="*/ 0 w 145"/>
                  <a:gd name="T9" fmla="*/ 135 h 143"/>
                  <a:gd name="T10" fmla="*/ 6 w 145"/>
                  <a:gd name="T11" fmla="*/ 108 h 143"/>
                  <a:gd name="T12" fmla="*/ 50 w 145"/>
                  <a:gd name="T13" fmla="*/ 73 h 143"/>
                  <a:gd name="T14" fmla="*/ 21 w 145"/>
                  <a:gd name="T15" fmla="*/ 44 h 143"/>
                  <a:gd name="T16" fmla="*/ 29 w 145"/>
                  <a:gd name="T17" fmla="*/ 8 h 143"/>
                  <a:gd name="T18" fmla="*/ 36 w 145"/>
                  <a:gd name="T19" fmla="*/ 1 h 143"/>
                  <a:gd name="T20" fmla="*/ 44 w 145"/>
                  <a:gd name="T21" fmla="*/ 3 h 143"/>
                  <a:gd name="T22" fmla="*/ 138 w 145"/>
                  <a:gd name="T23" fmla="*/ 61 h 143"/>
                  <a:gd name="T24" fmla="*/ 145 w 145"/>
                  <a:gd name="T25" fmla="*/ 7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noFill/>
              <a:ln w="3175" cap="flat" cmpd="sng" algn="ctr">
                <a:solidFill>
                  <a:srgbClr val="6583A8"/>
                </a:solidFill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lIns="432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6583A8"/>
                    </a:solidFill>
                    <a:latin typeface="+mn-lt"/>
                    <a:ea typeface="+mn-ea"/>
                  </a:rPr>
                  <a:t>03</a:t>
                </a:r>
                <a:endParaRPr lang="zh-CN" altLang="en-US" sz="2800" kern="0" dirty="0">
                  <a:solidFill>
                    <a:srgbClr val="6583A8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" name="Freeform 18"/>
              <p:cNvSpPr>
                <a:spLocks/>
              </p:cNvSpPr>
              <p:nvPr/>
            </p:nvSpPr>
            <p:spPr bwMode="auto">
              <a:xfrm>
                <a:off x="3090863" y="3097213"/>
                <a:ext cx="1247775" cy="1219200"/>
              </a:xfrm>
              <a:custGeom>
                <a:avLst/>
                <a:gdLst>
                  <a:gd name="T0" fmla="*/ 127 w 127"/>
                  <a:gd name="T1" fmla="*/ 64 h 124"/>
                  <a:gd name="T2" fmla="*/ 117 w 127"/>
                  <a:gd name="T3" fmla="*/ 76 h 124"/>
                  <a:gd name="T4" fmla="*/ 8 w 127"/>
                  <a:gd name="T5" fmla="*/ 124 h 124"/>
                  <a:gd name="T6" fmla="*/ 2 w 127"/>
                  <a:gd name="T7" fmla="*/ 123 h 124"/>
                  <a:gd name="T8" fmla="*/ 1 w 127"/>
                  <a:gd name="T9" fmla="*/ 118 h 124"/>
                  <a:gd name="T10" fmla="*/ 6 w 127"/>
                  <a:gd name="T11" fmla="*/ 94 h 124"/>
                  <a:gd name="T12" fmla="*/ 39 w 127"/>
                  <a:gd name="T13" fmla="*/ 62 h 124"/>
                  <a:gd name="T14" fmla="*/ 19 w 127"/>
                  <a:gd name="T15" fmla="*/ 38 h 124"/>
                  <a:gd name="T16" fmla="*/ 26 w 127"/>
                  <a:gd name="T17" fmla="*/ 6 h 124"/>
                  <a:gd name="T18" fmla="*/ 32 w 127"/>
                  <a:gd name="T19" fmla="*/ 1 h 124"/>
                  <a:gd name="T20" fmla="*/ 39 w 127"/>
                  <a:gd name="T21" fmla="*/ 2 h 124"/>
                  <a:gd name="T22" fmla="*/ 121 w 127"/>
                  <a:gd name="T23" fmla="*/ 52 h 124"/>
                  <a:gd name="T24" fmla="*/ 127 w 127"/>
                  <a:gd name="T25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7" h="124">
                    <a:moveTo>
                      <a:pt x="127" y="64"/>
                    </a:moveTo>
                    <a:cubicBezTo>
                      <a:pt x="127" y="71"/>
                      <a:pt x="117" y="76"/>
                      <a:pt x="117" y="76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8" y="124"/>
                      <a:pt x="4" y="124"/>
                      <a:pt x="2" y="123"/>
                    </a:cubicBezTo>
                    <a:cubicBezTo>
                      <a:pt x="0" y="121"/>
                      <a:pt x="1" y="118"/>
                      <a:pt x="1" y="118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6" y="94"/>
                      <a:pt x="39" y="81"/>
                      <a:pt x="39" y="62"/>
                    </a:cubicBezTo>
                    <a:cubicBezTo>
                      <a:pt x="40" y="48"/>
                      <a:pt x="19" y="38"/>
                      <a:pt x="19" y="3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8" y="2"/>
                      <a:pt x="32" y="1"/>
                    </a:cubicBezTo>
                    <a:cubicBezTo>
                      <a:pt x="36" y="0"/>
                      <a:pt x="39" y="2"/>
                      <a:pt x="39" y="2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1" y="52"/>
                      <a:pt x="127" y="57"/>
                      <a:pt x="127" y="64"/>
                    </a:cubicBezTo>
                    <a:close/>
                  </a:path>
                </a:pathLst>
              </a:custGeom>
              <a:noFill/>
              <a:ln w="3175" cap="flat" cmpd="sng" algn="ctr">
                <a:solidFill>
                  <a:srgbClr val="6583A8"/>
                </a:solidFill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lIns="288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6583A8"/>
                    </a:solidFill>
                    <a:latin typeface="+mn-lt"/>
                    <a:ea typeface="+mn-ea"/>
                  </a:rPr>
                  <a:t>02</a:t>
                </a:r>
                <a:endParaRPr lang="zh-CN" altLang="en-US" sz="2800" kern="0" dirty="0">
                  <a:solidFill>
                    <a:srgbClr val="6583A8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2057400" y="3205163"/>
                <a:ext cx="990600" cy="1003300"/>
              </a:xfrm>
              <a:custGeom>
                <a:avLst/>
                <a:gdLst>
                  <a:gd name="T0" fmla="*/ 15 w 101"/>
                  <a:gd name="T1" fmla="*/ 31 h 102"/>
                  <a:gd name="T2" fmla="*/ 21 w 101"/>
                  <a:gd name="T3" fmla="*/ 5 h 102"/>
                  <a:gd name="T4" fmla="*/ 26 w 101"/>
                  <a:gd name="T5" fmla="*/ 1 h 102"/>
                  <a:gd name="T6" fmla="*/ 32 w 101"/>
                  <a:gd name="T7" fmla="*/ 2 h 102"/>
                  <a:gd name="T8" fmla="*/ 95 w 101"/>
                  <a:gd name="T9" fmla="*/ 41 h 102"/>
                  <a:gd name="T10" fmla="*/ 101 w 101"/>
                  <a:gd name="T11" fmla="*/ 51 h 102"/>
                  <a:gd name="T12" fmla="*/ 94 w 101"/>
                  <a:gd name="T13" fmla="*/ 63 h 102"/>
                  <a:gd name="T14" fmla="*/ 6 w 101"/>
                  <a:gd name="T15" fmla="*/ 102 h 102"/>
                  <a:gd name="T16" fmla="*/ 2 w 101"/>
                  <a:gd name="T17" fmla="*/ 101 h 102"/>
                  <a:gd name="T18" fmla="*/ 0 w 101"/>
                  <a:gd name="T19" fmla="*/ 97 h 102"/>
                  <a:gd name="T20" fmla="*/ 5 w 101"/>
                  <a:gd name="T21" fmla="*/ 77 h 102"/>
                  <a:gd name="T22" fmla="*/ 15 w 101"/>
                  <a:gd name="T23" fmla="*/ 3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1" h="102">
                    <a:moveTo>
                      <a:pt x="15" y="31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2" y="2"/>
                      <a:pt x="26" y="1"/>
                    </a:cubicBezTo>
                    <a:cubicBezTo>
                      <a:pt x="29" y="0"/>
                      <a:pt x="32" y="2"/>
                      <a:pt x="32" y="2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1"/>
                      <a:pt x="101" y="46"/>
                      <a:pt x="101" y="51"/>
                    </a:cubicBezTo>
                    <a:cubicBezTo>
                      <a:pt x="101" y="60"/>
                      <a:pt x="94" y="63"/>
                      <a:pt x="94" y="63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6" y="102"/>
                      <a:pt x="3" y="102"/>
                      <a:pt x="2" y="101"/>
                    </a:cubicBezTo>
                    <a:cubicBezTo>
                      <a:pt x="0" y="99"/>
                      <a:pt x="0" y="97"/>
                      <a:pt x="0" y="97"/>
                    </a:cubicBezTo>
                    <a:cubicBezTo>
                      <a:pt x="5" y="77"/>
                      <a:pt x="5" y="77"/>
                      <a:pt x="5" y="77"/>
                    </a:cubicBezTo>
                    <a:lnTo>
                      <a:pt x="15" y="31"/>
                    </a:lnTo>
                    <a:close/>
                  </a:path>
                </a:pathLst>
              </a:custGeom>
              <a:noFill/>
              <a:ln w="3175" cap="flat" cmpd="sng" algn="ctr">
                <a:solidFill>
                  <a:srgbClr val="6583A8"/>
                </a:solidFill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6583A8"/>
                    </a:solidFill>
                    <a:latin typeface="+mn-lt"/>
                    <a:ea typeface="+mn-ea"/>
                  </a:rPr>
                  <a:t>01</a:t>
                </a:r>
                <a:endParaRPr lang="zh-CN" altLang="en-US" sz="2800" kern="0" dirty="0">
                  <a:solidFill>
                    <a:srgbClr val="6583A8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5" name="Freeform 17"/>
              <p:cNvSpPr>
                <a:spLocks/>
              </p:cNvSpPr>
              <p:nvPr/>
            </p:nvSpPr>
            <p:spPr bwMode="auto">
              <a:xfrm>
                <a:off x="5621338" y="2822575"/>
                <a:ext cx="1797050" cy="1768475"/>
              </a:xfrm>
              <a:custGeom>
                <a:avLst/>
                <a:gdLst>
                  <a:gd name="T0" fmla="*/ 145 w 145"/>
                  <a:gd name="T1" fmla="*/ 74 h 143"/>
                  <a:gd name="T2" fmla="*/ 133 w 145"/>
                  <a:gd name="T3" fmla="*/ 88 h 143"/>
                  <a:gd name="T4" fmla="*/ 8 w 145"/>
                  <a:gd name="T5" fmla="*/ 143 h 143"/>
                  <a:gd name="T6" fmla="*/ 2 w 145"/>
                  <a:gd name="T7" fmla="*/ 141 h 143"/>
                  <a:gd name="T8" fmla="*/ 0 w 145"/>
                  <a:gd name="T9" fmla="*/ 135 h 143"/>
                  <a:gd name="T10" fmla="*/ 6 w 145"/>
                  <a:gd name="T11" fmla="*/ 108 h 143"/>
                  <a:gd name="T12" fmla="*/ 50 w 145"/>
                  <a:gd name="T13" fmla="*/ 73 h 143"/>
                  <a:gd name="T14" fmla="*/ 21 w 145"/>
                  <a:gd name="T15" fmla="*/ 44 h 143"/>
                  <a:gd name="T16" fmla="*/ 29 w 145"/>
                  <a:gd name="T17" fmla="*/ 8 h 143"/>
                  <a:gd name="T18" fmla="*/ 36 w 145"/>
                  <a:gd name="T19" fmla="*/ 1 h 143"/>
                  <a:gd name="T20" fmla="*/ 44 w 145"/>
                  <a:gd name="T21" fmla="*/ 3 h 143"/>
                  <a:gd name="T22" fmla="*/ 138 w 145"/>
                  <a:gd name="T23" fmla="*/ 61 h 143"/>
                  <a:gd name="T24" fmla="*/ 145 w 145"/>
                  <a:gd name="T25" fmla="*/ 7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noFill/>
              <a:ln w="3175" cap="flat" cmpd="sng" algn="ctr">
                <a:solidFill>
                  <a:srgbClr val="6583A8"/>
                </a:solidFill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lIns="540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6583A8"/>
                    </a:solidFill>
                    <a:latin typeface="+mn-lt"/>
                    <a:ea typeface="+mn-ea"/>
                  </a:rPr>
                  <a:t>04</a:t>
                </a:r>
                <a:endParaRPr lang="zh-CN" altLang="en-US" sz="2800" kern="0" dirty="0">
                  <a:solidFill>
                    <a:srgbClr val="6583A8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2301875" y="3287713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6583A8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160713" y="4122738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6583A8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733925" y="3100388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6583A8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694363" y="4411663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6583A8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10412" y="1104997"/>
              <a:ext cx="2308266" cy="755143"/>
              <a:chOff x="660643" y="1437096"/>
              <a:chExt cx="2323475" cy="755143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60643" y="1837206"/>
                <a:ext cx="2323475" cy="355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6583A8"/>
                    </a:solidFill>
                  </a:rPr>
                  <a:t>You can click here to enter you text. You can click here to enter you text.</a:t>
                </a:r>
                <a:r>
                  <a:rPr lang="en-US" altLang="zh-CN" sz="1200" b="0" i="0" dirty="0">
                    <a:solidFill>
                      <a:srgbClr val="6583A8"/>
                    </a:solidFill>
                    <a:effectLst/>
                    <a:latin typeface="Arial" panose="020B0604020202020204" pitchFamily="34" charset="0"/>
                  </a:rPr>
                  <a:t>. </a:t>
                </a:r>
                <a:endParaRPr lang="zh-CN" altLang="en-US" sz="12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21" name="文本框 15"/>
              <p:cNvSpPr txBox="1"/>
              <p:nvPr/>
            </p:nvSpPr>
            <p:spPr>
              <a:xfrm>
                <a:off x="1038163" y="1437096"/>
                <a:ext cx="1583174" cy="313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6583A8"/>
                    </a:solidFill>
                  </a:rPr>
                  <a:t>TEXT  HERE</a:t>
                </a:r>
                <a:endParaRPr lang="zh-CN" altLang="en-US" sz="2000" b="1" dirty="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799894" y="3836927"/>
              <a:ext cx="2435997" cy="755143"/>
              <a:chOff x="660643" y="1437096"/>
              <a:chExt cx="2323475" cy="755143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660643" y="1837206"/>
                <a:ext cx="2323475" cy="355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6583A8"/>
                    </a:solidFill>
                  </a:rPr>
                  <a:t>You can click here to enter you text. You can click here to enter you text.</a:t>
                </a:r>
                <a:endParaRPr lang="zh-CN" altLang="en-US" sz="12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19" name="文本框 19"/>
              <p:cNvSpPr txBox="1"/>
              <p:nvPr/>
            </p:nvSpPr>
            <p:spPr>
              <a:xfrm>
                <a:off x="1038163" y="1437096"/>
                <a:ext cx="1583174" cy="313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6583A8"/>
                    </a:solidFill>
                  </a:rPr>
                  <a:t>TEXT  HERE</a:t>
                </a:r>
                <a:endParaRPr lang="zh-CN" altLang="en-US" sz="2000" b="1" dirty="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563888" y="1109591"/>
              <a:ext cx="2308266" cy="755143"/>
              <a:chOff x="660643" y="1437096"/>
              <a:chExt cx="2323475" cy="755143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660643" y="1837206"/>
                <a:ext cx="2323475" cy="355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6583A8"/>
                    </a:solidFill>
                  </a:rPr>
                  <a:t>You can click here to enter you text. You can click here to enter you text.</a:t>
                </a:r>
                <a:endParaRPr lang="zh-CN" altLang="en-US" sz="12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17" name="文本框 22"/>
              <p:cNvSpPr txBox="1"/>
              <p:nvPr/>
            </p:nvSpPr>
            <p:spPr>
              <a:xfrm>
                <a:off x="1038163" y="1437096"/>
                <a:ext cx="1583174" cy="313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6583A8"/>
                    </a:solidFill>
                  </a:rPr>
                  <a:t>TEXT  HERE</a:t>
                </a:r>
                <a:endParaRPr lang="zh-CN" altLang="en-US" sz="2000" b="1" dirty="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203261" y="3850471"/>
              <a:ext cx="2435997" cy="755143"/>
              <a:chOff x="660643" y="1437096"/>
              <a:chExt cx="2323475" cy="755143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660643" y="1837206"/>
                <a:ext cx="2323475" cy="355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6583A8"/>
                    </a:solidFill>
                  </a:rPr>
                  <a:t>You can click here to enter you text. You can click here to enter you text.</a:t>
                </a:r>
                <a:endParaRPr lang="zh-CN" altLang="en-US" sz="12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15" name="文本框 25"/>
              <p:cNvSpPr txBox="1"/>
              <p:nvPr/>
            </p:nvSpPr>
            <p:spPr>
              <a:xfrm>
                <a:off x="1038163" y="1437096"/>
                <a:ext cx="1583174" cy="313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6583A8"/>
                    </a:solidFill>
                  </a:rPr>
                  <a:t>TEXT  HERE</a:t>
                </a:r>
                <a:endParaRPr lang="zh-CN" altLang="en-US" sz="2000" b="1" dirty="0">
                  <a:solidFill>
                    <a:srgbClr val="6583A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100675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cxnSp>
        <p:nvCxnSpPr>
          <p:cNvPr id="5" name="直接连接符 4"/>
          <p:cNvCxnSpPr>
            <a:stCxn id="31" idx="3"/>
          </p:cNvCxnSpPr>
          <p:nvPr/>
        </p:nvCxnSpPr>
        <p:spPr>
          <a:xfrm>
            <a:off x="2677076" y="3648187"/>
            <a:ext cx="12268" cy="10638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005534" y="3648187"/>
            <a:ext cx="12268" cy="10638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326314" y="3648187"/>
            <a:ext cx="12268" cy="10638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620297" y="3648187"/>
            <a:ext cx="12268" cy="10638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0"/>
          <p:cNvSpPr txBox="1"/>
          <p:nvPr/>
        </p:nvSpPr>
        <p:spPr>
          <a:xfrm>
            <a:off x="1569725" y="5190962"/>
            <a:ext cx="2096136" cy="668277"/>
          </a:xfrm>
          <a:prstGeom prst="rect">
            <a:avLst/>
          </a:prstGeom>
          <a:noFill/>
        </p:spPr>
        <p:txBody>
          <a:bodyPr wrap="square" lIns="107075" tIns="53539" rIns="107075" bIns="535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69725" y="4724763"/>
            <a:ext cx="2096136" cy="506603"/>
          </a:xfrm>
          <a:prstGeom prst="rect">
            <a:avLst/>
          </a:prstGeom>
          <a:noFill/>
        </p:spPr>
        <p:txBody>
          <a:bodyPr wrap="square" lIns="107075" tIns="0" rIns="10707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95529" y="5186707"/>
            <a:ext cx="2096136" cy="668277"/>
          </a:xfrm>
          <a:prstGeom prst="rect">
            <a:avLst/>
          </a:prstGeom>
          <a:noFill/>
        </p:spPr>
        <p:txBody>
          <a:bodyPr wrap="square" lIns="107075" tIns="53539" rIns="107075" bIns="535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95529" y="4720510"/>
            <a:ext cx="2096136" cy="506603"/>
          </a:xfrm>
          <a:prstGeom prst="rect">
            <a:avLst/>
          </a:prstGeom>
          <a:noFill/>
        </p:spPr>
        <p:txBody>
          <a:bodyPr wrap="square" lIns="107075" tIns="0" rIns="10707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25821" y="5182450"/>
            <a:ext cx="2096136" cy="668277"/>
          </a:xfrm>
          <a:prstGeom prst="rect">
            <a:avLst/>
          </a:prstGeom>
          <a:noFill/>
        </p:spPr>
        <p:txBody>
          <a:bodyPr wrap="square" lIns="107075" tIns="53539" rIns="107075" bIns="535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25821" y="4716250"/>
            <a:ext cx="2096136" cy="506603"/>
          </a:xfrm>
          <a:prstGeom prst="rect">
            <a:avLst/>
          </a:prstGeom>
          <a:noFill/>
        </p:spPr>
        <p:txBody>
          <a:bodyPr wrap="square" lIns="107075" tIns="0" rIns="10707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57992" y="5178195"/>
            <a:ext cx="2096136" cy="668277"/>
          </a:xfrm>
          <a:prstGeom prst="rect">
            <a:avLst/>
          </a:prstGeom>
          <a:noFill/>
        </p:spPr>
        <p:txBody>
          <a:bodyPr wrap="square" lIns="107075" tIns="53539" rIns="107075" bIns="535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57992" y="4711998"/>
            <a:ext cx="2096136" cy="507831"/>
          </a:xfrm>
          <a:prstGeom prst="rect">
            <a:avLst/>
          </a:prstGeom>
          <a:noFill/>
        </p:spPr>
        <p:txBody>
          <a:bodyPr wrap="square" lIns="107075" tIns="0" rIns="10707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grpSp>
        <p:nvGrpSpPr>
          <p:cNvPr id="20" name="组合 9"/>
          <p:cNvGrpSpPr>
            <a:grpSpLocks/>
          </p:cNvGrpSpPr>
          <p:nvPr/>
        </p:nvGrpSpPr>
        <p:grpSpPr bwMode="auto">
          <a:xfrm>
            <a:off x="6531468" y="2171215"/>
            <a:ext cx="1641044" cy="1602663"/>
            <a:chOff x="0" y="0"/>
            <a:chExt cx="1387872" cy="1387872"/>
          </a:xfrm>
          <a:noFill/>
        </p:grpSpPr>
        <p:sp>
          <p:nvSpPr>
            <p:cNvPr id="21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3" name="组合 13"/>
          <p:cNvGrpSpPr>
            <a:grpSpLocks/>
          </p:cNvGrpSpPr>
          <p:nvPr/>
        </p:nvGrpSpPr>
        <p:grpSpPr bwMode="auto">
          <a:xfrm>
            <a:off x="8812051" y="2171215"/>
            <a:ext cx="1641044" cy="1602663"/>
            <a:chOff x="0" y="0"/>
            <a:chExt cx="1387872" cy="1387872"/>
          </a:xfrm>
          <a:noFill/>
        </p:grpSpPr>
        <p:sp>
          <p:nvSpPr>
            <p:cNvPr id="24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5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6" name="组合 13"/>
          <p:cNvGrpSpPr>
            <a:grpSpLocks/>
          </p:cNvGrpSpPr>
          <p:nvPr/>
        </p:nvGrpSpPr>
        <p:grpSpPr bwMode="auto">
          <a:xfrm>
            <a:off x="4191152" y="2171215"/>
            <a:ext cx="1641044" cy="1602663"/>
            <a:chOff x="0" y="0"/>
            <a:chExt cx="1387872" cy="1387872"/>
          </a:xfrm>
          <a:noFill/>
        </p:grpSpPr>
        <p:sp>
          <p:nvSpPr>
            <p:cNvPr id="27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8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9" name="组合 9"/>
          <p:cNvGrpSpPr>
            <a:grpSpLocks/>
          </p:cNvGrpSpPr>
          <p:nvPr/>
        </p:nvGrpSpPr>
        <p:grpSpPr bwMode="auto">
          <a:xfrm>
            <a:off x="1856560" y="2171215"/>
            <a:ext cx="1641044" cy="1602663"/>
            <a:chOff x="0" y="0"/>
            <a:chExt cx="1387872" cy="1387872"/>
          </a:xfrm>
          <a:noFill/>
        </p:grpSpPr>
        <p:sp>
          <p:nvSpPr>
            <p:cNvPr id="30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2" name="文本框 19"/>
          <p:cNvSpPr>
            <a:spLocks noChangeArrowheads="1"/>
          </p:cNvSpPr>
          <p:nvPr/>
        </p:nvSpPr>
        <p:spPr bwMode="auto">
          <a:xfrm>
            <a:off x="2211176" y="2618311"/>
            <a:ext cx="956343" cy="6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086" tIns="53545" rIns="107086" bIns="53545">
            <a:spAutoFit/>
          </a:bodyPr>
          <a:lstStyle/>
          <a:p>
            <a:pPr algn="ctr"/>
            <a:r>
              <a:rPr lang="en-US" sz="38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01</a:t>
            </a:r>
            <a:endParaRPr lang="zh-CN" altLang="en-US" sz="3800" b="1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3" name="文本框 19"/>
          <p:cNvSpPr>
            <a:spLocks noChangeArrowheads="1"/>
          </p:cNvSpPr>
          <p:nvPr/>
        </p:nvSpPr>
        <p:spPr bwMode="auto">
          <a:xfrm>
            <a:off x="6910092" y="2634818"/>
            <a:ext cx="956343" cy="6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086" tIns="53545" rIns="107086" bIns="53545">
            <a:spAutoFit/>
          </a:bodyPr>
          <a:lstStyle/>
          <a:p>
            <a:pPr algn="ctr"/>
            <a:r>
              <a:rPr lang="en-US" sz="38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03</a:t>
            </a:r>
            <a:endParaRPr lang="zh-CN" altLang="en-US" sz="3800" b="1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4" name="文本框 19"/>
          <p:cNvSpPr>
            <a:spLocks noChangeArrowheads="1"/>
          </p:cNvSpPr>
          <p:nvPr/>
        </p:nvSpPr>
        <p:spPr bwMode="auto">
          <a:xfrm>
            <a:off x="9161041" y="2618311"/>
            <a:ext cx="956343" cy="6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086" tIns="53545" rIns="107086" bIns="53545">
            <a:spAutoFit/>
          </a:bodyPr>
          <a:lstStyle/>
          <a:p>
            <a:pPr algn="ctr"/>
            <a:r>
              <a:rPr lang="en-US" sz="38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04</a:t>
            </a:r>
            <a:endParaRPr lang="zh-CN" altLang="en-US" sz="3800" b="1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文本框 19"/>
          <p:cNvSpPr>
            <a:spLocks noChangeArrowheads="1"/>
          </p:cNvSpPr>
          <p:nvPr/>
        </p:nvSpPr>
        <p:spPr bwMode="auto">
          <a:xfrm>
            <a:off x="4551113" y="2640861"/>
            <a:ext cx="956343" cy="6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086" tIns="53545" rIns="107086" bIns="53545">
            <a:spAutoFit/>
          </a:bodyPr>
          <a:lstStyle/>
          <a:p>
            <a:pPr algn="ctr"/>
            <a:r>
              <a:rPr lang="en-US" sz="38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02</a:t>
            </a:r>
            <a:endParaRPr lang="zh-CN" altLang="en-US" sz="3800" b="1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11201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8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300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80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300"/>
                            </p:stCondLst>
                            <p:childTnLst>
                              <p:par>
                                <p:cTn id="1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300"/>
                            </p:stCondLst>
                            <p:childTnLst>
                              <p:par>
                                <p:cTn id="1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40"/>
            <a:ext cx="12190413" cy="6857107"/>
          </a:xfrm>
          <a:prstGeom prst="rect">
            <a:avLst/>
          </a:prstGeom>
        </p:spPr>
      </p:pic>
      <p:sp>
        <p:nvSpPr>
          <p:cNvPr id="264" name="文本框 283"/>
          <p:cNvSpPr txBox="1"/>
          <p:nvPr/>
        </p:nvSpPr>
        <p:spPr>
          <a:xfrm>
            <a:off x="3322978" y="2703936"/>
            <a:ext cx="1074056" cy="1015663"/>
          </a:xfrm>
          <a:prstGeom prst="rect">
            <a:avLst/>
          </a:prstGeom>
          <a:solidFill>
            <a:srgbClr val="6583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5" name="组合 264"/>
          <p:cNvGrpSpPr/>
          <p:nvPr/>
        </p:nvGrpSpPr>
        <p:grpSpPr>
          <a:xfrm>
            <a:off x="4566557" y="2584276"/>
            <a:ext cx="5616460" cy="1380134"/>
            <a:chOff x="5159245" y="2700409"/>
            <a:chExt cx="5616460" cy="1380134"/>
          </a:xfrm>
        </p:grpSpPr>
        <p:sp>
          <p:nvSpPr>
            <p:cNvPr id="266" name="矩形 265"/>
            <p:cNvSpPr/>
            <p:nvPr/>
          </p:nvSpPr>
          <p:spPr>
            <a:xfrm>
              <a:off x="5159245" y="2700409"/>
              <a:ext cx="387798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加入你的标题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5197345" y="3569506"/>
              <a:ext cx="5578360" cy="51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1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843913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9998" y="1839852"/>
            <a:ext cx="11161685" cy="4111567"/>
            <a:chOff x="495945" y="1276350"/>
            <a:chExt cx="8306983" cy="3012980"/>
          </a:xfrm>
        </p:grpSpPr>
        <p:grpSp>
          <p:nvGrpSpPr>
            <p:cNvPr id="6" name="组合 71"/>
            <p:cNvGrpSpPr/>
            <p:nvPr/>
          </p:nvGrpSpPr>
          <p:grpSpPr>
            <a:xfrm>
              <a:off x="503238" y="1312653"/>
              <a:ext cx="1755960" cy="1909959"/>
              <a:chOff x="533400" y="1226478"/>
              <a:chExt cx="1832400" cy="1993102"/>
            </a:xfrm>
          </p:grpSpPr>
          <p:pic>
            <p:nvPicPr>
              <p:cNvPr id="31" name="图片 72"/>
              <p:cNvPicPr>
                <a:picLocks noChangeAspect="1"/>
              </p:cNvPicPr>
              <p:nvPr/>
            </p:nvPicPr>
            <p:blipFill>
              <a:blip r:embed="rId3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5056" y="1226478"/>
                <a:ext cx="1822532" cy="1652788"/>
              </a:xfrm>
              <a:custGeom>
                <a:avLst/>
                <a:gdLst>
                  <a:gd name="connsiteX0" fmla="*/ 0 w 1839600"/>
                  <a:gd name="connsiteY0" fmla="*/ 0 h 1658557"/>
                  <a:gd name="connsiteX1" fmla="*/ 1839600 w 1839600"/>
                  <a:gd name="connsiteY1" fmla="*/ 0 h 1658557"/>
                  <a:gd name="connsiteX2" fmla="*/ 1839600 w 1839600"/>
                  <a:gd name="connsiteY2" fmla="*/ 1658557 h 1658557"/>
                  <a:gd name="connsiteX3" fmla="*/ 0 w 1839600"/>
                  <a:gd name="connsiteY3" fmla="*/ 1658557 h 165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9600" h="1658557">
                    <a:moveTo>
                      <a:pt x="0" y="0"/>
                    </a:moveTo>
                    <a:lnTo>
                      <a:pt x="1839600" y="0"/>
                    </a:lnTo>
                    <a:lnTo>
                      <a:pt x="1839600" y="1658557"/>
                    </a:lnTo>
                    <a:lnTo>
                      <a:pt x="0" y="1658557"/>
                    </a:lnTo>
                    <a:close/>
                  </a:path>
                </a:pathLst>
              </a:custGeom>
            </p:spPr>
          </p:pic>
          <p:sp>
            <p:nvSpPr>
              <p:cNvPr id="32" name="矩形 7"/>
              <p:cNvSpPr>
                <a:spLocks noChangeArrowheads="1"/>
              </p:cNvSpPr>
              <p:nvPr/>
            </p:nvSpPr>
            <p:spPr bwMode="auto">
              <a:xfrm>
                <a:off x="533400" y="2960686"/>
                <a:ext cx="1832400" cy="258894"/>
              </a:xfrm>
              <a:prstGeom prst="rect">
                <a:avLst/>
              </a:prstGeom>
              <a:no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16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7" name="组合 81"/>
            <p:cNvGrpSpPr/>
            <p:nvPr/>
          </p:nvGrpSpPr>
          <p:grpSpPr>
            <a:xfrm>
              <a:off x="2626265" y="1312306"/>
              <a:ext cx="1761329" cy="1910956"/>
              <a:chOff x="2628947" y="1226131"/>
              <a:chExt cx="1838001" cy="1994143"/>
            </a:xfrm>
          </p:grpSpPr>
          <p:pic>
            <p:nvPicPr>
              <p:cNvPr id="29" name="图片 82"/>
              <p:cNvPicPr>
                <a:picLocks noChangeAspect="1"/>
              </p:cNvPicPr>
              <p:nvPr/>
            </p:nvPicPr>
            <p:blipFill>
              <a:blip r:embed="rId4" cstate="print">
                <a:grayscl/>
              </a:blip>
              <a:stretch>
                <a:fillRect/>
              </a:stretch>
            </p:blipFill>
            <p:spPr>
              <a:xfrm>
                <a:off x="2637406" y="1226131"/>
                <a:ext cx="1822681" cy="1659600"/>
              </a:xfrm>
              <a:custGeom>
                <a:avLst/>
                <a:gdLst>
                  <a:gd name="connsiteX0" fmla="*/ 0 w 1839600"/>
                  <a:gd name="connsiteY0" fmla="*/ 0 h 1659600"/>
                  <a:gd name="connsiteX1" fmla="*/ 1839600 w 1839600"/>
                  <a:gd name="connsiteY1" fmla="*/ 0 h 1659600"/>
                  <a:gd name="connsiteX2" fmla="*/ 1839600 w 1839600"/>
                  <a:gd name="connsiteY2" fmla="*/ 1659600 h 1659600"/>
                  <a:gd name="connsiteX3" fmla="*/ 0 w 1839600"/>
                  <a:gd name="connsiteY3" fmla="*/ 1659600 h 165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9600" h="1659600">
                    <a:moveTo>
                      <a:pt x="0" y="0"/>
                    </a:moveTo>
                    <a:lnTo>
                      <a:pt x="1839600" y="0"/>
                    </a:lnTo>
                    <a:lnTo>
                      <a:pt x="1839600" y="1659600"/>
                    </a:lnTo>
                    <a:lnTo>
                      <a:pt x="0" y="1659600"/>
                    </a:lnTo>
                    <a:close/>
                  </a:path>
                </a:pathLst>
              </a:custGeom>
            </p:spPr>
          </p:pic>
          <p:sp>
            <p:nvSpPr>
              <p:cNvPr id="30" name="矩形 7"/>
              <p:cNvSpPr>
                <a:spLocks noChangeArrowheads="1"/>
              </p:cNvSpPr>
              <p:nvPr/>
            </p:nvSpPr>
            <p:spPr bwMode="auto">
              <a:xfrm>
                <a:off x="2628947" y="2961380"/>
                <a:ext cx="1838001" cy="258894"/>
              </a:xfrm>
              <a:prstGeom prst="rect">
                <a:avLst/>
              </a:prstGeom>
              <a:noFill/>
              <a:ln>
                <a:solidFill>
                  <a:srgbClr val="6583A8"/>
                </a:solidFill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zh-CN" altLang="en-US" sz="16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16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8" name="组合 86"/>
            <p:cNvGrpSpPr/>
            <p:nvPr/>
          </p:nvGrpSpPr>
          <p:grpSpPr>
            <a:xfrm>
              <a:off x="4749293" y="1311958"/>
              <a:ext cx="1762861" cy="1910956"/>
              <a:chOff x="4734064" y="1225783"/>
              <a:chExt cx="1839600" cy="1994143"/>
            </a:xfrm>
          </p:grpSpPr>
          <p:pic>
            <p:nvPicPr>
              <p:cNvPr id="27" name="图片 87"/>
              <p:cNvPicPr>
                <a:picLocks noChangeAspect="1"/>
              </p:cNvPicPr>
              <p:nvPr/>
            </p:nvPicPr>
            <p:blipFill>
              <a:blip r:embed="rId5" cstate="print">
                <a:grayscl/>
              </a:blip>
              <a:stretch>
                <a:fillRect/>
              </a:stretch>
            </p:blipFill>
            <p:spPr>
              <a:xfrm>
                <a:off x="4742523" y="1225783"/>
                <a:ext cx="1822681" cy="1659600"/>
              </a:xfrm>
              <a:custGeom>
                <a:avLst/>
                <a:gdLst>
                  <a:gd name="connsiteX0" fmla="*/ 0 w 1839600"/>
                  <a:gd name="connsiteY0" fmla="*/ 0 h 1659600"/>
                  <a:gd name="connsiteX1" fmla="*/ 1839600 w 1839600"/>
                  <a:gd name="connsiteY1" fmla="*/ 0 h 1659600"/>
                  <a:gd name="connsiteX2" fmla="*/ 1839600 w 1839600"/>
                  <a:gd name="connsiteY2" fmla="*/ 1659600 h 1659600"/>
                  <a:gd name="connsiteX3" fmla="*/ 0 w 1839600"/>
                  <a:gd name="connsiteY3" fmla="*/ 1659600 h 165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9600" h="1659600">
                    <a:moveTo>
                      <a:pt x="0" y="0"/>
                    </a:moveTo>
                    <a:lnTo>
                      <a:pt x="1839600" y="0"/>
                    </a:lnTo>
                    <a:lnTo>
                      <a:pt x="1839600" y="1659600"/>
                    </a:lnTo>
                    <a:lnTo>
                      <a:pt x="0" y="1659600"/>
                    </a:lnTo>
                    <a:close/>
                  </a:path>
                </a:pathLst>
              </a:custGeom>
            </p:spPr>
          </p:pic>
          <p:sp>
            <p:nvSpPr>
              <p:cNvPr id="28" name="矩形 7"/>
              <p:cNvSpPr>
                <a:spLocks noChangeArrowheads="1"/>
              </p:cNvSpPr>
              <p:nvPr/>
            </p:nvSpPr>
            <p:spPr bwMode="auto">
              <a:xfrm>
                <a:off x="4734064" y="2961032"/>
                <a:ext cx="1839600" cy="258894"/>
              </a:xfrm>
              <a:prstGeom prst="rect">
                <a:avLst/>
              </a:prstGeom>
              <a:noFill/>
              <a:ln>
                <a:solidFill>
                  <a:srgbClr val="6583A8"/>
                </a:solidFill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zh-CN" altLang="en-US" sz="16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16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2" name="组合 89"/>
            <p:cNvGrpSpPr/>
            <p:nvPr/>
          </p:nvGrpSpPr>
          <p:grpSpPr>
            <a:xfrm>
              <a:off x="6873854" y="1276350"/>
              <a:ext cx="1763640" cy="1946216"/>
              <a:chOff x="6840781" y="1188640"/>
              <a:chExt cx="1840413" cy="2030938"/>
            </a:xfrm>
          </p:grpSpPr>
          <p:pic>
            <p:nvPicPr>
              <p:cNvPr id="25" name="图片 90"/>
              <p:cNvPicPr>
                <a:picLocks noChangeAspect="1"/>
              </p:cNvPicPr>
              <p:nvPr/>
            </p:nvPicPr>
            <p:blipFill>
              <a:blip r:embed="rId6" cstate="print">
                <a:grayscl/>
              </a:blip>
              <a:stretch>
                <a:fillRect/>
              </a:stretch>
            </p:blipFill>
            <p:spPr>
              <a:xfrm>
                <a:off x="6849121" y="1188640"/>
                <a:ext cx="1832073" cy="1663027"/>
              </a:xfrm>
              <a:custGeom>
                <a:avLst/>
                <a:gdLst>
                  <a:gd name="connsiteX0" fmla="*/ 0 w 1839600"/>
                  <a:gd name="connsiteY0" fmla="*/ 0 h 1659600"/>
                  <a:gd name="connsiteX1" fmla="*/ 1839600 w 1839600"/>
                  <a:gd name="connsiteY1" fmla="*/ 0 h 1659600"/>
                  <a:gd name="connsiteX2" fmla="*/ 1839600 w 1839600"/>
                  <a:gd name="connsiteY2" fmla="*/ 1659600 h 1659600"/>
                  <a:gd name="connsiteX3" fmla="*/ 0 w 1839600"/>
                  <a:gd name="connsiteY3" fmla="*/ 1659600 h 165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9600" h="1659600">
                    <a:moveTo>
                      <a:pt x="0" y="0"/>
                    </a:moveTo>
                    <a:lnTo>
                      <a:pt x="1839600" y="0"/>
                    </a:lnTo>
                    <a:lnTo>
                      <a:pt x="1839600" y="1659600"/>
                    </a:lnTo>
                    <a:lnTo>
                      <a:pt x="0" y="1659600"/>
                    </a:lnTo>
                    <a:close/>
                  </a:path>
                </a:pathLst>
              </a:custGeom>
            </p:spPr>
          </p:pic>
          <p:sp>
            <p:nvSpPr>
              <p:cNvPr id="26" name="矩形 7"/>
              <p:cNvSpPr>
                <a:spLocks noChangeArrowheads="1"/>
              </p:cNvSpPr>
              <p:nvPr/>
            </p:nvSpPr>
            <p:spPr bwMode="auto">
              <a:xfrm>
                <a:off x="6840781" y="2960684"/>
                <a:ext cx="1838001" cy="258894"/>
              </a:xfrm>
              <a:prstGeom prst="rect">
                <a:avLst/>
              </a:prstGeom>
              <a:noFill/>
              <a:ln>
                <a:solidFill>
                  <a:srgbClr val="6583A8"/>
                </a:solidFill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zh-CN" altLang="en-US" sz="16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16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3" name="组合 2"/>
            <p:cNvGrpSpPr/>
            <p:nvPr/>
          </p:nvGrpSpPr>
          <p:grpSpPr>
            <a:xfrm>
              <a:off x="495945" y="3391406"/>
              <a:ext cx="1989079" cy="897924"/>
              <a:chOff x="372120" y="3441362"/>
              <a:chExt cx="1989079" cy="897924"/>
            </a:xfrm>
          </p:grpSpPr>
          <p:sp>
            <p:nvSpPr>
              <p:cNvPr id="23" name="TextBox 19"/>
              <p:cNvSpPr txBox="1"/>
              <p:nvPr/>
            </p:nvSpPr>
            <p:spPr>
              <a:xfrm>
                <a:off x="462011" y="3441362"/>
                <a:ext cx="1592554" cy="293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24" name="矩形 95"/>
              <p:cNvSpPr/>
              <p:nvPr/>
            </p:nvSpPr>
            <p:spPr>
              <a:xfrm>
                <a:off x="372120" y="3808842"/>
                <a:ext cx="1989079" cy="530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</a:t>
                </a:r>
              </a:p>
            </p:txBody>
          </p:sp>
        </p:grpSp>
        <p:grpSp>
          <p:nvGrpSpPr>
            <p:cNvPr id="14" name="组合 96"/>
            <p:cNvGrpSpPr/>
            <p:nvPr/>
          </p:nvGrpSpPr>
          <p:grpSpPr>
            <a:xfrm>
              <a:off x="2588362" y="3391406"/>
              <a:ext cx="1989079" cy="897924"/>
              <a:chOff x="372120" y="3441362"/>
              <a:chExt cx="1989079" cy="897924"/>
            </a:xfrm>
          </p:grpSpPr>
          <p:sp>
            <p:nvSpPr>
              <p:cNvPr id="21" name="TextBox 17"/>
              <p:cNvSpPr txBox="1"/>
              <p:nvPr/>
            </p:nvSpPr>
            <p:spPr>
              <a:xfrm>
                <a:off x="462011" y="3441362"/>
                <a:ext cx="1592554" cy="293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22" name="矩形 99"/>
              <p:cNvSpPr/>
              <p:nvPr/>
            </p:nvSpPr>
            <p:spPr>
              <a:xfrm>
                <a:off x="372120" y="3808842"/>
                <a:ext cx="1989079" cy="530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</a:t>
                </a:r>
              </a:p>
            </p:txBody>
          </p:sp>
        </p:grpSp>
        <p:grpSp>
          <p:nvGrpSpPr>
            <p:cNvPr id="15" name="组合 100"/>
            <p:cNvGrpSpPr/>
            <p:nvPr/>
          </p:nvGrpSpPr>
          <p:grpSpPr>
            <a:xfrm>
              <a:off x="4671513" y="3391406"/>
              <a:ext cx="1989079" cy="886223"/>
              <a:chOff x="372120" y="3441362"/>
              <a:chExt cx="1989079" cy="886223"/>
            </a:xfrm>
          </p:grpSpPr>
          <p:sp>
            <p:nvSpPr>
              <p:cNvPr id="19" name="TextBox 15"/>
              <p:cNvSpPr txBox="1"/>
              <p:nvPr/>
            </p:nvSpPr>
            <p:spPr>
              <a:xfrm>
                <a:off x="462011" y="3441362"/>
                <a:ext cx="1592554" cy="293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20" name="矩形 102"/>
              <p:cNvSpPr/>
              <p:nvPr/>
            </p:nvSpPr>
            <p:spPr>
              <a:xfrm>
                <a:off x="372120" y="3808842"/>
                <a:ext cx="1989079" cy="518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</a:t>
                </a:r>
              </a:p>
            </p:txBody>
          </p:sp>
        </p:grpSp>
        <p:grpSp>
          <p:nvGrpSpPr>
            <p:cNvPr id="16" name="组合 103"/>
            <p:cNvGrpSpPr/>
            <p:nvPr/>
          </p:nvGrpSpPr>
          <p:grpSpPr>
            <a:xfrm>
              <a:off x="6813849" y="3391406"/>
              <a:ext cx="1989079" cy="839354"/>
              <a:chOff x="372120" y="3441362"/>
              <a:chExt cx="1989079" cy="839354"/>
            </a:xfrm>
          </p:grpSpPr>
          <p:sp>
            <p:nvSpPr>
              <p:cNvPr id="17" name="TextBox 13"/>
              <p:cNvSpPr txBox="1"/>
              <p:nvPr/>
            </p:nvSpPr>
            <p:spPr>
              <a:xfrm>
                <a:off x="462011" y="3441362"/>
                <a:ext cx="1592554" cy="293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18" name="矩形 106"/>
              <p:cNvSpPr/>
              <p:nvPr/>
            </p:nvSpPr>
            <p:spPr>
              <a:xfrm>
                <a:off x="372120" y="3750272"/>
                <a:ext cx="1989079" cy="530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87013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2932050" y="3351690"/>
            <a:ext cx="540000" cy="0"/>
          </a:xfrm>
          <a:prstGeom prst="line">
            <a:avLst/>
          </a:prstGeom>
          <a:ln w="12700">
            <a:solidFill>
              <a:srgbClr val="6583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474729" y="4365140"/>
            <a:ext cx="540000" cy="0"/>
          </a:xfrm>
          <a:prstGeom prst="line">
            <a:avLst/>
          </a:prstGeom>
          <a:ln w="12700">
            <a:solidFill>
              <a:srgbClr val="6583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 flipH="1">
            <a:off x="5500397" y="3348965"/>
            <a:ext cx="1082679" cy="1013450"/>
            <a:chOff x="3127992" y="3312226"/>
            <a:chExt cx="1082679" cy="101345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3127992" y="3312226"/>
              <a:ext cx="540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5400000">
              <a:off x="3163992" y="3816226"/>
              <a:ext cx="1008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3670671" y="4325676"/>
              <a:ext cx="540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8080481" y="3346239"/>
            <a:ext cx="1082679" cy="1013450"/>
            <a:chOff x="3127992" y="3312226"/>
            <a:chExt cx="1082679" cy="101345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127992" y="3312226"/>
              <a:ext cx="540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5400000">
              <a:off x="3163992" y="3816226"/>
              <a:ext cx="1008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670671" y="4325676"/>
              <a:ext cx="540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圆角矩形 14"/>
          <p:cNvSpPr/>
          <p:nvPr/>
        </p:nvSpPr>
        <p:spPr>
          <a:xfrm>
            <a:off x="1118225" y="3038560"/>
            <a:ext cx="2043164" cy="620716"/>
          </a:xfrm>
          <a:prstGeom prst="roundRect">
            <a:avLst>
              <a:gd name="adj" fmla="val 9533"/>
            </a:avLst>
          </a:prstGeom>
          <a:noFill/>
          <a:ln>
            <a:solidFill>
              <a:srgbClr val="658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83A8"/>
              </a:solidFill>
            </a:endParaRPr>
          </a:p>
        </p:txBody>
      </p:sp>
      <p:sp>
        <p:nvSpPr>
          <p:cNvPr id="19" name="圆角矩形 15"/>
          <p:cNvSpPr/>
          <p:nvPr/>
        </p:nvSpPr>
        <p:spPr>
          <a:xfrm>
            <a:off x="3711038" y="4053166"/>
            <a:ext cx="2043164" cy="620716"/>
          </a:xfrm>
          <a:prstGeom prst="roundRect">
            <a:avLst>
              <a:gd name="adj" fmla="val 9533"/>
            </a:avLst>
          </a:prstGeom>
          <a:noFill/>
          <a:ln>
            <a:solidFill>
              <a:srgbClr val="658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83A8"/>
              </a:solidFill>
            </a:endParaRPr>
          </a:p>
        </p:txBody>
      </p:sp>
      <p:sp>
        <p:nvSpPr>
          <p:cNvPr id="20" name="圆角矩形 16"/>
          <p:cNvSpPr/>
          <p:nvPr/>
        </p:nvSpPr>
        <p:spPr>
          <a:xfrm>
            <a:off x="6303852" y="3038560"/>
            <a:ext cx="2043164" cy="620716"/>
          </a:xfrm>
          <a:prstGeom prst="roundRect">
            <a:avLst>
              <a:gd name="adj" fmla="val 9533"/>
            </a:avLst>
          </a:prstGeom>
          <a:noFill/>
          <a:ln>
            <a:solidFill>
              <a:srgbClr val="658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83A8"/>
              </a:solidFill>
            </a:endParaRPr>
          </a:p>
        </p:txBody>
      </p:sp>
      <p:sp>
        <p:nvSpPr>
          <p:cNvPr id="21" name="圆角矩形 17"/>
          <p:cNvSpPr/>
          <p:nvPr/>
        </p:nvSpPr>
        <p:spPr>
          <a:xfrm>
            <a:off x="8896666" y="4053166"/>
            <a:ext cx="2043164" cy="620716"/>
          </a:xfrm>
          <a:prstGeom prst="roundRect">
            <a:avLst>
              <a:gd name="adj" fmla="val 9533"/>
            </a:avLst>
          </a:prstGeom>
          <a:noFill/>
          <a:ln>
            <a:solidFill>
              <a:srgbClr val="658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83A8"/>
              </a:solidFill>
            </a:endParaRPr>
          </a:p>
        </p:txBody>
      </p:sp>
      <p:cxnSp>
        <p:nvCxnSpPr>
          <p:cNvPr id="22" name="直接连接符 21"/>
          <p:cNvCxnSpPr/>
          <p:nvPr/>
        </p:nvCxnSpPr>
        <p:spPr>
          <a:xfrm rot="5400000">
            <a:off x="2968050" y="3855690"/>
            <a:ext cx="1008000" cy="0"/>
          </a:xfrm>
          <a:prstGeom prst="line">
            <a:avLst/>
          </a:prstGeom>
          <a:ln w="12700">
            <a:solidFill>
              <a:srgbClr val="6583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39"/>
          <p:cNvSpPr txBox="1"/>
          <p:nvPr/>
        </p:nvSpPr>
        <p:spPr>
          <a:xfrm>
            <a:off x="1859121" y="3053851"/>
            <a:ext cx="56137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583A8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01</a:t>
            </a:r>
            <a:endParaRPr lang="zh-CN" altLang="en-US" sz="3200" dirty="0">
              <a:solidFill>
                <a:srgbClr val="6583A8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4451934" y="4070027"/>
            <a:ext cx="611065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583A8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02</a:t>
            </a:r>
            <a:endParaRPr lang="zh-CN" altLang="en-US" sz="3200" dirty="0">
              <a:solidFill>
                <a:srgbClr val="6583A8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5" name="文本框 41"/>
          <p:cNvSpPr txBox="1"/>
          <p:nvPr/>
        </p:nvSpPr>
        <p:spPr>
          <a:xfrm>
            <a:off x="7044748" y="3053851"/>
            <a:ext cx="622286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583A8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03</a:t>
            </a:r>
            <a:endParaRPr lang="zh-CN" altLang="en-US" sz="3200" dirty="0">
              <a:solidFill>
                <a:srgbClr val="6583A8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6" name="文本框 42"/>
          <p:cNvSpPr txBox="1"/>
          <p:nvPr/>
        </p:nvSpPr>
        <p:spPr>
          <a:xfrm>
            <a:off x="9637562" y="4061851"/>
            <a:ext cx="60946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583A8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04</a:t>
            </a:r>
            <a:endParaRPr lang="zh-CN" altLang="en-US" sz="3200" dirty="0">
              <a:solidFill>
                <a:srgbClr val="6583A8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7" name="文本框 43"/>
          <p:cNvSpPr txBox="1"/>
          <p:nvPr/>
        </p:nvSpPr>
        <p:spPr>
          <a:xfrm>
            <a:off x="1005889" y="4214058"/>
            <a:ext cx="2550698" cy="173893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</a:t>
            </a:r>
            <a:r>
              <a:rPr lang="en-US" altLang="zh-CN" sz="1400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 Click here to add  you to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the Center of the  narrative thought</a:t>
            </a: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 dirty="0">
              <a:solidFill>
                <a:srgbClr val="6583A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44"/>
          <p:cNvSpPr txBox="1"/>
          <p:nvPr/>
        </p:nvSpPr>
        <p:spPr>
          <a:xfrm>
            <a:off x="6194195" y="4214058"/>
            <a:ext cx="2550698" cy="173893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</a:t>
            </a:r>
            <a:r>
              <a:rPr lang="en-US" altLang="zh-CN" sz="1400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 Click here to add  you to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the Center of the  narrative thought</a:t>
            </a: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 dirty="0">
              <a:solidFill>
                <a:srgbClr val="6583A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45"/>
          <p:cNvSpPr txBox="1"/>
          <p:nvPr/>
        </p:nvSpPr>
        <p:spPr>
          <a:xfrm>
            <a:off x="3621415" y="2575212"/>
            <a:ext cx="2550698" cy="173893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</a:t>
            </a:r>
            <a:r>
              <a:rPr lang="en-US" altLang="zh-CN" sz="1400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 Click here to add  you to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the Center of the  narrative thought</a:t>
            </a: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 dirty="0">
              <a:solidFill>
                <a:srgbClr val="6583A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46"/>
          <p:cNvSpPr txBox="1"/>
          <p:nvPr/>
        </p:nvSpPr>
        <p:spPr>
          <a:xfrm>
            <a:off x="8808688" y="2582842"/>
            <a:ext cx="2550698" cy="173893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</a:t>
            </a:r>
            <a:r>
              <a:rPr lang="en-US" altLang="zh-CN" sz="1400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 Click here to add  you to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the Center of the  narrative thought</a:t>
            </a: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 dirty="0">
              <a:solidFill>
                <a:srgbClr val="6583A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1194997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5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75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49952" y="1625675"/>
            <a:ext cx="10169981" cy="4542503"/>
            <a:chOff x="-4354090" y="1414836"/>
            <a:chExt cx="10169981" cy="4542503"/>
          </a:xfrm>
        </p:grpSpPr>
        <p:grpSp>
          <p:nvGrpSpPr>
            <p:cNvPr id="6" name="组合 5"/>
            <p:cNvGrpSpPr/>
            <p:nvPr/>
          </p:nvGrpSpPr>
          <p:grpSpPr>
            <a:xfrm>
              <a:off x="763101" y="1528357"/>
              <a:ext cx="5052790" cy="4301594"/>
              <a:chOff x="774603" y="1316761"/>
              <a:chExt cx="3540125" cy="3013817"/>
            </a:xfrm>
          </p:grpSpPr>
          <p:sp>
            <p:nvSpPr>
              <p:cNvPr id="12" name="Oval 43"/>
              <p:cNvSpPr>
                <a:spLocks noChangeArrowheads="1"/>
              </p:cNvSpPr>
              <p:nvPr/>
            </p:nvSpPr>
            <p:spPr bwMode="auto">
              <a:xfrm>
                <a:off x="812703" y="2828528"/>
                <a:ext cx="1079500" cy="1083009"/>
              </a:xfrm>
              <a:prstGeom prst="ellipse">
                <a:avLst/>
              </a:prstGeom>
              <a:noFill/>
              <a:ln>
                <a:solidFill>
                  <a:srgbClr val="6583A8"/>
                </a:solidFill>
              </a:ln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  <p:sp>
            <p:nvSpPr>
              <p:cNvPr id="13" name="Oval 44"/>
              <p:cNvSpPr>
                <a:spLocks noChangeArrowheads="1"/>
              </p:cNvSpPr>
              <p:nvPr/>
            </p:nvSpPr>
            <p:spPr bwMode="auto">
              <a:xfrm>
                <a:off x="2014440" y="2828528"/>
                <a:ext cx="1079500" cy="1083009"/>
              </a:xfrm>
              <a:prstGeom prst="ellipse">
                <a:avLst/>
              </a:prstGeom>
              <a:noFill/>
              <a:ln>
                <a:solidFill>
                  <a:srgbClr val="6583A8"/>
                </a:solidFill>
              </a:ln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  <p:sp>
            <p:nvSpPr>
              <p:cNvPr id="14" name="Oval 45"/>
              <p:cNvSpPr>
                <a:spLocks noChangeArrowheads="1"/>
              </p:cNvSpPr>
              <p:nvPr/>
            </p:nvSpPr>
            <p:spPr bwMode="auto">
              <a:xfrm>
                <a:off x="3216178" y="2828528"/>
                <a:ext cx="1079500" cy="1083009"/>
              </a:xfrm>
              <a:prstGeom prst="ellipse">
                <a:avLst/>
              </a:prstGeom>
              <a:noFill/>
              <a:ln>
                <a:solidFill>
                  <a:srgbClr val="6583A8"/>
                </a:solidFill>
              </a:ln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  <p:sp>
            <p:nvSpPr>
              <p:cNvPr id="15" name="Rectangle 46"/>
              <p:cNvSpPr>
                <a:spLocks noChangeArrowheads="1"/>
              </p:cNvSpPr>
              <p:nvPr/>
            </p:nvSpPr>
            <p:spPr bwMode="auto">
              <a:xfrm>
                <a:off x="787303" y="4016156"/>
                <a:ext cx="3527425" cy="314422"/>
              </a:xfrm>
              <a:prstGeom prst="rect">
                <a:avLst/>
              </a:prstGeom>
              <a:noFill/>
              <a:ln>
                <a:solidFill>
                  <a:srgbClr val="6583A8"/>
                </a:solidFill>
              </a:ln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  <p:grpSp>
            <p:nvGrpSpPr>
              <p:cNvPr id="16" name="Group 58"/>
              <p:cNvGrpSpPr/>
              <p:nvPr/>
            </p:nvGrpSpPr>
            <p:grpSpPr bwMode="auto">
              <a:xfrm>
                <a:off x="3624166" y="3095311"/>
                <a:ext cx="263525" cy="276310"/>
                <a:chOff x="2352" y="1832"/>
                <a:chExt cx="166" cy="174"/>
              </a:xfrm>
            </p:grpSpPr>
            <p:sp>
              <p:nvSpPr>
                <p:cNvPr id="26" name="Freeform 48"/>
                <p:cNvSpPr/>
                <p:nvPr/>
              </p:nvSpPr>
              <p:spPr bwMode="auto">
                <a:xfrm>
                  <a:off x="2352" y="1832"/>
                  <a:ext cx="166" cy="14"/>
                </a:xfrm>
                <a:custGeom>
                  <a:avLst/>
                  <a:gdLst>
                    <a:gd name="T0" fmla="*/ 79 w 82"/>
                    <a:gd name="T1" fmla="*/ 0 h 7"/>
                    <a:gd name="T2" fmla="*/ 3 w 82"/>
                    <a:gd name="T3" fmla="*/ 0 h 7"/>
                    <a:gd name="T4" fmla="*/ 0 w 82"/>
                    <a:gd name="T5" fmla="*/ 4 h 7"/>
                    <a:gd name="T6" fmla="*/ 3 w 82"/>
                    <a:gd name="T7" fmla="*/ 7 h 7"/>
                    <a:gd name="T8" fmla="*/ 79 w 82"/>
                    <a:gd name="T9" fmla="*/ 7 h 7"/>
                    <a:gd name="T10" fmla="*/ 82 w 82"/>
                    <a:gd name="T11" fmla="*/ 4 h 7"/>
                    <a:gd name="T12" fmla="*/ 79 w 82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7">
                      <a:moveTo>
                        <a:pt x="79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7"/>
                        <a:pt x="3" y="7"/>
                      </a:cubicBezTo>
                      <a:cubicBezTo>
                        <a:pt x="79" y="7"/>
                        <a:pt x="79" y="7"/>
                        <a:pt x="79" y="7"/>
                      </a:cubicBezTo>
                      <a:cubicBezTo>
                        <a:pt x="81" y="7"/>
                        <a:pt x="82" y="6"/>
                        <a:pt x="82" y="4"/>
                      </a:cubicBezTo>
                      <a:cubicBezTo>
                        <a:pt x="82" y="2"/>
                        <a:pt x="81" y="0"/>
                        <a:pt x="79" y="0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27" name="Freeform 49"/>
                <p:cNvSpPr/>
                <p:nvPr/>
              </p:nvSpPr>
              <p:spPr bwMode="auto">
                <a:xfrm>
                  <a:off x="2368" y="1866"/>
                  <a:ext cx="134" cy="87"/>
                </a:xfrm>
                <a:custGeom>
                  <a:avLst/>
                  <a:gdLst>
                    <a:gd name="T0" fmla="*/ 63 w 66"/>
                    <a:gd name="T1" fmla="*/ 0 h 43"/>
                    <a:gd name="T2" fmla="*/ 59 w 66"/>
                    <a:gd name="T3" fmla="*/ 3 h 43"/>
                    <a:gd name="T4" fmla="*/ 59 w 66"/>
                    <a:gd name="T5" fmla="*/ 32 h 43"/>
                    <a:gd name="T6" fmla="*/ 55 w 66"/>
                    <a:gd name="T7" fmla="*/ 36 h 43"/>
                    <a:gd name="T8" fmla="*/ 11 w 66"/>
                    <a:gd name="T9" fmla="*/ 36 h 43"/>
                    <a:gd name="T10" fmla="*/ 7 w 66"/>
                    <a:gd name="T11" fmla="*/ 32 h 43"/>
                    <a:gd name="T12" fmla="*/ 7 w 66"/>
                    <a:gd name="T13" fmla="*/ 3 h 43"/>
                    <a:gd name="T14" fmla="*/ 3 w 66"/>
                    <a:gd name="T15" fmla="*/ 0 h 43"/>
                    <a:gd name="T16" fmla="*/ 0 w 66"/>
                    <a:gd name="T17" fmla="*/ 3 h 43"/>
                    <a:gd name="T18" fmla="*/ 0 w 66"/>
                    <a:gd name="T19" fmla="*/ 32 h 43"/>
                    <a:gd name="T20" fmla="*/ 11 w 66"/>
                    <a:gd name="T21" fmla="*/ 43 h 43"/>
                    <a:gd name="T22" fmla="*/ 55 w 66"/>
                    <a:gd name="T23" fmla="*/ 43 h 43"/>
                    <a:gd name="T24" fmla="*/ 66 w 66"/>
                    <a:gd name="T25" fmla="*/ 32 h 43"/>
                    <a:gd name="T26" fmla="*/ 66 w 66"/>
                    <a:gd name="T27" fmla="*/ 3 h 43"/>
                    <a:gd name="T28" fmla="*/ 63 w 66"/>
                    <a:gd name="T29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6" h="43">
                      <a:moveTo>
                        <a:pt x="63" y="0"/>
                      </a:moveTo>
                      <a:cubicBezTo>
                        <a:pt x="61" y="0"/>
                        <a:pt x="59" y="1"/>
                        <a:pt x="59" y="3"/>
                      </a:cubicBezTo>
                      <a:cubicBezTo>
                        <a:pt x="59" y="32"/>
                        <a:pt x="59" y="32"/>
                        <a:pt x="59" y="32"/>
                      </a:cubicBezTo>
                      <a:cubicBezTo>
                        <a:pt x="59" y="34"/>
                        <a:pt x="57" y="36"/>
                        <a:pt x="55" y="36"/>
                      </a:cubicBezTo>
                      <a:cubicBezTo>
                        <a:pt x="11" y="36"/>
                        <a:pt x="11" y="36"/>
                        <a:pt x="11" y="36"/>
                      </a:cubicBezTo>
                      <a:cubicBezTo>
                        <a:pt x="9" y="36"/>
                        <a:pt x="7" y="34"/>
                        <a:pt x="7" y="32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1"/>
                        <a:pt x="5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8"/>
                        <a:pt x="5" y="43"/>
                        <a:pt x="11" y="43"/>
                      </a:cubicBezTo>
                      <a:cubicBezTo>
                        <a:pt x="55" y="43"/>
                        <a:pt x="55" y="43"/>
                        <a:pt x="55" y="43"/>
                      </a:cubicBezTo>
                      <a:cubicBezTo>
                        <a:pt x="61" y="43"/>
                        <a:pt x="66" y="38"/>
                        <a:pt x="66" y="32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1"/>
                        <a:pt x="65" y="0"/>
                        <a:pt x="63" y="0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28" name="Freeform 50"/>
                <p:cNvSpPr/>
                <p:nvPr/>
              </p:nvSpPr>
              <p:spPr bwMode="auto">
                <a:xfrm>
                  <a:off x="2402" y="1895"/>
                  <a:ext cx="15" cy="28"/>
                </a:xfrm>
                <a:custGeom>
                  <a:avLst/>
                  <a:gdLst>
                    <a:gd name="T0" fmla="*/ 7 w 7"/>
                    <a:gd name="T1" fmla="*/ 10 h 14"/>
                    <a:gd name="T2" fmla="*/ 7 w 7"/>
                    <a:gd name="T3" fmla="*/ 4 h 14"/>
                    <a:gd name="T4" fmla="*/ 3 w 7"/>
                    <a:gd name="T5" fmla="*/ 0 h 14"/>
                    <a:gd name="T6" fmla="*/ 0 w 7"/>
                    <a:gd name="T7" fmla="*/ 4 h 14"/>
                    <a:gd name="T8" fmla="*/ 0 w 7"/>
                    <a:gd name="T9" fmla="*/ 10 h 14"/>
                    <a:gd name="T10" fmla="*/ 3 w 7"/>
                    <a:gd name="T11" fmla="*/ 14 h 14"/>
                    <a:gd name="T12" fmla="*/ 7 w 7"/>
                    <a:gd name="T13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14">
                      <a:moveTo>
                        <a:pt x="7" y="10"/>
                      </a:move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5" y="0"/>
                        <a:pt x="3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2"/>
                        <a:pt x="1" y="14"/>
                        <a:pt x="3" y="14"/>
                      </a:cubicBezTo>
                      <a:cubicBezTo>
                        <a:pt x="5" y="14"/>
                        <a:pt x="7" y="12"/>
                        <a:pt x="7" y="10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29" name="Freeform 51"/>
                <p:cNvSpPr/>
                <p:nvPr/>
              </p:nvSpPr>
              <p:spPr bwMode="auto">
                <a:xfrm>
                  <a:off x="2427" y="1868"/>
                  <a:ext cx="16" cy="55"/>
                </a:xfrm>
                <a:custGeom>
                  <a:avLst/>
                  <a:gdLst>
                    <a:gd name="T0" fmla="*/ 8 w 8"/>
                    <a:gd name="T1" fmla="*/ 23 h 27"/>
                    <a:gd name="T2" fmla="*/ 8 w 8"/>
                    <a:gd name="T3" fmla="*/ 3 h 27"/>
                    <a:gd name="T4" fmla="*/ 4 w 8"/>
                    <a:gd name="T5" fmla="*/ 0 h 27"/>
                    <a:gd name="T6" fmla="*/ 0 w 8"/>
                    <a:gd name="T7" fmla="*/ 3 h 27"/>
                    <a:gd name="T8" fmla="*/ 0 w 8"/>
                    <a:gd name="T9" fmla="*/ 23 h 27"/>
                    <a:gd name="T10" fmla="*/ 4 w 8"/>
                    <a:gd name="T11" fmla="*/ 27 h 27"/>
                    <a:gd name="T12" fmla="*/ 8 w 8"/>
                    <a:gd name="T13" fmla="*/ 23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27">
                      <a:moveTo>
                        <a:pt x="8" y="23"/>
                      </a:move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1"/>
                        <a:pt x="6" y="0"/>
                        <a:pt x="4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5"/>
                        <a:pt x="2" y="27"/>
                        <a:pt x="4" y="27"/>
                      </a:cubicBezTo>
                      <a:cubicBezTo>
                        <a:pt x="6" y="27"/>
                        <a:pt x="8" y="25"/>
                        <a:pt x="8" y="23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30" name="Freeform 52"/>
                <p:cNvSpPr/>
                <p:nvPr/>
              </p:nvSpPr>
              <p:spPr bwMode="auto">
                <a:xfrm>
                  <a:off x="2453" y="1881"/>
                  <a:ext cx="14" cy="42"/>
                </a:xfrm>
                <a:custGeom>
                  <a:avLst/>
                  <a:gdLst>
                    <a:gd name="T0" fmla="*/ 7 w 7"/>
                    <a:gd name="T1" fmla="*/ 17 h 21"/>
                    <a:gd name="T2" fmla="*/ 7 w 7"/>
                    <a:gd name="T3" fmla="*/ 4 h 21"/>
                    <a:gd name="T4" fmla="*/ 4 w 7"/>
                    <a:gd name="T5" fmla="*/ 0 h 21"/>
                    <a:gd name="T6" fmla="*/ 0 w 7"/>
                    <a:gd name="T7" fmla="*/ 4 h 21"/>
                    <a:gd name="T8" fmla="*/ 0 w 7"/>
                    <a:gd name="T9" fmla="*/ 17 h 21"/>
                    <a:gd name="T10" fmla="*/ 4 w 7"/>
                    <a:gd name="T11" fmla="*/ 21 h 21"/>
                    <a:gd name="T12" fmla="*/ 7 w 7"/>
                    <a:gd name="T13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21">
                      <a:moveTo>
                        <a:pt x="7" y="17"/>
                      </a:move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9"/>
                        <a:pt x="2" y="21"/>
                        <a:pt x="4" y="21"/>
                      </a:cubicBezTo>
                      <a:cubicBezTo>
                        <a:pt x="6" y="21"/>
                        <a:pt x="7" y="19"/>
                        <a:pt x="7" y="17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31" name="Freeform 53"/>
                <p:cNvSpPr/>
                <p:nvPr/>
              </p:nvSpPr>
              <p:spPr bwMode="auto">
                <a:xfrm>
                  <a:off x="2396" y="1965"/>
                  <a:ext cx="77" cy="41"/>
                </a:xfrm>
                <a:custGeom>
                  <a:avLst/>
                  <a:gdLst>
                    <a:gd name="T0" fmla="*/ 30 w 38"/>
                    <a:gd name="T1" fmla="*/ 2 h 20"/>
                    <a:gd name="T2" fmla="*/ 26 w 38"/>
                    <a:gd name="T3" fmla="*/ 0 h 20"/>
                    <a:gd name="T4" fmla="*/ 12 w 38"/>
                    <a:gd name="T5" fmla="*/ 0 h 20"/>
                    <a:gd name="T6" fmla="*/ 8 w 38"/>
                    <a:gd name="T7" fmla="*/ 2 h 20"/>
                    <a:gd name="T8" fmla="*/ 1 w 38"/>
                    <a:gd name="T9" fmla="*/ 14 h 20"/>
                    <a:gd name="T10" fmla="*/ 2 w 38"/>
                    <a:gd name="T11" fmla="*/ 19 h 20"/>
                    <a:gd name="T12" fmla="*/ 7 w 38"/>
                    <a:gd name="T13" fmla="*/ 18 h 20"/>
                    <a:gd name="T14" fmla="*/ 14 w 38"/>
                    <a:gd name="T15" fmla="*/ 7 h 20"/>
                    <a:gd name="T16" fmla="*/ 24 w 38"/>
                    <a:gd name="T17" fmla="*/ 7 h 20"/>
                    <a:gd name="T18" fmla="*/ 31 w 38"/>
                    <a:gd name="T19" fmla="*/ 18 h 20"/>
                    <a:gd name="T20" fmla="*/ 34 w 38"/>
                    <a:gd name="T21" fmla="*/ 19 h 20"/>
                    <a:gd name="T22" fmla="*/ 36 w 38"/>
                    <a:gd name="T23" fmla="*/ 19 h 20"/>
                    <a:gd name="T24" fmla="*/ 37 w 38"/>
                    <a:gd name="T25" fmla="*/ 14 h 20"/>
                    <a:gd name="T26" fmla="*/ 30 w 38"/>
                    <a:gd name="T27" fmla="*/ 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20">
                      <a:moveTo>
                        <a:pt x="30" y="2"/>
                      </a:moveTo>
                      <a:cubicBezTo>
                        <a:pt x="29" y="1"/>
                        <a:pt x="28" y="0"/>
                        <a:pt x="2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0" y="0"/>
                        <a:pt x="9" y="1"/>
                        <a:pt x="8" y="2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0" y="16"/>
                        <a:pt x="1" y="18"/>
                        <a:pt x="2" y="19"/>
                      </a:cubicBezTo>
                      <a:cubicBezTo>
                        <a:pt x="4" y="20"/>
                        <a:pt x="6" y="19"/>
                        <a:pt x="7" y="18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31" y="19"/>
                        <a:pt x="32" y="19"/>
                        <a:pt x="34" y="19"/>
                      </a:cubicBezTo>
                      <a:cubicBezTo>
                        <a:pt x="34" y="19"/>
                        <a:pt x="35" y="19"/>
                        <a:pt x="36" y="19"/>
                      </a:cubicBezTo>
                      <a:cubicBezTo>
                        <a:pt x="37" y="18"/>
                        <a:pt x="38" y="16"/>
                        <a:pt x="37" y="14"/>
                      </a:cubicBezTo>
                      <a:lnTo>
                        <a:pt x="30" y="2"/>
                      </a:lnTo>
                      <a:close/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</p:grpSp>
          <p:grpSp>
            <p:nvGrpSpPr>
              <p:cNvPr id="17" name="Group 57"/>
              <p:cNvGrpSpPr/>
              <p:nvPr/>
            </p:nvGrpSpPr>
            <p:grpSpPr bwMode="auto">
              <a:xfrm>
                <a:off x="1214341" y="3095310"/>
                <a:ext cx="276225" cy="273134"/>
                <a:chOff x="834" y="1832"/>
                <a:chExt cx="174" cy="172"/>
              </a:xfrm>
            </p:grpSpPr>
            <p:sp>
              <p:nvSpPr>
                <p:cNvPr id="24" name="Freeform 54"/>
                <p:cNvSpPr>
                  <a:spLocks noEditPoints="1"/>
                </p:cNvSpPr>
                <p:nvPr/>
              </p:nvSpPr>
              <p:spPr bwMode="auto">
                <a:xfrm>
                  <a:off x="834" y="1832"/>
                  <a:ext cx="174" cy="172"/>
                </a:xfrm>
                <a:custGeom>
                  <a:avLst/>
                  <a:gdLst>
                    <a:gd name="T0" fmla="*/ 83 w 86"/>
                    <a:gd name="T1" fmla="*/ 33 h 85"/>
                    <a:gd name="T2" fmla="*/ 75 w 86"/>
                    <a:gd name="T3" fmla="*/ 28 h 85"/>
                    <a:gd name="T4" fmla="*/ 77 w 86"/>
                    <a:gd name="T5" fmla="*/ 17 h 85"/>
                    <a:gd name="T6" fmla="*/ 65 w 86"/>
                    <a:gd name="T7" fmla="*/ 8 h 85"/>
                    <a:gd name="T8" fmla="*/ 55 w 86"/>
                    <a:gd name="T9" fmla="*/ 10 h 85"/>
                    <a:gd name="T10" fmla="*/ 49 w 86"/>
                    <a:gd name="T11" fmla="*/ 0 h 85"/>
                    <a:gd name="T12" fmla="*/ 34 w 86"/>
                    <a:gd name="T13" fmla="*/ 3 h 85"/>
                    <a:gd name="T14" fmla="*/ 28 w 86"/>
                    <a:gd name="T15" fmla="*/ 11 h 85"/>
                    <a:gd name="T16" fmla="*/ 18 w 86"/>
                    <a:gd name="T17" fmla="*/ 8 h 85"/>
                    <a:gd name="T18" fmla="*/ 8 w 86"/>
                    <a:gd name="T19" fmla="*/ 21 h 85"/>
                    <a:gd name="T20" fmla="*/ 10 w 86"/>
                    <a:gd name="T21" fmla="*/ 31 h 85"/>
                    <a:gd name="T22" fmla="*/ 1 w 86"/>
                    <a:gd name="T23" fmla="*/ 36 h 85"/>
                    <a:gd name="T24" fmla="*/ 1 w 86"/>
                    <a:gd name="T25" fmla="*/ 49 h 85"/>
                    <a:gd name="T26" fmla="*/ 10 w 86"/>
                    <a:gd name="T27" fmla="*/ 54 h 85"/>
                    <a:gd name="T28" fmla="*/ 8 w 86"/>
                    <a:gd name="T29" fmla="*/ 64 h 85"/>
                    <a:gd name="T30" fmla="*/ 18 w 86"/>
                    <a:gd name="T31" fmla="*/ 77 h 85"/>
                    <a:gd name="T32" fmla="*/ 28 w 86"/>
                    <a:gd name="T33" fmla="*/ 74 h 85"/>
                    <a:gd name="T34" fmla="*/ 34 w 86"/>
                    <a:gd name="T35" fmla="*/ 82 h 85"/>
                    <a:gd name="T36" fmla="*/ 43 w 86"/>
                    <a:gd name="T37" fmla="*/ 85 h 85"/>
                    <a:gd name="T38" fmla="*/ 52 w 86"/>
                    <a:gd name="T39" fmla="*/ 82 h 85"/>
                    <a:gd name="T40" fmla="*/ 58 w 86"/>
                    <a:gd name="T41" fmla="*/ 74 h 85"/>
                    <a:gd name="T42" fmla="*/ 68 w 86"/>
                    <a:gd name="T43" fmla="*/ 77 h 85"/>
                    <a:gd name="T44" fmla="*/ 78 w 86"/>
                    <a:gd name="T45" fmla="*/ 64 h 85"/>
                    <a:gd name="T46" fmla="*/ 76 w 86"/>
                    <a:gd name="T47" fmla="*/ 54 h 85"/>
                    <a:gd name="T48" fmla="*/ 85 w 86"/>
                    <a:gd name="T49" fmla="*/ 49 h 85"/>
                    <a:gd name="T50" fmla="*/ 85 w 86"/>
                    <a:gd name="T51" fmla="*/ 36 h 85"/>
                    <a:gd name="T52" fmla="*/ 72 w 86"/>
                    <a:gd name="T53" fmla="*/ 48 h 85"/>
                    <a:gd name="T54" fmla="*/ 67 w 86"/>
                    <a:gd name="T55" fmla="*/ 56 h 85"/>
                    <a:gd name="T56" fmla="*/ 70 w 86"/>
                    <a:gd name="T57" fmla="*/ 65 h 85"/>
                    <a:gd name="T58" fmla="*/ 60 w 86"/>
                    <a:gd name="T59" fmla="*/ 67 h 85"/>
                    <a:gd name="T60" fmla="*/ 51 w 86"/>
                    <a:gd name="T61" fmla="*/ 69 h 85"/>
                    <a:gd name="T62" fmla="*/ 46 w 86"/>
                    <a:gd name="T63" fmla="*/ 78 h 85"/>
                    <a:gd name="T64" fmla="*/ 38 w 86"/>
                    <a:gd name="T65" fmla="*/ 72 h 85"/>
                    <a:gd name="T66" fmla="*/ 30 w 86"/>
                    <a:gd name="T67" fmla="*/ 67 h 85"/>
                    <a:gd name="T68" fmla="*/ 20 w 86"/>
                    <a:gd name="T69" fmla="*/ 70 h 85"/>
                    <a:gd name="T70" fmla="*/ 19 w 86"/>
                    <a:gd name="T71" fmla="*/ 59 h 85"/>
                    <a:gd name="T72" fmla="*/ 16 w 86"/>
                    <a:gd name="T73" fmla="*/ 51 h 85"/>
                    <a:gd name="T74" fmla="*/ 8 w 86"/>
                    <a:gd name="T75" fmla="*/ 46 h 85"/>
                    <a:gd name="T76" fmla="*/ 8 w 86"/>
                    <a:gd name="T77" fmla="*/ 39 h 85"/>
                    <a:gd name="T78" fmla="*/ 16 w 86"/>
                    <a:gd name="T79" fmla="*/ 35 h 85"/>
                    <a:gd name="T80" fmla="*/ 19 w 86"/>
                    <a:gd name="T81" fmla="*/ 26 h 85"/>
                    <a:gd name="T82" fmla="*/ 20 w 86"/>
                    <a:gd name="T83" fmla="*/ 15 h 85"/>
                    <a:gd name="T84" fmla="*/ 30 w 86"/>
                    <a:gd name="T85" fmla="*/ 18 h 85"/>
                    <a:gd name="T86" fmla="*/ 38 w 86"/>
                    <a:gd name="T87" fmla="*/ 14 h 85"/>
                    <a:gd name="T88" fmla="*/ 46 w 86"/>
                    <a:gd name="T89" fmla="*/ 7 h 85"/>
                    <a:gd name="T90" fmla="*/ 51 w 86"/>
                    <a:gd name="T91" fmla="*/ 16 h 85"/>
                    <a:gd name="T92" fmla="*/ 60 w 86"/>
                    <a:gd name="T93" fmla="*/ 18 h 85"/>
                    <a:gd name="T94" fmla="*/ 70 w 86"/>
                    <a:gd name="T95" fmla="*/ 20 h 85"/>
                    <a:gd name="T96" fmla="*/ 67 w 86"/>
                    <a:gd name="T97" fmla="*/ 29 h 85"/>
                    <a:gd name="T98" fmla="*/ 72 w 86"/>
                    <a:gd name="T99" fmla="*/ 37 h 85"/>
                    <a:gd name="T100" fmla="*/ 78 w 86"/>
                    <a:gd name="T101" fmla="*/ 4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6" h="85">
                      <a:moveTo>
                        <a:pt x="85" y="36"/>
                      </a:moveTo>
                      <a:cubicBezTo>
                        <a:pt x="85" y="35"/>
                        <a:pt x="84" y="34"/>
                        <a:pt x="83" y="33"/>
                      </a:cubicBezTo>
                      <a:cubicBezTo>
                        <a:pt x="76" y="31"/>
                        <a:pt x="76" y="31"/>
                        <a:pt x="76" y="31"/>
                      </a:cubicBezTo>
                      <a:cubicBezTo>
                        <a:pt x="76" y="30"/>
                        <a:pt x="75" y="29"/>
                        <a:pt x="75" y="28"/>
                      </a:cubicBezTo>
                      <a:cubicBezTo>
                        <a:pt x="78" y="21"/>
                        <a:pt x="78" y="21"/>
                        <a:pt x="78" y="21"/>
                      </a:cubicBezTo>
                      <a:cubicBezTo>
                        <a:pt x="78" y="20"/>
                        <a:pt x="78" y="18"/>
                        <a:pt x="77" y="17"/>
                      </a:cubicBezTo>
                      <a:cubicBezTo>
                        <a:pt x="75" y="14"/>
                        <a:pt x="72" y="11"/>
                        <a:pt x="68" y="8"/>
                      </a:cubicBezTo>
                      <a:cubicBezTo>
                        <a:pt x="67" y="7"/>
                        <a:pt x="66" y="7"/>
                        <a:pt x="65" y="8"/>
                      </a:cubicBezTo>
                      <a:cubicBezTo>
                        <a:pt x="58" y="11"/>
                        <a:pt x="58" y="11"/>
                        <a:pt x="58" y="11"/>
                      </a:cubicBezTo>
                      <a:cubicBezTo>
                        <a:pt x="57" y="10"/>
                        <a:pt x="56" y="10"/>
                        <a:pt x="55" y="10"/>
                      </a:cubicBezTo>
                      <a:cubicBezTo>
                        <a:pt x="52" y="3"/>
                        <a:pt x="52" y="3"/>
                        <a:pt x="52" y="3"/>
                      </a:cubicBezTo>
                      <a:cubicBezTo>
                        <a:pt x="52" y="2"/>
                        <a:pt x="51" y="1"/>
                        <a:pt x="49" y="0"/>
                      </a:cubicBezTo>
                      <a:cubicBezTo>
                        <a:pt x="45" y="0"/>
                        <a:pt x="41" y="0"/>
                        <a:pt x="37" y="0"/>
                      </a:cubicBezTo>
                      <a:cubicBezTo>
                        <a:pt x="35" y="1"/>
                        <a:pt x="34" y="2"/>
                        <a:pt x="34" y="3"/>
                      </a:cubicBezTo>
                      <a:cubicBezTo>
                        <a:pt x="31" y="10"/>
                        <a:pt x="31" y="10"/>
                        <a:pt x="31" y="10"/>
                      </a:cubicBezTo>
                      <a:cubicBezTo>
                        <a:pt x="30" y="10"/>
                        <a:pt x="29" y="10"/>
                        <a:pt x="28" y="11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0" y="7"/>
                        <a:pt x="19" y="7"/>
                        <a:pt x="18" y="8"/>
                      </a:cubicBezTo>
                      <a:cubicBezTo>
                        <a:pt x="14" y="11"/>
                        <a:pt x="11" y="14"/>
                        <a:pt x="9" y="17"/>
                      </a:cubicBezTo>
                      <a:cubicBezTo>
                        <a:pt x="8" y="18"/>
                        <a:pt x="8" y="20"/>
                        <a:pt x="8" y="21"/>
                      </a:cubicBezTo>
                      <a:cubicBezTo>
                        <a:pt x="11" y="28"/>
                        <a:pt x="11" y="28"/>
                        <a:pt x="11" y="28"/>
                      </a:cubicBezTo>
                      <a:cubicBezTo>
                        <a:pt x="11" y="29"/>
                        <a:pt x="10" y="30"/>
                        <a:pt x="10" y="31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2" y="34"/>
                        <a:pt x="1" y="35"/>
                        <a:pt x="1" y="36"/>
                      </a:cubicBezTo>
                      <a:cubicBezTo>
                        <a:pt x="0" y="39"/>
                        <a:pt x="0" y="41"/>
                        <a:pt x="0" y="43"/>
                      </a:cubicBezTo>
                      <a:cubicBezTo>
                        <a:pt x="0" y="45"/>
                        <a:pt x="0" y="47"/>
                        <a:pt x="1" y="49"/>
                      </a:cubicBezTo>
                      <a:cubicBezTo>
                        <a:pt x="1" y="50"/>
                        <a:pt x="2" y="52"/>
                        <a:pt x="3" y="52"/>
                      </a:cubicBezTo>
                      <a:cubicBezTo>
                        <a:pt x="10" y="54"/>
                        <a:pt x="10" y="54"/>
                        <a:pt x="10" y="54"/>
                      </a:cubicBezTo>
                      <a:cubicBezTo>
                        <a:pt x="10" y="56"/>
                        <a:pt x="11" y="57"/>
                        <a:pt x="11" y="58"/>
                      </a:cubicBezTo>
                      <a:cubicBezTo>
                        <a:pt x="8" y="64"/>
                        <a:pt x="8" y="64"/>
                        <a:pt x="8" y="64"/>
                      </a:cubicBezTo>
                      <a:cubicBezTo>
                        <a:pt x="8" y="65"/>
                        <a:pt x="8" y="67"/>
                        <a:pt x="9" y="68"/>
                      </a:cubicBezTo>
                      <a:cubicBezTo>
                        <a:pt x="11" y="71"/>
                        <a:pt x="14" y="74"/>
                        <a:pt x="18" y="77"/>
                      </a:cubicBezTo>
                      <a:cubicBezTo>
                        <a:pt x="19" y="78"/>
                        <a:pt x="20" y="78"/>
                        <a:pt x="22" y="77"/>
                      </a:cubicBezTo>
                      <a:cubicBezTo>
                        <a:pt x="28" y="74"/>
                        <a:pt x="28" y="74"/>
                        <a:pt x="28" y="74"/>
                      </a:cubicBezTo>
                      <a:cubicBezTo>
                        <a:pt x="29" y="75"/>
                        <a:pt x="30" y="75"/>
                        <a:pt x="31" y="76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84"/>
                        <a:pt x="35" y="85"/>
                        <a:pt x="37" y="85"/>
                      </a:cubicBezTo>
                      <a:cubicBezTo>
                        <a:pt x="39" y="85"/>
                        <a:pt x="41" y="85"/>
                        <a:pt x="43" y="85"/>
                      </a:cubicBezTo>
                      <a:cubicBezTo>
                        <a:pt x="45" y="85"/>
                        <a:pt x="47" y="85"/>
                        <a:pt x="49" y="85"/>
                      </a:cubicBezTo>
                      <a:cubicBezTo>
                        <a:pt x="51" y="85"/>
                        <a:pt x="52" y="84"/>
                        <a:pt x="52" y="82"/>
                      </a:cubicBezTo>
                      <a:cubicBezTo>
                        <a:pt x="55" y="76"/>
                        <a:pt x="55" y="76"/>
                        <a:pt x="55" y="76"/>
                      </a:cubicBezTo>
                      <a:cubicBezTo>
                        <a:pt x="56" y="75"/>
                        <a:pt x="57" y="75"/>
                        <a:pt x="58" y="74"/>
                      </a:cubicBezTo>
                      <a:cubicBezTo>
                        <a:pt x="65" y="77"/>
                        <a:pt x="65" y="77"/>
                        <a:pt x="65" y="77"/>
                      </a:cubicBezTo>
                      <a:cubicBezTo>
                        <a:pt x="66" y="78"/>
                        <a:pt x="67" y="78"/>
                        <a:pt x="68" y="77"/>
                      </a:cubicBezTo>
                      <a:cubicBezTo>
                        <a:pt x="72" y="74"/>
                        <a:pt x="75" y="71"/>
                        <a:pt x="77" y="68"/>
                      </a:cubicBezTo>
                      <a:cubicBezTo>
                        <a:pt x="78" y="67"/>
                        <a:pt x="78" y="65"/>
                        <a:pt x="78" y="64"/>
                      </a:cubicBezTo>
                      <a:cubicBezTo>
                        <a:pt x="75" y="58"/>
                        <a:pt x="75" y="58"/>
                        <a:pt x="75" y="58"/>
                      </a:cubicBezTo>
                      <a:cubicBezTo>
                        <a:pt x="75" y="57"/>
                        <a:pt x="76" y="56"/>
                        <a:pt x="76" y="54"/>
                      </a:cubicBezTo>
                      <a:cubicBezTo>
                        <a:pt x="83" y="52"/>
                        <a:pt x="83" y="52"/>
                        <a:pt x="83" y="52"/>
                      </a:cubicBezTo>
                      <a:cubicBezTo>
                        <a:pt x="84" y="52"/>
                        <a:pt x="85" y="50"/>
                        <a:pt x="85" y="49"/>
                      </a:cubicBezTo>
                      <a:cubicBezTo>
                        <a:pt x="86" y="47"/>
                        <a:pt x="86" y="45"/>
                        <a:pt x="86" y="43"/>
                      </a:cubicBezTo>
                      <a:cubicBezTo>
                        <a:pt x="86" y="41"/>
                        <a:pt x="86" y="39"/>
                        <a:pt x="85" y="36"/>
                      </a:cubicBezTo>
                      <a:moveTo>
                        <a:pt x="78" y="46"/>
                      </a:moveTo>
                      <a:cubicBezTo>
                        <a:pt x="72" y="48"/>
                        <a:pt x="72" y="48"/>
                        <a:pt x="72" y="48"/>
                      </a:cubicBezTo>
                      <a:cubicBezTo>
                        <a:pt x="71" y="48"/>
                        <a:pt x="70" y="49"/>
                        <a:pt x="70" y="51"/>
                      </a:cubicBezTo>
                      <a:cubicBezTo>
                        <a:pt x="69" y="52"/>
                        <a:pt x="68" y="54"/>
                        <a:pt x="67" y="56"/>
                      </a:cubicBezTo>
                      <a:cubicBezTo>
                        <a:pt x="67" y="57"/>
                        <a:pt x="67" y="58"/>
                        <a:pt x="67" y="59"/>
                      </a:cubicBezTo>
                      <a:cubicBezTo>
                        <a:pt x="70" y="65"/>
                        <a:pt x="70" y="65"/>
                        <a:pt x="70" y="65"/>
                      </a:cubicBezTo>
                      <a:cubicBezTo>
                        <a:pt x="69" y="67"/>
                        <a:pt x="67" y="68"/>
                        <a:pt x="66" y="70"/>
                      </a:cubicBezTo>
                      <a:cubicBezTo>
                        <a:pt x="60" y="67"/>
                        <a:pt x="60" y="67"/>
                        <a:pt x="60" y="67"/>
                      </a:cubicBezTo>
                      <a:cubicBezTo>
                        <a:pt x="59" y="66"/>
                        <a:pt x="57" y="66"/>
                        <a:pt x="56" y="67"/>
                      </a:cubicBezTo>
                      <a:cubicBezTo>
                        <a:pt x="55" y="68"/>
                        <a:pt x="53" y="69"/>
                        <a:pt x="51" y="69"/>
                      </a:cubicBezTo>
                      <a:cubicBezTo>
                        <a:pt x="50" y="70"/>
                        <a:pt x="49" y="70"/>
                        <a:pt x="48" y="72"/>
                      </a:cubicBezTo>
                      <a:cubicBezTo>
                        <a:pt x="46" y="78"/>
                        <a:pt x="46" y="78"/>
                        <a:pt x="46" y="78"/>
                      </a:cubicBezTo>
                      <a:cubicBezTo>
                        <a:pt x="44" y="78"/>
                        <a:pt x="42" y="78"/>
                        <a:pt x="40" y="78"/>
                      </a:cubicBezTo>
                      <a:cubicBezTo>
                        <a:pt x="38" y="72"/>
                        <a:pt x="38" y="72"/>
                        <a:pt x="38" y="72"/>
                      </a:cubicBezTo>
                      <a:cubicBezTo>
                        <a:pt x="37" y="70"/>
                        <a:pt x="36" y="70"/>
                        <a:pt x="35" y="69"/>
                      </a:cubicBezTo>
                      <a:cubicBezTo>
                        <a:pt x="33" y="69"/>
                        <a:pt x="31" y="68"/>
                        <a:pt x="30" y="67"/>
                      </a:cubicBezTo>
                      <a:cubicBezTo>
                        <a:pt x="29" y="66"/>
                        <a:pt x="27" y="66"/>
                        <a:pt x="26" y="67"/>
                      </a:cubicBezTo>
                      <a:cubicBezTo>
                        <a:pt x="20" y="70"/>
                        <a:pt x="20" y="70"/>
                        <a:pt x="20" y="70"/>
                      </a:cubicBezTo>
                      <a:cubicBezTo>
                        <a:pt x="19" y="68"/>
                        <a:pt x="17" y="67"/>
                        <a:pt x="16" y="65"/>
                      </a:cubicBezTo>
                      <a:cubicBezTo>
                        <a:pt x="19" y="59"/>
                        <a:pt x="19" y="59"/>
                        <a:pt x="19" y="59"/>
                      </a:cubicBezTo>
                      <a:cubicBezTo>
                        <a:pt x="19" y="58"/>
                        <a:pt x="19" y="57"/>
                        <a:pt x="19" y="56"/>
                      </a:cubicBezTo>
                      <a:cubicBezTo>
                        <a:pt x="18" y="54"/>
                        <a:pt x="17" y="52"/>
                        <a:pt x="16" y="51"/>
                      </a:cubicBezTo>
                      <a:cubicBezTo>
                        <a:pt x="16" y="49"/>
                        <a:pt x="15" y="48"/>
                        <a:pt x="14" y="48"/>
                      </a:cubicBezTo>
                      <a:cubicBezTo>
                        <a:pt x="8" y="46"/>
                        <a:pt x="8" y="46"/>
                        <a:pt x="8" y="46"/>
                      </a:cubicBezTo>
                      <a:cubicBezTo>
                        <a:pt x="8" y="45"/>
                        <a:pt x="8" y="44"/>
                        <a:pt x="8" y="43"/>
                      </a:cubicBezTo>
                      <a:cubicBezTo>
                        <a:pt x="8" y="42"/>
                        <a:pt x="8" y="41"/>
                        <a:pt x="8" y="39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5" y="37"/>
                        <a:pt x="16" y="36"/>
                        <a:pt x="16" y="35"/>
                      </a:cubicBezTo>
                      <a:cubicBezTo>
                        <a:pt x="17" y="33"/>
                        <a:pt x="18" y="31"/>
                        <a:pt x="19" y="29"/>
                      </a:cubicBezTo>
                      <a:cubicBezTo>
                        <a:pt x="19" y="28"/>
                        <a:pt x="19" y="27"/>
                        <a:pt x="19" y="26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7" y="18"/>
                        <a:pt x="19" y="17"/>
                        <a:pt x="20" y="15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7" y="19"/>
                        <a:pt x="29" y="19"/>
                        <a:pt x="30" y="18"/>
                      </a:cubicBezTo>
                      <a:cubicBezTo>
                        <a:pt x="31" y="17"/>
                        <a:pt x="33" y="17"/>
                        <a:pt x="35" y="16"/>
                      </a:cubicBezTo>
                      <a:cubicBezTo>
                        <a:pt x="36" y="16"/>
                        <a:pt x="37" y="15"/>
                        <a:pt x="38" y="14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2" y="7"/>
                        <a:pt x="44" y="7"/>
                        <a:pt x="46" y="7"/>
                      </a:cubicBezTo>
                      <a:cubicBezTo>
                        <a:pt x="48" y="14"/>
                        <a:pt x="48" y="14"/>
                        <a:pt x="48" y="14"/>
                      </a:cubicBezTo>
                      <a:cubicBezTo>
                        <a:pt x="49" y="15"/>
                        <a:pt x="50" y="16"/>
                        <a:pt x="51" y="16"/>
                      </a:cubicBezTo>
                      <a:cubicBezTo>
                        <a:pt x="53" y="17"/>
                        <a:pt x="55" y="17"/>
                        <a:pt x="56" y="18"/>
                      </a:cubicBezTo>
                      <a:cubicBezTo>
                        <a:pt x="57" y="19"/>
                        <a:pt x="59" y="19"/>
                        <a:pt x="60" y="18"/>
                      </a:cubicBezTo>
                      <a:cubicBezTo>
                        <a:pt x="66" y="15"/>
                        <a:pt x="66" y="15"/>
                        <a:pt x="66" y="15"/>
                      </a:cubicBezTo>
                      <a:cubicBezTo>
                        <a:pt x="67" y="17"/>
                        <a:pt x="69" y="18"/>
                        <a:pt x="70" y="20"/>
                      </a:cubicBezTo>
                      <a:cubicBezTo>
                        <a:pt x="67" y="26"/>
                        <a:pt x="67" y="26"/>
                        <a:pt x="67" y="26"/>
                      </a:cubicBezTo>
                      <a:cubicBezTo>
                        <a:pt x="67" y="27"/>
                        <a:pt x="67" y="28"/>
                        <a:pt x="67" y="29"/>
                      </a:cubicBezTo>
                      <a:cubicBezTo>
                        <a:pt x="68" y="31"/>
                        <a:pt x="69" y="33"/>
                        <a:pt x="70" y="35"/>
                      </a:cubicBezTo>
                      <a:cubicBezTo>
                        <a:pt x="70" y="36"/>
                        <a:pt x="71" y="37"/>
                        <a:pt x="72" y="37"/>
                      </a:cubicBezTo>
                      <a:cubicBezTo>
                        <a:pt x="78" y="39"/>
                        <a:pt x="78" y="39"/>
                        <a:pt x="78" y="39"/>
                      </a:cubicBezTo>
                      <a:cubicBezTo>
                        <a:pt x="78" y="41"/>
                        <a:pt x="78" y="42"/>
                        <a:pt x="78" y="43"/>
                      </a:cubicBezTo>
                      <a:cubicBezTo>
                        <a:pt x="78" y="44"/>
                        <a:pt x="78" y="45"/>
                        <a:pt x="78" y="46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25" name="Freeform 55"/>
                <p:cNvSpPr>
                  <a:spLocks noEditPoints="1"/>
                </p:cNvSpPr>
                <p:nvPr/>
              </p:nvSpPr>
              <p:spPr bwMode="auto">
                <a:xfrm>
                  <a:off x="887" y="1883"/>
                  <a:ext cx="69" cy="68"/>
                </a:xfrm>
                <a:custGeom>
                  <a:avLst/>
                  <a:gdLst>
                    <a:gd name="T0" fmla="*/ 17 w 34"/>
                    <a:gd name="T1" fmla="*/ 0 h 34"/>
                    <a:gd name="T2" fmla="*/ 0 w 34"/>
                    <a:gd name="T3" fmla="*/ 17 h 34"/>
                    <a:gd name="T4" fmla="*/ 17 w 34"/>
                    <a:gd name="T5" fmla="*/ 34 h 34"/>
                    <a:gd name="T6" fmla="*/ 34 w 34"/>
                    <a:gd name="T7" fmla="*/ 17 h 34"/>
                    <a:gd name="T8" fmla="*/ 17 w 34"/>
                    <a:gd name="T9" fmla="*/ 0 h 34"/>
                    <a:gd name="T10" fmla="*/ 17 w 34"/>
                    <a:gd name="T11" fmla="*/ 26 h 34"/>
                    <a:gd name="T12" fmla="*/ 7 w 34"/>
                    <a:gd name="T13" fmla="*/ 17 h 34"/>
                    <a:gd name="T14" fmla="*/ 17 w 34"/>
                    <a:gd name="T15" fmla="*/ 7 h 34"/>
                    <a:gd name="T16" fmla="*/ 27 w 34"/>
                    <a:gd name="T17" fmla="*/ 17 h 34"/>
                    <a:gd name="T18" fmla="*/ 17 w 34"/>
                    <a:gd name="T19" fmla="*/ 26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4">
                      <a:moveTo>
                        <a:pt x="17" y="0"/>
                      </a:moveTo>
                      <a:cubicBezTo>
                        <a:pt x="8" y="0"/>
                        <a:pt x="0" y="7"/>
                        <a:pt x="0" y="17"/>
                      </a:cubicBezTo>
                      <a:cubicBezTo>
                        <a:pt x="0" y="26"/>
                        <a:pt x="8" y="34"/>
                        <a:pt x="17" y="34"/>
                      </a:cubicBezTo>
                      <a:cubicBezTo>
                        <a:pt x="26" y="34"/>
                        <a:pt x="34" y="26"/>
                        <a:pt x="34" y="17"/>
                      </a:cubicBezTo>
                      <a:cubicBezTo>
                        <a:pt x="34" y="7"/>
                        <a:pt x="26" y="0"/>
                        <a:pt x="17" y="0"/>
                      </a:cubicBezTo>
                      <a:moveTo>
                        <a:pt x="17" y="26"/>
                      </a:moveTo>
                      <a:cubicBezTo>
                        <a:pt x="12" y="26"/>
                        <a:pt x="7" y="22"/>
                        <a:pt x="7" y="17"/>
                      </a:cubicBezTo>
                      <a:cubicBezTo>
                        <a:pt x="7" y="11"/>
                        <a:pt x="12" y="7"/>
                        <a:pt x="17" y="7"/>
                      </a:cubicBezTo>
                      <a:cubicBezTo>
                        <a:pt x="22" y="7"/>
                        <a:pt x="27" y="11"/>
                        <a:pt x="27" y="17"/>
                      </a:cubicBezTo>
                      <a:cubicBezTo>
                        <a:pt x="27" y="22"/>
                        <a:pt x="22" y="26"/>
                        <a:pt x="17" y="26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</p:grpSp>
          <p:sp>
            <p:nvSpPr>
              <p:cNvPr id="18" name="Freeform 56"/>
              <p:cNvSpPr>
                <a:spLocks noEditPoints="1"/>
              </p:cNvSpPr>
              <p:nvPr/>
            </p:nvSpPr>
            <p:spPr bwMode="auto">
              <a:xfrm>
                <a:off x="2412904" y="3136598"/>
                <a:ext cx="276225" cy="190559"/>
              </a:xfrm>
              <a:custGeom>
                <a:avLst/>
                <a:gdLst>
                  <a:gd name="T0" fmla="*/ 82 w 86"/>
                  <a:gd name="T1" fmla="*/ 7 h 59"/>
                  <a:gd name="T2" fmla="*/ 74 w 86"/>
                  <a:gd name="T3" fmla="*/ 4 h 59"/>
                  <a:gd name="T4" fmla="*/ 66 w 86"/>
                  <a:gd name="T5" fmla="*/ 7 h 59"/>
                  <a:gd name="T6" fmla="*/ 63 w 86"/>
                  <a:gd name="T7" fmla="*/ 15 h 59"/>
                  <a:gd name="T8" fmla="*/ 64 w 86"/>
                  <a:gd name="T9" fmla="*/ 20 h 59"/>
                  <a:gd name="T10" fmla="*/ 50 w 86"/>
                  <a:gd name="T11" fmla="*/ 32 h 59"/>
                  <a:gd name="T12" fmla="*/ 42 w 86"/>
                  <a:gd name="T13" fmla="*/ 30 h 59"/>
                  <a:gd name="T14" fmla="*/ 35 w 86"/>
                  <a:gd name="T15" fmla="*/ 32 h 59"/>
                  <a:gd name="T16" fmla="*/ 25 w 86"/>
                  <a:gd name="T17" fmla="*/ 20 h 59"/>
                  <a:gd name="T18" fmla="*/ 23 w 86"/>
                  <a:gd name="T19" fmla="*/ 4 h 59"/>
                  <a:gd name="T20" fmla="*/ 14 w 86"/>
                  <a:gd name="T21" fmla="*/ 0 h 59"/>
                  <a:gd name="T22" fmla="*/ 4 w 86"/>
                  <a:gd name="T23" fmla="*/ 4 h 59"/>
                  <a:gd name="T24" fmla="*/ 0 w 86"/>
                  <a:gd name="T25" fmla="*/ 14 h 59"/>
                  <a:gd name="T26" fmla="*/ 4 w 86"/>
                  <a:gd name="T27" fmla="*/ 23 h 59"/>
                  <a:gd name="T28" fmla="*/ 14 w 86"/>
                  <a:gd name="T29" fmla="*/ 27 h 59"/>
                  <a:gd name="T30" fmla="*/ 20 w 86"/>
                  <a:gd name="T31" fmla="*/ 25 h 59"/>
                  <a:gd name="T32" fmla="*/ 30 w 86"/>
                  <a:gd name="T33" fmla="*/ 37 h 59"/>
                  <a:gd name="T34" fmla="*/ 32 w 86"/>
                  <a:gd name="T35" fmla="*/ 55 h 59"/>
                  <a:gd name="T36" fmla="*/ 42 w 86"/>
                  <a:gd name="T37" fmla="*/ 59 h 59"/>
                  <a:gd name="T38" fmla="*/ 52 w 86"/>
                  <a:gd name="T39" fmla="*/ 55 h 59"/>
                  <a:gd name="T40" fmla="*/ 55 w 86"/>
                  <a:gd name="T41" fmla="*/ 38 h 59"/>
                  <a:gd name="T42" fmla="*/ 69 w 86"/>
                  <a:gd name="T43" fmla="*/ 25 h 59"/>
                  <a:gd name="T44" fmla="*/ 74 w 86"/>
                  <a:gd name="T45" fmla="*/ 27 h 59"/>
                  <a:gd name="T46" fmla="*/ 82 w 86"/>
                  <a:gd name="T47" fmla="*/ 23 h 59"/>
                  <a:gd name="T48" fmla="*/ 86 w 86"/>
                  <a:gd name="T49" fmla="*/ 15 h 59"/>
                  <a:gd name="T50" fmla="*/ 82 w 86"/>
                  <a:gd name="T51" fmla="*/ 7 h 59"/>
                  <a:gd name="T52" fmla="*/ 9 w 86"/>
                  <a:gd name="T53" fmla="*/ 18 h 59"/>
                  <a:gd name="T54" fmla="*/ 8 w 86"/>
                  <a:gd name="T55" fmla="*/ 14 h 59"/>
                  <a:gd name="T56" fmla="*/ 9 w 86"/>
                  <a:gd name="T57" fmla="*/ 9 h 59"/>
                  <a:gd name="T58" fmla="*/ 14 w 86"/>
                  <a:gd name="T59" fmla="*/ 8 h 59"/>
                  <a:gd name="T60" fmla="*/ 18 w 86"/>
                  <a:gd name="T61" fmla="*/ 9 h 59"/>
                  <a:gd name="T62" fmla="*/ 18 w 86"/>
                  <a:gd name="T63" fmla="*/ 18 h 59"/>
                  <a:gd name="T64" fmla="*/ 9 w 86"/>
                  <a:gd name="T65" fmla="*/ 18 h 59"/>
                  <a:gd name="T66" fmla="*/ 77 w 86"/>
                  <a:gd name="T67" fmla="*/ 18 h 59"/>
                  <a:gd name="T68" fmla="*/ 71 w 86"/>
                  <a:gd name="T69" fmla="*/ 18 h 59"/>
                  <a:gd name="T70" fmla="*/ 70 w 86"/>
                  <a:gd name="T71" fmla="*/ 15 h 59"/>
                  <a:gd name="T72" fmla="*/ 71 w 86"/>
                  <a:gd name="T73" fmla="*/ 12 h 59"/>
                  <a:gd name="T74" fmla="*/ 74 w 86"/>
                  <a:gd name="T75" fmla="*/ 11 h 59"/>
                  <a:gd name="T76" fmla="*/ 77 w 86"/>
                  <a:gd name="T77" fmla="*/ 12 h 59"/>
                  <a:gd name="T78" fmla="*/ 78 w 86"/>
                  <a:gd name="T79" fmla="*/ 15 h 59"/>
                  <a:gd name="T80" fmla="*/ 77 w 86"/>
                  <a:gd name="T81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6" h="59">
                    <a:moveTo>
                      <a:pt x="82" y="7"/>
                    </a:moveTo>
                    <a:cubicBezTo>
                      <a:pt x="80" y="5"/>
                      <a:pt x="77" y="4"/>
                      <a:pt x="74" y="4"/>
                    </a:cubicBezTo>
                    <a:cubicBezTo>
                      <a:pt x="71" y="4"/>
                      <a:pt x="68" y="5"/>
                      <a:pt x="66" y="7"/>
                    </a:cubicBezTo>
                    <a:cubicBezTo>
                      <a:pt x="64" y="9"/>
                      <a:pt x="63" y="12"/>
                      <a:pt x="63" y="15"/>
                    </a:cubicBezTo>
                    <a:cubicBezTo>
                      <a:pt x="63" y="17"/>
                      <a:pt x="63" y="18"/>
                      <a:pt x="64" y="20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47" y="31"/>
                      <a:pt x="45" y="30"/>
                      <a:pt x="42" y="30"/>
                    </a:cubicBezTo>
                    <a:cubicBezTo>
                      <a:pt x="40" y="30"/>
                      <a:pt x="37" y="31"/>
                      <a:pt x="35" y="32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8" y="15"/>
                      <a:pt x="27" y="8"/>
                      <a:pt x="23" y="4"/>
                    </a:cubicBezTo>
                    <a:cubicBezTo>
                      <a:pt x="21" y="2"/>
                      <a:pt x="17" y="0"/>
                      <a:pt x="14" y="0"/>
                    </a:cubicBezTo>
                    <a:cubicBezTo>
                      <a:pt x="10" y="0"/>
                      <a:pt x="7" y="2"/>
                      <a:pt x="4" y="4"/>
                    </a:cubicBezTo>
                    <a:cubicBezTo>
                      <a:pt x="2" y="7"/>
                      <a:pt x="0" y="10"/>
                      <a:pt x="0" y="14"/>
                    </a:cubicBezTo>
                    <a:cubicBezTo>
                      <a:pt x="0" y="17"/>
                      <a:pt x="2" y="20"/>
                      <a:pt x="4" y="23"/>
                    </a:cubicBezTo>
                    <a:cubicBezTo>
                      <a:pt x="7" y="25"/>
                      <a:pt x="10" y="27"/>
                      <a:pt x="14" y="27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27" y="43"/>
                      <a:pt x="27" y="50"/>
                      <a:pt x="32" y="55"/>
                    </a:cubicBezTo>
                    <a:cubicBezTo>
                      <a:pt x="35" y="58"/>
                      <a:pt x="38" y="59"/>
                      <a:pt x="42" y="59"/>
                    </a:cubicBezTo>
                    <a:cubicBezTo>
                      <a:pt x="46" y="59"/>
                      <a:pt x="50" y="58"/>
                      <a:pt x="52" y="55"/>
                    </a:cubicBezTo>
                    <a:cubicBezTo>
                      <a:pt x="57" y="50"/>
                      <a:pt x="58" y="43"/>
                      <a:pt x="55" y="38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71" y="26"/>
                      <a:pt x="72" y="27"/>
                      <a:pt x="74" y="27"/>
                    </a:cubicBezTo>
                    <a:cubicBezTo>
                      <a:pt x="77" y="27"/>
                      <a:pt x="80" y="25"/>
                      <a:pt x="82" y="23"/>
                    </a:cubicBezTo>
                    <a:cubicBezTo>
                      <a:pt x="85" y="21"/>
                      <a:pt x="86" y="18"/>
                      <a:pt x="86" y="15"/>
                    </a:cubicBezTo>
                    <a:cubicBezTo>
                      <a:pt x="86" y="12"/>
                      <a:pt x="85" y="9"/>
                      <a:pt x="82" y="7"/>
                    </a:cubicBezTo>
                    <a:moveTo>
                      <a:pt x="9" y="18"/>
                    </a:moveTo>
                    <a:cubicBezTo>
                      <a:pt x="8" y="17"/>
                      <a:pt x="8" y="15"/>
                      <a:pt x="8" y="14"/>
                    </a:cubicBezTo>
                    <a:cubicBezTo>
                      <a:pt x="8" y="12"/>
                      <a:pt x="8" y="10"/>
                      <a:pt x="9" y="9"/>
                    </a:cubicBezTo>
                    <a:cubicBezTo>
                      <a:pt x="11" y="8"/>
                      <a:pt x="12" y="8"/>
                      <a:pt x="14" y="8"/>
                    </a:cubicBezTo>
                    <a:cubicBezTo>
                      <a:pt x="15" y="8"/>
                      <a:pt x="17" y="8"/>
                      <a:pt x="18" y="9"/>
                    </a:cubicBezTo>
                    <a:cubicBezTo>
                      <a:pt x="20" y="12"/>
                      <a:pt x="20" y="15"/>
                      <a:pt x="18" y="18"/>
                    </a:cubicBezTo>
                    <a:cubicBezTo>
                      <a:pt x="16" y="20"/>
                      <a:pt x="12" y="20"/>
                      <a:pt x="9" y="18"/>
                    </a:cubicBezTo>
                    <a:moveTo>
                      <a:pt x="77" y="18"/>
                    </a:moveTo>
                    <a:cubicBezTo>
                      <a:pt x="76" y="20"/>
                      <a:pt x="73" y="20"/>
                      <a:pt x="71" y="18"/>
                    </a:cubicBezTo>
                    <a:cubicBezTo>
                      <a:pt x="71" y="17"/>
                      <a:pt x="70" y="16"/>
                      <a:pt x="70" y="15"/>
                    </a:cubicBezTo>
                    <a:cubicBezTo>
                      <a:pt x="70" y="14"/>
                      <a:pt x="71" y="13"/>
                      <a:pt x="71" y="12"/>
                    </a:cubicBezTo>
                    <a:cubicBezTo>
                      <a:pt x="72" y="11"/>
                      <a:pt x="73" y="11"/>
                      <a:pt x="74" y="11"/>
                    </a:cubicBezTo>
                    <a:cubicBezTo>
                      <a:pt x="75" y="11"/>
                      <a:pt x="76" y="11"/>
                      <a:pt x="77" y="12"/>
                    </a:cubicBezTo>
                    <a:cubicBezTo>
                      <a:pt x="78" y="13"/>
                      <a:pt x="78" y="14"/>
                      <a:pt x="78" y="15"/>
                    </a:cubicBezTo>
                    <a:cubicBezTo>
                      <a:pt x="78" y="16"/>
                      <a:pt x="78" y="17"/>
                      <a:pt x="77" y="18"/>
                    </a:cubicBezTo>
                  </a:path>
                </a:pathLst>
              </a:custGeom>
              <a:solidFill>
                <a:srgbClr val="6583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  <p:sp>
            <p:nvSpPr>
              <p:cNvPr id="19" name="Rectangle 59"/>
              <p:cNvSpPr>
                <a:spLocks noChangeArrowheads="1"/>
              </p:cNvSpPr>
              <p:nvPr/>
            </p:nvSpPr>
            <p:spPr bwMode="auto">
              <a:xfrm>
                <a:off x="774603" y="1316761"/>
                <a:ext cx="3513137" cy="13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2000" b="1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WRITE YOUR</a:t>
                </a:r>
              </a:p>
              <a:p>
                <a:pPr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2000" b="1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GREAT TITLE HERE</a:t>
                </a:r>
                <a:endParaRPr lang="zh-CN" altLang="en-US" sz="2000" b="1" dirty="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>
                  <a:lnSpc>
                    <a:spcPct val="120000"/>
                  </a:lnSpc>
                  <a:buFont typeface="Arial" pitchFamily="34" charset="0"/>
                  <a:buNone/>
                </a:pPr>
                <a:endParaRPr lang="zh-CN" altLang="en-US" sz="1100" b="1" dirty="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We have many PowerPoint </a:t>
                </a:r>
                <a:r>
                  <a:rPr lang="zh-CN" altLang="en-US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templates</a:t>
                </a: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that has been specifically designed to help anyone that is stepping into the world of PowerPoint for the very first time. We have many PowerPoint </a:t>
                </a:r>
                <a:r>
                  <a:rPr lang="zh-CN" altLang="en-US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templates</a:t>
                </a: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that has been specifically designed to help anyone that is stepping into the world of PowerPoint for the very first time. </a:t>
                </a:r>
                <a:endParaRPr lang="zh-CN" altLang="en-US" sz="1100" dirty="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0" name="Rectangle 60"/>
              <p:cNvSpPr>
                <a:spLocks noChangeArrowheads="1"/>
              </p:cNvSpPr>
              <p:nvPr/>
            </p:nvSpPr>
            <p:spPr bwMode="auto">
              <a:xfrm>
                <a:off x="933353" y="3478016"/>
                <a:ext cx="863600" cy="130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OPTION 01</a:t>
                </a:r>
                <a:endParaRPr lang="zh-CN" altLang="zh-CN" sz="110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1" name="Rectangle 61"/>
              <p:cNvSpPr>
                <a:spLocks noChangeArrowheads="1"/>
              </p:cNvSpPr>
              <p:nvPr/>
            </p:nvSpPr>
            <p:spPr bwMode="auto">
              <a:xfrm>
                <a:off x="2130328" y="3478016"/>
                <a:ext cx="863600" cy="130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OPTION 02</a:t>
                </a:r>
                <a:endParaRPr lang="zh-CN" altLang="zh-CN" sz="110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2" name="Rectangle 62"/>
              <p:cNvSpPr>
                <a:spLocks noChangeArrowheads="1"/>
              </p:cNvSpPr>
              <p:nvPr/>
            </p:nvSpPr>
            <p:spPr bwMode="auto">
              <a:xfrm>
                <a:off x="3335240" y="3478016"/>
                <a:ext cx="863600" cy="130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OPTION 03</a:t>
                </a:r>
                <a:endParaRPr lang="zh-CN" altLang="zh-CN" sz="1100" dirty="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3" name="Freeform 63"/>
              <p:cNvSpPr>
                <a:spLocks noEditPoints="1"/>
              </p:cNvSpPr>
              <p:nvPr/>
            </p:nvSpPr>
            <p:spPr bwMode="auto">
              <a:xfrm>
                <a:off x="860328" y="4101912"/>
                <a:ext cx="176212" cy="161975"/>
              </a:xfrm>
              <a:custGeom>
                <a:avLst/>
                <a:gdLst>
                  <a:gd name="T0" fmla="*/ 44 w 168"/>
                  <a:gd name="T1" fmla="*/ 73 h 154"/>
                  <a:gd name="T2" fmla="*/ 16 w 168"/>
                  <a:gd name="T3" fmla="*/ 73 h 154"/>
                  <a:gd name="T4" fmla="*/ 20 w 168"/>
                  <a:gd name="T5" fmla="*/ 64 h 154"/>
                  <a:gd name="T6" fmla="*/ 40 w 168"/>
                  <a:gd name="T7" fmla="*/ 57 h 154"/>
                  <a:gd name="T8" fmla="*/ 20 w 168"/>
                  <a:gd name="T9" fmla="*/ 64 h 154"/>
                  <a:gd name="T10" fmla="*/ 120 w 168"/>
                  <a:gd name="T11" fmla="*/ 18 h 154"/>
                  <a:gd name="T12" fmla="*/ 54 w 168"/>
                  <a:gd name="T13" fmla="*/ 0 h 154"/>
                  <a:gd name="T14" fmla="*/ 6 w 168"/>
                  <a:gd name="T15" fmla="*/ 18 h 154"/>
                  <a:gd name="T16" fmla="*/ 6 w 168"/>
                  <a:gd name="T17" fmla="*/ 146 h 154"/>
                  <a:gd name="T18" fmla="*/ 54 w 168"/>
                  <a:gd name="T19" fmla="*/ 154 h 154"/>
                  <a:gd name="T20" fmla="*/ 120 w 168"/>
                  <a:gd name="T21" fmla="*/ 146 h 154"/>
                  <a:gd name="T22" fmla="*/ 168 w 168"/>
                  <a:gd name="T23" fmla="*/ 24 h 154"/>
                  <a:gd name="T24" fmla="*/ 48 w 168"/>
                  <a:gd name="T25" fmla="*/ 134 h 154"/>
                  <a:gd name="T26" fmla="*/ 48 w 168"/>
                  <a:gd name="T27" fmla="*/ 30 h 154"/>
                  <a:gd name="T28" fmla="*/ 108 w 168"/>
                  <a:gd name="T29" fmla="*/ 142 h 154"/>
                  <a:gd name="T30" fmla="*/ 108 w 168"/>
                  <a:gd name="T31" fmla="*/ 12 h 154"/>
                  <a:gd name="T32" fmla="*/ 156 w 168"/>
                  <a:gd name="T33" fmla="*/ 134 h 154"/>
                  <a:gd name="T34" fmla="*/ 156 w 168"/>
                  <a:gd name="T35" fmla="*/ 30 h 154"/>
                  <a:gd name="T36" fmla="*/ 20 w 168"/>
                  <a:gd name="T37" fmla="*/ 51 h 154"/>
                  <a:gd name="T38" fmla="*/ 40 w 168"/>
                  <a:gd name="T39" fmla="*/ 44 h 154"/>
                  <a:gd name="T40" fmla="*/ 20 w 168"/>
                  <a:gd name="T41" fmla="*/ 51 h 154"/>
                  <a:gd name="T42" fmla="*/ 30 w 168"/>
                  <a:gd name="T43" fmla="*/ 101 h 154"/>
                  <a:gd name="T44" fmla="*/ 20 w 168"/>
                  <a:gd name="T45" fmla="*/ 123 h 154"/>
                  <a:gd name="T46" fmla="*/ 39 w 168"/>
                  <a:gd name="T47" fmla="*/ 123 h 154"/>
                  <a:gd name="T48" fmla="*/ 39 w 168"/>
                  <a:gd name="T49" fmla="*/ 104 h 154"/>
                  <a:gd name="T50" fmla="*/ 30 w 168"/>
                  <a:gd name="T51" fmla="*/ 120 h 154"/>
                  <a:gd name="T52" fmla="*/ 24 w 168"/>
                  <a:gd name="T53" fmla="*/ 114 h 154"/>
                  <a:gd name="T54" fmla="*/ 30 w 168"/>
                  <a:gd name="T55" fmla="*/ 108 h 154"/>
                  <a:gd name="T56" fmla="*/ 36 w 168"/>
                  <a:gd name="T57" fmla="*/ 114 h 154"/>
                  <a:gd name="T58" fmla="*/ 128 w 168"/>
                  <a:gd name="T59" fmla="*/ 64 h 154"/>
                  <a:gd name="T60" fmla="*/ 148 w 168"/>
                  <a:gd name="T61" fmla="*/ 57 h 154"/>
                  <a:gd name="T62" fmla="*/ 128 w 168"/>
                  <a:gd name="T63" fmla="*/ 64 h 154"/>
                  <a:gd name="T64" fmla="*/ 148 w 168"/>
                  <a:gd name="T65" fmla="*/ 77 h 154"/>
                  <a:gd name="T66" fmla="*/ 128 w 168"/>
                  <a:gd name="T67" fmla="*/ 70 h 154"/>
                  <a:gd name="T68" fmla="*/ 128 w 168"/>
                  <a:gd name="T69" fmla="*/ 51 h 154"/>
                  <a:gd name="T70" fmla="*/ 152 w 168"/>
                  <a:gd name="T71" fmla="*/ 47 h 154"/>
                  <a:gd name="T72" fmla="*/ 124 w 168"/>
                  <a:gd name="T73" fmla="*/ 47 h 154"/>
                  <a:gd name="T74" fmla="*/ 71 w 168"/>
                  <a:gd name="T75" fmla="*/ 70 h 154"/>
                  <a:gd name="T76" fmla="*/ 97 w 168"/>
                  <a:gd name="T77" fmla="*/ 63 h 154"/>
                  <a:gd name="T78" fmla="*/ 71 w 168"/>
                  <a:gd name="T79" fmla="*/ 70 h 154"/>
                  <a:gd name="T80" fmla="*/ 138 w 168"/>
                  <a:gd name="T81" fmla="*/ 101 h 154"/>
                  <a:gd name="T82" fmla="*/ 128 w 168"/>
                  <a:gd name="T83" fmla="*/ 123 h 154"/>
                  <a:gd name="T84" fmla="*/ 147 w 168"/>
                  <a:gd name="T85" fmla="*/ 123 h 154"/>
                  <a:gd name="T86" fmla="*/ 147 w 168"/>
                  <a:gd name="T87" fmla="*/ 104 h 154"/>
                  <a:gd name="T88" fmla="*/ 138 w 168"/>
                  <a:gd name="T89" fmla="*/ 120 h 154"/>
                  <a:gd name="T90" fmla="*/ 132 w 168"/>
                  <a:gd name="T91" fmla="*/ 114 h 154"/>
                  <a:gd name="T92" fmla="*/ 138 w 168"/>
                  <a:gd name="T93" fmla="*/ 108 h 154"/>
                  <a:gd name="T94" fmla="*/ 144 w 168"/>
                  <a:gd name="T95" fmla="*/ 114 h 154"/>
                  <a:gd name="T96" fmla="*/ 71 w 168"/>
                  <a:gd name="T97" fmla="*/ 38 h 154"/>
                  <a:gd name="T98" fmla="*/ 97 w 168"/>
                  <a:gd name="T99" fmla="*/ 31 h 154"/>
                  <a:gd name="T100" fmla="*/ 71 w 168"/>
                  <a:gd name="T101" fmla="*/ 38 h 154"/>
                  <a:gd name="T102" fmla="*/ 97 w 168"/>
                  <a:gd name="T103" fmla="*/ 54 h 154"/>
                  <a:gd name="T104" fmla="*/ 71 w 168"/>
                  <a:gd name="T105" fmla="*/ 47 h 154"/>
                  <a:gd name="T106" fmla="*/ 95 w 168"/>
                  <a:gd name="T107" fmla="*/ 106 h 154"/>
                  <a:gd name="T108" fmla="*/ 84 w 168"/>
                  <a:gd name="T109" fmla="*/ 101 h 154"/>
                  <a:gd name="T110" fmla="*/ 68 w 168"/>
                  <a:gd name="T111" fmla="*/ 116 h 154"/>
                  <a:gd name="T112" fmla="*/ 95 w 168"/>
                  <a:gd name="T113" fmla="*/ 127 h 154"/>
                  <a:gd name="T114" fmla="*/ 95 w 168"/>
                  <a:gd name="T115" fmla="*/ 106 h 154"/>
                  <a:gd name="T116" fmla="*/ 84 w 168"/>
                  <a:gd name="T117" fmla="*/ 125 h 154"/>
                  <a:gd name="T118" fmla="*/ 78 w 168"/>
                  <a:gd name="T119" fmla="*/ 122 h 154"/>
                  <a:gd name="T120" fmla="*/ 78 w 168"/>
                  <a:gd name="T121" fmla="*/ 110 h 154"/>
                  <a:gd name="T122" fmla="*/ 90 w 168"/>
                  <a:gd name="T123" fmla="*/ 11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8" h="154">
                    <a:moveTo>
                      <a:pt x="2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7"/>
                      <a:pt x="44" y="75"/>
                      <a:pt x="44" y="73"/>
                    </a:cubicBezTo>
                    <a:cubicBezTo>
                      <a:pt x="44" y="71"/>
                      <a:pt x="42" y="70"/>
                      <a:pt x="40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18" y="70"/>
                      <a:pt x="16" y="71"/>
                      <a:pt x="16" y="73"/>
                    </a:cubicBezTo>
                    <a:cubicBezTo>
                      <a:pt x="16" y="75"/>
                      <a:pt x="18" y="77"/>
                      <a:pt x="20" y="77"/>
                    </a:cubicBezTo>
                    <a:close/>
                    <a:moveTo>
                      <a:pt x="20" y="64"/>
                    </a:moveTo>
                    <a:cubicBezTo>
                      <a:pt x="20" y="64"/>
                      <a:pt x="20" y="64"/>
                      <a:pt x="20" y="64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2" y="64"/>
                      <a:pt x="44" y="62"/>
                      <a:pt x="44" y="60"/>
                    </a:cubicBezTo>
                    <a:cubicBezTo>
                      <a:pt x="44" y="58"/>
                      <a:pt x="42" y="57"/>
                      <a:pt x="40" y="57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8" y="57"/>
                      <a:pt x="16" y="58"/>
                      <a:pt x="16" y="60"/>
                    </a:cubicBezTo>
                    <a:cubicBezTo>
                      <a:pt x="16" y="62"/>
                      <a:pt x="18" y="64"/>
                      <a:pt x="20" y="64"/>
                    </a:cubicBezTo>
                    <a:close/>
                    <a:moveTo>
                      <a:pt x="162" y="18"/>
                    </a:moveTo>
                    <a:cubicBezTo>
                      <a:pt x="162" y="18"/>
                      <a:pt x="162" y="18"/>
                      <a:pt x="162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6"/>
                      <a:pt x="120" y="6"/>
                      <a:pt x="120" y="6"/>
                    </a:cubicBezTo>
                    <a:cubicBezTo>
                      <a:pt x="120" y="3"/>
                      <a:pt x="117" y="0"/>
                      <a:pt x="11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1" y="0"/>
                      <a:pt x="48" y="3"/>
                      <a:pt x="48" y="6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2" y="18"/>
                      <a:pt x="0" y="21"/>
                      <a:pt x="0" y="24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43"/>
                      <a:pt x="2" y="146"/>
                      <a:pt x="6" y="146"/>
                    </a:cubicBezTo>
                    <a:cubicBezTo>
                      <a:pt x="48" y="146"/>
                      <a:pt x="48" y="146"/>
                      <a:pt x="48" y="146"/>
                    </a:cubicBezTo>
                    <a:cubicBezTo>
                      <a:pt x="48" y="148"/>
                      <a:pt x="48" y="148"/>
                      <a:pt x="48" y="148"/>
                    </a:cubicBezTo>
                    <a:cubicBezTo>
                      <a:pt x="48" y="151"/>
                      <a:pt x="51" y="154"/>
                      <a:pt x="54" y="154"/>
                    </a:cubicBezTo>
                    <a:cubicBezTo>
                      <a:pt x="114" y="154"/>
                      <a:pt x="114" y="154"/>
                      <a:pt x="114" y="154"/>
                    </a:cubicBezTo>
                    <a:cubicBezTo>
                      <a:pt x="117" y="154"/>
                      <a:pt x="120" y="151"/>
                      <a:pt x="120" y="148"/>
                    </a:cubicBezTo>
                    <a:cubicBezTo>
                      <a:pt x="120" y="146"/>
                      <a:pt x="120" y="146"/>
                      <a:pt x="120" y="146"/>
                    </a:cubicBezTo>
                    <a:cubicBezTo>
                      <a:pt x="162" y="146"/>
                      <a:pt x="162" y="146"/>
                      <a:pt x="162" y="146"/>
                    </a:cubicBezTo>
                    <a:cubicBezTo>
                      <a:pt x="165" y="146"/>
                      <a:pt x="168" y="143"/>
                      <a:pt x="168" y="140"/>
                    </a:cubicBezTo>
                    <a:cubicBezTo>
                      <a:pt x="168" y="24"/>
                      <a:pt x="168" y="24"/>
                      <a:pt x="168" y="24"/>
                    </a:cubicBezTo>
                    <a:cubicBezTo>
                      <a:pt x="168" y="21"/>
                      <a:pt x="165" y="18"/>
                      <a:pt x="162" y="18"/>
                    </a:cubicBezTo>
                    <a:close/>
                    <a:moveTo>
                      <a:pt x="48" y="134"/>
                    </a:moveTo>
                    <a:cubicBezTo>
                      <a:pt x="48" y="134"/>
                      <a:pt x="48" y="134"/>
                      <a:pt x="48" y="134"/>
                    </a:cubicBezTo>
                    <a:cubicBezTo>
                      <a:pt x="12" y="134"/>
                      <a:pt x="12" y="134"/>
                      <a:pt x="12" y="134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134"/>
                      <a:pt x="48" y="134"/>
                      <a:pt x="48" y="134"/>
                    </a:cubicBezTo>
                    <a:close/>
                    <a:moveTo>
                      <a:pt x="108" y="142"/>
                    </a:moveTo>
                    <a:cubicBezTo>
                      <a:pt x="108" y="142"/>
                      <a:pt x="108" y="142"/>
                      <a:pt x="108" y="142"/>
                    </a:cubicBezTo>
                    <a:cubicBezTo>
                      <a:pt x="60" y="142"/>
                      <a:pt x="60" y="142"/>
                      <a:pt x="60" y="142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8" y="142"/>
                      <a:pt x="108" y="142"/>
                      <a:pt x="108" y="142"/>
                    </a:cubicBezTo>
                    <a:close/>
                    <a:moveTo>
                      <a:pt x="156" y="134"/>
                    </a:moveTo>
                    <a:cubicBezTo>
                      <a:pt x="156" y="134"/>
                      <a:pt x="156" y="134"/>
                      <a:pt x="156" y="134"/>
                    </a:cubicBezTo>
                    <a:cubicBezTo>
                      <a:pt x="120" y="134"/>
                      <a:pt x="120" y="134"/>
                      <a:pt x="120" y="134"/>
                    </a:cubicBezTo>
                    <a:cubicBezTo>
                      <a:pt x="120" y="30"/>
                      <a:pt x="120" y="30"/>
                      <a:pt x="120" y="30"/>
                    </a:cubicBezTo>
                    <a:cubicBezTo>
                      <a:pt x="156" y="30"/>
                      <a:pt x="156" y="30"/>
                      <a:pt x="156" y="30"/>
                    </a:cubicBezTo>
                    <a:cubicBezTo>
                      <a:pt x="156" y="134"/>
                      <a:pt x="156" y="134"/>
                      <a:pt x="156" y="134"/>
                    </a:cubicBezTo>
                    <a:close/>
                    <a:moveTo>
                      <a:pt x="20" y="51"/>
                    </a:moveTo>
                    <a:cubicBezTo>
                      <a:pt x="20" y="51"/>
                      <a:pt x="20" y="51"/>
                      <a:pt x="20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2" y="51"/>
                      <a:pt x="44" y="49"/>
                      <a:pt x="44" y="47"/>
                    </a:cubicBezTo>
                    <a:cubicBezTo>
                      <a:pt x="44" y="45"/>
                      <a:pt x="42" y="44"/>
                      <a:pt x="4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8" y="44"/>
                      <a:pt x="16" y="45"/>
                      <a:pt x="16" y="47"/>
                    </a:cubicBezTo>
                    <a:cubicBezTo>
                      <a:pt x="16" y="49"/>
                      <a:pt x="18" y="51"/>
                      <a:pt x="20" y="51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9" y="104"/>
                      <a:pt x="39" y="104"/>
                    </a:cubicBezTo>
                    <a:cubicBezTo>
                      <a:pt x="37" y="102"/>
                      <a:pt x="34" y="101"/>
                      <a:pt x="30" y="101"/>
                    </a:cubicBezTo>
                    <a:cubicBezTo>
                      <a:pt x="26" y="101"/>
                      <a:pt x="23" y="102"/>
                      <a:pt x="21" y="104"/>
                    </a:cubicBezTo>
                    <a:cubicBezTo>
                      <a:pt x="18" y="107"/>
                      <a:pt x="17" y="110"/>
                      <a:pt x="17" y="114"/>
                    </a:cubicBezTo>
                    <a:cubicBezTo>
                      <a:pt x="17" y="117"/>
                      <a:pt x="18" y="121"/>
                      <a:pt x="20" y="123"/>
                    </a:cubicBezTo>
                    <a:cubicBezTo>
                      <a:pt x="21" y="123"/>
                      <a:pt x="21" y="123"/>
                      <a:pt x="21" y="123"/>
                    </a:cubicBezTo>
                    <a:cubicBezTo>
                      <a:pt x="23" y="125"/>
                      <a:pt x="26" y="127"/>
                      <a:pt x="30" y="127"/>
                    </a:cubicBezTo>
                    <a:cubicBezTo>
                      <a:pt x="34" y="127"/>
                      <a:pt x="37" y="125"/>
                      <a:pt x="39" y="123"/>
                    </a:cubicBezTo>
                    <a:cubicBezTo>
                      <a:pt x="42" y="121"/>
                      <a:pt x="43" y="117"/>
                      <a:pt x="43" y="114"/>
                    </a:cubicBezTo>
                    <a:cubicBezTo>
                      <a:pt x="43" y="110"/>
                      <a:pt x="42" y="107"/>
                      <a:pt x="39" y="105"/>
                    </a:cubicBezTo>
                    <a:cubicBezTo>
                      <a:pt x="39" y="104"/>
                      <a:pt x="39" y="104"/>
                      <a:pt x="39" y="104"/>
                    </a:cubicBezTo>
                    <a:close/>
                    <a:moveTo>
                      <a:pt x="34" y="118"/>
                    </a:moveTo>
                    <a:cubicBezTo>
                      <a:pt x="34" y="118"/>
                      <a:pt x="34" y="118"/>
                      <a:pt x="34" y="118"/>
                    </a:cubicBezTo>
                    <a:cubicBezTo>
                      <a:pt x="33" y="119"/>
                      <a:pt x="32" y="120"/>
                      <a:pt x="30" y="120"/>
                    </a:cubicBezTo>
                    <a:cubicBezTo>
                      <a:pt x="28" y="120"/>
                      <a:pt x="27" y="119"/>
                      <a:pt x="26" y="118"/>
                    </a:cubicBezTo>
                    <a:cubicBezTo>
                      <a:pt x="25" y="118"/>
                      <a:pt x="25" y="118"/>
                      <a:pt x="25" y="118"/>
                    </a:cubicBezTo>
                    <a:cubicBezTo>
                      <a:pt x="24" y="117"/>
                      <a:pt x="24" y="115"/>
                      <a:pt x="24" y="114"/>
                    </a:cubicBezTo>
                    <a:cubicBezTo>
                      <a:pt x="24" y="112"/>
                      <a:pt x="24" y="111"/>
                      <a:pt x="26" y="109"/>
                    </a:cubicBezTo>
                    <a:cubicBezTo>
                      <a:pt x="26" y="109"/>
                      <a:pt x="26" y="109"/>
                      <a:pt x="26" y="109"/>
                    </a:cubicBezTo>
                    <a:cubicBezTo>
                      <a:pt x="27" y="108"/>
                      <a:pt x="28" y="108"/>
                      <a:pt x="30" y="108"/>
                    </a:cubicBezTo>
                    <a:cubicBezTo>
                      <a:pt x="32" y="108"/>
                      <a:pt x="33" y="108"/>
                      <a:pt x="34" y="109"/>
                    </a:cubicBezTo>
                    <a:cubicBezTo>
                      <a:pt x="34" y="110"/>
                      <a:pt x="34" y="110"/>
                      <a:pt x="34" y="110"/>
                    </a:cubicBezTo>
                    <a:cubicBezTo>
                      <a:pt x="35" y="111"/>
                      <a:pt x="36" y="112"/>
                      <a:pt x="36" y="114"/>
                    </a:cubicBezTo>
                    <a:cubicBezTo>
                      <a:pt x="36" y="115"/>
                      <a:pt x="35" y="117"/>
                      <a:pt x="34" y="118"/>
                    </a:cubicBezTo>
                    <a:close/>
                    <a:moveTo>
                      <a:pt x="128" y="64"/>
                    </a:moveTo>
                    <a:cubicBezTo>
                      <a:pt x="128" y="64"/>
                      <a:pt x="128" y="64"/>
                      <a:pt x="128" y="64"/>
                    </a:cubicBezTo>
                    <a:cubicBezTo>
                      <a:pt x="148" y="64"/>
                      <a:pt x="148" y="64"/>
                      <a:pt x="148" y="64"/>
                    </a:cubicBezTo>
                    <a:cubicBezTo>
                      <a:pt x="150" y="64"/>
                      <a:pt x="152" y="62"/>
                      <a:pt x="152" y="60"/>
                    </a:cubicBezTo>
                    <a:cubicBezTo>
                      <a:pt x="152" y="58"/>
                      <a:pt x="150" y="57"/>
                      <a:pt x="148" y="57"/>
                    </a:cubicBezTo>
                    <a:cubicBezTo>
                      <a:pt x="128" y="57"/>
                      <a:pt x="128" y="57"/>
                      <a:pt x="128" y="57"/>
                    </a:cubicBezTo>
                    <a:cubicBezTo>
                      <a:pt x="126" y="57"/>
                      <a:pt x="124" y="58"/>
                      <a:pt x="124" y="60"/>
                    </a:cubicBezTo>
                    <a:cubicBezTo>
                      <a:pt x="124" y="62"/>
                      <a:pt x="126" y="64"/>
                      <a:pt x="128" y="64"/>
                    </a:cubicBezTo>
                    <a:close/>
                    <a:moveTo>
                      <a:pt x="128" y="77"/>
                    </a:moveTo>
                    <a:cubicBezTo>
                      <a:pt x="128" y="77"/>
                      <a:pt x="128" y="77"/>
                      <a:pt x="128" y="77"/>
                    </a:cubicBezTo>
                    <a:cubicBezTo>
                      <a:pt x="148" y="77"/>
                      <a:pt x="148" y="77"/>
                      <a:pt x="148" y="77"/>
                    </a:cubicBezTo>
                    <a:cubicBezTo>
                      <a:pt x="150" y="77"/>
                      <a:pt x="152" y="75"/>
                      <a:pt x="152" y="73"/>
                    </a:cubicBezTo>
                    <a:cubicBezTo>
                      <a:pt x="152" y="71"/>
                      <a:pt x="150" y="70"/>
                      <a:pt x="148" y="70"/>
                    </a:cubicBezTo>
                    <a:cubicBezTo>
                      <a:pt x="128" y="70"/>
                      <a:pt x="128" y="70"/>
                      <a:pt x="128" y="70"/>
                    </a:cubicBezTo>
                    <a:cubicBezTo>
                      <a:pt x="126" y="70"/>
                      <a:pt x="124" y="71"/>
                      <a:pt x="124" y="73"/>
                    </a:cubicBezTo>
                    <a:cubicBezTo>
                      <a:pt x="124" y="75"/>
                      <a:pt x="126" y="77"/>
                      <a:pt x="128" y="77"/>
                    </a:cubicBezTo>
                    <a:close/>
                    <a:moveTo>
                      <a:pt x="128" y="51"/>
                    </a:moveTo>
                    <a:cubicBezTo>
                      <a:pt x="128" y="51"/>
                      <a:pt x="128" y="51"/>
                      <a:pt x="128" y="51"/>
                    </a:cubicBezTo>
                    <a:cubicBezTo>
                      <a:pt x="148" y="51"/>
                      <a:pt x="148" y="51"/>
                      <a:pt x="148" y="51"/>
                    </a:cubicBezTo>
                    <a:cubicBezTo>
                      <a:pt x="150" y="51"/>
                      <a:pt x="152" y="49"/>
                      <a:pt x="152" y="47"/>
                    </a:cubicBezTo>
                    <a:cubicBezTo>
                      <a:pt x="152" y="45"/>
                      <a:pt x="150" y="44"/>
                      <a:pt x="148" y="44"/>
                    </a:cubicBezTo>
                    <a:cubicBezTo>
                      <a:pt x="128" y="44"/>
                      <a:pt x="128" y="44"/>
                      <a:pt x="128" y="44"/>
                    </a:cubicBezTo>
                    <a:cubicBezTo>
                      <a:pt x="126" y="44"/>
                      <a:pt x="124" y="45"/>
                      <a:pt x="124" y="47"/>
                    </a:cubicBezTo>
                    <a:cubicBezTo>
                      <a:pt x="124" y="49"/>
                      <a:pt x="126" y="51"/>
                      <a:pt x="128" y="51"/>
                    </a:cubicBezTo>
                    <a:close/>
                    <a:moveTo>
                      <a:pt x="71" y="70"/>
                    </a:moveTo>
                    <a:cubicBezTo>
                      <a:pt x="71" y="70"/>
                      <a:pt x="71" y="70"/>
                      <a:pt x="71" y="70"/>
                    </a:cubicBezTo>
                    <a:cubicBezTo>
                      <a:pt x="97" y="70"/>
                      <a:pt x="97" y="70"/>
                      <a:pt x="97" y="70"/>
                    </a:cubicBezTo>
                    <a:cubicBezTo>
                      <a:pt x="99" y="70"/>
                      <a:pt x="100" y="68"/>
                      <a:pt x="100" y="66"/>
                    </a:cubicBezTo>
                    <a:cubicBezTo>
                      <a:pt x="100" y="64"/>
                      <a:pt x="99" y="63"/>
                      <a:pt x="97" y="63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69" y="63"/>
                      <a:pt x="68" y="64"/>
                      <a:pt x="68" y="66"/>
                    </a:cubicBezTo>
                    <a:cubicBezTo>
                      <a:pt x="68" y="68"/>
                      <a:pt x="69" y="70"/>
                      <a:pt x="71" y="70"/>
                    </a:cubicBezTo>
                    <a:close/>
                    <a:moveTo>
                      <a:pt x="147" y="104"/>
                    </a:move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5" y="102"/>
                      <a:pt x="142" y="101"/>
                      <a:pt x="138" y="101"/>
                    </a:cubicBezTo>
                    <a:cubicBezTo>
                      <a:pt x="134" y="101"/>
                      <a:pt x="131" y="102"/>
                      <a:pt x="129" y="104"/>
                    </a:cubicBezTo>
                    <a:cubicBezTo>
                      <a:pt x="126" y="107"/>
                      <a:pt x="125" y="110"/>
                      <a:pt x="125" y="114"/>
                    </a:cubicBezTo>
                    <a:cubicBezTo>
                      <a:pt x="125" y="117"/>
                      <a:pt x="126" y="121"/>
                      <a:pt x="128" y="123"/>
                    </a:cubicBezTo>
                    <a:cubicBezTo>
                      <a:pt x="129" y="123"/>
                      <a:pt x="129" y="123"/>
                      <a:pt x="129" y="123"/>
                    </a:cubicBezTo>
                    <a:cubicBezTo>
                      <a:pt x="131" y="125"/>
                      <a:pt x="134" y="127"/>
                      <a:pt x="138" y="127"/>
                    </a:cubicBezTo>
                    <a:cubicBezTo>
                      <a:pt x="142" y="127"/>
                      <a:pt x="145" y="125"/>
                      <a:pt x="147" y="123"/>
                    </a:cubicBezTo>
                    <a:cubicBezTo>
                      <a:pt x="150" y="121"/>
                      <a:pt x="151" y="117"/>
                      <a:pt x="151" y="114"/>
                    </a:cubicBezTo>
                    <a:cubicBezTo>
                      <a:pt x="151" y="110"/>
                      <a:pt x="150" y="107"/>
                      <a:pt x="147" y="105"/>
                    </a:cubicBezTo>
                    <a:cubicBezTo>
                      <a:pt x="147" y="104"/>
                      <a:pt x="147" y="104"/>
                      <a:pt x="147" y="104"/>
                    </a:cubicBezTo>
                    <a:close/>
                    <a:moveTo>
                      <a:pt x="142" y="118"/>
                    </a:move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1" y="119"/>
                      <a:pt x="140" y="120"/>
                      <a:pt x="138" y="120"/>
                    </a:cubicBezTo>
                    <a:cubicBezTo>
                      <a:pt x="136" y="120"/>
                      <a:pt x="135" y="119"/>
                      <a:pt x="134" y="118"/>
                    </a:cubicBezTo>
                    <a:cubicBezTo>
                      <a:pt x="133" y="118"/>
                      <a:pt x="133" y="118"/>
                      <a:pt x="133" y="118"/>
                    </a:cubicBezTo>
                    <a:cubicBezTo>
                      <a:pt x="132" y="117"/>
                      <a:pt x="132" y="115"/>
                      <a:pt x="132" y="114"/>
                    </a:cubicBezTo>
                    <a:cubicBezTo>
                      <a:pt x="132" y="112"/>
                      <a:pt x="132" y="111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5" y="108"/>
                      <a:pt x="136" y="108"/>
                      <a:pt x="138" y="108"/>
                    </a:cubicBezTo>
                    <a:cubicBezTo>
                      <a:pt x="140" y="108"/>
                      <a:pt x="141" y="108"/>
                      <a:pt x="142" y="109"/>
                    </a:cubicBezTo>
                    <a:cubicBezTo>
                      <a:pt x="142" y="110"/>
                      <a:pt x="142" y="110"/>
                      <a:pt x="142" y="110"/>
                    </a:cubicBezTo>
                    <a:cubicBezTo>
                      <a:pt x="143" y="111"/>
                      <a:pt x="144" y="112"/>
                      <a:pt x="144" y="114"/>
                    </a:cubicBezTo>
                    <a:cubicBezTo>
                      <a:pt x="144" y="115"/>
                      <a:pt x="143" y="117"/>
                      <a:pt x="142" y="118"/>
                    </a:cubicBezTo>
                    <a:close/>
                    <a:moveTo>
                      <a:pt x="71" y="38"/>
                    </a:moveTo>
                    <a:cubicBezTo>
                      <a:pt x="71" y="38"/>
                      <a:pt x="71" y="38"/>
                      <a:pt x="71" y="38"/>
                    </a:cubicBezTo>
                    <a:cubicBezTo>
                      <a:pt x="97" y="38"/>
                      <a:pt x="97" y="38"/>
                      <a:pt x="97" y="38"/>
                    </a:cubicBezTo>
                    <a:cubicBezTo>
                      <a:pt x="99" y="38"/>
                      <a:pt x="100" y="36"/>
                      <a:pt x="100" y="34"/>
                    </a:cubicBezTo>
                    <a:cubicBezTo>
                      <a:pt x="100" y="33"/>
                      <a:pt x="99" y="31"/>
                      <a:pt x="97" y="31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69" y="31"/>
                      <a:pt x="68" y="33"/>
                      <a:pt x="68" y="34"/>
                    </a:cubicBezTo>
                    <a:cubicBezTo>
                      <a:pt x="68" y="36"/>
                      <a:pt x="69" y="38"/>
                      <a:pt x="71" y="38"/>
                    </a:cubicBezTo>
                    <a:close/>
                    <a:moveTo>
                      <a:pt x="71" y="54"/>
                    </a:moveTo>
                    <a:cubicBezTo>
                      <a:pt x="71" y="54"/>
                      <a:pt x="71" y="54"/>
                      <a:pt x="71" y="54"/>
                    </a:cubicBezTo>
                    <a:cubicBezTo>
                      <a:pt x="97" y="54"/>
                      <a:pt x="97" y="54"/>
                      <a:pt x="97" y="54"/>
                    </a:cubicBezTo>
                    <a:cubicBezTo>
                      <a:pt x="99" y="54"/>
                      <a:pt x="100" y="52"/>
                      <a:pt x="100" y="50"/>
                    </a:cubicBezTo>
                    <a:cubicBezTo>
                      <a:pt x="100" y="48"/>
                      <a:pt x="99" y="47"/>
                      <a:pt x="97" y="4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69" y="47"/>
                      <a:pt x="68" y="48"/>
                      <a:pt x="68" y="50"/>
                    </a:cubicBezTo>
                    <a:cubicBezTo>
                      <a:pt x="68" y="52"/>
                      <a:pt x="69" y="54"/>
                      <a:pt x="71" y="54"/>
                    </a:cubicBezTo>
                    <a:close/>
                    <a:moveTo>
                      <a:pt x="95" y="106"/>
                    </a:move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2" y="103"/>
                      <a:pt x="88" y="101"/>
                      <a:pt x="84" y="101"/>
                    </a:cubicBezTo>
                    <a:cubicBezTo>
                      <a:pt x="80" y="101"/>
                      <a:pt x="76" y="103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0" y="108"/>
                      <a:pt x="68" y="112"/>
                      <a:pt x="68" y="116"/>
                    </a:cubicBezTo>
                    <a:cubicBezTo>
                      <a:pt x="68" y="121"/>
                      <a:pt x="70" y="124"/>
                      <a:pt x="73" y="127"/>
                    </a:cubicBezTo>
                    <a:cubicBezTo>
                      <a:pt x="76" y="130"/>
                      <a:pt x="80" y="132"/>
                      <a:pt x="84" y="132"/>
                    </a:cubicBezTo>
                    <a:cubicBezTo>
                      <a:pt x="88" y="132"/>
                      <a:pt x="92" y="130"/>
                      <a:pt x="95" y="127"/>
                    </a:cubicBezTo>
                    <a:cubicBezTo>
                      <a:pt x="95" y="127"/>
                      <a:pt x="95" y="127"/>
                      <a:pt x="95" y="127"/>
                    </a:cubicBezTo>
                    <a:cubicBezTo>
                      <a:pt x="98" y="124"/>
                      <a:pt x="99" y="121"/>
                      <a:pt x="99" y="116"/>
                    </a:cubicBezTo>
                    <a:cubicBezTo>
                      <a:pt x="99" y="112"/>
                      <a:pt x="98" y="108"/>
                      <a:pt x="95" y="106"/>
                    </a:cubicBezTo>
                    <a:close/>
                    <a:moveTo>
                      <a:pt x="90" y="122"/>
                    </a:moveTo>
                    <a:cubicBezTo>
                      <a:pt x="90" y="122"/>
                      <a:pt x="90" y="122"/>
                      <a:pt x="90" y="122"/>
                    </a:cubicBezTo>
                    <a:cubicBezTo>
                      <a:pt x="88" y="124"/>
                      <a:pt x="86" y="125"/>
                      <a:pt x="84" y="125"/>
                    </a:cubicBezTo>
                    <a:cubicBezTo>
                      <a:pt x="82" y="125"/>
                      <a:pt x="79" y="124"/>
                      <a:pt x="78" y="122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6" y="121"/>
                      <a:pt x="76" y="119"/>
                      <a:pt x="76" y="116"/>
                    </a:cubicBezTo>
                    <a:cubicBezTo>
                      <a:pt x="76" y="114"/>
                      <a:pt x="76" y="112"/>
                      <a:pt x="78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09"/>
                      <a:pt x="82" y="108"/>
                      <a:pt x="84" y="108"/>
                    </a:cubicBezTo>
                    <a:cubicBezTo>
                      <a:pt x="86" y="108"/>
                      <a:pt x="88" y="109"/>
                      <a:pt x="90" y="110"/>
                    </a:cubicBezTo>
                    <a:cubicBezTo>
                      <a:pt x="90" y="111"/>
                      <a:pt x="90" y="111"/>
                      <a:pt x="90" y="111"/>
                    </a:cubicBezTo>
                    <a:cubicBezTo>
                      <a:pt x="91" y="112"/>
                      <a:pt x="92" y="114"/>
                      <a:pt x="92" y="116"/>
                    </a:cubicBezTo>
                    <a:cubicBezTo>
                      <a:pt x="92" y="119"/>
                      <a:pt x="91" y="121"/>
                      <a:pt x="90" y="122"/>
                    </a:cubicBezTo>
                    <a:close/>
                  </a:path>
                </a:pathLst>
              </a:custGeom>
              <a:solidFill>
                <a:srgbClr val="6583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-4354090" y="1414836"/>
              <a:ext cx="4862286" cy="4542503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6583A8"/>
                </a:solidFill>
              </a:endParaRPr>
            </a:p>
          </p:txBody>
        </p: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1364930" y="5463911"/>
              <a:ext cx="4222993" cy="34594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just"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点击输入简要文字介绍，文字内容需，言简意</a:t>
              </a:r>
              <a:r>
                <a:rPr lang="en-US" altLang="zh-CN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746327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18829" y="2349000"/>
            <a:ext cx="1080000" cy="1080000"/>
            <a:chOff x="2967127" y="3028128"/>
            <a:chExt cx="1080000" cy="1080000"/>
          </a:xfrm>
          <a:noFill/>
        </p:grpSpPr>
        <p:sp>
          <p:nvSpPr>
            <p:cNvPr id="6" name="圆角矩形 5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7" name="圆角矩形 6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2158829" y="3519152"/>
            <a:ext cx="0" cy="540000"/>
          </a:xfrm>
          <a:prstGeom prst="line">
            <a:avLst/>
          </a:prstGeom>
          <a:noFill/>
          <a:ln w="19050" cap="flat" cmpd="sng" algn="ctr">
            <a:solidFill>
              <a:srgbClr val="6583A8"/>
            </a:solidFill>
            <a:prstDash val="solid"/>
            <a:miter lim="800000"/>
          </a:ln>
          <a:effectLst/>
        </p:spPr>
      </p:cxnSp>
      <p:sp>
        <p:nvSpPr>
          <p:cNvPr id="12" name="文本框 9"/>
          <p:cNvSpPr txBox="1"/>
          <p:nvPr/>
        </p:nvSpPr>
        <p:spPr>
          <a:xfrm>
            <a:off x="1410066" y="4171560"/>
            <a:ext cx="1497526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ADD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3" name="文本框 10"/>
          <p:cNvSpPr txBox="1"/>
          <p:nvPr/>
        </p:nvSpPr>
        <p:spPr>
          <a:xfrm>
            <a:off x="898829" y="4653621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People tend to read writing. This text will not appear in a consistent order.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46584" y="2349000"/>
            <a:ext cx="1080000" cy="1080000"/>
            <a:chOff x="2967127" y="3028128"/>
            <a:chExt cx="1080000" cy="1080000"/>
          </a:xfrm>
          <a:noFill/>
        </p:grpSpPr>
        <p:sp>
          <p:nvSpPr>
            <p:cNvPr id="15" name="圆角矩形 11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16" name="圆角矩形 12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4786584" y="3519152"/>
            <a:ext cx="0" cy="540000"/>
          </a:xfrm>
          <a:prstGeom prst="line">
            <a:avLst/>
          </a:prstGeom>
          <a:noFill/>
          <a:ln w="19050" cap="flat" cmpd="sng" algn="ctr">
            <a:solidFill>
              <a:srgbClr val="6583A8"/>
            </a:solidFill>
            <a:prstDash val="solid"/>
            <a:miter lim="800000"/>
          </a:ln>
          <a:effectLst/>
        </p:spPr>
      </p:cxnSp>
      <p:sp>
        <p:nvSpPr>
          <p:cNvPr id="18" name="文本框 15"/>
          <p:cNvSpPr txBox="1"/>
          <p:nvPr/>
        </p:nvSpPr>
        <p:spPr>
          <a:xfrm>
            <a:off x="4037821" y="4171560"/>
            <a:ext cx="1497526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ADD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9" name="文本框 16"/>
          <p:cNvSpPr txBox="1"/>
          <p:nvPr/>
        </p:nvSpPr>
        <p:spPr>
          <a:xfrm>
            <a:off x="3526584" y="4653621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People tend to read writing. This text will not appear in a consistent order.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874339" y="2349000"/>
            <a:ext cx="1080000" cy="1080000"/>
            <a:chOff x="2967127" y="3028128"/>
            <a:chExt cx="1080000" cy="1080000"/>
          </a:xfrm>
          <a:noFill/>
        </p:grpSpPr>
        <p:sp>
          <p:nvSpPr>
            <p:cNvPr id="21" name="圆角矩形 17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22" name="圆角矩形 18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7414339" y="3519152"/>
            <a:ext cx="0" cy="540000"/>
          </a:xfrm>
          <a:prstGeom prst="line">
            <a:avLst/>
          </a:prstGeom>
          <a:noFill/>
          <a:ln w="19050" cap="flat" cmpd="sng" algn="ctr">
            <a:solidFill>
              <a:srgbClr val="6583A8"/>
            </a:solidFill>
            <a:prstDash val="solid"/>
            <a:miter lim="800000"/>
          </a:ln>
          <a:effectLst/>
        </p:spPr>
      </p:cxnSp>
      <p:sp>
        <p:nvSpPr>
          <p:cNvPr id="24" name="文本框 21"/>
          <p:cNvSpPr txBox="1"/>
          <p:nvPr/>
        </p:nvSpPr>
        <p:spPr>
          <a:xfrm>
            <a:off x="6665576" y="4171560"/>
            <a:ext cx="1497526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ADD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25" name="文本框 22"/>
          <p:cNvSpPr txBox="1"/>
          <p:nvPr/>
        </p:nvSpPr>
        <p:spPr>
          <a:xfrm>
            <a:off x="6154339" y="4653621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People tend to read writing. This text will not appear in a consistent order.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9502095" y="2349000"/>
            <a:ext cx="1080000" cy="1080000"/>
            <a:chOff x="2967127" y="3028128"/>
            <a:chExt cx="1080000" cy="1080000"/>
          </a:xfrm>
          <a:noFill/>
        </p:grpSpPr>
        <p:sp>
          <p:nvSpPr>
            <p:cNvPr id="27" name="圆角矩形 23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28" name="圆角矩形 24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0042095" y="3519152"/>
            <a:ext cx="0" cy="540000"/>
          </a:xfrm>
          <a:prstGeom prst="line">
            <a:avLst/>
          </a:prstGeom>
          <a:noFill/>
          <a:ln w="19050" cap="flat" cmpd="sng" algn="ctr">
            <a:solidFill>
              <a:srgbClr val="6583A8"/>
            </a:solidFill>
            <a:prstDash val="solid"/>
            <a:miter lim="800000"/>
          </a:ln>
          <a:effectLst/>
        </p:spPr>
      </p:cxnSp>
      <p:sp>
        <p:nvSpPr>
          <p:cNvPr id="30" name="文本框 27"/>
          <p:cNvSpPr txBox="1"/>
          <p:nvPr/>
        </p:nvSpPr>
        <p:spPr>
          <a:xfrm>
            <a:off x="9293332" y="4171560"/>
            <a:ext cx="1497525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ADD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31" name="文本框 28"/>
          <p:cNvSpPr txBox="1"/>
          <p:nvPr/>
        </p:nvSpPr>
        <p:spPr>
          <a:xfrm>
            <a:off x="8782095" y="4653621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People tend to read writing. This text will not appear in a consistent order.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32" name="KSO_Shape"/>
          <p:cNvSpPr>
            <a:spLocks noChangeAspect="1"/>
          </p:cNvSpPr>
          <p:nvPr/>
        </p:nvSpPr>
        <p:spPr bwMode="auto">
          <a:xfrm>
            <a:off x="1798829" y="2568665"/>
            <a:ext cx="720000" cy="714000"/>
          </a:xfrm>
          <a:custGeom>
            <a:avLst/>
            <a:gdLst>
              <a:gd name="T0" fmla="*/ 1420802 w 2262188"/>
              <a:gd name="T1" fmla="*/ 2155372 h 2241550"/>
              <a:gd name="T2" fmla="*/ 0 w 2262188"/>
              <a:gd name="T3" fmla="*/ 1901959 h 2241550"/>
              <a:gd name="T4" fmla="*/ 966787 w 2262188"/>
              <a:gd name="T5" fmla="*/ 2002745 h 2241550"/>
              <a:gd name="T6" fmla="*/ 463550 w 2262188"/>
              <a:gd name="T7" fmla="*/ 1799189 h 2241550"/>
              <a:gd name="T8" fmla="*/ 1920875 w 2262188"/>
              <a:gd name="T9" fmla="*/ 1721932 h 2241550"/>
              <a:gd name="T10" fmla="*/ 1920875 w 2262188"/>
              <a:gd name="T11" fmla="*/ 1643063 h 2241550"/>
              <a:gd name="T12" fmla="*/ 1920875 w 2262188"/>
              <a:gd name="T13" fmla="*/ 1520825 h 2241550"/>
              <a:gd name="T14" fmla="*/ 1437365 w 2262188"/>
              <a:gd name="T15" fmla="*/ 1781511 h 2241550"/>
              <a:gd name="T16" fmla="*/ 0 w 2262188"/>
              <a:gd name="T17" fmla="*/ 1470217 h 2241550"/>
              <a:gd name="T18" fmla="*/ 1304860 w 2262188"/>
              <a:gd name="T19" fmla="*/ 1658938 h 2241550"/>
              <a:gd name="T20" fmla="*/ 1333924 w 2262188"/>
              <a:gd name="T21" fmla="*/ 1648052 h 2241550"/>
              <a:gd name="T22" fmla="*/ 1395684 w 2262188"/>
              <a:gd name="T23" fmla="*/ 1641022 h 2241550"/>
              <a:gd name="T24" fmla="*/ 1448362 w 2262188"/>
              <a:gd name="T25" fmla="*/ 1646011 h 2241550"/>
              <a:gd name="T26" fmla="*/ 1677920 w 2262188"/>
              <a:gd name="T27" fmla="*/ 1506991 h 2241550"/>
              <a:gd name="T28" fmla="*/ 1657031 w 2262188"/>
              <a:gd name="T29" fmla="*/ 1492023 h 2241550"/>
              <a:gd name="T30" fmla="*/ 1654306 w 2262188"/>
              <a:gd name="T31" fmla="*/ 1479097 h 2241550"/>
              <a:gd name="T32" fmla="*/ 1663843 w 2262188"/>
              <a:gd name="T33" fmla="*/ 1466170 h 2241550"/>
              <a:gd name="T34" fmla="*/ 995838 w 2262188"/>
              <a:gd name="T35" fmla="*/ 1258888 h 2241550"/>
              <a:gd name="T36" fmla="*/ 489738 w 2262188"/>
              <a:gd name="T37" fmla="*/ 1130300 h 2241550"/>
              <a:gd name="T38" fmla="*/ 594035 w 2262188"/>
              <a:gd name="T39" fmla="*/ 1213404 h 2241550"/>
              <a:gd name="T40" fmla="*/ 555491 w 2262188"/>
              <a:gd name="T41" fmla="*/ 1222487 h 2241550"/>
              <a:gd name="T42" fmla="*/ 486564 w 2262188"/>
              <a:gd name="T43" fmla="*/ 1223168 h 2241550"/>
              <a:gd name="T44" fmla="*/ 211086 w 2262188"/>
              <a:gd name="T45" fmla="*/ 1351684 h 2241550"/>
              <a:gd name="T46" fmla="*/ 251218 w 2262188"/>
              <a:gd name="T47" fmla="*/ 1368941 h 2241550"/>
              <a:gd name="T48" fmla="*/ 259153 w 2262188"/>
              <a:gd name="T49" fmla="*/ 1381429 h 2241550"/>
              <a:gd name="T50" fmla="*/ 255072 w 2262188"/>
              <a:gd name="T51" fmla="*/ 1394599 h 2241550"/>
              <a:gd name="T52" fmla="*/ 240561 w 2262188"/>
              <a:gd name="T53" fmla="*/ 1405498 h 2241550"/>
              <a:gd name="T54" fmla="*/ 810075 w 2262188"/>
              <a:gd name="T55" fmla="*/ 1021049 h 2241550"/>
              <a:gd name="T56" fmla="*/ 341312 w 2262188"/>
              <a:gd name="T57" fmla="*/ 771297 h 2241550"/>
              <a:gd name="T58" fmla="*/ 2262188 w 2262188"/>
              <a:gd name="T59" fmla="*/ 687389 h 2241550"/>
              <a:gd name="T60" fmla="*/ 830949 w 2262188"/>
              <a:gd name="T61" fmla="*/ 982664 h 2241550"/>
              <a:gd name="T62" fmla="*/ 1797050 w 2262188"/>
              <a:gd name="T63" fmla="*/ 752476 h 2241550"/>
              <a:gd name="T64" fmla="*/ 1295400 w 2262188"/>
              <a:gd name="T65" fmla="*/ 660174 h 2241550"/>
              <a:gd name="T66" fmla="*/ 2262188 w 2262188"/>
              <a:gd name="T67" fmla="*/ 462607 h 2241550"/>
              <a:gd name="T68" fmla="*/ 824823 w 2262188"/>
              <a:gd name="T69" fmla="*/ 651157 h 2241550"/>
              <a:gd name="T70" fmla="*/ 341312 w 2262188"/>
              <a:gd name="T71" fmla="*/ 390526 h 2241550"/>
              <a:gd name="T72" fmla="*/ 786730 w 2262188"/>
              <a:gd name="T73" fmla="*/ 233363 h 2241550"/>
              <a:gd name="T74" fmla="*/ 600403 w 2262188"/>
              <a:gd name="T75" fmla="*/ 336703 h 2241550"/>
              <a:gd name="T76" fmla="*/ 608110 w 2262188"/>
              <a:gd name="T77" fmla="*/ 349677 h 2241550"/>
              <a:gd name="T78" fmla="*/ 603350 w 2262188"/>
              <a:gd name="T79" fmla="*/ 362651 h 2241550"/>
              <a:gd name="T80" fmla="*/ 576602 w 2262188"/>
              <a:gd name="T81" fmla="*/ 378585 h 2241550"/>
              <a:gd name="T82" fmla="*/ 820278 w 2262188"/>
              <a:gd name="T83" fmla="*/ 514246 h 2241550"/>
              <a:gd name="T84" fmla="*/ 878761 w 2262188"/>
              <a:gd name="T85" fmla="*/ 510831 h 2241550"/>
              <a:gd name="T86" fmla="*/ 932710 w 2262188"/>
              <a:gd name="T87" fmla="*/ 519026 h 2241550"/>
              <a:gd name="T88" fmla="*/ 1216508 w 2262188"/>
              <a:gd name="T89" fmla="*/ 466218 h 2241550"/>
              <a:gd name="T90" fmla="*/ 1749425 w 2262188"/>
              <a:gd name="T91" fmla="*/ 883986 h 2241550"/>
              <a:gd name="T92" fmla="*/ 1798297 w 2262188"/>
              <a:gd name="T93" fmla="*/ 374650 h 2241550"/>
              <a:gd name="T94" fmla="*/ 2012784 w 2262188"/>
              <a:gd name="T95" fmla="*/ 269585 h 2241550"/>
              <a:gd name="T96" fmla="*/ 2003262 w 2262188"/>
              <a:gd name="T97" fmla="*/ 256650 h 2241550"/>
              <a:gd name="T98" fmla="*/ 2006209 w 2262188"/>
              <a:gd name="T99" fmla="*/ 243943 h 2241550"/>
              <a:gd name="T100" fmla="*/ 2027068 w 2262188"/>
              <a:gd name="T101" fmla="*/ 228966 h 2241550"/>
              <a:gd name="T102" fmla="*/ 1797843 w 2262188"/>
              <a:gd name="T103" fmla="*/ 89635 h 2241550"/>
              <a:gd name="T104" fmla="*/ 1745015 w 2262188"/>
              <a:gd name="T105" fmla="*/ 94400 h 2241550"/>
              <a:gd name="T106" fmla="*/ 1683571 w 2262188"/>
              <a:gd name="T107" fmla="*/ 87820 h 2241550"/>
              <a:gd name="T108" fmla="*/ 1651602 w 2262188"/>
              <a:gd name="T109" fmla="*/ 75112 h 2241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3" name="KSO_Shape"/>
          <p:cNvSpPr>
            <a:spLocks noChangeAspect="1"/>
          </p:cNvSpPr>
          <p:nvPr/>
        </p:nvSpPr>
        <p:spPr bwMode="auto">
          <a:xfrm>
            <a:off x="4522584" y="2493986"/>
            <a:ext cx="528000" cy="720000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4" name="KSO_Shape"/>
          <p:cNvSpPr>
            <a:spLocks noChangeAspect="1"/>
          </p:cNvSpPr>
          <p:nvPr/>
        </p:nvSpPr>
        <p:spPr bwMode="auto">
          <a:xfrm>
            <a:off x="7147339" y="2478901"/>
            <a:ext cx="534000" cy="720000"/>
          </a:xfrm>
          <a:custGeom>
            <a:avLst/>
            <a:gdLst>
              <a:gd name="T0" fmla="*/ 1114659 w 1125538"/>
              <a:gd name="T1" fmla="*/ 1446451 h 1516063"/>
              <a:gd name="T2" fmla="*/ 1124632 w 1125538"/>
              <a:gd name="T3" fmla="*/ 1455581 h 1516063"/>
              <a:gd name="T4" fmla="*/ 1123952 w 1125538"/>
              <a:gd name="T5" fmla="*/ 1506706 h 1516063"/>
              <a:gd name="T6" fmla="*/ 1112619 w 1125538"/>
              <a:gd name="T7" fmla="*/ 1514922 h 1516063"/>
              <a:gd name="T8" fmla="*/ 14959 w 1125538"/>
              <a:gd name="T9" fmla="*/ 1515379 h 1516063"/>
              <a:gd name="T10" fmla="*/ 2720 w 1125538"/>
              <a:gd name="T11" fmla="*/ 1508075 h 1516063"/>
              <a:gd name="T12" fmla="*/ 453 w 1125538"/>
              <a:gd name="T13" fmla="*/ 1456950 h 1516063"/>
              <a:gd name="T14" fmla="*/ 9292 w 1125538"/>
              <a:gd name="T15" fmla="*/ 1447136 h 1516063"/>
              <a:gd name="T16" fmla="*/ 202628 w 1125538"/>
              <a:gd name="T17" fmla="*/ 1074964 h 1516063"/>
              <a:gd name="T18" fmla="*/ 218423 w 1125538"/>
              <a:gd name="T19" fmla="*/ 1080869 h 1516063"/>
              <a:gd name="T20" fmla="*/ 223838 w 1125538"/>
              <a:gd name="T21" fmla="*/ 1377473 h 1516063"/>
              <a:gd name="T22" fmla="*/ 216843 w 1125538"/>
              <a:gd name="T23" fmla="*/ 1389056 h 1516063"/>
              <a:gd name="T24" fmla="*/ 200146 w 1125538"/>
              <a:gd name="T25" fmla="*/ 1393825 h 1516063"/>
              <a:gd name="T26" fmla="*/ 8574 w 1125538"/>
              <a:gd name="T27" fmla="*/ 1390191 h 1516063"/>
              <a:gd name="T28" fmla="*/ 225 w 1125538"/>
              <a:gd name="T29" fmla="*/ 1379063 h 1516063"/>
              <a:gd name="T30" fmla="*/ 4287 w 1125538"/>
              <a:gd name="T31" fmla="*/ 1082005 h 1516063"/>
              <a:gd name="T32" fmla="*/ 18954 w 1125538"/>
              <a:gd name="T33" fmla="*/ 1075191 h 1516063"/>
              <a:gd name="T34" fmla="*/ 494553 w 1125538"/>
              <a:gd name="T35" fmla="*/ 906007 h 1516063"/>
              <a:gd name="T36" fmla="*/ 508443 w 1125538"/>
              <a:gd name="T37" fmla="*/ 918225 h 1516063"/>
              <a:gd name="T38" fmla="*/ 510720 w 1125538"/>
              <a:gd name="T39" fmla="*/ 1373688 h 1516063"/>
              <a:gd name="T40" fmla="*/ 500929 w 1125538"/>
              <a:gd name="T41" fmla="*/ 1389526 h 1516063"/>
              <a:gd name="T42" fmla="*/ 307154 w 1125538"/>
              <a:gd name="T43" fmla="*/ 1393599 h 1516063"/>
              <a:gd name="T44" fmla="*/ 291215 w 1125538"/>
              <a:gd name="T45" fmla="*/ 1384549 h 1516063"/>
              <a:gd name="T46" fmla="*/ 285750 w 1125538"/>
              <a:gd name="T47" fmla="*/ 930216 h 1516063"/>
              <a:gd name="T48" fmla="*/ 292581 w 1125538"/>
              <a:gd name="T49" fmla="*/ 912342 h 1516063"/>
              <a:gd name="T50" fmla="*/ 614065 w 1125538"/>
              <a:gd name="T51" fmla="*/ 754062 h 1516063"/>
              <a:gd name="T52" fmla="*/ 807605 w 1125538"/>
              <a:gd name="T53" fmla="*/ 758598 h 1516063"/>
              <a:gd name="T54" fmla="*/ 814388 w 1125538"/>
              <a:gd name="T55" fmla="*/ 776968 h 1516063"/>
              <a:gd name="T56" fmla="*/ 808962 w 1125538"/>
              <a:gd name="T57" fmla="*/ 1387929 h 1516063"/>
              <a:gd name="T58" fmla="*/ 790874 w 1125538"/>
              <a:gd name="T59" fmla="*/ 1393825 h 1516063"/>
              <a:gd name="T60" fmla="*/ 597559 w 1125538"/>
              <a:gd name="T61" fmla="*/ 1389290 h 1516063"/>
              <a:gd name="T62" fmla="*/ 590550 w 1125538"/>
              <a:gd name="T63" fmla="*/ 1370920 h 1516063"/>
              <a:gd name="T64" fmla="*/ 595977 w 1125538"/>
              <a:gd name="T65" fmla="*/ 759959 h 1516063"/>
              <a:gd name="T66" fmla="*/ 614065 w 1125538"/>
              <a:gd name="T67" fmla="*/ 754062 h 1516063"/>
              <a:gd name="T68" fmla="*/ 1117173 w 1125538"/>
              <a:gd name="T69" fmla="*/ 374198 h 1516063"/>
              <a:gd name="T70" fmla="*/ 1125538 w 1125538"/>
              <a:gd name="T71" fmla="*/ 395525 h 1516063"/>
              <a:gd name="T72" fmla="*/ 1121695 w 1125538"/>
              <a:gd name="T73" fmla="*/ 1383617 h 1516063"/>
              <a:gd name="T74" fmla="*/ 1106998 w 1125538"/>
              <a:gd name="T75" fmla="*/ 1390650 h 1516063"/>
              <a:gd name="T76" fmla="*/ 910292 w 1125538"/>
              <a:gd name="T77" fmla="*/ 1388381 h 1516063"/>
              <a:gd name="T78" fmla="*/ 901926 w 1125538"/>
              <a:gd name="T79" fmla="*/ 1366827 h 1516063"/>
              <a:gd name="T80" fmla="*/ 905544 w 1125538"/>
              <a:gd name="T81" fmla="*/ 378509 h 1516063"/>
              <a:gd name="T82" fmla="*/ 920466 w 1125538"/>
              <a:gd name="T83" fmla="*/ 371702 h 1516063"/>
              <a:gd name="T84" fmla="*/ 871862 w 1125538"/>
              <a:gd name="T85" fmla="*/ 250077 h 1516063"/>
              <a:gd name="T86" fmla="*/ 834181 w 1125538"/>
              <a:gd name="T87" fmla="*/ 369107 h 1516063"/>
              <a:gd name="T88" fmla="*/ 785151 w 1125538"/>
              <a:gd name="T89" fmla="*/ 471133 h 1516063"/>
              <a:gd name="T90" fmla="*/ 726588 w 1125538"/>
              <a:gd name="T91" fmla="*/ 557062 h 1516063"/>
              <a:gd name="T92" fmla="*/ 660533 w 1125538"/>
              <a:gd name="T93" fmla="*/ 628934 h 1516063"/>
              <a:gd name="T94" fmla="*/ 589258 w 1125538"/>
              <a:gd name="T95" fmla="*/ 687429 h 1516063"/>
              <a:gd name="T96" fmla="*/ 514351 w 1125538"/>
              <a:gd name="T97" fmla="*/ 733907 h 1516063"/>
              <a:gd name="T98" fmla="*/ 419015 w 1125538"/>
              <a:gd name="T99" fmla="*/ 777438 h 1516063"/>
              <a:gd name="T100" fmla="*/ 271244 w 1125538"/>
              <a:gd name="T101" fmla="*/ 819382 h 1516063"/>
              <a:gd name="T102" fmla="*/ 143448 w 1125538"/>
              <a:gd name="T103" fmla="*/ 835933 h 1516063"/>
              <a:gd name="T104" fmla="*/ 29499 w 1125538"/>
              <a:gd name="T105" fmla="*/ 836840 h 1516063"/>
              <a:gd name="T106" fmla="*/ 97823 w 1125538"/>
              <a:gd name="T107" fmla="*/ 823690 h 1516063"/>
              <a:gd name="T108" fmla="*/ 204055 w 1125538"/>
              <a:gd name="T109" fmla="*/ 801017 h 1516063"/>
              <a:gd name="T110" fmla="*/ 299618 w 1125538"/>
              <a:gd name="T111" fmla="*/ 770863 h 1516063"/>
              <a:gd name="T112" fmla="*/ 404715 w 1125538"/>
              <a:gd name="T113" fmla="*/ 724838 h 1516063"/>
              <a:gd name="T114" fmla="*/ 542725 w 1125538"/>
              <a:gd name="T115" fmla="*/ 635962 h 1516063"/>
              <a:gd name="T116" fmla="*/ 647822 w 1125538"/>
              <a:gd name="T117" fmla="*/ 535296 h 1516063"/>
              <a:gd name="T118" fmla="*/ 724091 w 1125538"/>
              <a:gd name="T119" fmla="*/ 431683 h 1516063"/>
              <a:gd name="T120" fmla="*/ 776299 w 1125538"/>
              <a:gd name="T121" fmla="*/ 333285 h 1516063"/>
              <a:gd name="T122" fmla="*/ 814206 w 1125538"/>
              <a:gd name="T123" fmla="*/ 229445 h 1516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5" name="KSO_Shape"/>
          <p:cNvSpPr>
            <a:spLocks noChangeAspect="1"/>
          </p:cNvSpPr>
          <p:nvPr/>
        </p:nvSpPr>
        <p:spPr bwMode="auto">
          <a:xfrm>
            <a:off x="9684495" y="2529000"/>
            <a:ext cx="715200" cy="720000"/>
          </a:xfrm>
          <a:custGeom>
            <a:avLst/>
            <a:gdLst>
              <a:gd name="T0" fmla="*/ 1161579 w 2109787"/>
              <a:gd name="T1" fmla="*/ 1730131 h 2125662"/>
              <a:gd name="T2" fmla="*/ 1236189 w 2109787"/>
              <a:gd name="T3" fmla="*/ 1509409 h 2125662"/>
              <a:gd name="T4" fmla="*/ 1220811 w 2109787"/>
              <a:gd name="T5" fmla="*/ 1384665 h 2125662"/>
              <a:gd name="T6" fmla="*/ 1405342 w 2109787"/>
              <a:gd name="T7" fmla="*/ 1404601 h 2125662"/>
              <a:gd name="T8" fmla="*/ 1370886 w 2109787"/>
              <a:gd name="T9" fmla="*/ 1829242 h 2125662"/>
              <a:gd name="T10" fmla="*/ 1480807 w 2109787"/>
              <a:gd name="T11" fmla="*/ 1653234 h 2125662"/>
              <a:gd name="T12" fmla="*/ 1705206 w 2109787"/>
              <a:gd name="T13" fmla="*/ 1300363 h 2125662"/>
              <a:gd name="T14" fmla="*/ 1872936 w 2109787"/>
              <a:gd name="T15" fmla="*/ 1412006 h 2125662"/>
              <a:gd name="T16" fmla="*/ 1863539 w 2109787"/>
              <a:gd name="T17" fmla="*/ 1802186 h 2125662"/>
              <a:gd name="T18" fmla="*/ 1574496 w 2109787"/>
              <a:gd name="T19" fmla="*/ 1890475 h 2125662"/>
              <a:gd name="T20" fmla="*/ 1000968 w 2109787"/>
              <a:gd name="T21" fmla="*/ 1883925 h 2125662"/>
              <a:gd name="T22" fmla="*/ 739264 w 2109787"/>
              <a:gd name="T23" fmla="*/ 1789655 h 2125662"/>
              <a:gd name="T24" fmla="*/ 755496 w 2109787"/>
              <a:gd name="T25" fmla="*/ 1386943 h 2125662"/>
              <a:gd name="T26" fmla="*/ 968220 w 2109787"/>
              <a:gd name="T27" fmla="*/ 1296091 h 2125662"/>
              <a:gd name="T28" fmla="*/ 1037602 w 2109787"/>
              <a:gd name="T29" fmla="*/ 801385 h 2125662"/>
              <a:gd name="T30" fmla="*/ 1059503 w 2109787"/>
              <a:gd name="T31" fmla="*/ 1006892 h 2125662"/>
              <a:gd name="T32" fmla="*/ 1259170 w 2109787"/>
              <a:gd name="T33" fmla="*/ 1210691 h 2125662"/>
              <a:gd name="T34" fmla="*/ 1395127 w 2109787"/>
              <a:gd name="T35" fmla="*/ 1192474 h 2125662"/>
              <a:gd name="T36" fmla="*/ 1566637 w 2109787"/>
              <a:gd name="T37" fmla="*/ 975297 h 2125662"/>
              <a:gd name="T38" fmla="*/ 1465950 w 2109787"/>
              <a:gd name="T39" fmla="*/ 842087 h 2125662"/>
              <a:gd name="T40" fmla="*/ 1192046 w 2109787"/>
              <a:gd name="T41" fmla="*/ 747589 h 2125662"/>
              <a:gd name="T42" fmla="*/ 1334259 w 2109787"/>
              <a:gd name="T43" fmla="*/ 449574 h 2125662"/>
              <a:gd name="T44" fmla="*/ 1512027 w 2109787"/>
              <a:gd name="T45" fmla="*/ 526995 h 2125662"/>
              <a:gd name="T46" fmla="*/ 1630349 w 2109787"/>
              <a:gd name="T47" fmla="*/ 698631 h 2125662"/>
              <a:gd name="T48" fmla="*/ 1657939 w 2109787"/>
              <a:gd name="T49" fmla="*/ 929186 h 2125662"/>
              <a:gd name="T50" fmla="*/ 1568628 w 2109787"/>
              <a:gd name="T51" fmla="*/ 1139532 h 2125662"/>
              <a:gd name="T52" fmla="*/ 1413900 w 2109787"/>
              <a:gd name="T53" fmla="*/ 1270180 h 2125662"/>
              <a:gd name="T54" fmla="*/ 1258886 w 2109787"/>
              <a:gd name="T55" fmla="*/ 1292381 h 2125662"/>
              <a:gd name="T56" fmla="*/ 1097900 w 2109787"/>
              <a:gd name="T57" fmla="*/ 1197598 h 2125662"/>
              <a:gd name="T58" fmla="*/ 976733 w 2109787"/>
              <a:gd name="T59" fmla="*/ 1012869 h 2125662"/>
              <a:gd name="T60" fmla="*/ 961659 w 2109787"/>
              <a:gd name="T61" fmla="*/ 777760 h 2125662"/>
              <a:gd name="T62" fmla="*/ 1050685 w 2109787"/>
              <a:gd name="T63" fmla="*/ 580223 h 2125662"/>
              <a:gd name="T64" fmla="*/ 1209965 w 2109787"/>
              <a:gd name="T65" fmla="*/ 464660 h 2125662"/>
              <a:gd name="T66" fmla="*/ 802597 w 2109787"/>
              <a:gd name="T67" fmla="*/ 349265 h 2125662"/>
              <a:gd name="T68" fmla="*/ 703059 w 2109787"/>
              <a:gd name="T69" fmla="*/ 413778 h 2125662"/>
              <a:gd name="T70" fmla="*/ 579631 w 2109787"/>
              <a:gd name="T71" fmla="*/ 465219 h 2125662"/>
              <a:gd name="T72" fmla="*/ 582759 w 2109787"/>
              <a:gd name="T73" fmla="*/ 565826 h 2125662"/>
              <a:gd name="T74" fmla="*/ 771314 w 2109787"/>
              <a:gd name="T75" fmla="*/ 673822 h 2125662"/>
              <a:gd name="T76" fmla="*/ 887063 w 2109787"/>
              <a:gd name="T77" fmla="*/ 819901 h 2125662"/>
              <a:gd name="T78" fmla="*/ 831038 w 2109787"/>
              <a:gd name="T79" fmla="*/ 994969 h 2125662"/>
              <a:gd name="T80" fmla="*/ 571383 w 2109787"/>
              <a:gd name="T81" fmla="*/ 1050387 h 2125662"/>
              <a:gd name="T82" fmla="*/ 581337 w 2109787"/>
              <a:gd name="T83" fmla="*/ 969675 h 2125662"/>
              <a:gd name="T84" fmla="*/ 751122 w 2109787"/>
              <a:gd name="T85" fmla="*/ 946086 h 2125662"/>
              <a:gd name="T86" fmla="*/ 784396 w 2109787"/>
              <a:gd name="T87" fmla="*/ 831269 h 2125662"/>
              <a:gd name="T88" fmla="*/ 658408 w 2109787"/>
              <a:gd name="T89" fmla="*/ 726967 h 2125662"/>
              <a:gd name="T90" fmla="*/ 480377 w 2109787"/>
              <a:gd name="T91" fmla="*/ 593962 h 2125662"/>
              <a:gd name="T92" fmla="*/ 503981 w 2109787"/>
              <a:gd name="T93" fmla="*/ 416621 h 2125662"/>
              <a:gd name="T94" fmla="*/ 746906 w 2109787"/>
              <a:gd name="T95" fmla="*/ 1423 h 2125662"/>
              <a:gd name="T96" fmla="*/ 1166756 w 2109787"/>
              <a:gd name="T97" fmla="*/ 173605 h 2125662"/>
              <a:gd name="T98" fmla="*/ 1015895 w 2109787"/>
              <a:gd name="T99" fmla="*/ 216010 h 2125662"/>
              <a:gd name="T100" fmla="*/ 659520 w 2109787"/>
              <a:gd name="T101" fmla="*/ 126646 h 2125662"/>
              <a:gd name="T102" fmla="*/ 368899 w 2109787"/>
              <a:gd name="T103" fmla="*/ 231948 h 2125662"/>
              <a:gd name="T104" fmla="*/ 176195 w 2109787"/>
              <a:gd name="T105" fmla="*/ 466173 h 2125662"/>
              <a:gd name="T106" fmla="*/ 128375 w 2109787"/>
              <a:gd name="T107" fmla="*/ 769271 h 2125662"/>
              <a:gd name="T108" fmla="*/ 222307 w 2109787"/>
              <a:gd name="T109" fmla="*/ 1026548 h 2125662"/>
              <a:gd name="T110" fmla="*/ 420703 w 2109787"/>
              <a:gd name="T111" fmla="*/ 1209830 h 2125662"/>
              <a:gd name="T112" fmla="*/ 486742 w 2109787"/>
              <a:gd name="T113" fmla="*/ 1374042 h 2125662"/>
              <a:gd name="T114" fmla="*/ 203805 w 2109787"/>
              <a:gd name="T115" fmla="*/ 1200153 h 2125662"/>
              <a:gd name="T116" fmla="*/ 33303 w 2109787"/>
              <a:gd name="T117" fmla="*/ 918970 h 2125662"/>
              <a:gd name="T118" fmla="*/ 14232 w 2109787"/>
              <a:gd name="T119" fmla="*/ 562367 h 2125662"/>
              <a:gd name="T120" fmla="*/ 183026 w 2109787"/>
              <a:gd name="T121" fmla="*/ 230810 h 2125662"/>
              <a:gd name="T122" fmla="*/ 494712 w 2109787"/>
              <a:gd name="T123" fmla="*/ 31875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0957324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2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750"/>
                            </p:stCondLst>
                            <p:childTnLst>
                              <p:par>
                                <p:cTn id="10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250"/>
                            </p:stCondLst>
                            <p:childTnLst>
                              <p:par>
                                <p:cTn id="11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  <p:bldP spid="19" grpId="0"/>
      <p:bldP spid="24" grpId="0"/>
      <p:bldP spid="25" grpId="0"/>
      <p:bldP spid="30" grpId="0"/>
      <p:bldP spid="31" grpId="0"/>
      <p:bldP spid="32" grpId="0" animBg="1"/>
      <p:bldP spid="33" grpId="0" animBg="1"/>
      <p:bldP spid="34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40"/>
            <a:ext cx="12190413" cy="6857107"/>
          </a:xfrm>
          <a:prstGeom prst="rect">
            <a:avLst/>
          </a:prstGeom>
        </p:spPr>
      </p:pic>
      <p:sp>
        <p:nvSpPr>
          <p:cNvPr id="264" name="文本框 283"/>
          <p:cNvSpPr txBox="1"/>
          <p:nvPr/>
        </p:nvSpPr>
        <p:spPr>
          <a:xfrm>
            <a:off x="3322978" y="2703936"/>
            <a:ext cx="1074056" cy="1015663"/>
          </a:xfrm>
          <a:prstGeom prst="rect">
            <a:avLst/>
          </a:prstGeom>
          <a:solidFill>
            <a:srgbClr val="6583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5" name="组合 264"/>
          <p:cNvGrpSpPr/>
          <p:nvPr/>
        </p:nvGrpSpPr>
        <p:grpSpPr>
          <a:xfrm>
            <a:off x="4566557" y="2584276"/>
            <a:ext cx="5616460" cy="1380134"/>
            <a:chOff x="5159245" y="2700409"/>
            <a:chExt cx="5616460" cy="1380134"/>
          </a:xfrm>
        </p:grpSpPr>
        <p:sp>
          <p:nvSpPr>
            <p:cNvPr id="266" name="矩形 265"/>
            <p:cNvSpPr/>
            <p:nvPr/>
          </p:nvSpPr>
          <p:spPr>
            <a:xfrm>
              <a:off x="5159245" y="2700409"/>
              <a:ext cx="387798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加入你的标题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5197345" y="3569506"/>
              <a:ext cx="5578360" cy="51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1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82499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sp>
        <p:nvSpPr>
          <p:cNvPr id="6" name="圆角矩形 18"/>
          <p:cNvSpPr>
            <a:spLocks noChangeAspect="1"/>
          </p:cNvSpPr>
          <p:nvPr/>
        </p:nvSpPr>
        <p:spPr>
          <a:xfrm>
            <a:off x="813075" y="2020016"/>
            <a:ext cx="540000" cy="540000"/>
          </a:xfrm>
          <a:prstGeom prst="roundRect">
            <a:avLst>
              <a:gd name="adj" fmla="val 30000"/>
            </a:avLst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7" name="圆角矩形 19"/>
          <p:cNvSpPr>
            <a:spLocks noChangeAspect="1"/>
          </p:cNvSpPr>
          <p:nvPr/>
        </p:nvSpPr>
        <p:spPr>
          <a:xfrm>
            <a:off x="813075" y="3009122"/>
            <a:ext cx="540000" cy="540000"/>
          </a:xfrm>
          <a:prstGeom prst="roundRect">
            <a:avLst>
              <a:gd name="adj" fmla="val 30000"/>
            </a:avLst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8" name="圆角矩形 20"/>
          <p:cNvSpPr>
            <a:spLocks noChangeAspect="1"/>
          </p:cNvSpPr>
          <p:nvPr/>
        </p:nvSpPr>
        <p:spPr>
          <a:xfrm>
            <a:off x="813075" y="3992334"/>
            <a:ext cx="540000" cy="540000"/>
          </a:xfrm>
          <a:prstGeom prst="roundRect">
            <a:avLst>
              <a:gd name="adj" fmla="val 30000"/>
            </a:avLst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2" name="圆角矩形 21"/>
          <p:cNvSpPr>
            <a:spLocks noChangeAspect="1"/>
          </p:cNvSpPr>
          <p:nvPr/>
        </p:nvSpPr>
        <p:spPr>
          <a:xfrm>
            <a:off x="813075" y="4975546"/>
            <a:ext cx="540000" cy="540000"/>
          </a:xfrm>
          <a:prstGeom prst="roundRect">
            <a:avLst>
              <a:gd name="adj" fmla="val 30000"/>
            </a:avLst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1488415" y="2020016"/>
            <a:ext cx="42074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Using default text is a simple way to create the appearance of content without having to create it.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4" name="文本框 10"/>
          <p:cNvSpPr txBox="1"/>
          <p:nvPr/>
        </p:nvSpPr>
        <p:spPr>
          <a:xfrm>
            <a:off x="1488415" y="3009122"/>
            <a:ext cx="42074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Using default text is a simple way to create the appearance of content without having to create it.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5" name="文本框 11"/>
          <p:cNvSpPr txBox="1"/>
          <p:nvPr/>
        </p:nvSpPr>
        <p:spPr>
          <a:xfrm>
            <a:off x="1488415" y="3992334"/>
            <a:ext cx="42074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Using default text is a simple way to create the appearance of content without having to create it.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6" name="文本框 12"/>
          <p:cNvSpPr txBox="1"/>
          <p:nvPr/>
        </p:nvSpPr>
        <p:spPr>
          <a:xfrm>
            <a:off x="1488415" y="4975546"/>
            <a:ext cx="42074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Using default text is a simple way to create the appearance of content without having to create it.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7" name="KSO_Shape"/>
          <p:cNvSpPr>
            <a:spLocks noChangeAspect="1"/>
          </p:cNvSpPr>
          <p:nvPr/>
        </p:nvSpPr>
        <p:spPr bwMode="auto">
          <a:xfrm>
            <a:off x="903075" y="2110016"/>
            <a:ext cx="360000" cy="360000"/>
          </a:xfrm>
          <a:custGeom>
            <a:avLst/>
            <a:gdLst>
              <a:gd name="T0" fmla="*/ 1665347 w 2276475"/>
              <a:gd name="T1" fmla="*/ 841942 h 2276475"/>
              <a:gd name="T2" fmla="*/ 1695902 w 2276475"/>
              <a:gd name="T3" fmla="*/ 899243 h 2276475"/>
              <a:gd name="T4" fmla="*/ 1676772 w 2276475"/>
              <a:gd name="T5" fmla="*/ 962379 h 2276475"/>
              <a:gd name="T6" fmla="*/ 1619649 w 2276475"/>
              <a:gd name="T7" fmla="*/ 993151 h 2276475"/>
              <a:gd name="T8" fmla="*/ 1556149 w 2276475"/>
              <a:gd name="T9" fmla="*/ 974051 h 2276475"/>
              <a:gd name="T10" fmla="*/ 1525329 w 2276475"/>
              <a:gd name="T11" fmla="*/ 916751 h 2276475"/>
              <a:gd name="T12" fmla="*/ 1544459 w 2276475"/>
              <a:gd name="T13" fmla="*/ 853614 h 2276475"/>
              <a:gd name="T14" fmla="*/ 1601848 w 2276475"/>
              <a:gd name="T15" fmla="*/ 822842 h 2276475"/>
              <a:gd name="T16" fmla="*/ 892720 w 2276475"/>
              <a:gd name="T17" fmla="*/ 924611 h 2276475"/>
              <a:gd name="T18" fmla="*/ 799728 w 2276475"/>
              <a:gd name="T19" fmla="*/ 714470 h 2276475"/>
              <a:gd name="T20" fmla="*/ 839316 w 2276475"/>
              <a:gd name="T21" fmla="*/ 796667 h 2276475"/>
              <a:gd name="T22" fmla="*/ 801854 w 2276475"/>
              <a:gd name="T23" fmla="*/ 926478 h 2276475"/>
              <a:gd name="T24" fmla="*/ 634469 w 2276475"/>
              <a:gd name="T25" fmla="*/ 1048575 h 2276475"/>
              <a:gd name="T26" fmla="*/ 778473 w 2276475"/>
              <a:gd name="T27" fmla="*/ 856518 h 2276475"/>
              <a:gd name="T28" fmla="*/ 767314 w 2276475"/>
              <a:gd name="T29" fmla="*/ 760756 h 2276475"/>
              <a:gd name="T30" fmla="*/ 665555 w 2276475"/>
              <a:gd name="T31" fmla="*/ 751445 h 2276475"/>
              <a:gd name="T32" fmla="*/ 678042 w 2276475"/>
              <a:gd name="T33" fmla="*/ 694786 h 2276475"/>
              <a:gd name="T34" fmla="*/ 1310715 w 2276475"/>
              <a:gd name="T35" fmla="*/ 813778 h 2276475"/>
              <a:gd name="T36" fmla="*/ 1397931 w 2276475"/>
              <a:gd name="T37" fmla="*/ 804995 h 2276475"/>
              <a:gd name="T38" fmla="*/ 1449359 w 2276475"/>
              <a:gd name="T39" fmla="*/ 864347 h 2276475"/>
              <a:gd name="T40" fmla="*/ 1404558 w 2276475"/>
              <a:gd name="T41" fmla="*/ 907464 h 2276475"/>
              <a:gd name="T42" fmla="*/ 1370362 w 2276475"/>
              <a:gd name="T43" fmla="*/ 853967 h 2276475"/>
              <a:gd name="T44" fmla="*/ 1295604 w 2276475"/>
              <a:gd name="T45" fmla="*/ 872066 h 2276475"/>
              <a:gd name="T46" fmla="*/ 395199 w 2276475"/>
              <a:gd name="T47" fmla="*/ 499761 h 2276475"/>
              <a:gd name="T48" fmla="*/ 462659 w 2276475"/>
              <a:gd name="T49" fmla="*/ 938864 h 2276475"/>
              <a:gd name="T50" fmla="*/ 354033 w 2276475"/>
              <a:gd name="T51" fmla="*/ 990931 h 2276475"/>
              <a:gd name="T52" fmla="*/ 497452 w 2276475"/>
              <a:gd name="T53" fmla="*/ 1186177 h 2276475"/>
              <a:gd name="T54" fmla="*/ 798633 w 2276475"/>
              <a:gd name="T55" fmla="*/ 1479710 h 2276475"/>
              <a:gd name="T56" fmla="*/ 946035 w 2276475"/>
              <a:gd name="T57" fmla="*/ 1558605 h 2276475"/>
              <a:gd name="T58" fmla="*/ 995967 w 2276475"/>
              <a:gd name="T59" fmla="*/ 1430034 h 2276475"/>
              <a:gd name="T60" fmla="*/ 1420382 w 2276475"/>
              <a:gd name="T61" fmla="*/ 1537885 h 2276475"/>
              <a:gd name="T62" fmla="*/ 1382667 w 2276475"/>
              <a:gd name="T63" fmla="*/ 1902609 h 2276475"/>
              <a:gd name="T64" fmla="*/ 1091049 w 2276475"/>
              <a:gd name="T65" fmla="*/ 1858513 h 2276475"/>
              <a:gd name="T66" fmla="*/ 793852 w 2276475"/>
              <a:gd name="T67" fmla="*/ 1745085 h 2276475"/>
              <a:gd name="T68" fmla="*/ 461597 w 2276475"/>
              <a:gd name="T69" fmla="*/ 1522212 h 2276475"/>
              <a:gd name="T70" fmla="*/ 192819 w 2276475"/>
              <a:gd name="T71" fmla="*/ 1204505 h 2276475"/>
              <a:gd name="T72" fmla="*/ 55774 w 2276475"/>
              <a:gd name="T73" fmla="*/ 893440 h 2276475"/>
              <a:gd name="T74" fmla="*/ 531 w 2276475"/>
              <a:gd name="T75" fmla="*/ 575734 h 2276475"/>
              <a:gd name="T76" fmla="*/ 39307 w 2276475"/>
              <a:gd name="T77" fmla="*/ 485947 h 2276475"/>
              <a:gd name="T78" fmla="*/ 1085346 w 2276475"/>
              <a:gd name="T79" fmla="*/ 221054 h 2276475"/>
              <a:gd name="T80" fmla="*/ 1123871 w 2276475"/>
              <a:gd name="T81" fmla="*/ 272864 h 2276475"/>
              <a:gd name="T82" fmla="*/ 1114306 w 2276475"/>
              <a:gd name="T83" fmla="*/ 338755 h 2276475"/>
              <a:gd name="T84" fmla="*/ 1062496 w 2276475"/>
              <a:gd name="T85" fmla="*/ 377280 h 2276475"/>
              <a:gd name="T86" fmla="*/ 996340 w 2276475"/>
              <a:gd name="T87" fmla="*/ 367715 h 2276475"/>
              <a:gd name="T88" fmla="*/ 957814 w 2276475"/>
              <a:gd name="T89" fmla="*/ 315905 h 2276475"/>
              <a:gd name="T90" fmla="*/ 967645 w 2276475"/>
              <a:gd name="T91" fmla="*/ 249748 h 2276475"/>
              <a:gd name="T92" fmla="*/ 1019454 w 2276475"/>
              <a:gd name="T93" fmla="*/ 211223 h 2276475"/>
              <a:gd name="T94" fmla="*/ 1252615 w 2276475"/>
              <a:gd name="T95" fmla="*/ 30831 h 2276475"/>
              <a:gd name="T96" fmla="*/ 1561933 w 2276475"/>
              <a:gd name="T97" fmla="*/ 184188 h 2276475"/>
              <a:gd name="T98" fmla="*/ 1793656 w 2276475"/>
              <a:gd name="T99" fmla="*/ 453693 h 2276475"/>
              <a:gd name="T100" fmla="*/ 1898623 w 2276475"/>
              <a:gd name="T101" fmla="*/ 778215 h 2276475"/>
              <a:gd name="T102" fmla="*/ 1874440 w 2276475"/>
              <a:gd name="T103" fmla="*/ 1115229 h 2276475"/>
              <a:gd name="T104" fmla="*/ 1720844 w 2276475"/>
              <a:gd name="T105" fmla="*/ 1424603 h 2276475"/>
              <a:gd name="T106" fmla="*/ 1665571 w 2276475"/>
              <a:gd name="T107" fmla="*/ 1264335 h 2276475"/>
              <a:gd name="T108" fmla="*/ 1761236 w 2276475"/>
              <a:gd name="T109" fmla="*/ 991374 h 2276475"/>
              <a:gd name="T110" fmla="*/ 1747684 w 2276475"/>
              <a:gd name="T111" fmla="*/ 705922 h 2276475"/>
              <a:gd name="T112" fmla="*/ 1624648 w 2276475"/>
              <a:gd name="T113" fmla="*/ 441467 h 2276475"/>
              <a:gd name="T114" fmla="*/ 1401428 w 2276475"/>
              <a:gd name="T115" fmla="*/ 239471 h 2276475"/>
              <a:gd name="T116" fmla="*/ 1128516 w 2276475"/>
              <a:gd name="T117" fmla="*/ 143789 h 2276475"/>
              <a:gd name="T118" fmla="*/ 842849 w 2276475"/>
              <a:gd name="T119" fmla="*/ 157344 h 2276475"/>
              <a:gd name="T120" fmla="*/ 578705 w 2276475"/>
              <a:gd name="T121" fmla="*/ 280668 h 2276475"/>
              <a:gd name="T122" fmla="*/ 552930 w 2276475"/>
              <a:gd name="T123" fmla="*/ 133690 h 2276475"/>
              <a:gd name="T124" fmla="*/ 873408 w 2276475"/>
              <a:gd name="T125" fmla="*/ 12492 h 227647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2276475">
                <a:moveTo>
                  <a:pt x="1919288" y="982662"/>
                </a:moveTo>
                <a:lnTo>
                  <a:pt x="1924685" y="982662"/>
                </a:lnTo>
                <a:lnTo>
                  <a:pt x="1929765" y="982662"/>
                </a:lnTo>
                <a:lnTo>
                  <a:pt x="1935480" y="983296"/>
                </a:lnTo>
                <a:lnTo>
                  <a:pt x="1940560" y="983930"/>
                </a:lnTo>
                <a:lnTo>
                  <a:pt x="1945323" y="984564"/>
                </a:lnTo>
                <a:lnTo>
                  <a:pt x="1950403" y="986149"/>
                </a:lnTo>
                <a:lnTo>
                  <a:pt x="1955165" y="987100"/>
                </a:lnTo>
                <a:lnTo>
                  <a:pt x="1959610" y="989002"/>
                </a:lnTo>
                <a:lnTo>
                  <a:pt x="1964373" y="990904"/>
                </a:lnTo>
                <a:lnTo>
                  <a:pt x="1969135" y="992489"/>
                </a:lnTo>
                <a:lnTo>
                  <a:pt x="1973580" y="995025"/>
                </a:lnTo>
                <a:lnTo>
                  <a:pt x="1977708" y="997245"/>
                </a:lnTo>
                <a:lnTo>
                  <a:pt x="1981835" y="1000415"/>
                </a:lnTo>
                <a:lnTo>
                  <a:pt x="1985963" y="1003268"/>
                </a:lnTo>
                <a:lnTo>
                  <a:pt x="1990090" y="1006121"/>
                </a:lnTo>
                <a:lnTo>
                  <a:pt x="1993583" y="1009291"/>
                </a:lnTo>
                <a:lnTo>
                  <a:pt x="1997075" y="1012778"/>
                </a:lnTo>
                <a:lnTo>
                  <a:pt x="2000568" y="1016265"/>
                </a:lnTo>
                <a:lnTo>
                  <a:pt x="2003743" y="1020069"/>
                </a:lnTo>
                <a:lnTo>
                  <a:pt x="2006918" y="1023873"/>
                </a:lnTo>
                <a:lnTo>
                  <a:pt x="2009775" y="1027994"/>
                </a:lnTo>
                <a:lnTo>
                  <a:pt x="2012315" y="1031799"/>
                </a:lnTo>
                <a:lnTo>
                  <a:pt x="2014855" y="1036237"/>
                </a:lnTo>
                <a:lnTo>
                  <a:pt x="2017078" y="1040675"/>
                </a:lnTo>
                <a:lnTo>
                  <a:pt x="2019300" y="1045430"/>
                </a:lnTo>
                <a:lnTo>
                  <a:pt x="2020888" y="1049868"/>
                </a:lnTo>
                <a:lnTo>
                  <a:pt x="2022475" y="1054623"/>
                </a:lnTo>
                <a:lnTo>
                  <a:pt x="2023745" y="1059695"/>
                </a:lnTo>
                <a:lnTo>
                  <a:pt x="2025016" y="1064451"/>
                </a:lnTo>
                <a:lnTo>
                  <a:pt x="2025968" y="1069523"/>
                </a:lnTo>
                <a:lnTo>
                  <a:pt x="2026603" y="1074595"/>
                </a:lnTo>
                <a:lnTo>
                  <a:pt x="2026920" y="1079984"/>
                </a:lnTo>
                <a:lnTo>
                  <a:pt x="2027238" y="1085056"/>
                </a:lnTo>
                <a:lnTo>
                  <a:pt x="2026920" y="1090445"/>
                </a:lnTo>
                <a:lnTo>
                  <a:pt x="2026603" y="1095517"/>
                </a:lnTo>
                <a:lnTo>
                  <a:pt x="2025968" y="1100590"/>
                </a:lnTo>
                <a:lnTo>
                  <a:pt x="2025016" y="1105662"/>
                </a:lnTo>
                <a:lnTo>
                  <a:pt x="2023745" y="1110417"/>
                </a:lnTo>
                <a:lnTo>
                  <a:pt x="2022475" y="1115489"/>
                </a:lnTo>
                <a:lnTo>
                  <a:pt x="2020888" y="1120244"/>
                </a:lnTo>
                <a:lnTo>
                  <a:pt x="2019300" y="1124682"/>
                </a:lnTo>
                <a:lnTo>
                  <a:pt x="2017078" y="1129437"/>
                </a:lnTo>
                <a:lnTo>
                  <a:pt x="2014855" y="1133876"/>
                </a:lnTo>
                <a:lnTo>
                  <a:pt x="2012315" y="1138314"/>
                </a:lnTo>
                <a:lnTo>
                  <a:pt x="2009775" y="1142118"/>
                </a:lnTo>
                <a:lnTo>
                  <a:pt x="2006918" y="1146239"/>
                </a:lnTo>
                <a:lnTo>
                  <a:pt x="2003743" y="1150043"/>
                </a:lnTo>
                <a:lnTo>
                  <a:pt x="2000568" y="1153847"/>
                </a:lnTo>
                <a:lnTo>
                  <a:pt x="1997075" y="1157334"/>
                </a:lnTo>
                <a:lnTo>
                  <a:pt x="1993583" y="1160821"/>
                </a:lnTo>
                <a:lnTo>
                  <a:pt x="1990090" y="1163991"/>
                </a:lnTo>
                <a:lnTo>
                  <a:pt x="1985963" y="1166845"/>
                </a:lnTo>
                <a:lnTo>
                  <a:pt x="1981835" y="1169698"/>
                </a:lnTo>
                <a:lnTo>
                  <a:pt x="1977708" y="1172234"/>
                </a:lnTo>
                <a:lnTo>
                  <a:pt x="1973580" y="1175087"/>
                </a:lnTo>
                <a:lnTo>
                  <a:pt x="1969135" y="1176989"/>
                </a:lnTo>
                <a:lnTo>
                  <a:pt x="1964373" y="1179208"/>
                </a:lnTo>
                <a:lnTo>
                  <a:pt x="1959610" y="1181110"/>
                </a:lnTo>
                <a:lnTo>
                  <a:pt x="1955165" y="1182695"/>
                </a:lnTo>
                <a:lnTo>
                  <a:pt x="1950403" y="1183963"/>
                </a:lnTo>
                <a:lnTo>
                  <a:pt x="1945323" y="1185231"/>
                </a:lnTo>
                <a:lnTo>
                  <a:pt x="1940560" y="1186182"/>
                </a:lnTo>
                <a:lnTo>
                  <a:pt x="1935480" y="1186816"/>
                </a:lnTo>
                <a:lnTo>
                  <a:pt x="1929765" y="1187450"/>
                </a:lnTo>
                <a:lnTo>
                  <a:pt x="1924685" y="1187450"/>
                </a:lnTo>
                <a:lnTo>
                  <a:pt x="1919288" y="1187450"/>
                </a:lnTo>
                <a:lnTo>
                  <a:pt x="1914208" y="1186816"/>
                </a:lnTo>
                <a:lnTo>
                  <a:pt x="1909128" y="1186182"/>
                </a:lnTo>
                <a:lnTo>
                  <a:pt x="1904048" y="1185231"/>
                </a:lnTo>
                <a:lnTo>
                  <a:pt x="1898968" y="1183963"/>
                </a:lnTo>
                <a:lnTo>
                  <a:pt x="1894205" y="1182695"/>
                </a:lnTo>
                <a:lnTo>
                  <a:pt x="1889443" y="1181110"/>
                </a:lnTo>
                <a:lnTo>
                  <a:pt x="1884680" y="1179208"/>
                </a:lnTo>
                <a:lnTo>
                  <a:pt x="1880235" y="1176989"/>
                </a:lnTo>
                <a:lnTo>
                  <a:pt x="1875790" y="1175087"/>
                </a:lnTo>
                <a:lnTo>
                  <a:pt x="1871663" y="1172234"/>
                </a:lnTo>
                <a:lnTo>
                  <a:pt x="1867218" y="1169698"/>
                </a:lnTo>
                <a:lnTo>
                  <a:pt x="1863090" y="1166845"/>
                </a:lnTo>
                <a:lnTo>
                  <a:pt x="1859598" y="1163991"/>
                </a:lnTo>
                <a:lnTo>
                  <a:pt x="1855788" y="1160821"/>
                </a:lnTo>
                <a:lnTo>
                  <a:pt x="1852295" y="1157334"/>
                </a:lnTo>
                <a:lnTo>
                  <a:pt x="1848803" y="1153847"/>
                </a:lnTo>
                <a:lnTo>
                  <a:pt x="1845628" y="1150043"/>
                </a:lnTo>
                <a:lnTo>
                  <a:pt x="1842453" y="1146239"/>
                </a:lnTo>
                <a:lnTo>
                  <a:pt x="1839913" y="1142118"/>
                </a:lnTo>
                <a:lnTo>
                  <a:pt x="1837055" y="1138314"/>
                </a:lnTo>
                <a:lnTo>
                  <a:pt x="1834515" y="1133876"/>
                </a:lnTo>
                <a:lnTo>
                  <a:pt x="1832293" y="1129437"/>
                </a:lnTo>
                <a:lnTo>
                  <a:pt x="1830388" y="1124682"/>
                </a:lnTo>
                <a:lnTo>
                  <a:pt x="1828483" y="1120244"/>
                </a:lnTo>
                <a:lnTo>
                  <a:pt x="1826578" y="1115489"/>
                </a:lnTo>
                <a:lnTo>
                  <a:pt x="1825308" y="1110417"/>
                </a:lnTo>
                <a:lnTo>
                  <a:pt x="1824038" y="1105662"/>
                </a:lnTo>
                <a:lnTo>
                  <a:pt x="1823403" y="1100590"/>
                </a:lnTo>
                <a:lnTo>
                  <a:pt x="1822768" y="1095517"/>
                </a:lnTo>
                <a:lnTo>
                  <a:pt x="1822450" y="1090445"/>
                </a:lnTo>
                <a:lnTo>
                  <a:pt x="1822450" y="1085056"/>
                </a:lnTo>
                <a:lnTo>
                  <a:pt x="1822450" y="1079984"/>
                </a:lnTo>
                <a:lnTo>
                  <a:pt x="1822768" y="1074595"/>
                </a:lnTo>
                <a:lnTo>
                  <a:pt x="1823403" y="1069523"/>
                </a:lnTo>
                <a:lnTo>
                  <a:pt x="1824038" y="1064451"/>
                </a:lnTo>
                <a:lnTo>
                  <a:pt x="1825308" y="1059695"/>
                </a:lnTo>
                <a:lnTo>
                  <a:pt x="1826578" y="1054623"/>
                </a:lnTo>
                <a:lnTo>
                  <a:pt x="1828483" y="1049868"/>
                </a:lnTo>
                <a:lnTo>
                  <a:pt x="1830388" y="1045430"/>
                </a:lnTo>
                <a:lnTo>
                  <a:pt x="1832293" y="1040675"/>
                </a:lnTo>
                <a:lnTo>
                  <a:pt x="1834515" y="1036237"/>
                </a:lnTo>
                <a:lnTo>
                  <a:pt x="1837055" y="1031799"/>
                </a:lnTo>
                <a:lnTo>
                  <a:pt x="1839913" y="1027994"/>
                </a:lnTo>
                <a:lnTo>
                  <a:pt x="1842453" y="1023873"/>
                </a:lnTo>
                <a:lnTo>
                  <a:pt x="1845628" y="1020069"/>
                </a:lnTo>
                <a:lnTo>
                  <a:pt x="1848803" y="1016265"/>
                </a:lnTo>
                <a:lnTo>
                  <a:pt x="1852295" y="1012778"/>
                </a:lnTo>
                <a:lnTo>
                  <a:pt x="1855788" y="1009291"/>
                </a:lnTo>
                <a:lnTo>
                  <a:pt x="1859598" y="1006121"/>
                </a:lnTo>
                <a:lnTo>
                  <a:pt x="1863090" y="1003268"/>
                </a:lnTo>
                <a:lnTo>
                  <a:pt x="1867218" y="1000415"/>
                </a:lnTo>
                <a:lnTo>
                  <a:pt x="1871663" y="997245"/>
                </a:lnTo>
                <a:lnTo>
                  <a:pt x="1875790" y="995025"/>
                </a:lnTo>
                <a:lnTo>
                  <a:pt x="1880235" y="992489"/>
                </a:lnTo>
                <a:lnTo>
                  <a:pt x="1884680" y="990904"/>
                </a:lnTo>
                <a:lnTo>
                  <a:pt x="1889443" y="989002"/>
                </a:lnTo>
                <a:lnTo>
                  <a:pt x="1894205" y="987100"/>
                </a:lnTo>
                <a:lnTo>
                  <a:pt x="1898968" y="986149"/>
                </a:lnTo>
                <a:lnTo>
                  <a:pt x="1904048" y="984564"/>
                </a:lnTo>
                <a:lnTo>
                  <a:pt x="1909128" y="983930"/>
                </a:lnTo>
                <a:lnTo>
                  <a:pt x="1914208" y="983296"/>
                </a:lnTo>
                <a:lnTo>
                  <a:pt x="1919288" y="982662"/>
                </a:lnTo>
                <a:close/>
                <a:moveTo>
                  <a:pt x="1278280" y="917675"/>
                </a:moveTo>
                <a:lnTo>
                  <a:pt x="1116821" y="1122393"/>
                </a:lnTo>
                <a:lnTo>
                  <a:pt x="1278280" y="1122393"/>
                </a:lnTo>
                <a:lnTo>
                  <a:pt x="1278280" y="917675"/>
                </a:lnTo>
                <a:close/>
                <a:moveTo>
                  <a:pt x="1281129" y="835025"/>
                </a:moveTo>
                <a:lnTo>
                  <a:pt x="1340014" y="835025"/>
                </a:lnTo>
                <a:lnTo>
                  <a:pt x="1340014" y="1122393"/>
                </a:lnTo>
                <a:lnTo>
                  <a:pt x="1397000" y="1122393"/>
                </a:lnTo>
                <a:lnTo>
                  <a:pt x="1397000" y="1178659"/>
                </a:lnTo>
                <a:lnTo>
                  <a:pt x="1340014" y="1178659"/>
                </a:lnTo>
                <a:lnTo>
                  <a:pt x="1340014" y="1358900"/>
                </a:lnTo>
                <a:lnTo>
                  <a:pt x="1278280" y="1358900"/>
                </a:lnTo>
                <a:lnTo>
                  <a:pt x="1278280" y="1178659"/>
                </a:lnTo>
                <a:lnTo>
                  <a:pt x="1066800" y="1178659"/>
                </a:lnTo>
                <a:lnTo>
                  <a:pt x="1066800" y="1104910"/>
                </a:lnTo>
                <a:lnTo>
                  <a:pt x="1281129" y="835025"/>
                </a:lnTo>
                <a:close/>
                <a:moveTo>
                  <a:pt x="860108" y="823912"/>
                </a:moveTo>
                <a:lnTo>
                  <a:pt x="868680" y="824230"/>
                </a:lnTo>
                <a:lnTo>
                  <a:pt x="876618" y="824548"/>
                </a:lnTo>
                <a:lnTo>
                  <a:pt x="884555" y="825501"/>
                </a:lnTo>
                <a:lnTo>
                  <a:pt x="892175" y="826455"/>
                </a:lnTo>
                <a:lnTo>
                  <a:pt x="899478" y="828044"/>
                </a:lnTo>
                <a:lnTo>
                  <a:pt x="906463" y="829316"/>
                </a:lnTo>
                <a:lnTo>
                  <a:pt x="913448" y="831541"/>
                </a:lnTo>
                <a:lnTo>
                  <a:pt x="920433" y="833766"/>
                </a:lnTo>
                <a:lnTo>
                  <a:pt x="926465" y="836309"/>
                </a:lnTo>
                <a:lnTo>
                  <a:pt x="932815" y="839170"/>
                </a:lnTo>
                <a:lnTo>
                  <a:pt x="938848" y="842667"/>
                </a:lnTo>
                <a:lnTo>
                  <a:pt x="944880" y="845845"/>
                </a:lnTo>
                <a:lnTo>
                  <a:pt x="950278" y="849978"/>
                </a:lnTo>
                <a:lnTo>
                  <a:pt x="955675" y="853792"/>
                </a:lnTo>
                <a:lnTo>
                  <a:pt x="960755" y="858243"/>
                </a:lnTo>
                <a:lnTo>
                  <a:pt x="965518" y="863011"/>
                </a:lnTo>
                <a:lnTo>
                  <a:pt x="970280" y="868097"/>
                </a:lnTo>
                <a:lnTo>
                  <a:pt x="974725" y="873183"/>
                </a:lnTo>
                <a:lnTo>
                  <a:pt x="978535" y="878587"/>
                </a:lnTo>
                <a:lnTo>
                  <a:pt x="982345" y="884309"/>
                </a:lnTo>
                <a:lnTo>
                  <a:pt x="985520" y="890030"/>
                </a:lnTo>
                <a:lnTo>
                  <a:pt x="989013" y="896070"/>
                </a:lnTo>
                <a:lnTo>
                  <a:pt x="991870" y="902428"/>
                </a:lnTo>
                <a:lnTo>
                  <a:pt x="994410" y="909103"/>
                </a:lnTo>
                <a:lnTo>
                  <a:pt x="996633" y="915461"/>
                </a:lnTo>
                <a:lnTo>
                  <a:pt x="998220" y="922454"/>
                </a:lnTo>
                <a:lnTo>
                  <a:pt x="999808" y="929447"/>
                </a:lnTo>
                <a:lnTo>
                  <a:pt x="1001395" y="936758"/>
                </a:lnTo>
                <a:lnTo>
                  <a:pt x="1002348" y="944387"/>
                </a:lnTo>
                <a:lnTo>
                  <a:pt x="1002983" y="952017"/>
                </a:lnTo>
                <a:lnTo>
                  <a:pt x="1003618" y="959963"/>
                </a:lnTo>
                <a:lnTo>
                  <a:pt x="1003935" y="968546"/>
                </a:lnTo>
                <a:lnTo>
                  <a:pt x="1003618" y="983487"/>
                </a:lnTo>
                <a:lnTo>
                  <a:pt x="1002665" y="990798"/>
                </a:lnTo>
                <a:lnTo>
                  <a:pt x="1002030" y="998109"/>
                </a:lnTo>
                <a:lnTo>
                  <a:pt x="1000760" y="1004784"/>
                </a:lnTo>
                <a:lnTo>
                  <a:pt x="999808" y="1011778"/>
                </a:lnTo>
                <a:lnTo>
                  <a:pt x="998855" y="1018453"/>
                </a:lnTo>
                <a:lnTo>
                  <a:pt x="997268" y="1025129"/>
                </a:lnTo>
                <a:lnTo>
                  <a:pt x="993775" y="1037844"/>
                </a:lnTo>
                <a:lnTo>
                  <a:pt x="989330" y="1050241"/>
                </a:lnTo>
                <a:lnTo>
                  <a:pt x="984568" y="1062002"/>
                </a:lnTo>
                <a:lnTo>
                  <a:pt x="979170" y="1073128"/>
                </a:lnTo>
                <a:lnTo>
                  <a:pt x="972503" y="1084572"/>
                </a:lnTo>
                <a:lnTo>
                  <a:pt x="965518" y="1095697"/>
                </a:lnTo>
                <a:lnTo>
                  <a:pt x="958215" y="1107141"/>
                </a:lnTo>
                <a:lnTo>
                  <a:pt x="950278" y="1118267"/>
                </a:lnTo>
                <a:lnTo>
                  <a:pt x="941388" y="1129710"/>
                </a:lnTo>
                <a:lnTo>
                  <a:pt x="932815" y="1141154"/>
                </a:lnTo>
                <a:lnTo>
                  <a:pt x="923925" y="1151962"/>
                </a:lnTo>
                <a:lnTo>
                  <a:pt x="914400" y="1162770"/>
                </a:lnTo>
                <a:lnTo>
                  <a:pt x="898843" y="1181207"/>
                </a:lnTo>
                <a:lnTo>
                  <a:pt x="882333" y="1199326"/>
                </a:lnTo>
                <a:lnTo>
                  <a:pt x="865188" y="1218398"/>
                </a:lnTo>
                <a:lnTo>
                  <a:pt x="847090" y="1237471"/>
                </a:lnTo>
                <a:lnTo>
                  <a:pt x="813435" y="1272120"/>
                </a:lnTo>
                <a:lnTo>
                  <a:pt x="787400" y="1298503"/>
                </a:lnTo>
                <a:lnTo>
                  <a:pt x="1023938" y="1298503"/>
                </a:lnTo>
                <a:lnTo>
                  <a:pt x="1023938" y="1358900"/>
                </a:lnTo>
                <a:lnTo>
                  <a:pt x="727075" y="1358900"/>
                </a:lnTo>
                <a:lnTo>
                  <a:pt x="727075" y="1285153"/>
                </a:lnTo>
                <a:lnTo>
                  <a:pt x="758190" y="1253047"/>
                </a:lnTo>
                <a:lnTo>
                  <a:pt x="787400" y="1221895"/>
                </a:lnTo>
                <a:lnTo>
                  <a:pt x="801688" y="1206637"/>
                </a:lnTo>
                <a:lnTo>
                  <a:pt x="815340" y="1191061"/>
                </a:lnTo>
                <a:lnTo>
                  <a:pt x="829310" y="1175485"/>
                </a:lnTo>
                <a:lnTo>
                  <a:pt x="842963" y="1158955"/>
                </a:lnTo>
                <a:lnTo>
                  <a:pt x="856298" y="1142743"/>
                </a:lnTo>
                <a:lnTo>
                  <a:pt x="868363" y="1127803"/>
                </a:lnTo>
                <a:lnTo>
                  <a:pt x="879158" y="1113181"/>
                </a:lnTo>
                <a:lnTo>
                  <a:pt x="889000" y="1099830"/>
                </a:lnTo>
                <a:lnTo>
                  <a:pt x="897890" y="1087115"/>
                </a:lnTo>
                <a:lnTo>
                  <a:pt x="905828" y="1075035"/>
                </a:lnTo>
                <a:lnTo>
                  <a:pt x="912495" y="1063910"/>
                </a:lnTo>
                <a:lnTo>
                  <a:pt x="917893" y="1053738"/>
                </a:lnTo>
                <a:lnTo>
                  <a:pt x="922655" y="1043566"/>
                </a:lnTo>
                <a:lnTo>
                  <a:pt x="926465" y="1033711"/>
                </a:lnTo>
                <a:lnTo>
                  <a:pt x="930275" y="1023539"/>
                </a:lnTo>
                <a:lnTo>
                  <a:pt x="932815" y="1013367"/>
                </a:lnTo>
                <a:lnTo>
                  <a:pt x="935038" y="1003195"/>
                </a:lnTo>
                <a:lnTo>
                  <a:pt x="936625" y="993023"/>
                </a:lnTo>
                <a:lnTo>
                  <a:pt x="937578" y="982215"/>
                </a:lnTo>
                <a:lnTo>
                  <a:pt x="937895" y="971725"/>
                </a:lnTo>
                <a:lnTo>
                  <a:pt x="937578" y="961553"/>
                </a:lnTo>
                <a:lnTo>
                  <a:pt x="936308" y="951381"/>
                </a:lnTo>
                <a:lnTo>
                  <a:pt x="935355" y="946613"/>
                </a:lnTo>
                <a:lnTo>
                  <a:pt x="934085" y="942162"/>
                </a:lnTo>
                <a:lnTo>
                  <a:pt x="933133" y="937712"/>
                </a:lnTo>
                <a:lnTo>
                  <a:pt x="931545" y="933898"/>
                </a:lnTo>
                <a:lnTo>
                  <a:pt x="928053" y="925633"/>
                </a:lnTo>
                <a:lnTo>
                  <a:pt x="923925" y="918322"/>
                </a:lnTo>
                <a:lnTo>
                  <a:pt x="921703" y="915143"/>
                </a:lnTo>
                <a:lnTo>
                  <a:pt x="919480" y="911964"/>
                </a:lnTo>
                <a:lnTo>
                  <a:pt x="916940" y="909103"/>
                </a:lnTo>
                <a:lnTo>
                  <a:pt x="914083" y="905924"/>
                </a:lnTo>
                <a:lnTo>
                  <a:pt x="908368" y="901156"/>
                </a:lnTo>
                <a:lnTo>
                  <a:pt x="902018" y="897024"/>
                </a:lnTo>
                <a:lnTo>
                  <a:pt x="895350" y="893209"/>
                </a:lnTo>
                <a:lnTo>
                  <a:pt x="888048" y="890348"/>
                </a:lnTo>
                <a:lnTo>
                  <a:pt x="880745" y="887805"/>
                </a:lnTo>
                <a:lnTo>
                  <a:pt x="872490" y="886216"/>
                </a:lnTo>
                <a:lnTo>
                  <a:pt x="864235" y="885262"/>
                </a:lnTo>
                <a:lnTo>
                  <a:pt x="855345" y="884944"/>
                </a:lnTo>
                <a:lnTo>
                  <a:pt x="847090" y="885262"/>
                </a:lnTo>
                <a:lnTo>
                  <a:pt x="838518" y="886216"/>
                </a:lnTo>
                <a:lnTo>
                  <a:pt x="829628" y="887805"/>
                </a:lnTo>
                <a:lnTo>
                  <a:pt x="820738" y="889713"/>
                </a:lnTo>
                <a:lnTo>
                  <a:pt x="812165" y="892256"/>
                </a:lnTo>
                <a:lnTo>
                  <a:pt x="803593" y="895116"/>
                </a:lnTo>
                <a:lnTo>
                  <a:pt x="795338" y="897977"/>
                </a:lnTo>
                <a:lnTo>
                  <a:pt x="787400" y="901792"/>
                </a:lnTo>
                <a:lnTo>
                  <a:pt x="780415" y="904653"/>
                </a:lnTo>
                <a:lnTo>
                  <a:pt x="773748" y="908149"/>
                </a:lnTo>
                <a:lnTo>
                  <a:pt x="767398" y="911964"/>
                </a:lnTo>
                <a:lnTo>
                  <a:pt x="761048" y="915778"/>
                </a:lnTo>
                <a:lnTo>
                  <a:pt x="749935" y="924043"/>
                </a:lnTo>
                <a:lnTo>
                  <a:pt x="740728" y="930401"/>
                </a:lnTo>
                <a:lnTo>
                  <a:pt x="736918" y="930401"/>
                </a:lnTo>
                <a:lnTo>
                  <a:pt x="736918" y="855700"/>
                </a:lnTo>
                <a:lnTo>
                  <a:pt x="742633" y="853157"/>
                </a:lnTo>
                <a:lnTo>
                  <a:pt x="748030" y="850296"/>
                </a:lnTo>
                <a:lnTo>
                  <a:pt x="761048" y="845210"/>
                </a:lnTo>
                <a:lnTo>
                  <a:pt x="775970" y="839806"/>
                </a:lnTo>
                <a:lnTo>
                  <a:pt x="792798" y="834402"/>
                </a:lnTo>
                <a:lnTo>
                  <a:pt x="801688" y="831859"/>
                </a:lnTo>
                <a:lnTo>
                  <a:pt x="810260" y="830269"/>
                </a:lnTo>
                <a:lnTo>
                  <a:pt x="819150" y="828362"/>
                </a:lnTo>
                <a:lnTo>
                  <a:pt x="827405" y="826773"/>
                </a:lnTo>
                <a:lnTo>
                  <a:pt x="835660" y="825819"/>
                </a:lnTo>
                <a:lnTo>
                  <a:pt x="844233" y="824548"/>
                </a:lnTo>
                <a:lnTo>
                  <a:pt x="852170" y="824230"/>
                </a:lnTo>
                <a:lnTo>
                  <a:pt x="860108" y="823912"/>
                </a:lnTo>
                <a:close/>
                <a:moveTo>
                  <a:pt x="1458913" y="811212"/>
                </a:moveTo>
                <a:lnTo>
                  <a:pt x="1519103" y="811212"/>
                </a:lnTo>
                <a:lnTo>
                  <a:pt x="1519103" y="1009359"/>
                </a:lnTo>
                <a:lnTo>
                  <a:pt x="1526072" y="1002998"/>
                </a:lnTo>
                <a:lnTo>
                  <a:pt x="1532725" y="996955"/>
                </a:lnTo>
                <a:lnTo>
                  <a:pt x="1539694" y="991230"/>
                </a:lnTo>
                <a:lnTo>
                  <a:pt x="1546030" y="986142"/>
                </a:lnTo>
                <a:lnTo>
                  <a:pt x="1552999" y="981370"/>
                </a:lnTo>
                <a:lnTo>
                  <a:pt x="1559652" y="976600"/>
                </a:lnTo>
                <a:lnTo>
                  <a:pt x="1566304" y="972465"/>
                </a:lnTo>
                <a:lnTo>
                  <a:pt x="1572640" y="968966"/>
                </a:lnTo>
                <a:lnTo>
                  <a:pt x="1579292" y="965786"/>
                </a:lnTo>
                <a:lnTo>
                  <a:pt x="1586262" y="962605"/>
                </a:lnTo>
                <a:lnTo>
                  <a:pt x="1592914" y="960061"/>
                </a:lnTo>
                <a:lnTo>
                  <a:pt x="1599884" y="958471"/>
                </a:lnTo>
                <a:lnTo>
                  <a:pt x="1606853" y="956880"/>
                </a:lnTo>
                <a:lnTo>
                  <a:pt x="1614139" y="955926"/>
                </a:lnTo>
                <a:lnTo>
                  <a:pt x="1621109" y="954972"/>
                </a:lnTo>
                <a:lnTo>
                  <a:pt x="1628711" y="954654"/>
                </a:lnTo>
                <a:lnTo>
                  <a:pt x="1635364" y="954972"/>
                </a:lnTo>
                <a:lnTo>
                  <a:pt x="1641383" y="955608"/>
                </a:lnTo>
                <a:lnTo>
                  <a:pt x="1647719" y="956244"/>
                </a:lnTo>
                <a:lnTo>
                  <a:pt x="1653738" y="957198"/>
                </a:lnTo>
                <a:lnTo>
                  <a:pt x="1659757" y="958471"/>
                </a:lnTo>
                <a:lnTo>
                  <a:pt x="1665142" y="960061"/>
                </a:lnTo>
                <a:lnTo>
                  <a:pt x="1670527" y="961969"/>
                </a:lnTo>
                <a:lnTo>
                  <a:pt x="1675913" y="964196"/>
                </a:lnTo>
                <a:lnTo>
                  <a:pt x="1680981" y="966740"/>
                </a:lnTo>
                <a:lnTo>
                  <a:pt x="1685733" y="969602"/>
                </a:lnTo>
                <a:lnTo>
                  <a:pt x="1690485" y="973101"/>
                </a:lnTo>
                <a:lnTo>
                  <a:pt x="1695237" y="976282"/>
                </a:lnTo>
                <a:lnTo>
                  <a:pt x="1699672" y="979780"/>
                </a:lnTo>
                <a:lnTo>
                  <a:pt x="1703473" y="983915"/>
                </a:lnTo>
                <a:lnTo>
                  <a:pt x="1707592" y="988368"/>
                </a:lnTo>
                <a:lnTo>
                  <a:pt x="1711710" y="993139"/>
                </a:lnTo>
                <a:lnTo>
                  <a:pt x="1715195" y="997909"/>
                </a:lnTo>
                <a:lnTo>
                  <a:pt x="1718362" y="1002998"/>
                </a:lnTo>
                <a:lnTo>
                  <a:pt x="1721847" y="1008405"/>
                </a:lnTo>
                <a:lnTo>
                  <a:pt x="1724698" y="1014130"/>
                </a:lnTo>
                <a:lnTo>
                  <a:pt x="1727233" y="1020173"/>
                </a:lnTo>
                <a:lnTo>
                  <a:pt x="1729767" y="1026216"/>
                </a:lnTo>
                <a:lnTo>
                  <a:pt x="1731984" y="1032895"/>
                </a:lnTo>
                <a:lnTo>
                  <a:pt x="1734202" y="1039893"/>
                </a:lnTo>
                <a:lnTo>
                  <a:pt x="1736103" y="1046572"/>
                </a:lnTo>
                <a:lnTo>
                  <a:pt x="1737370" y="1053887"/>
                </a:lnTo>
                <a:lnTo>
                  <a:pt x="1738637" y="1061838"/>
                </a:lnTo>
                <a:lnTo>
                  <a:pt x="1739587" y="1069790"/>
                </a:lnTo>
                <a:lnTo>
                  <a:pt x="1740221" y="1077741"/>
                </a:lnTo>
                <a:lnTo>
                  <a:pt x="1741171" y="1086010"/>
                </a:lnTo>
                <a:lnTo>
                  <a:pt x="1741488" y="1094916"/>
                </a:lnTo>
                <a:lnTo>
                  <a:pt x="1741488" y="1103821"/>
                </a:lnTo>
                <a:lnTo>
                  <a:pt x="1741488" y="1358900"/>
                </a:lnTo>
                <a:lnTo>
                  <a:pt x="1680981" y="1358900"/>
                </a:lnTo>
                <a:lnTo>
                  <a:pt x="1680981" y="1134991"/>
                </a:lnTo>
                <a:lnTo>
                  <a:pt x="1680665" y="1121632"/>
                </a:lnTo>
                <a:lnTo>
                  <a:pt x="1680348" y="1108910"/>
                </a:lnTo>
                <a:lnTo>
                  <a:pt x="1679714" y="1096506"/>
                </a:lnTo>
                <a:lnTo>
                  <a:pt x="1678447" y="1084420"/>
                </a:lnTo>
                <a:lnTo>
                  <a:pt x="1677180" y="1073288"/>
                </a:lnTo>
                <a:lnTo>
                  <a:pt x="1675279" y="1063428"/>
                </a:lnTo>
                <a:lnTo>
                  <a:pt x="1672428" y="1054841"/>
                </a:lnTo>
                <a:lnTo>
                  <a:pt x="1670844" y="1050706"/>
                </a:lnTo>
                <a:lnTo>
                  <a:pt x="1669577" y="1047208"/>
                </a:lnTo>
                <a:lnTo>
                  <a:pt x="1667360" y="1043391"/>
                </a:lnTo>
                <a:lnTo>
                  <a:pt x="1665459" y="1040211"/>
                </a:lnTo>
                <a:lnTo>
                  <a:pt x="1662925" y="1036712"/>
                </a:lnTo>
                <a:lnTo>
                  <a:pt x="1660707" y="1033850"/>
                </a:lnTo>
                <a:lnTo>
                  <a:pt x="1657856" y="1031305"/>
                </a:lnTo>
                <a:lnTo>
                  <a:pt x="1655005" y="1029079"/>
                </a:lnTo>
                <a:lnTo>
                  <a:pt x="1651837" y="1026852"/>
                </a:lnTo>
                <a:lnTo>
                  <a:pt x="1648669" y="1025262"/>
                </a:lnTo>
                <a:lnTo>
                  <a:pt x="1645501" y="1023354"/>
                </a:lnTo>
                <a:lnTo>
                  <a:pt x="1641383" y="1021764"/>
                </a:lnTo>
                <a:lnTo>
                  <a:pt x="1637582" y="1020491"/>
                </a:lnTo>
                <a:lnTo>
                  <a:pt x="1633146" y="1019855"/>
                </a:lnTo>
                <a:lnTo>
                  <a:pt x="1628395" y="1018583"/>
                </a:lnTo>
                <a:lnTo>
                  <a:pt x="1623643" y="1018265"/>
                </a:lnTo>
                <a:lnTo>
                  <a:pt x="1618257" y="1017947"/>
                </a:lnTo>
                <a:lnTo>
                  <a:pt x="1612555" y="1017947"/>
                </a:lnTo>
                <a:lnTo>
                  <a:pt x="1606853" y="1017947"/>
                </a:lnTo>
                <a:lnTo>
                  <a:pt x="1601468" y="1018583"/>
                </a:lnTo>
                <a:lnTo>
                  <a:pt x="1595449" y="1019855"/>
                </a:lnTo>
                <a:lnTo>
                  <a:pt x="1589746" y="1021127"/>
                </a:lnTo>
                <a:lnTo>
                  <a:pt x="1584044" y="1023036"/>
                </a:lnTo>
                <a:lnTo>
                  <a:pt x="1578025" y="1025262"/>
                </a:lnTo>
                <a:lnTo>
                  <a:pt x="1572006" y="1027807"/>
                </a:lnTo>
                <a:lnTo>
                  <a:pt x="1566304" y="1030987"/>
                </a:lnTo>
                <a:lnTo>
                  <a:pt x="1560285" y="1034168"/>
                </a:lnTo>
                <a:lnTo>
                  <a:pt x="1554266" y="1037984"/>
                </a:lnTo>
                <a:lnTo>
                  <a:pt x="1548247" y="1042119"/>
                </a:lnTo>
                <a:lnTo>
                  <a:pt x="1542545" y="1045936"/>
                </a:lnTo>
                <a:lnTo>
                  <a:pt x="1530824" y="1055159"/>
                </a:lnTo>
                <a:lnTo>
                  <a:pt x="1519103" y="1065337"/>
                </a:lnTo>
                <a:lnTo>
                  <a:pt x="1519103" y="1358900"/>
                </a:lnTo>
                <a:lnTo>
                  <a:pt x="1458913" y="1358900"/>
                </a:lnTo>
                <a:lnTo>
                  <a:pt x="1458913" y="811212"/>
                </a:lnTo>
                <a:close/>
                <a:moveTo>
                  <a:pt x="66650" y="577850"/>
                </a:moveTo>
                <a:lnTo>
                  <a:pt x="424974" y="577850"/>
                </a:lnTo>
                <a:lnTo>
                  <a:pt x="431956" y="578167"/>
                </a:lnTo>
                <a:lnTo>
                  <a:pt x="438621" y="579437"/>
                </a:lnTo>
                <a:lnTo>
                  <a:pt x="445286" y="580707"/>
                </a:lnTo>
                <a:lnTo>
                  <a:pt x="450999" y="582929"/>
                </a:lnTo>
                <a:lnTo>
                  <a:pt x="456712" y="585786"/>
                </a:lnTo>
                <a:lnTo>
                  <a:pt x="462425" y="589278"/>
                </a:lnTo>
                <a:lnTo>
                  <a:pt x="467503" y="593087"/>
                </a:lnTo>
                <a:lnTo>
                  <a:pt x="472263" y="597214"/>
                </a:lnTo>
                <a:lnTo>
                  <a:pt x="476389" y="601975"/>
                </a:lnTo>
                <a:lnTo>
                  <a:pt x="480198" y="607054"/>
                </a:lnTo>
                <a:lnTo>
                  <a:pt x="483689" y="612451"/>
                </a:lnTo>
                <a:lnTo>
                  <a:pt x="486228" y="618482"/>
                </a:lnTo>
                <a:lnTo>
                  <a:pt x="488450" y="624514"/>
                </a:lnTo>
                <a:lnTo>
                  <a:pt x="490354" y="630862"/>
                </a:lnTo>
                <a:lnTo>
                  <a:pt x="491306" y="637211"/>
                </a:lnTo>
                <a:lnTo>
                  <a:pt x="491941" y="644195"/>
                </a:lnTo>
                <a:lnTo>
                  <a:pt x="568430" y="1079724"/>
                </a:lnTo>
                <a:lnTo>
                  <a:pt x="567795" y="1086708"/>
                </a:lnTo>
                <a:lnTo>
                  <a:pt x="566843" y="1093056"/>
                </a:lnTo>
                <a:lnTo>
                  <a:pt x="565256" y="1099405"/>
                </a:lnTo>
                <a:lnTo>
                  <a:pt x="563352" y="1105437"/>
                </a:lnTo>
                <a:lnTo>
                  <a:pt x="560178" y="1111468"/>
                </a:lnTo>
                <a:lnTo>
                  <a:pt x="557004" y="1116864"/>
                </a:lnTo>
                <a:lnTo>
                  <a:pt x="552878" y="1121943"/>
                </a:lnTo>
                <a:lnTo>
                  <a:pt x="549070" y="1126705"/>
                </a:lnTo>
                <a:lnTo>
                  <a:pt x="544309" y="1131149"/>
                </a:lnTo>
                <a:lnTo>
                  <a:pt x="539231" y="1134641"/>
                </a:lnTo>
                <a:lnTo>
                  <a:pt x="533835" y="1137815"/>
                </a:lnTo>
                <a:lnTo>
                  <a:pt x="527805" y="1140990"/>
                </a:lnTo>
                <a:lnTo>
                  <a:pt x="521775" y="1143212"/>
                </a:lnTo>
                <a:lnTo>
                  <a:pt x="515427" y="1144799"/>
                </a:lnTo>
                <a:lnTo>
                  <a:pt x="508762" y="1145752"/>
                </a:lnTo>
                <a:lnTo>
                  <a:pt x="502097" y="1146069"/>
                </a:lnTo>
                <a:lnTo>
                  <a:pt x="413865" y="1146069"/>
                </a:lnTo>
                <a:lnTo>
                  <a:pt x="414817" y="1152100"/>
                </a:lnTo>
                <a:lnTo>
                  <a:pt x="416087" y="1158767"/>
                </a:lnTo>
                <a:lnTo>
                  <a:pt x="417039" y="1164798"/>
                </a:lnTo>
                <a:lnTo>
                  <a:pt x="418943" y="1171147"/>
                </a:lnTo>
                <a:lnTo>
                  <a:pt x="420848" y="1177813"/>
                </a:lnTo>
                <a:lnTo>
                  <a:pt x="423069" y="1184162"/>
                </a:lnTo>
                <a:lnTo>
                  <a:pt x="428147" y="1197494"/>
                </a:lnTo>
                <a:lnTo>
                  <a:pt x="434178" y="1210827"/>
                </a:lnTo>
                <a:lnTo>
                  <a:pt x="440843" y="1224159"/>
                </a:lnTo>
                <a:lnTo>
                  <a:pt x="448460" y="1238127"/>
                </a:lnTo>
                <a:lnTo>
                  <a:pt x="457029" y="1252094"/>
                </a:lnTo>
                <a:lnTo>
                  <a:pt x="466233" y="1266062"/>
                </a:lnTo>
                <a:lnTo>
                  <a:pt x="475755" y="1280029"/>
                </a:lnTo>
                <a:lnTo>
                  <a:pt x="486228" y="1294314"/>
                </a:lnTo>
                <a:lnTo>
                  <a:pt x="497019" y="1307964"/>
                </a:lnTo>
                <a:lnTo>
                  <a:pt x="508128" y="1322249"/>
                </a:lnTo>
                <a:lnTo>
                  <a:pt x="519871" y="1336216"/>
                </a:lnTo>
                <a:lnTo>
                  <a:pt x="531931" y="1349866"/>
                </a:lnTo>
                <a:lnTo>
                  <a:pt x="544309" y="1363833"/>
                </a:lnTo>
                <a:lnTo>
                  <a:pt x="556687" y="1377801"/>
                </a:lnTo>
                <a:lnTo>
                  <a:pt x="569382" y="1391133"/>
                </a:lnTo>
                <a:lnTo>
                  <a:pt x="594455" y="1417481"/>
                </a:lnTo>
                <a:lnTo>
                  <a:pt x="620163" y="1442876"/>
                </a:lnTo>
                <a:lnTo>
                  <a:pt x="644919" y="1467319"/>
                </a:lnTo>
                <a:lnTo>
                  <a:pt x="690622" y="1511443"/>
                </a:lnTo>
                <a:lnTo>
                  <a:pt x="710617" y="1530807"/>
                </a:lnTo>
                <a:lnTo>
                  <a:pt x="728390" y="1548266"/>
                </a:lnTo>
                <a:lnTo>
                  <a:pt x="745846" y="1565726"/>
                </a:lnTo>
                <a:lnTo>
                  <a:pt x="764889" y="1586042"/>
                </a:lnTo>
                <a:lnTo>
                  <a:pt x="809005" y="1632071"/>
                </a:lnTo>
                <a:lnTo>
                  <a:pt x="833443" y="1656514"/>
                </a:lnTo>
                <a:lnTo>
                  <a:pt x="859151" y="1681909"/>
                </a:lnTo>
                <a:lnTo>
                  <a:pt x="885494" y="1707622"/>
                </a:lnTo>
                <a:lnTo>
                  <a:pt x="899141" y="1720319"/>
                </a:lnTo>
                <a:lnTo>
                  <a:pt x="912471" y="1732699"/>
                </a:lnTo>
                <a:lnTo>
                  <a:pt x="926436" y="1744762"/>
                </a:lnTo>
                <a:lnTo>
                  <a:pt x="940401" y="1756507"/>
                </a:lnTo>
                <a:lnTo>
                  <a:pt x="954366" y="1768253"/>
                </a:lnTo>
                <a:lnTo>
                  <a:pt x="968330" y="1779681"/>
                </a:lnTo>
                <a:lnTo>
                  <a:pt x="982613" y="1790474"/>
                </a:lnTo>
                <a:lnTo>
                  <a:pt x="996895" y="1800632"/>
                </a:lnTo>
                <a:lnTo>
                  <a:pt x="1010542" y="1810472"/>
                </a:lnTo>
                <a:lnTo>
                  <a:pt x="1024507" y="1819678"/>
                </a:lnTo>
                <a:lnTo>
                  <a:pt x="1038154" y="1827932"/>
                </a:lnTo>
                <a:lnTo>
                  <a:pt x="1052119" y="1835868"/>
                </a:lnTo>
                <a:lnTo>
                  <a:pt x="1065767" y="1842534"/>
                </a:lnTo>
                <a:lnTo>
                  <a:pt x="1079097" y="1848565"/>
                </a:lnTo>
                <a:lnTo>
                  <a:pt x="1092109" y="1853644"/>
                </a:lnTo>
                <a:lnTo>
                  <a:pt x="1098774" y="1855866"/>
                </a:lnTo>
                <a:lnTo>
                  <a:pt x="1105439" y="1857454"/>
                </a:lnTo>
                <a:lnTo>
                  <a:pt x="1111787" y="1859358"/>
                </a:lnTo>
                <a:lnTo>
                  <a:pt x="1118134" y="1860945"/>
                </a:lnTo>
                <a:lnTo>
                  <a:pt x="1124165" y="1861898"/>
                </a:lnTo>
                <a:lnTo>
                  <a:pt x="1130512" y="1862533"/>
                </a:lnTo>
                <a:lnTo>
                  <a:pt x="1130512" y="1774919"/>
                </a:lnTo>
                <a:lnTo>
                  <a:pt x="1130830" y="1767935"/>
                </a:lnTo>
                <a:lnTo>
                  <a:pt x="1131782" y="1761269"/>
                </a:lnTo>
                <a:lnTo>
                  <a:pt x="1133369" y="1754920"/>
                </a:lnTo>
                <a:lnTo>
                  <a:pt x="1135590" y="1748889"/>
                </a:lnTo>
                <a:lnTo>
                  <a:pt x="1138447" y="1743175"/>
                </a:lnTo>
                <a:lnTo>
                  <a:pt x="1141621" y="1737778"/>
                </a:lnTo>
                <a:lnTo>
                  <a:pt x="1145747" y="1732699"/>
                </a:lnTo>
                <a:lnTo>
                  <a:pt x="1149873" y="1727938"/>
                </a:lnTo>
                <a:lnTo>
                  <a:pt x="1154633" y="1723494"/>
                </a:lnTo>
                <a:lnTo>
                  <a:pt x="1159712" y="1720002"/>
                </a:lnTo>
                <a:lnTo>
                  <a:pt x="1165107" y="1716510"/>
                </a:lnTo>
                <a:lnTo>
                  <a:pt x="1170820" y="1713653"/>
                </a:lnTo>
                <a:lnTo>
                  <a:pt x="1177167" y="1711431"/>
                </a:lnTo>
                <a:lnTo>
                  <a:pt x="1183198" y="1709526"/>
                </a:lnTo>
                <a:lnTo>
                  <a:pt x="1190180" y="1708891"/>
                </a:lnTo>
                <a:lnTo>
                  <a:pt x="1196845" y="1708574"/>
                </a:lnTo>
                <a:lnTo>
                  <a:pt x="1632292" y="1785077"/>
                </a:lnTo>
                <a:lnTo>
                  <a:pt x="1638957" y="1785394"/>
                </a:lnTo>
                <a:lnTo>
                  <a:pt x="1645622" y="1786664"/>
                </a:lnTo>
                <a:lnTo>
                  <a:pt x="1652287" y="1787934"/>
                </a:lnTo>
                <a:lnTo>
                  <a:pt x="1658000" y="1790156"/>
                </a:lnTo>
                <a:lnTo>
                  <a:pt x="1663713" y="1793013"/>
                </a:lnTo>
                <a:lnTo>
                  <a:pt x="1669426" y="1796505"/>
                </a:lnTo>
                <a:lnTo>
                  <a:pt x="1674504" y="1799997"/>
                </a:lnTo>
                <a:lnTo>
                  <a:pt x="1679265" y="1804441"/>
                </a:lnTo>
                <a:lnTo>
                  <a:pt x="1683391" y="1809203"/>
                </a:lnTo>
                <a:lnTo>
                  <a:pt x="1687199" y="1814282"/>
                </a:lnTo>
                <a:lnTo>
                  <a:pt x="1690373" y="1819678"/>
                </a:lnTo>
                <a:lnTo>
                  <a:pt x="1693230" y="1825392"/>
                </a:lnTo>
                <a:lnTo>
                  <a:pt x="1695451" y="1831741"/>
                </a:lnTo>
                <a:lnTo>
                  <a:pt x="1697356" y="1837772"/>
                </a:lnTo>
                <a:lnTo>
                  <a:pt x="1697990" y="1844438"/>
                </a:lnTo>
                <a:lnTo>
                  <a:pt x="1698625" y="1851422"/>
                </a:lnTo>
                <a:lnTo>
                  <a:pt x="1698625" y="2210448"/>
                </a:lnTo>
                <a:lnTo>
                  <a:pt x="1697990" y="2216796"/>
                </a:lnTo>
                <a:lnTo>
                  <a:pt x="1697356" y="2223780"/>
                </a:lnTo>
                <a:lnTo>
                  <a:pt x="1695451" y="2229811"/>
                </a:lnTo>
                <a:lnTo>
                  <a:pt x="1693230" y="2236160"/>
                </a:lnTo>
                <a:lnTo>
                  <a:pt x="1690373" y="2241874"/>
                </a:lnTo>
                <a:lnTo>
                  <a:pt x="1687199" y="2247588"/>
                </a:lnTo>
                <a:lnTo>
                  <a:pt x="1683391" y="2252667"/>
                </a:lnTo>
                <a:lnTo>
                  <a:pt x="1679265" y="2257429"/>
                </a:lnTo>
                <a:lnTo>
                  <a:pt x="1674504" y="2261238"/>
                </a:lnTo>
                <a:lnTo>
                  <a:pt x="1669426" y="2265365"/>
                </a:lnTo>
                <a:lnTo>
                  <a:pt x="1663713" y="2268539"/>
                </a:lnTo>
                <a:lnTo>
                  <a:pt x="1658000" y="2271396"/>
                </a:lnTo>
                <a:lnTo>
                  <a:pt x="1652287" y="2273618"/>
                </a:lnTo>
                <a:lnTo>
                  <a:pt x="1645622" y="2275205"/>
                </a:lnTo>
                <a:lnTo>
                  <a:pt x="1638957" y="2276158"/>
                </a:lnTo>
                <a:lnTo>
                  <a:pt x="1632292" y="2276475"/>
                </a:lnTo>
                <a:lnTo>
                  <a:pt x="1625310" y="2276158"/>
                </a:lnTo>
                <a:lnTo>
                  <a:pt x="1605315" y="2275205"/>
                </a:lnTo>
                <a:lnTo>
                  <a:pt x="1590715" y="2273936"/>
                </a:lnTo>
                <a:lnTo>
                  <a:pt x="1572625" y="2272348"/>
                </a:lnTo>
                <a:lnTo>
                  <a:pt x="1552312" y="2270126"/>
                </a:lnTo>
                <a:lnTo>
                  <a:pt x="1529461" y="2267269"/>
                </a:lnTo>
                <a:lnTo>
                  <a:pt x="1504070" y="2263460"/>
                </a:lnTo>
                <a:lnTo>
                  <a:pt x="1475823" y="2258699"/>
                </a:lnTo>
                <a:lnTo>
                  <a:pt x="1445672" y="2253619"/>
                </a:lnTo>
                <a:lnTo>
                  <a:pt x="1412982" y="2246953"/>
                </a:lnTo>
                <a:lnTo>
                  <a:pt x="1378705" y="2239335"/>
                </a:lnTo>
                <a:lnTo>
                  <a:pt x="1341888" y="2230764"/>
                </a:lnTo>
                <a:lnTo>
                  <a:pt x="1303803" y="2220923"/>
                </a:lnTo>
                <a:lnTo>
                  <a:pt x="1283808" y="2215527"/>
                </a:lnTo>
                <a:lnTo>
                  <a:pt x="1263812" y="2209495"/>
                </a:lnTo>
                <a:lnTo>
                  <a:pt x="1243500" y="2203464"/>
                </a:lnTo>
                <a:lnTo>
                  <a:pt x="1222236" y="2196798"/>
                </a:lnTo>
                <a:lnTo>
                  <a:pt x="1201288" y="2189814"/>
                </a:lnTo>
                <a:lnTo>
                  <a:pt x="1179706" y="2182513"/>
                </a:lnTo>
                <a:lnTo>
                  <a:pt x="1157807" y="2174577"/>
                </a:lnTo>
                <a:lnTo>
                  <a:pt x="1135590" y="2166641"/>
                </a:lnTo>
                <a:lnTo>
                  <a:pt x="1113056" y="2157752"/>
                </a:lnTo>
                <a:lnTo>
                  <a:pt x="1089888" y="2149181"/>
                </a:lnTo>
                <a:lnTo>
                  <a:pt x="1067036" y="2139658"/>
                </a:lnTo>
                <a:lnTo>
                  <a:pt x="1043867" y="2129500"/>
                </a:lnTo>
                <a:lnTo>
                  <a:pt x="1020381" y="2119342"/>
                </a:lnTo>
                <a:lnTo>
                  <a:pt x="996260" y="2108232"/>
                </a:lnTo>
                <a:lnTo>
                  <a:pt x="972774" y="2097121"/>
                </a:lnTo>
                <a:lnTo>
                  <a:pt x="948653" y="2085376"/>
                </a:lnTo>
                <a:lnTo>
                  <a:pt x="924214" y="2072996"/>
                </a:lnTo>
                <a:lnTo>
                  <a:pt x="899776" y="2059663"/>
                </a:lnTo>
                <a:lnTo>
                  <a:pt x="875338" y="2046331"/>
                </a:lnTo>
                <a:lnTo>
                  <a:pt x="850582" y="2032363"/>
                </a:lnTo>
                <a:lnTo>
                  <a:pt x="825826" y="2017761"/>
                </a:lnTo>
                <a:lnTo>
                  <a:pt x="801071" y="2002841"/>
                </a:lnTo>
                <a:lnTo>
                  <a:pt x="776315" y="1987287"/>
                </a:lnTo>
                <a:lnTo>
                  <a:pt x="751242" y="1971415"/>
                </a:lnTo>
                <a:lnTo>
                  <a:pt x="726169" y="1954590"/>
                </a:lnTo>
                <a:lnTo>
                  <a:pt x="701413" y="1937131"/>
                </a:lnTo>
                <a:lnTo>
                  <a:pt x="676022" y="1918720"/>
                </a:lnTo>
                <a:lnTo>
                  <a:pt x="650949" y="1900308"/>
                </a:lnTo>
                <a:lnTo>
                  <a:pt x="626193" y="1880944"/>
                </a:lnTo>
                <a:lnTo>
                  <a:pt x="601120" y="1860945"/>
                </a:lnTo>
                <a:lnTo>
                  <a:pt x="576365" y="1840312"/>
                </a:lnTo>
                <a:lnTo>
                  <a:pt x="551609" y="1819043"/>
                </a:lnTo>
                <a:lnTo>
                  <a:pt x="526853" y="1797140"/>
                </a:lnTo>
                <a:lnTo>
                  <a:pt x="502097" y="1774601"/>
                </a:lnTo>
                <a:lnTo>
                  <a:pt x="477976" y="1751111"/>
                </a:lnTo>
                <a:lnTo>
                  <a:pt x="454490" y="1728255"/>
                </a:lnTo>
                <a:lnTo>
                  <a:pt x="431956" y="1704447"/>
                </a:lnTo>
                <a:lnTo>
                  <a:pt x="410057" y="1680956"/>
                </a:lnTo>
                <a:lnTo>
                  <a:pt x="389110" y="1657148"/>
                </a:lnTo>
                <a:lnTo>
                  <a:pt x="368797" y="1633023"/>
                </a:lnTo>
                <a:lnTo>
                  <a:pt x="349120" y="1609215"/>
                </a:lnTo>
                <a:lnTo>
                  <a:pt x="330077" y="1585089"/>
                </a:lnTo>
                <a:lnTo>
                  <a:pt x="311668" y="1560964"/>
                </a:lnTo>
                <a:lnTo>
                  <a:pt x="294212" y="1536521"/>
                </a:lnTo>
                <a:lnTo>
                  <a:pt x="277709" y="1512078"/>
                </a:lnTo>
                <a:lnTo>
                  <a:pt x="261205" y="1488270"/>
                </a:lnTo>
                <a:lnTo>
                  <a:pt x="245336" y="1463827"/>
                </a:lnTo>
                <a:lnTo>
                  <a:pt x="230419" y="1439384"/>
                </a:lnTo>
                <a:lnTo>
                  <a:pt x="216454" y="1415259"/>
                </a:lnTo>
                <a:lnTo>
                  <a:pt x="202489" y="1390816"/>
                </a:lnTo>
                <a:lnTo>
                  <a:pt x="189477" y="1366690"/>
                </a:lnTo>
                <a:lnTo>
                  <a:pt x="177099" y="1342882"/>
                </a:lnTo>
                <a:lnTo>
                  <a:pt x="165038" y="1318757"/>
                </a:lnTo>
                <a:lnTo>
                  <a:pt x="153295" y="1294949"/>
                </a:lnTo>
                <a:lnTo>
                  <a:pt x="142504" y="1271458"/>
                </a:lnTo>
                <a:lnTo>
                  <a:pt x="132031" y="1247650"/>
                </a:lnTo>
                <a:lnTo>
                  <a:pt x="122192" y="1224159"/>
                </a:lnTo>
                <a:lnTo>
                  <a:pt x="112988" y="1201304"/>
                </a:lnTo>
                <a:lnTo>
                  <a:pt x="104101" y="1178448"/>
                </a:lnTo>
                <a:lnTo>
                  <a:pt x="95849" y="1155910"/>
                </a:lnTo>
                <a:lnTo>
                  <a:pt x="87597" y="1133371"/>
                </a:lnTo>
                <a:lnTo>
                  <a:pt x="80297" y="1110833"/>
                </a:lnTo>
                <a:lnTo>
                  <a:pt x="73315" y="1089247"/>
                </a:lnTo>
                <a:lnTo>
                  <a:pt x="66650" y="1067661"/>
                </a:lnTo>
                <a:lnTo>
                  <a:pt x="60302" y="1046075"/>
                </a:lnTo>
                <a:lnTo>
                  <a:pt x="54590" y="1025441"/>
                </a:lnTo>
                <a:lnTo>
                  <a:pt x="49194" y="1004808"/>
                </a:lnTo>
                <a:lnTo>
                  <a:pt x="44116" y="984492"/>
                </a:lnTo>
                <a:lnTo>
                  <a:pt x="39355" y="964810"/>
                </a:lnTo>
                <a:lnTo>
                  <a:pt x="34912" y="945446"/>
                </a:lnTo>
                <a:lnTo>
                  <a:pt x="30786" y="926717"/>
                </a:lnTo>
                <a:lnTo>
                  <a:pt x="27295" y="907988"/>
                </a:lnTo>
                <a:lnTo>
                  <a:pt x="20630" y="872435"/>
                </a:lnTo>
                <a:lnTo>
                  <a:pt x="15234" y="838786"/>
                </a:lnTo>
                <a:lnTo>
                  <a:pt x="10791" y="807359"/>
                </a:lnTo>
                <a:lnTo>
                  <a:pt x="7617" y="778472"/>
                </a:lnTo>
                <a:lnTo>
                  <a:pt x="5078" y="751807"/>
                </a:lnTo>
                <a:lnTo>
                  <a:pt x="2856" y="727682"/>
                </a:lnTo>
                <a:lnTo>
                  <a:pt x="1904" y="706413"/>
                </a:lnTo>
                <a:lnTo>
                  <a:pt x="635" y="688002"/>
                </a:lnTo>
                <a:lnTo>
                  <a:pt x="317" y="672765"/>
                </a:lnTo>
                <a:lnTo>
                  <a:pt x="0" y="651496"/>
                </a:lnTo>
                <a:lnTo>
                  <a:pt x="317" y="644195"/>
                </a:lnTo>
                <a:lnTo>
                  <a:pt x="635" y="637211"/>
                </a:lnTo>
                <a:lnTo>
                  <a:pt x="1270" y="630862"/>
                </a:lnTo>
                <a:lnTo>
                  <a:pt x="3174" y="624514"/>
                </a:lnTo>
                <a:lnTo>
                  <a:pt x="5395" y="618482"/>
                </a:lnTo>
                <a:lnTo>
                  <a:pt x="8252" y="612451"/>
                </a:lnTo>
                <a:lnTo>
                  <a:pt x="11743" y="607054"/>
                </a:lnTo>
                <a:lnTo>
                  <a:pt x="15234" y="601975"/>
                </a:lnTo>
                <a:lnTo>
                  <a:pt x="19678" y="597214"/>
                </a:lnTo>
                <a:lnTo>
                  <a:pt x="24438" y="592770"/>
                </a:lnTo>
                <a:lnTo>
                  <a:pt x="29516" y="589278"/>
                </a:lnTo>
                <a:lnTo>
                  <a:pt x="34912" y="585786"/>
                </a:lnTo>
                <a:lnTo>
                  <a:pt x="40625" y="582929"/>
                </a:lnTo>
                <a:lnTo>
                  <a:pt x="46972" y="580707"/>
                </a:lnTo>
                <a:lnTo>
                  <a:pt x="53003" y="579437"/>
                </a:lnTo>
                <a:lnTo>
                  <a:pt x="59668" y="578167"/>
                </a:lnTo>
                <a:lnTo>
                  <a:pt x="66650" y="577850"/>
                </a:lnTo>
                <a:close/>
                <a:moveTo>
                  <a:pt x="1238886" y="249237"/>
                </a:moveTo>
                <a:lnTo>
                  <a:pt x="1243966" y="249237"/>
                </a:lnTo>
                <a:lnTo>
                  <a:pt x="1249363" y="249237"/>
                </a:lnTo>
                <a:lnTo>
                  <a:pt x="1254443" y="249872"/>
                </a:lnTo>
                <a:lnTo>
                  <a:pt x="1259523" y="250189"/>
                </a:lnTo>
                <a:lnTo>
                  <a:pt x="1264603" y="251459"/>
                </a:lnTo>
                <a:lnTo>
                  <a:pt x="1269683" y="252412"/>
                </a:lnTo>
                <a:lnTo>
                  <a:pt x="1274446" y="253999"/>
                </a:lnTo>
                <a:lnTo>
                  <a:pt x="1279208" y="255587"/>
                </a:lnTo>
                <a:lnTo>
                  <a:pt x="1283971" y="257174"/>
                </a:lnTo>
                <a:lnTo>
                  <a:pt x="1288416" y="259397"/>
                </a:lnTo>
                <a:lnTo>
                  <a:pt x="1292543" y="261619"/>
                </a:lnTo>
                <a:lnTo>
                  <a:pt x="1296988" y="264159"/>
                </a:lnTo>
                <a:lnTo>
                  <a:pt x="1301116" y="266699"/>
                </a:lnTo>
                <a:lnTo>
                  <a:pt x="1304926" y="269557"/>
                </a:lnTo>
                <a:lnTo>
                  <a:pt x="1309053" y="272414"/>
                </a:lnTo>
                <a:lnTo>
                  <a:pt x="1312863" y="275907"/>
                </a:lnTo>
                <a:lnTo>
                  <a:pt x="1316356" y="279082"/>
                </a:lnTo>
                <a:lnTo>
                  <a:pt x="1319531" y="282892"/>
                </a:lnTo>
                <a:lnTo>
                  <a:pt x="1323023" y="286384"/>
                </a:lnTo>
                <a:lnTo>
                  <a:pt x="1325881" y="290512"/>
                </a:lnTo>
                <a:lnTo>
                  <a:pt x="1328738" y="294322"/>
                </a:lnTo>
                <a:lnTo>
                  <a:pt x="1331596" y="298449"/>
                </a:lnTo>
                <a:lnTo>
                  <a:pt x="1333818" y="302895"/>
                </a:lnTo>
                <a:lnTo>
                  <a:pt x="1336358" y="307340"/>
                </a:lnTo>
                <a:lnTo>
                  <a:pt x="1338263" y="311785"/>
                </a:lnTo>
                <a:lnTo>
                  <a:pt x="1340168" y="316547"/>
                </a:lnTo>
                <a:lnTo>
                  <a:pt x="1341756" y="321310"/>
                </a:lnTo>
                <a:lnTo>
                  <a:pt x="1343026" y="326072"/>
                </a:lnTo>
                <a:lnTo>
                  <a:pt x="1344296" y="331152"/>
                </a:lnTo>
                <a:lnTo>
                  <a:pt x="1345248" y="336232"/>
                </a:lnTo>
                <a:lnTo>
                  <a:pt x="1345884" y="341312"/>
                </a:lnTo>
                <a:lnTo>
                  <a:pt x="1346201" y="346392"/>
                </a:lnTo>
                <a:lnTo>
                  <a:pt x="1346201" y="351790"/>
                </a:lnTo>
                <a:lnTo>
                  <a:pt x="1346201" y="357187"/>
                </a:lnTo>
                <a:lnTo>
                  <a:pt x="1345884" y="362267"/>
                </a:lnTo>
                <a:lnTo>
                  <a:pt x="1345248" y="367347"/>
                </a:lnTo>
                <a:lnTo>
                  <a:pt x="1344296" y="372427"/>
                </a:lnTo>
                <a:lnTo>
                  <a:pt x="1343026" y="377507"/>
                </a:lnTo>
                <a:lnTo>
                  <a:pt x="1341756" y="382270"/>
                </a:lnTo>
                <a:lnTo>
                  <a:pt x="1340168" y="387032"/>
                </a:lnTo>
                <a:lnTo>
                  <a:pt x="1338263" y="391795"/>
                </a:lnTo>
                <a:lnTo>
                  <a:pt x="1336358" y="396240"/>
                </a:lnTo>
                <a:lnTo>
                  <a:pt x="1333818" y="400367"/>
                </a:lnTo>
                <a:lnTo>
                  <a:pt x="1331596" y="404812"/>
                </a:lnTo>
                <a:lnTo>
                  <a:pt x="1328738" y="408940"/>
                </a:lnTo>
                <a:lnTo>
                  <a:pt x="1325881" y="412750"/>
                </a:lnTo>
                <a:lnTo>
                  <a:pt x="1323023" y="416877"/>
                </a:lnTo>
                <a:lnTo>
                  <a:pt x="1319531" y="420370"/>
                </a:lnTo>
                <a:lnTo>
                  <a:pt x="1316356" y="424180"/>
                </a:lnTo>
                <a:lnTo>
                  <a:pt x="1312863" y="427355"/>
                </a:lnTo>
                <a:lnTo>
                  <a:pt x="1309053" y="430847"/>
                </a:lnTo>
                <a:lnTo>
                  <a:pt x="1304926" y="434022"/>
                </a:lnTo>
                <a:lnTo>
                  <a:pt x="1301116" y="436562"/>
                </a:lnTo>
                <a:lnTo>
                  <a:pt x="1296988" y="439420"/>
                </a:lnTo>
                <a:lnTo>
                  <a:pt x="1292543" y="441642"/>
                </a:lnTo>
                <a:lnTo>
                  <a:pt x="1288416" y="444182"/>
                </a:lnTo>
                <a:lnTo>
                  <a:pt x="1283971" y="446087"/>
                </a:lnTo>
                <a:lnTo>
                  <a:pt x="1279208" y="447992"/>
                </a:lnTo>
                <a:lnTo>
                  <a:pt x="1274446" y="449580"/>
                </a:lnTo>
                <a:lnTo>
                  <a:pt x="1269683" y="450850"/>
                </a:lnTo>
                <a:lnTo>
                  <a:pt x="1264603" y="452120"/>
                </a:lnTo>
                <a:lnTo>
                  <a:pt x="1259523" y="453072"/>
                </a:lnTo>
                <a:lnTo>
                  <a:pt x="1254443" y="453707"/>
                </a:lnTo>
                <a:lnTo>
                  <a:pt x="1249363" y="454025"/>
                </a:lnTo>
                <a:lnTo>
                  <a:pt x="1243966" y="454025"/>
                </a:lnTo>
                <a:lnTo>
                  <a:pt x="1238886" y="454025"/>
                </a:lnTo>
                <a:lnTo>
                  <a:pt x="1233488" y="453707"/>
                </a:lnTo>
                <a:lnTo>
                  <a:pt x="1228091" y="453072"/>
                </a:lnTo>
                <a:lnTo>
                  <a:pt x="1223328" y="452120"/>
                </a:lnTo>
                <a:lnTo>
                  <a:pt x="1218248" y="450850"/>
                </a:lnTo>
                <a:lnTo>
                  <a:pt x="1213486" y="449580"/>
                </a:lnTo>
                <a:lnTo>
                  <a:pt x="1208723" y="447992"/>
                </a:lnTo>
                <a:lnTo>
                  <a:pt x="1203961" y="446087"/>
                </a:lnTo>
                <a:lnTo>
                  <a:pt x="1199516" y="444182"/>
                </a:lnTo>
                <a:lnTo>
                  <a:pt x="1195071" y="441642"/>
                </a:lnTo>
                <a:lnTo>
                  <a:pt x="1190626" y="439420"/>
                </a:lnTo>
                <a:lnTo>
                  <a:pt x="1186498" y="436562"/>
                </a:lnTo>
                <a:lnTo>
                  <a:pt x="1182688" y="434022"/>
                </a:lnTo>
                <a:lnTo>
                  <a:pt x="1178561" y="430847"/>
                </a:lnTo>
                <a:lnTo>
                  <a:pt x="1175068" y="427355"/>
                </a:lnTo>
                <a:lnTo>
                  <a:pt x="1171258" y="424180"/>
                </a:lnTo>
                <a:lnTo>
                  <a:pt x="1168083" y="420370"/>
                </a:lnTo>
                <a:lnTo>
                  <a:pt x="1164591" y="416877"/>
                </a:lnTo>
                <a:lnTo>
                  <a:pt x="1161733" y="412750"/>
                </a:lnTo>
                <a:lnTo>
                  <a:pt x="1158876" y="408940"/>
                </a:lnTo>
                <a:lnTo>
                  <a:pt x="1156336" y="404812"/>
                </a:lnTo>
                <a:lnTo>
                  <a:pt x="1153796" y="400367"/>
                </a:lnTo>
                <a:lnTo>
                  <a:pt x="1151573" y="396240"/>
                </a:lnTo>
                <a:lnTo>
                  <a:pt x="1149351" y="391795"/>
                </a:lnTo>
                <a:lnTo>
                  <a:pt x="1147763" y="387032"/>
                </a:lnTo>
                <a:lnTo>
                  <a:pt x="1146176" y="382270"/>
                </a:lnTo>
                <a:lnTo>
                  <a:pt x="1144588" y="377507"/>
                </a:lnTo>
                <a:lnTo>
                  <a:pt x="1143636" y="372427"/>
                </a:lnTo>
                <a:lnTo>
                  <a:pt x="1142366" y="367347"/>
                </a:lnTo>
                <a:lnTo>
                  <a:pt x="1141731" y="362267"/>
                </a:lnTo>
                <a:lnTo>
                  <a:pt x="1141413" y="357187"/>
                </a:lnTo>
                <a:lnTo>
                  <a:pt x="1141413" y="351790"/>
                </a:lnTo>
                <a:lnTo>
                  <a:pt x="1141413" y="346392"/>
                </a:lnTo>
                <a:lnTo>
                  <a:pt x="1141731" y="341312"/>
                </a:lnTo>
                <a:lnTo>
                  <a:pt x="1142366" y="336232"/>
                </a:lnTo>
                <a:lnTo>
                  <a:pt x="1143636" y="331152"/>
                </a:lnTo>
                <a:lnTo>
                  <a:pt x="1144588" y="326072"/>
                </a:lnTo>
                <a:lnTo>
                  <a:pt x="1146176" y="321310"/>
                </a:lnTo>
                <a:lnTo>
                  <a:pt x="1147763" y="316547"/>
                </a:lnTo>
                <a:lnTo>
                  <a:pt x="1149351" y="311785"/>
                </a:lnTo>
                <a:lnTo>
                  <a:pt x="1151573" y="307340"/>
                </a:lnTo>
                <a:lnTo>
                  <a:pt x="1153796" y="302895"/>
                </a:lnTo>
                <a:lnTo>
                  <a:pt x="1156336" y="298449"/>
                </a:lnTo>
                <a:lnTo>
                  <a:pt x="1158876" y="294322"/>
                </a:lnTo>
                <a:lnTo>
                  <a:pt x="1161733" y="290512"/>
                </a:lnTo>
                <a:lnTo>
                  <a:pt x="1164591" y="286384"/>
                </a:lnTo>
                <a:lnTo>
                  <a:pt x="1168083" y="282892"/>
                </a:lnTo>
                <a:lnTo>
                  <a:pt x="1171258" y="279082"/>
                </a:lnTo>
                <a:lnTo>
                  <a:pt x="1175068" y="275907"/>
                </a:lnTo>
                <a:lnTo>
                  <a:pt x="1178561" y="272414"/>
                </a:lnTo>
                <a:lnTo>
                  <a:pt x="1182688" y="269557"/>
                </a:lnTo>
                <a:lnTo>
                  <a:pt x="1186498" y="266699"/>
                </a:lnTo>
                <a:lnTo>
                  <a:pt x="1190626" y="264159"/>
                </a:lnTo>
                <a:lnTo>
                  <a:pt x="1195071" y="261619"/>
                </a:lnTo>
                <a:lnTo>
                  <a:pt x="1199516" y="259397"/>
                </a:lnTo>
                <a:lnTo>
                  <a:pt x="1203961" y="257174"/>
                </a:lnTo>
                <a:lnTo>
                  <a:pt x="1208723" y="255587"/>
                </a:lnTo>
                <a:lnTo>
                  <a:pt x="1213486" y="253999"/>
                </a:lnTo>
                <a:lnTo>
                  <a:pt x="1218248" y="252412"/>
                </a:lnTo>
                <a:lnTo>
                  <a:pt x="1223328" y="251459"/>
                </a:lnTo>
                <a:lnTo>
                  <a:pt x="1228091" y="250189"/>
                </a:lnTo>
                <a:lnTo>
                  <a:pt x="1233488" y="249872"/>
                </a:lnTo>
                <a:lnTo>
                  <a:pt x="1238886" y="249237"/>
                </a:lnTo>
                <a:close/>
                <a:moveTo>
                  <a:pt x="1220284" y="0"/>
                </a:moveTo>
                <a:lnTo>
                  <a:pt x="1245688" y="317"/>
                </a:lnTo>
                <a:lnTo>
                  <a:pt x="1271093" y="1270"/>
                </a:lnTo>
                <a:lnTo>
                  <a:pt x="1296180" y="2858"/>
                </a:lnTo>
                <a:lnTo>
                  <a:pt x="1321902" y="5082"/>
                </a:lnTo>
                <a:lnTo>
                  <a:pt x="1346989" y="7623"/>
                </a:lnTo>
                <a:lnTo>
                  <a:pt x="1372076" y="10799"/>
                </a:lnTo>
                <a:lnTo>
                  <a:pt x="1397163" y="14928"/>
                </a:lnTo>
                <a:lnTo>
                  <a:pt x="1422250" y="19374"/>
                </a:lnTo>
                <a:lnTo>
                  <a:pt x="1447019" y="24774"/>
                </a:lnTo>
                <a:lnTo>
                  <a:pt x="1471788" y="30173"/>
                </a:lnTo>
                <a:lnTo>
                  <a:pt x="1496875" y="36843"/>
                </a:lnTo>
                <a:lnTo>
                  <a:pt x="1521010" y="43830"/>
                </a:lnTo>
                <a:lnTo>
                  <a:pt x="1545461" y="51135"/>
                </a:lnTo>
                <a:lnTo>
                  <a:pt x="1569913" y="59393"/>
                </a:lnTo>
                <a:lnTo>
                  <a:pt x="1594047" y="68286"/>
                </a:lnTo>
                <a:lnTo>
                  <a:pt x="1618182" y="77180"/>
                </a:lnTo>
                <a:lnTo>
                  <a:pt x="1641681" y="87343"/>
                </a:lnTo>
                <a:lnTo>
                  <a:pt x="1665497" y="98142"/>
                </a:lnTo>
                <a:lnTo>
                  <a:pt x="1688997" y="108941"/>
                </a:lnTo>
                <a:lnTo>
                  <a:pt x="1711861" y="121010"/>
                </a:lnTo>
                <a:lnTo>
                  <a:pt x="1734725" y="133397"/>
                </a:lnTo>
                <a:lnTo>
                  <a:pt x="1757271" y="146101"/>
                </a:lnTo>
                <a:lnTo>
                  <a:pt x="1779500" y="159759"/>
                </a:lnTo>
                <a:lnTo>
                  <a:pt x="1801729" y="173734"/>
                </a:lnTo>
                <a:lnTo>
                  <a:pt x="1823640" y="188661"/>
                </a:lnTo>
                <a:lnTo>
                  <a:pt x="1845234" y="204224"/>
                </a:lnTo>
                <a:lnTo>
                  <a:pt x="1866510" y="220105"/>
                </a:lnTo>
                <a:lnTo>
                  <a:pt x="1887152" y="236938"/>
                </a:lnTo>
                <a:lnTo>
                  <a:pt x="1907793" y="254089"/>
                </a:lnTo>
                <a:lnTo>
                  <a:pt x="1928116" y="271876"/>
                </a:lnTo>
                <a:lnTo>
                  <a:pt x="1948122" y="290297"/>
                </a:lnTo>
                <a:lnTo>
                  <a:pt x="1967493" y="309036"/>
                </a:lnTo>
                <a:lnTo>
                  <a:pt x="1986229" y="328728"/>
                </a:lnTo>
                <a:lnTo>
                  <a:pt x="2004965" y="348420"/>
                </a:lnTo>
                <a:lnTo>
                  <a:pt x="2022748" y="368747"/>
                </a:lnTo>
                <a:lnTo>
                  <a:pt x="2039896" y="389392"/>
                </a:lnTo>
                <a:lnTo>
                  <a:pt x="2056409" y="410037"/>
                </a:lnTo>
                <a:lnTo>
                  <a:pt x="2072286" y="431634"/>
                </a:lnTo>
                <a:lnTo>
                  <a:pt x="2088164" y="453232"/>
                </a:lnTo>
                <a:lnTo>
                  <a:pt x="2102454" y="475147"/>
                </a:lnTo>
                <a:lnTo>
                  <a:pt x="2116744" y="496745"/>
                </a:lnTo>
                <a:lnTo>
                  <a:pt x="2130399" y="518978"/>
                </a:lnTo>
                <a:lnTo>
                  <a:pt x="2143419" y="542163"/>
                </a:lnTo>
                <a:lnTo>
                  <a:pt x="2155804" y="564714"/>
                </a:lnTo>
                <a:lnTo>
                  <a:pt x="2167553" y="587899"/>
                </a:lnTo>
                <a:lnTo>
                  <a:pt x="2178668" y="611403"/>
                </a:lnTo>
                <a:lnTo>
                  <a:pt x="2189465" y="634588"/>
                </a:lnTo>
                <a:lnTo>
                  <a:pt x="2199309" y="658727"/>
                </a:lnTo>
                <a:lnTo>
                  <a:pt x="2208518" y="682548"/>
                </a:lnTo>
                <a:lnTo>
                  <a:pt x="2217410" y="706369"/>
                </a:lnTo>
                <a:lnTo>
                  <a:pt x="2225348" y="730825"/>
                </a:lnTo>
                <a:lnTo>
                  <a:pt x="2232970" y="755281"/>
                </a:lnTo>
                <a:lnTo>
                  <a:pt x="2239956" y="780055"/>
                </a:lnTo>
                <a:lnTo>
                  <a:pt x="2246307" y="804511"/>
                </a:lnTo>
                <a:lnTo>
                  <a:pt x="2252023" y="829284"/>
                </a:lnTo>
                <a:lnTo>
                  <a:pt x="2257104" y="854376"/>
                </a:lnTo>
                <a:lnTo>
                  <a:pt x="2261550" y="879785"/>
                </a:lnTo>
                <a:lnTo>
                  <a:pt x="2265678" y="904558"/>
                </a:lnTo>
                <a:lnTo>
                  <a:pt x="2268854" y="929967"/>
                </a:lnTo>
                <a:lnTo>
                  <a:pt x="2271712" y="955059"/>
                </a:lnTo>
                <a:lnTo>
                  <a:pt x="2273617" y="980150"/>
                </a:lnTo>
                <a:lnTo>
                  <a:pt x="2275522" y="1005877"/>
                </a:lnTo>
                <a:lnTo>
                  <a:pt x="2276158" y="1030968"/>
                </a:lnTo>
                <a:lnTo>
                  <a:pt x="2276475" y="1056377"/>
                </a:lnTo>
                <a:lnTo>
                  <a:pt x="2276158" y="1081786"/>
                </a:lnTo>
                <a:lnTo>
                  <a:pt x="2275522" y="1107195"/>
                </a:lnTo>
                <a:lnTo>
                  <a:pt x="2273617" y="1132286"/>
                </a:lnTo>
                <a:lnTo>
                  <a:pt x="2271712" y="1157695"/>
                </a:lnTo>
                <a:lnTo>
                  <a:pt x="2268854" y="1183104"/>
                </a:lnTo>
                <a:lnTo>
                  <a:pt x="2265678" y="1208196"/>
                </a:lnTo>
                <a:lnTo>
                  <a:pt x="2261550" y="1233287"/>
                </a:lnTo>
                <a:lnTo>
                  <a:pt x="2257104" y="1258378"/>
                </a:lnTo>
                <a:lnTo>
                  <a:pt x="2252023" y="1283152"/>
                </a:lnTo>
                <a:lnTo>
                  <a:pt x="2246307" y="1307926"/>
                </a:lnTo>
                <a:lnTo>
                  <a:pt x="2239956" y="1332699"/>
                </a:lnTo>
                <a:lnTo>
                  <a:pt x="2232970" y="1357156"/>
                </a:lnTo>
                <a:lnTo>
                  <a:pt x="2225348" y="1381612"/>
                </a:lnTo>
                <a:lnTo>
                  <a:pt x="2217410" y="1406068"/>
                </a:lnTo>
                <a:lnTo>
                  <a:pt x="2208518" y="1430206"/>
                </a:lnTo>
                <a:lnTo>
                  <a:pt x="2199309" y="1454345"/>
                </a:lnTo>
                <a:lnTo>
                  <a:pt x="2189465" y="1477848"/>
                </a:lnTo>
                <a:lnTo>
                  <a:pt x="2178668" y="1501669"/>
                </a:lnTo>
                <a:lnTo>
                  <a:pt x="2167553" y="1524855"/>
                </a:lnTo>
                <a:lnTo>
                  <a:pt x="2155804" y="1548040"/>
                </a:lnTo>
                <a:lnTo>
                  <a:pt x="2143419" y="1570908"/>
                </a:lnTo>
                <a:lnTo>
                  <a:pt x="2130399" y="1593459"/>
                </a:lnTo>
                <a:lnTo>
                  <a:pt x="2116744" y="1615692"/>
                </a:lnTo>
                <a:lnTo>
                  <a:pt x="2102454" y="1637924"/>
                </a:lnTo>
                <a:lnTo>
                  <a:pt x="2088164" y="1659840"/>
                </a:lnTo>
                <a:lnTo>
                  <a:pt x="2072286" y="1681437"/>
                </a:lnTo>
                <a:lnTo>
                  <a:pt x="2056409" y="1702400"/>
                </a:lnTo>
                <a:lnTo>
                  <a:pt x="2039896" y="1723362"/>
                </a:lnTo>
                <a:lnTo>
                  <a:pt x="2022748" y="1744007"/>
                </a:lnTo>
                <a:lnTo>
                  <a:pt x="2004965" y="1764016"/>
                </a:lnTo>
                <a:lnTo>
                  <a:pt x="1986229" y="1784026"/>
                </a:lnTo>
                <a:lnTo>
                  <a:pt x="1967493" y="1803400"/>
                </a:lnTo>
                <a:lnTo>
                  <a:pt x="1852538" y="1688742"/>
                </a:lnTo>
                <a:lnTo>
                  <a:pt x="1868416" y="1672226"/>
                </a:lnTo>
                <a:lnTo>
                  <a:pt x="1884294" y="1655393"/>
                </a:lnTo>
                <a:lnTo>
                  <a:pt x="1899219" y="1638242"/>
                </a:lnTo>
                <a:lnTo>
                  <a:pt x="1913826" y="1620773"/>
                </a:lnTo>
                <a:lnTo>
                  <a:pt x="1928116" y="1603305"/>
                </a:lnTo>
                <a:lnTo>
                  <a:pt x="1941454" y="1585201"/>
                </a:lnTo>
                <a:lnTo>
                  <a:pt x="1954473" y="1566779"/>
                </a:lnTo>
                <a:lnTo>
                  <a:pt x="1966858" y="1548675"/>
                </a:lnTo>
                <a:lnTo>
                  <a:pt x="1978925" y="1529619"/>
                </a:lnTo>
                <a:lnTo>
                  <a:pt x="1990357" y="1510880"/>
                </a:lnTo>
                <a:lnTo>
                  <a:pt x="2001154" y="1491823"/>
                </a:lnTo>
                <a:lnTo>
                  <a:pt x="2011951" y="1472449"/>
                </a:lnTo>
                <a:lnTo>
                  <a:pt x="2022113" y="1452757"/>
                </a:lnTo>
                <a:lnTo>
                  <a:pt x="2031004" y="1433065"/>
                </a:lnTo>
                <a:lnTo>
                  <a:pt x="2040213" y="1413055"/>
                </a:lnTo>
                <a:lnTo>
                  <a:pt x="2048787" y="1393046"/>
                </a:lnTo>
                <a:lnTo>
                  <a:pt x="2056726" y="1373036"/>
                </a:lnTo>
                <a:lnTo>
                  <a:pt x="2064030" y="1352391"/>
                </a:lnTo>
                <a:lnTo>
                  <a:pt x="2071016" y="1331747"/>
                </a:lnTo>
                <a:lnTo>
                  <a:pt x="2077050" y="1311102"/>
                </a:lnTo>
                <a:lnTo>
                  <a:pt x="2083401" y="1290139"/>
                </a:lnTo>
                <a:lnTo>
                  <a:pt x="2088482" y="1269495"/>
                </a:lnTo>
                <a:lnTo>
                  <a:pt x="2093563" y="1248215"/>
                </a:lnTo>
                <a:lnTo>
                  <a:pt x="2097374" y="1227252"/>
                </a:lnTo>
                <a:lnTo>
                  <a:pt x="2101502" y="1205972"/>
                </a:lnTo>
                <a:lnTo>
                  <a:pt x="2104677" y="1184692"/>
                </a:lnTo>
                <a:lnTo>
                  <a:pt x="2107853" y="1163730"/>
                </a:lnTo>
                <a:lnTo>
                  <a:pt x="2109758" y="1142132"/>
                </a:lnTo>
                <a:lnTo>
                  <a:pt x="2111664" y="1120535"/>
                </a:lnTo>
                <a:lnTo>
                  <a:pt x="2113251" y="1099572"/>
                </a:lnTo>
                <a:lnTo>
                  <a:pt x="2113886" y="1077975"/>
                </a:lnTo>
                <a:lnTo>
                  <a:pt x="2113886" y="1056377"/>
                </a:lnTo>
                <a:lnTo>
                  <a:pt x="2113886" y="1035097"/>
                </a:lnTo>
                <a:lnTo>
                  <a:pt x="2113251" y="1013500"/>
                </a:lnTo>
                <a:lnTo>
                  <a:pt x="2111664" y="991902"/>
                </a:lnTo>
                <a:lnTo>
                  <a:pt x="2109758" y="970939"/>
                </a:lnTo>
                <a:lnTo>
                  <a:pt x="2107853" y="949342"/>
                </a:lnTo>
                <a:lnTo>
                  <a:pt x="2104677" y="927744"/>
                </a:lnTo>
                <a:lnTo>
                  <a:pt x="2101502" y="906782"/>
                </a:lnTo>
                <a:lnTo>
                  <a:pt x="2097374" y="885502"/>
                </a:lnTo>
                <a:lnTo>
                  <a:pt x="2093563" y="864222"/>
                </a:lnTo>
                <a:lnTo>
                  <a:pt x="2088482" y="843577"/>
                </a:lnTo>
                <a:lnTo>
                  <a:pt x="2083401" y="822297"/>
                </a:lnTo>
                <a:lnTo>
                  <a:pt x="2077050" y="801652"/>
                </a:lnTo>
                <a:lnTo>
                  <a:pt x="2071016" y="781007"/>
                </a:lnTo>
                <a:lnTo>
                  <a:pt x="2064030" y="760363"/>
                </a:lnTo>
                <a:lnTo>
                  <a:pt x="2056726" y="740035"/>
                </a:lnTo>
                <a:lnTo>
                  <a:pt x="2048787" y="719708"/>
                </a:lnTo>
                <a:lnTo>
                  <a:pt x="2040213" y="699699"/>
                </a:lnTo>
                <a:lnTo>
                  <a:pt x="2031004" y="680007"/>
                </a:lnTo>
                <a:lnTo>
                  <a:pt x="2022113" y="659680"/>
                </a:lnTo>
                <a:lnTo>
                  <a:pt x="2011951" y="640623"/>
                </a:lnTo>
                <a:lnTo>
                  <a:pt x="2001154" y="621249"/>
                </a:lnTo>
                <a:lnTo>
                  <a:pt x="1990357" y="601874"/>
                </a:lnTo>
                <a:lnTo>
                  <a:pt x="1978925" y="582818"/>
                </a:lnTo>
                <a:lnTo>
                  <a:pt x="1966858" y="564396"/>
                </a:lnTo>
                <a:lnTo>
                  <a:pt x="1954473" y="545657"/>
                </a:lnTo>
                <a:lnTo>
                  <a:pt x="1941454" y="527553"/>
                </a:lnTo>
                <a:lnTo>
                  <a:pt x="1928116" y="509767"/>
                </a:lnTo>
                <a:lnTo>
                  <a:pt x="1913826" y="491663"/>
                </a:lnTo>
                <a:lnTo>
                  <a:pt x="1899219" y="474512"/>
                </a:lnTo>
                <a:lnTo>
                  <a:pt x="1884294" y="457361"/>
                </a:lnTo>
                <a:lnTo>
                  <a:pt x="1868416" y="440845"/>
                </a:lnTo>
                <a:lnTo>
                  <a:pt x="1852538" y="424012"/>
                </a:lnTo>
                <a:lnTo>
                  <a:pt x="1836025" y="407813"/>
                </a:lnTo>
                <a:lnTo>
                  <a:pt x="1819194" y="392568"/>
                </a:lnTo>
                <a:lnTo>
                  <a:pt x="1802364" y="377323"/>
                </a:lnTo>
                <a:lnTo>
                  <a:pt x="1784581" y="362713"/>
                </a:lnTo>
                <a:lnTo>
                  <a:pt x="1767115" y="348738"/>
                </a:lnTo>
                <a:lnTo>
                  <a:pt x="1749015" y="335398"/>
                </a:lnTo>
                <a:lnTo>
                  <a:pt x="1730914" y="322376"/>
                </a:lnTo>
                <a:lnTo>
                  <a:pt x="1712496" y="309989"/>
                </a:lnTo>
                <a:lnTo>
                  <a:pt x="1693442" y="297920"/>
                </a:lnTo>
                <a:lnTo>
                  <a:pt x="1674706" y="286168"/>
                </a:lnTo>
                <a:lnTo>
                  <a:pt x="1655653" y="275369"/>
                </a:lnTo>
                <a:lnTo>
                  <a:pt x="1636282" y="264571"/>
                </a:lnTo>
                <a:lnTo>
                  <a:pt x="1616594" y="254725"/>
                </a:lnTo>
                <a:lnTo>
                  <a:pt x="1596905" y="245196"/>
                </a:lnTo>
                <a:lnTo>
                  <a:pt x="1576899" y="236303"/>
                </a:lnTo>
                <a:lnTo>
                  <a:pt x="1556893" y="227728"/>
                </a:lnTo>
                <a:lnTo>
                  <a:pt x="1536887" y="220105"/>
                </a:lnTo>
                <a:lnTo>
                  <a:pt x="1516564" y="212482"/>
                </a:lnTo>
                <a:lnTo>
                  <a:pt x="1495605" y="205495"/>
                </a:lnTo>
                <a:lnTo>
                  <a:pt x="1474964" y="199460"/>
                </a:lnTo>
                <a:lnTo>
                  <a:pt x="1454005" y="193425"/>
                </a:lnTo>
                <a:lnTo>
                  <a:pt x="1433364" y="188026"/>
                </a:lnTo>
                <a:lnTo>
                  <a:pt x="1412088" y="183262"/>
                </a:lnTo>
                <a:lnTo>
                  <a:pt x="1391129" y="178815"/>
                </a:lnTo>
                <a:lnTo>
                  <a:pt x="1369853" y="175004"/>
                </a:lnTo>
                <a:lnTo>
                  <a:pt x="1348577" y="171828"/>
                </a:lnTo>
                <a:lnTo>
                  <a:pt x="1327618" y="168969"/>
                </a:lnTo>
                <a:lnTo>
                  <a:pt x="1306024" y="166428"/>
                </a:lnTo>
                <a:lnTo>
                  <a:pt x="1284430" y="164840"/>
                </a:lnTo>
                <a:lnTo>
                  <a:pt x="1263154" y="163570"/>
                </a:lnTo>
                <a:lnTo>
                  <a:pt x="1241878" y="162935"/>
                </a:lnTo>
                <a:lnTo>
                  <a:pt x="1220284" y="162617"/>
                </a:lnTo>
                <a:lnTo>
                  <a:pt x="1199008" y="162935"/>
                </a:lnTo>
                <a:lnTo>
                  <a:pt x="1177414" y="163570"/>
                </a:lnTo>
                <a:lnTo>
                  <a:pt x="1155820" y="164840"/>
                </a:lnTo>
                <a:lnTo>
                  <a:pt x="1134226" y="166428"/>
                </a:lnTo>
                <a:lnTo>
                  <a:pt x="1113268" y="168969"/>
                </a:lnTo>
                <a:lnTo>
                  <a:pt x="1091674" y="171828"/>
                </a:lnTo>
                <a:lnTo>
                  <a:pt x="1070715" y="175004"/>
                </a:lnTo>
                <a:lnTo>
                  <a:pt x="1049439" y="178815"/>
                </a:lnTo>
                <a:lnTo>
                  <a:pt x="1028163" y="183262"/>
                </a:lnTo>
                <a:lnTo>
                  <a:pt x="1007204" y="188026"/>
                </a:lnTo>
                <a:lnTo>
                  <a:pt x="986245" y="193425"/>
                </a:lnTo>
                <a:lnTo>
                  <a:pt x="965604" y="199460"/>
                </a:lnTo>
                <a:lnTo>
                  <a:pt x="944963" y="205495"/>
                </a:lnTo>
                <a:lnTo>
                  <a:pt x="924322" y="212482"/>
                </a:lnTo>
                <a:lnTo>
                  <a:pt x="903998" y="220105"/>
                </a:lnTo>
                <a:lnTo>
                  <a:pt x="883675" y="227728"/>
                </a:lnTo>
                <a:lnTo>
                  <a:pt x="863669" y="236303"/>
                </a:lnTo>
                <a:lnTo>
                  <a:pt x="843345" y="245196"/>
                </a:lnTo>
                <a:lnTo>
                  <a:pt x="823657" y="254725"/>
                </a:lnTo>
                <a:lnTo>
                  <a:pt x="804603" y="264571"/>
                </a:lnTo>
                <a:lnTo>
                  <a:pt x="784915" y="275369"/>
                </a:lnTo>
                <a:lnTo>
                  <a:pt x="765862" y="286168"/>
                </a:lnTo>
                <a:lnTo>
                  <a:pt x="746808" y="297920"/>
                </a:lnTo>
                <a:lnTo>
                  <a:pt x="728390" y="309989"/>
                </a:lnTo>
                <a:lnTo>
                  <a:pt x="709654" y="322376"/>
                </a:lnTo>
                <a:lnTo>
                  <a:pt x="691553" y="335398"/>
                </a:lnTo>
                <a:lnTo>
                  <a:pt x="673453" y="348738"/>
                </a:lnTo>
                <a:lnTo>
                  <a:pt x="655670" y="362713"/>
                </a:lnTo>
                <a:lnTo>
                  <a:pt x="638522" y="377323"/>
                </a:lnTo>
                <a:lnTo>
                  <a:pt x="621374" y="392568"/>
                </a:lnTo>
                <a:lnTo>
                  <a:pt x="604861" y="407813"/>
                </a:lnTo>
                <a:lnTo>
                  <a:pt x="588030" y="424012"/>
                </a:lnTo>
                <a:lnTo>
                  <a:pt x="473075" y="309036"/>
                </a:lnTo>
                <a:lnTo>
                  <a:pt x="492763" y="290297"/>
                </a:lnTo>
                <a:lnTo>
                  <a:pt x="512452" y="271558"/>
                </a:lnTo>
                <a:lnTo>
                  <a:pt x="532776" y="253772"/>
                </a:lnTo>
                <a:lnTo>
                  <a:pt x="553417" y="236621"/>
                </a:lnTo>
                <a:lnTo>
                  <a:pt x="574058" y="220105"/>
                </a:lnTo>
                <a:lnTo>
                  <a:pt x="595652" y="204224"/>
                </a:lnTo>
                <a:lnTo>
                  <a:pt x="617245" y="188661"/>
                </a:lnTo>
                <a:lnTo>
                  <a:pt x="638839" y="173734"/>
                </a:lnTo>
                <a:lnTo>
                  <a:pt x="660751" y="159759"/>
                </a:lnTo>
                <a:lnTo>
                  <a:pt x="683297" y="146101"/>
                </a:lnTo>
                <a:lnTo>
                  <a:pt x="706161" y="133079"/>
                </a:lnTo>
                <a:lnTo>
                  <a:pt x="728708" y="121010"/>
                </a:lnTo>
                <a:lnTo>
                  <a:pt x="751889" y="108941"/>
                </a:lnTo>
                <a:lnTo>
                  <a:pt x="775388" y="98142"/>
                </a:lnTo>
                <a:lnTo>
                  <a:pt x="798570" y="87343"/>
                </a:lnTo>
                <a:lnTo>
                  <a:pt x="822704" y="77180"/>
                </a:lnTo>
                <a:lnTo>
                  <a:pt x="846521" y="68286"/>
                </a:lnTo>
                <a:lnTo>
                  <a:pt x="870337" y="59393"/>
                </a:lnTo>
                <a:lnTo>
                  <a:pt x="894789" y="51135"/>
                </a:lnTo>
                <a:lnTo>
                  <a:pt x="919241" y="43830"/>
                </a:lnTo>
                <a:lnTo>
                  <a:pt x="944010" y="36843"/>
                </a:lnTo>
                <a:lnTo>
                  <a:pt x="968462" y="30173"/>
                </a:lnTo>
                <a:lnTo>
                  <a:pt x="993232" y="24774"/>
                </a:lnTo>
                <a:lnTo>
                  <a:pt x="1018318" y="19374"/>
                </a:lnTo>
                <a:lnTo>
                  <a:pt x="1043723" y="14928"/>
                </a:lnTo>
                <a:lnTo>
                  <a:pt x="1068492" y="10799"/>
                </a:lnTo>
                <a:lnTo>
                  <a:pt x="1093897" y="7623"/>
                </a:lnTo>
                <a:lnTo>
                  <a:pt x="1118984" y="5082"/>
                </a:lnTo>
                <a:lnTo>
                  <a:pt x="1144071" y="2858"/>
                </a:lnTo>
                <a:lnTo>
                  <a:pt x="1169793" y="1270"/>
                </a:lnTo>
                <a:lnTo>
                  <a:pt x="1194880" y="317"/>
                </a:lnTo>
                <a:lnTo>
                  <a:pt x="1220284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8" name="KSO_Shape"/>
          <p:cNvSpPr>
            <a:spLocks noChangeAspect="1"/>
          </p:cNvSpPr>
          <p:nvPr/>
        </p:nvSpPr>
        <p:spPr>
          <a:xfrm>
            <a:off x="903075" y="3132722"/>
            <a:ext cx="360000" cy="292800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9" name="KSO_Shape"/>
          <p:cNvSpPr>
            <a:spLocks noChangeAspect="1"/>
          </p:cNvSpPr>
          <p:nvPr/>
        </p:nvSpPr>
        <p:spPr>
          <a:xfrm>
            <a:off x="903075" y="4094634"/>
            <a:ext cx="360000" cy="335400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20" name="KSO_Shape"/>
          <p:cNvSpPr>
            <a:spLocks noChangeAspect="1" noChangeArrowheads="1"/>
          </p:cNvSpPr>
          <p:nvPr/>
        </p:nvSpPr>
        <p:spPr bwMode="auto">
          <a:xfrm>
            <a:off x="903075" y="5067946"/>
            <a:ext cx="360000" cy="355200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78162" y="2020016"/>
            <a:ext cx="5555251" cy="3586472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36302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13617" y="2078869"/>
            <a:ext cx="10269396" cy="3757613"/>
            <a:chOff x="411532" y="971550"/>
            <a:chExt cx="8229600" cy="3011244"/>
          </a:xfrm>
          <a:noFill/>
        </p:grpSpPr>
        <p:graphicFrame>
          <p:nvGraphicFramePr>
            <p:cNvPr id="6" name="Chart 2"/>
            <p:cNvGraphicFramePr/>
            <p:nvPr>
              <p:extLst>
                <p:ext uri="{D42A27DB-BD31-4B8C-83A1-F6EECF244321}">
                  <p14:modId xmlns:p14="http://schemas.microsoft.com/office/powerpoint/2010/main" val="195876337"/>
                </p:ext>
              </p:extLst>
            </p:nvPr>
          </p:nvGraphicFramePr>
          <p:xfrm>
            <a:off x="411532" y="1989480"/>
            <a:ext cx="8229600" cy="19933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8" name="Oval 3"/>
            <p:cNvSpPr/>
            <p:nvPr/>
          </p:nvSpPr>
          <p:spPr>
            <a:xfrm>
              <a:off x="914400" y="1000125"/>
              <a:ext cx="838200" cy="838200"/>
            </a:xfrm>
            <a:prstGeom prst="ellipse">
              <a:avLst/>
            </a:prstGeom>
            <a:grp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990600" y="1476375"/>
              <a:ext cx="678180" cy="2096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4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45%</a:t>
              </a:r>
              <a:endParaRPr lang="en-US" sz="105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6" name="Oval 11"/>
            <p:cNvSpPr/>
            <p:nvPr/>
          </p:nvSpPr>
          <p:spPr>
            <a:xfrm>
              <a:off x="2514600" y="1657350"/>
              <a:ext cx="838200" cy="838200"/>
            </a:xfrm>
            <a:prstGeom prst="ellipse">
              <a:avLst/>
            </a:prstGeom>
            <a:grp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2590800" y="2157740"/>
              <a:ext cx="678180" cy="2096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4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30%</a:t>
              </a:r>
              <a:endParaRPr lang="en-US" sz="105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4" name="Oval 15"/>
            <p:cNvSpPr/>
            <p:nvPr/>
          </p:nvSpPr>
          <p:spPr>
            <a:xfrm>
              <a:off x="4114800" y="1304925"/>
              <a:ext cx="838200" cy="838200"/>
            </a:xfrm>
            <a:prstGeom prst="ellipse">
              <a:avLst/>
            </a:prstGeom>
            <a:grp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4191000" y="1809750"/>
              <a:ext cx="678180" cy="2096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4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35%</a:t>
              </a:r>
              <a:endParaRPr lang="en-US" sz="105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2" name="Oval 19"/>
            <p:cNvSpPr/>
            <p:nvPr/>
          </p:nvSpPr>
          <p:spPr>
            <a:xfrm>
              <a:off x="5638800" y="971550"/>
              <a:ext cx="838200" cy="838200"/>
            </a:xfrm>
            <a:prstGeom prst="ellipse">
              <a:avLst/>
            </a:prstGeom>
            <a:grp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5715000" y="1447800"/>
              <a:ext cx="678180" cy="2096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4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50%</a:t>
              </a:r>
              <a:endParaRPr lang="en-US" sz="105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0" name="Oval 23"/>
            <p:cNvSpPr/>
            <p:nvPr/>
          </p:nvSpPr>
          <p:spPr>
            <a:xfrm>
              <a:off x="7239000" y="1047750"/>
              <a:ext cx="838200" cy="838200"/>
            </a:xfrm>
            <a:prstGeom prst="ellipse">
              <a:avLst/>
            </a:prstGeom>
            <a:grp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7315200" y="1548140"/>
              <a:ext cx="678180" cy="2096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4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48%</a:t>
              </a:r>
              <a:endParaRPr lang="en-US" sz="105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22" name="Group 28"/>
            <p:cNvGrpSpPr/>
            <p:nvPr/>
          </p:nvGrpSpPr>
          <p:grpSpPr>
            <a:xfrm>
              <a:off x="2709081" y="1785611"/>
              <a:ext cx="427650" cy="347990"/>
              <a:chOff x="1550139" y="1314466"/>
              <a:chExt cx="509139" cy="414300"/>
            </a:xfrm>
            <a:grpFill/>
          </p:grpSpPr>
          <p:sp>
            <p:nvSpPr>
              <p:cNvPr id="47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3" name="Group 32"/>
            <p:cNvGrpSpPr/>
            <p:nvPr/>
          </p:nvGrpSpPr>
          <p:grpSpPr>
            <a:xfrm>
              <a:off x="7495409" y="1215609"/>
              <a:ext cx="325383" cy="314291"/>
              <a:chOff x="5099140" y="1309474"/>
              <a:chExt cx="439257" cy="424283"/>
            </a:xfrm>
            <a:grpFill/>
          </p:grpSpPr>
          <p:sp>
            <p:nvSpPr>
              <p:cNvPr id="33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" name="Freeform 34"/>
            <p:cNvSpPr>
              <a:spLocks/>
            </p:cNvSpPr>
            <p:nvPr/>
          </p:nvSpPr>
          <p:spPr bwMode="auto">
            <a:xfrm>
              <a:off x="4343400" y="1479282"/>
              <a:ext cx="373842" cy="330468"/>
            </a:xfrm>
            <a:custGeom>
              <a:avLst/>
              <a:gdLst>
                <a:gd name="T0" fmla="*/ 136 w 136"/>
                <a:gd name="T1" fmla="*/ 48 h 120"/>
                <a:gd name="T2" fmla="*/ 68 w 136"/>
                <a:gd name="T3" fmla="*/ 0 h 120"/>
                <a:gd name="T4" fmla="*/ 0 w 136"/>
                <a:gd name="T5" fmla="*/ 48 h 120"/>
                <a:gd name="T6" fmla="*/ 37 w 136"/>
                <a:gd name="T7" fmla="*/ 91 h 120"/>
                <a:gd name="T8" fmla="*/ 22 w 136"/>
                <a:gd name="T9" fmla="*/ 120 h 120"/>
                <a:gd name="T10" fmla="*/ 73 w 136"/>
                <a:gd name="T11" fmla="*/ 96 h 120"/>
                <a:gd name="T12" fmla="*/ 136 w 136"/>
                <a:gd name="T13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5" name="Group 53"/>
            <p:cNvGrpSpPr/>
            <p:nvPr/>
          </p:nvGrpSpPr>
          <p:grpSpPr>
            <a:xfrm>
              <a:off x="1125102" y="1193117"/>
              <a:ext cx="416796" cy="259561"/>
              <a:chOff x="2942785" y="3296116"/>
              <a:chExt cx="416796" cy="259561"/>
            </a:xfrm>
            <a:grpFill/>
          </p:grpSpPr>
          <p:sp>
            <p:nvSpPr>
              <p:cNvPr id="30" name="Freeform 95"/>
              <p:cNvSpPr>
                <a:spLocks noEditPoints="1"/>
              </p:cNvSpPr>
              <p:nvPr/>
            </p:nvSpPr>
            <p:spPr bwMode="auto">
              <a:xfrm>
                <a:off x="2942785" y="3296116"/>
                <a:ext cx="416796" cy="259561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5 h 78"/>
                  <a:gd name="T16" fmla="*/ 113 w 125"/>
                  <a:gd name="T17" fmla="*/ 18 h 78"/>
                  <a:gd name="T18" fmla="*/ 104 w 125"/>
                  <a:gd name="T19" fmla="*/ 68 h 78"/>
                  <a:gd name="T20" fmla="*/ 10 w 125"/>
                  <a:gd name="T21" fmla="*/ 68 h 78"/>
                  <a:gd name="T22" fmla="*/ 10 w 125"/>
                  <a:gd name="T23" fmla="*/ 9 h 78"/>
                  <a:gd name="T24" fmla="*/ 104 w 125"/>
                  <a:gd name="T25" fmla="*/ 9 h 78"/>
                  <a:gd name="T26" fmla="*/ 104 w 125"/>
                  <a:gd name="T27" fmla="*/ 6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5"/>
                      <a:pt x="125" y="25"/>
                      <a:pt x="125" y="25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8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4" y="9"/>
                      <a:pt x="104" y="9"/>
                      <a:pt x="104" y="9"/>
                    </a:cubicBezTo>
                    <a:lnTo>
                      <a:pt x="104" y="68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Rectangle 96"/>
              <p:cNvSpPr>
                <a:spLocks noChangeArrowheads="1"/>
              </p:cNvSpPr>
              <p:nvPr/>
            </p:nvSpPr>
            <p:spPr bwMode="auto">
              <a:xfrm>
                <a:off x="3000187" y="3351023"/>
                <a:ext cx="79865" cy="144755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Rectangle 97"/>
              <p:cNvSpPr>
                <a:spLocks noChangeArrowheads="1"/>
              </p:cNvSpPr>
              <p:nvPr/>
            </p:nvSpPr>
            <p:spPr bwMode="auto">
              <a:xfrm>
                <a:off x="3092532" y="3351023"/>
                <a:ext cx="77370" cy="144755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6" name="Group 57"/>
            <p:cNvGrpSpPr/>
            <p:nvPr/>
          </p:nvGrpSpPr>
          <p:grpSpPr>
            <a:xfrm>
              <a:off x="5888728" y="1075929"/>
              <a:ext cx="312809" cy="352821"/>
              <a:chOff x="5513440" y="1766202"/>
              <a:chExt cx="429274" cy="484183"/>
            </a:xfrm>
            <a:grpFill/>
          </p:grpSpPr>
          <p:sp>
            <p:nvSpPr>
              <p:cNvPr id="27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834194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63191" y="1941292"/>
            <a:ext cx="10551114" cy="3628220"/>
            <a:chOff x="457200" y="1047750"/>
            <a:chExt cx="8077201" cy="2777514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457201" y="2012364"/>
              <a:ext cx="1492777" cy="592243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469693" y="1565341"/>
              <a:ext cx="1492777" cy="1039266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625785" y="1253805"/>
              <a:ext cx="1492777" cy="135080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792858" y="1643225"/>
              <a:ext cx="1492777" cy="96138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917617" y="1047750"/>
              <a:ext cx="1492777" cy="1556857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050421" y="1331689"/>
              <a:ext cx="1492777" cy="127291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7041624" y="1826179"/>
              <a:ext cx="1492777" cy="77842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8382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2011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921423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20%</a:t>
              </a:r>
              <a:endParaRPr lang="en-US" sz="1400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8288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2012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30480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2013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41910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2014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74676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 smtClean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2020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2578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2015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64770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2016</a:t>
              </a:r>
              <a:endParaRPr lang="en-US" sz="1000" i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19088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40%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5" name="Text Box 10"/>
            <p:cNvSpPr txBox="1">
              <a:spLocks noChangeArrowheads="1"/>
            </p:cNvSpPr>
            <p:nvPr/>
          </p:nvSpPr>
          <p:spPr bwMode="auto">
            <a:xfrm>
              <a:off x="31280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68%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42710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38%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53378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75%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8" name="Text Box 10"/>
            <p:cNvSpPr txBox="1">
              <a:spLocks noChangeArrowheads="1"/>
            </p:cNvSpPr>
            <p:nvPr/>
          </p:nvSpPr>
          <p:spPr bwMode="auto">
            <a:xfrm>
              <a:off x="65570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65%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75476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30%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0" name="Text Box 10"/>
            <p:cNvSpPr txBox="1">
              <a:spLocks noChangeArrowheads="1"/>
            </p:cNvSpPr>
            <p:nvPr/>
          </p:nvSpPr>
          <p:spPr bwMode="auto">
            <a:xfrm>
              <a:off x="4572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eu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tempor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purus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Nunc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a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leo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magna,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eu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consequat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risus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 </a:t>
              </a: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16002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27432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39624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  <p:sp>
          <p:nvSpPr>
            <p:cNvPr id="34" name="Text Box 10"/>
            <p:cNvSpPr txBox="1">
              <a:spLocks noChangeArrowheads="1"/>
            </p:cNvSpPr>
            <p:nvPr/>
          </p:nvSpPr>
          <p:spPr bwMode="auto">
            <a:xfrm>
              <a:off x="51054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>
              <a:off x="62484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73914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4739526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37418" y="5345297"/>
            <a:ext cx="9057576" cy="830997"/>
            <a:chOff x="984710" y="5895707"/>
            <a:chExt cx="10512425" cy="964474"/>
          </a:xfrm>
          <a:noFill/>
        </p:grpSpPr>
        <p:sp>
          <p:nvSpPr>
            <p:cNvPr id="7" name="圆角矩形 59"/>
            <p:cNvSpPr>
              <a:spLocks noChangeAspect="1"/>
            </p:cNvSpPr>
            <p:nvPr/>
          </p:nvSpPr>
          <p:spPr>
            <a:xfrm>
              <a:off x="5480953" y="5951206"/>
              <a:ext cx="720000" cy="720000"/>
            </a:xfrm>
            <a:prstGeom prst="roundRect">
              <a:avLst/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8" name="圆角矩形 60"/>
            <p:cNvSpPr>
              <a:spLocks noChangeAspect="1"/>
            </p:cNvSpPr>
            <p:nvPr/>
          </p:nvSpPr>
          <p:spPr>
            <a:xfrm>
              <a:off x="6295845" y="5951206"/>
              <a:ext cx="720000" cy="720000"/>
            </a:xfrm>
            <a:prstGeom prst="roundRect">
              <a:avLst/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12" name="圆角矩形 61"/>
            <p:cNvSpPr>
              <a:spLocks noChangeAspect="1"/>
            </p:cNvSpPr>
            <p:nvPr/>
          </p:nvSpPr>
          <p:spPr>
            <a:xfrm>
              <a:off x="7110737" y="5951206"/>
              <a:ext cx="720000" cy="720000"/>
            </a:xfrm>
            <a:prstGeom prst="roundRect">
              <a:avLst/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13" name="圆角矩形 62"/>
            <p:cNvSpPr>
              <a:spLocks noChangeAspect="1"/>
            </p:cNvSpPr>
            <p:nvPr/>
          </p:nvSpPr>
          <p:spPr>
            <a:xfrm>
              <a:off x="4666061" y="5951206"/>
              <a:ext cx="720000" cy="720000"/>
            </a:xfrm>
            <a:prstGeom prst="roundRect">
              <a:avLst/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84710" y="5895707"/>
              <a:ext cx="3517059" cy="96447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This text will not appear in a consistent order. Using default text is a simple way to create the appearance of content without having to create it.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980076" y="5895707"/>
              <a:ext cx="3517059" cy="96447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This text will not appear in a consistent order. Using default text is a simple way to create the appearance of content without having to create it.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grpSp>
          <p:nvGrpSpPr>
            <p:cNvPr id="16" name="Group 4"/>
            <p:cNvGrpSpPr>
              <a:grpSpLocks noChangeAspect="1"/>
            </p:cNvGrpSpPr>
            <p:nvPr/>
          </p:nvGrpSpPr>
          <p:grpSpPr bwMode="auto">
            <a:xfrm>
              <a:off x="5570953" y="6035382"/>
              <a:ext cx="540000" cy="534809"/>
              <a:chOff x="3684" y="2007"/>
              <a:chExt cx="312" cy="309"/>
            </a:xfrm>
            <a:grpFill/>
          </p:grpSpPr>
          <p:sp>
            <p:nvSpPr>
              <p:cNvPr id="28" name="Freeform 5"/>
              <p:cNvSpPr>
                <a:spLocks noEditPoints="1"/>
              </p:cNvSpPr>
              <p:nvPr/>
            </p:nvSpPr>
            <p:spPr bwMode="auto">
              <a:xfrm>
                <a:off x="3684" y="2036"/>
                <a:ext cx="283" cy="280"/>
              </a:xfrm>
              <a:custGeom>
                <a:avLst/>
                <a:gdLst>
                  <a:gd name="T0" fmla="*/ 84 w 117"/>
                  <a:gd name="T1" fmla="*/ 3 h 116"/>
                  <a:gd name="T2" fmla="*/ 76 w 117"/>
                  <a:gd name="T3" fmla="*/ 0 h 116"/>
                  <a:gd name="T4" fmla="*/ 69 w 117"/>
                  <a:gd name="T5" fmla="*/ 3 h 116"/>
                  <a:gd name="T6" fmla="*/ 64 w 117"/>
                  <a:gd name="T7" fmla="*/ 9 h 116"/>
                  <a:gd name="T8" fmla="*/ 61 w 117"/>
                  <a:gd name="T9" fmla="*/ 16 h 116"/>
                  <a:gd name="T10" fmla="*/ 62 w 117"/>
                  <a:gd name="T11" fmla="*/ 21 h 116"/>
                  <a:gd name="T12" fmla="*/ 8 w 117"/>
                  <a:gd name="T13" fmla="*/ 43 h 116"/>
                  <a:gd name="T14" fmla="*/ 1 w 117"/>
                  <a:gd name="T15" fmla="*/ 51 h 116"/>
                  <a:gd name="T16" fmla="*/ 4 w 117"/>
                  <a:gd name="T17" fmla="*/ 62 h 116"/>
                  <a:gd name="T18" fmla="*/ 55 w 117"/>
                  <a:gd name="T19" fmla="*/ 113 h 116"/>
                  <a:gd name="T20" fmla="*/ 63 w 117"/>
                  <a:gd name="T21" fmla="*/ 116 h 116"/>
                  <a:gd name="T22" fmla="*/ 64 w 117"/>
                  <a:gd name="T23" fmla="*/ 116 h 116"/>
                  <a:gd name="T24" fmla="*/ 66 w 117"/>
                  <a:gd name="T25" fmla="*/ 116 h 116"/>
                  <a:gd name="T26" fmla="*/ 75 w 117"/>
                  <a:gd name="T27" fmla="*/ 109 h 116"/>
                  <a:gd name="T28" fmla="*/ 96 w 117"/>
                  <a:gd name="T29" fmla="*/ 55 h 116"/>
                  <a:gd name="T30" fmla="*/ 102 w 117"/>
                  <a:gd name="T31" fmla="*/ 57 h 116"/>
                  <a:gd name="T32" fmla="*/ 109 w 117"/>
                  <a:gd name="T33" fmla="*/ 54 h 116"/>
                  <a:gd name="T34" fmla="*/ 114 w 117"/>
                  <a:gd name="T35" fmla="*/ 48 h 116"/>
                  <a:gd name="T36" fmla="*/ 117 w 117"/>
                  <a:gd name="T37" fmla="*/ 41 h 116"/>
                  <a:gd name="T38" fmla="*/ 114 w 117"/>
                  <a:gd name="T39" fmla="*/ 34 h 116"/>
                  <a:gd name="T40" fmla="*/ 84 w 117"/>
                  <a:gd name="T41" fmla="*/ 3 h 116"/>
                  <a:gd name="T42" fmla="*/ 67 w 117"/>
                  <a:gd name="T43" fmla="*/ 106 h 116"/>
                  <a:gd name="T44" fmla="*/ 65 w 117"/>
                  <a:gd name="T45" fmla="*/ 108 h 116"/>
                  <a:gd name="T46" fmla="*/ 64 w 117"/>
                  <a:gd name="T47" fmla="*/ 108 h 116"/>
                  <a:gd name="T48" fmla="*/ 61 w 117"/>
                  <a:gd name="T49" fmla="*/ 107 h 116"/>
                  <a:gd name="T50" fmla="*/ 10 w 117"/>
                  <a:gd name="T51" fmla="*/ 57 h 116"/>
                  <a:gd name="T52" fmla="*/ 9 w 117"/>
                  <a:gd name="T53" fmla="*/ 53 h 116"/>
                  <a:gd name="T54" fmla="*/ 11 w 117"/>
                  <a:gd name="T55" fmla="*/ 50 h 116"/>
                  <a:gd name="T56" fmla="*/ 36 w 117"/>
                  <a:gd name="T57" fmla="*/ 40 h 116"/>
                  <a:gd name="T58" fmla="*/ 86 w 117"/>
                  <a:gd name="T59" fmla="*/ 58 h 116"/>
                  <a:gd name="T60" fmla="*/ 67 w 117"/>
                  <a:gd name="T61" fmla="*/ 106 h 116"/>
                  <a:gd name="T62" fmla="*/ 109 w 117"/>
                  <a:gd name="T63" fmla="*/ 42 h 116"/>
                  <a:gd name="T64" fmla="*/ 103 w 117"/>
                  <a:gd name="T65" fmla="*/ 48 h 116"/>
                  <a:gd name="T66" fmla="*/ 100 w 117"/>
                  <a:gd name="T67" fmla="*/ 48 h 116"/>
                  <a:gd name="T68" fmla="*/ 93 w 117"/>
                  <a:gd name="T69" fmla="*/ 41 h 116"/>
                  <a:gd name="T70" fmla="*/ 87 w 117"/>
                  <a:gd name="T71" fmla="*/ 55 h 116"/>
                  <a:gd name="T72" fmla="*/ 88 w 117"/>
                  <a:gd name="T73" fmla="*/ 54 h 116"/>
                  <a:gd name="T74" fmla="*/ 53 w 117"/>
                  <a:gd name="T75" fmla="*/ 39 h 116"/>
                  <a:gd name="T76" fmla="*/ 42 w 117"/>
                  <a:gd name="T77" fmla="*/ 38 h 116"/>
                  <a:gd name="T78" fmla="*/ 76 w 117"/>
                  <a:gd name="T79" fmla="*/ 24 h 116"/>
                  <a:gd name="T80" fmla="*/ 69 w 117"/>
                  <a:gd name="T81" fmla="*/ 17 h 116"/>
                  <a:gd name="T82" fmla="*/ 69 w 117"/>
                  <a:gd name="T83" fmla="*/ 14 h 116"/>
                  <a:gd name="T84" fmla="*/ 75 w 117"/>
                  <a:gd name="T85" fmla="*/ 9 h 116"/>
                  <a:gd name="T86" fmla="*/ 78 w 117"/>
                  <a:gd name="T87" fmla="*/ 9 h 116"/>
                  <a:gd name="T88" fmla="*/ 109 w 117"/>
                  <a:gd name="T89" fmla="*/ 40 h 116"/>
                  <a:gd name="T90" fmla="*/ 109 w 117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7" h="116">
                    <a:moveTo>
                      <a:pt x="84" y="3"/>
                    </a:moveTo>
                    <a:cubicBezTo>
                      <a:pt x="82" y="1"/>
                      <a:pt x="79" y="0"/>
                      <a:pt x="76" y="0"/>
                    </a:cubicBezTo>
                    <a:cubicBezTo>
                      <a:pt x="74" y="0"/>
                      <a:pt x="71" y="1"/>
                      <a:pt x="69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1"/>
                      <a:pt x="61" y="13"/>
                      <a:pt x="61" y="16"/>
                    </a:cubicBezTo>
                    <a:cubicBezTo>
                      <a:pt x="61" y="18"/>
                      <a:pt x="61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4" y="44"/>
                      <a:pt x="2" y="48"/>
                      <a:pt x="1" y="51"/>
                    </a:cubicBezTo>
                    <a:cubicBezTo>
                      <a:pt x="0" y="55"/>
                      <a:pt x="1" y="59"/>
                      <a:pt x="4" y="62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7" y="115"/>
                      <a:pt x="60" y="116"/>
                      <a:pt x="63" y="116"/>
                    </a:cubicBezTo>
                    <a:cubicBezTo>
                      <a:pt x="63" y="116"/>
                      <a:pt x="64" y="116"/>
                      <a:pt x="64" y="116"/>
                    </a:cubicBezTo>
                    <a:cubicBezTo>
                      <a:pt x="65" y="116"/>
                      <a:pt x="65" y="116"/>
                      <a:pt x="66" y="116"/>
                    </a:cubicBezTo>
                    <a:cubicBezTo>
                      <a:pt x="70" y="115"/>
                      <a:pt x="73" y="112"/>
                      <a:pt x="75" y="109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4" y="57"/>
                      <a:pt x="107" y="56"/>
                      <a:pt x="109" y="54"/>
                    </a:cubicBezTo>
                    <a:cubicBezTo>
                      <a:pt x="114" y="48"/>
                      <a:pt x="114" y="48"/>
                      <a:pt x="114" y="48"/>
                    </a:cubicBezTo>
                    <a:cubicBezTo>
                      <a:pt x="116" y="46"/>
                      <a:pt x="117" y="44"/>
                      <a:pt x="117" y="41"/>
                    </a:cubicBezTo>
                    <a:cubicBezTo>
                      <a:pt x="117" y="38"/>
                      <a:pt x="116" y="36"/>
                      <a:pt x="114" y="34"/>
                    </a:cubicBezTo>
                    <a:lnTo>
                      <a:pt x="84" y="3"/>
                    </a:lnTo>
                    <a:close/>
                    <a:moveTo>
                      <a:pt x="67" y="106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6" y="58"/>
                    </a:cubicBezTo>
                    <a:lnTo>
                      <a:pt x="67" y="106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2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7" y="55"/>
                      <a:pt x="87" y="55"/>
                      <a:pt x="87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6"/>
                      <a:pt x="69" y="15"/>
                      <a:pt x="69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40"/>
                      <a:pt x="109" y="40"/>
                      <a:pt x="109" y="40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Freeform 6"/>
              <p:cNvSpPr>
                <a:spLocks noEditPoints="1"/>
              </p:cNvSpPr>
              <p:nvPr/>
            </p:nvSpPr>
            <p:spPr bwMode="auto">
              <a:xfrm>
                <a:off x="3822" y="2161"/>
                <a:ext cx="48" cy="49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5" y="20"/>
                      <a:pt x="20" y="16"/>
                      <a:pt x="20" y="10"/>
                    </a:cubicBezTo>
                    <a:cubicBezTo>
                      <a:pt x="20" y="5"/>
                      <a:pt x="15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6" y="16"/>
                      <a:pt x="4" y="13"/>
                      <a:pt x="4" y="10"/>
                    </a:cubicBezTo>
                    <a:cubicBezTo>
                      <a:pt x="4" y="7"/>
                      <a:pt x="6" y="4"/>
                      <a:pt x="10" y="4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/>
              <p:cNvSpPr>
                <a:spLocks noEditPoints="1"/>
              </p:cNvSpPr>
              <p:nvPr/>
            </p:nvSpPr>
            <p:spPr bwMode="auto">
              <a:xfrm>
                <a:off x="3948" y="2007"/>
                <a:ext cx="48" cy="48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5" y="20"/>
                      <a:pt x="20" y="16"/>
                      <a:pt x="20" y="10"/>
                    </a:cubicBezTo>
                    <a:cubicBezTo>
                      <a:pt x="20" y="5"/>
                      <a:pt x="15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6" y="16"/>
                      <a:pt x="4" y="13"/>
                      <a:pt x="4" y="10"/>
                    </a:cubicBezTo>
                    <a:cubicBezTo>
                      <a:pt x="4" y="7"/>
                      <a:pt x="6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/>
              <p:cNvSpPr>
                <a:spLocks noEditPoints="1"/>
              </p:cNvSpPr>
              <p:nvPr/>
            </p:nvSpPr>
            <p:spPr bwMode="auto">
              <a:xfrm>
                <a:off x="3764" y="2152"/>
                <a:ext cx="39" cy="38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3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Oval 9"/>
              <p:cNvSpPr>
                <a:spLocks noChangeArrowheads="1"/>
              </p:cNvSpPr>
              <p:nvPr/>
            </p:nvSpPr>
            <p:spPr bwMode="auto">
              <a:xfrm>
                <a:off x="3803" y="2219"/>
                <a:ext cx="19" cy="20"/>
              </a:xfrm>
              <a:prstGeom prst="ellipse">
                <a:avLst/>
              </a:pr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Oval 10"/>
              <p:cNvSpPr>
                <a:spLocks noChangeArrowheads="1"/>
              </p:cNvSpPr>
              <p:nvPr/>
            </p:nvSpPr>
            <p:spPr bwMode="auto">
              <a:xfrm>
                <a:off x="3957" y="2074"/>
                <a:ext cx="20" cy="20"/>
              </a:xfrm>
              <a:prstGeom prst="ellipse">
                <a:avLst/>
              </a:pr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7" name="Freeform 5"/>
            <p:cNvSpPr>
              <a:spLocks noChangeAspect="1" noEditPoints="1"/>
            </p:cNvSpPr>
            <p:nvPr/>
          </p:nvSpPr>
          <p:spPr bwMode="auto">
            <a:xfrm>
              <a:off x="4796561" y="6049921"/>
              <a:ext cx="414502" cy="504000"/>
            </a:xfrm>
            <a:custGeom>
              <a:avLst/>
              <a:gdLst>
                <a:gd name="T0" fmla="*/ 1403 w 1518"/>
                <a:gd name="T1" fmla="*/ 1602 h 1847"/>
                <a:gd name="T2" fmla="*/ 1384 w 1518"/>
                <a:gd name="T3" fmla="*/ 1190 h 1847"/>
                <a:gd name="T4" fmla="*/ 1297 w 1518"/>
                <a:gd name="T5" fmla="*/ 890 h 1847"/>
                <a:gd name="T6" fmla="*/ 1320 w 1518"/>
                <a:gd name="T7" fmla="*/ 897 h 1847"/>
                <a:gd name="T8" fmla="*/ 1408 w 1518"/>
                <a:gd name="T9" fmla="*/ 745 h 1847"/>
                <a:gd name="T10" fmla="*/ 1388 w 1518"/>
                <a:gd name="T11" fmla="*/ 696 h 1847"/>
                <a:gd name="T12" fmla="*/ 657 w 1518"/>
                <a:gd name="T13" fmla="*/ 189 h 1847"/>
                <a:gd name="T14" fmla="*/ 317 w 1518"/>
                <a:gd name="T15" fmla="*/ 8 h 1847"/>
                <a:gd name="T16" fmla="*/ 107 w 1518"/>
                <a:gd name="T17" fmla="*/ 679 h 1847"/>
                <a:gd name="T18" fmla="*/ 267 w 1518"/>
                <a:gd name="T19" fmla="*/ 775 h 1847"/>
                <a:gd name="T20" fmla="*/ 468 w 1518"/>
                <a:gd name="T21" fmla="*/ 547 h 1847"/>
                <a:gd name="T22" fmla="*/ 622 w 1518"/>
                <a:gd name="T23" fmla="*/ 669 h 1847"/>
                <a:gd name="T24" fmla="*/ 487 w 1518"/>
                <a:gd name="T25" fmla="*/ 1602 h 1847"/>
                <a:gd name="T26" fmla="*/ 38 w 1518"/>
                <a:gd name="T27" fmla="*/ 1602 h 1847"/>
                <a:gd name="T28" fmla="*/ 0 w 1518"/>
                <a:gd name="T29" fmla="*/ 1809 h 1847"/>
                <a:gd name="T30" fmla="*/ 1480 w 1518"/>
                <a:gd name="T31" fmla="*/ 1847 h 1847"/>
                <a:gd name="T32" fmla="*/ 1518 w 1518"/>
                <a:gd name="T33" fmla="*/ 1639 h 1847"/>
                <a:gd name="T34" fmla="*/ 1222 w 1518"/>
                <a:gd name="T35" fmla="*/ 1190 h 1847"/>
                <a:gd name="T36" fmla="*/ 1116 w 1518"/>
                <a:gd name="T37" fmla="*/ 1209 h 1847"/>
                <a:gd name="T38" fmla="*/ 1031 w 1518"/>
                <a:gd name="T39" fmla="*/ 1602 h 1847"/>
                <a:gd name="T40" fmla="*/ 905 w 1518"/>
                <a:gd name="T41" fmla="*/ 727 h 1847"/>
                <a:gd name="T42" fmla="*/ 1222 w 1518"/>
                <a:gd name="T43" fmla="*/ 1190 h 1847"/>
                <a:gd name="T44" fmla="*/ 720 w 1518"/>
                <a:gd name="T45" fmla="*/ 838 h 1847"/>
                <a:gd name="T46" fmla="*/ 852 w 1518"/>
                <a:gd name="T47" fmla="*/ 936 h 1847"/>
                <a:gd name="T48" fmla="*/ 641 w 1518"/>
                <a:gd name="T49" fmla="*/ 1112 h 1847"/>
                <a:gd name="T50" fmla="*/ 808 w 1518"/>
                <a:gd name="T51" fmla="*/ 1006 h 1847"/>
                <a:gd name="T52" fmla="*/ 910 w 1518"/>
                <a:gd name="T53" fmla="*/ 1342 h 1847"/>
                <a:gd name="T54" fmla="*/ 870 w 1518"/>
                <a:gd name="T55" fmla="*/ 1064 h 1847"/>
                <a:gd name="T56" fmla="*/ 925 w 1518"/>
                <a:gd name="T57" fmla="*/ 1445 h 1847"/>
                <a:gd name="T58" fmla="*/ 709 w 1518"/>
                <a:gd name="T59" fmla="*/ 1602 h 1847"/>
                <a:gd name="T60" fmla="*/ 693 w 1518"/>
                <a:gd name="T61" fmla="*/ 754 h 1847"/>
                <a:gd name="T62" fmla="*/ 783 w 1518"/>
                <a:gd name="T63" fmla="*/ 677 h 1847"/>
                <a:gd name="T64" fmla="*/ 849 w 1518"/>
                <a:gd name="T65" fmla="*/ 1399 h 1847"/>
                <a:gd name="T66" fmla="*/ 624 w 1518"/>
                <a:gd name="T67" fmla="*/ 1226 h 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18" h="1847">
                  <a:moveTo>
                    <a:pt x="1480" y="1602"/>
                  </a:moveTo>
                  <a:cubicBezTo>
                    <a:pt x="1403" y="1602"/>
                    <a:pt x="1403" y="1602"/>
                    <a:pt x="1403" y="1602"/>
                  </a:cubicBezTo>
                  <a:cubicBezTo>
                    <a:pt x="1403" y="1209"/>
                    <a:pt x="1403" y="1209"/>
                    <a:pt x="1403" y="1209"/>
                  </a:cubicBezTo>
                  <a:cubicBezTo>
                    <a:pt x="1403" y="1198"/>
                    <a:pt x="1395" y="1190"/>
                    <a:pt x="1384" y="1190"/>
                  </a:cubicBezTo>
                  <a:cubicBezTo>
                    <a:pt x="1297" y="1190"/>
                    <a:pt x="1297" y="1190"/>
                    <a:pt x="1297" y="1190"/>
                  </a:cubicBezTo>
                  <a:cubicBezTo>
                    <a:pt x="1297" y="890"/>
                    <a:pt x="1297" y="890"/>
                    <a:pt x="1297" y="890"/>
                  </a:cubicBezTo>
                  <a:cubicBezTo>
                    <a:pt x="1306" y="894"/>
                    <a:pt x="1306" y="894"/>
                    <a:pt x="1306" y="894"/>
                  </a:cubicBezTo>
                  <a:cubicBezTo>
                    <a:pt x="1311" y="896"/>
                    <a:pt x="1316" y="897"/>
                    <a:pt x="1320" y="897"/>
                  </a:cubicBezTo>
                  <a:cubicBezTo>
                    <a:pt x="1335" y="897"/>
                    <a:pt x="1349" y="888"/>
                    <a:pt x="1355" y="873"/>
                  </a:cubicBezTo>
                  <a:cubicBezTo>
                    <a:pt x="1408" y="745"/>
                    <a:pt x="1408" y="745"/>
                    <a:pt x="1408" y="745"/>
                  </a:cubicBezTo>
                  <a:cubicBezTo>
                    <a:pt x="1412" y="735"/>
                    <a:pt x="1412" y="725"/>
                    <a:pt x="1408" y="716"/>
                  </a:cubicBezTo>
                  <a:cubicBezTo>
                    <a:pt x="1405" y="707"/>
                    <a:pt x="1397" y="699"/>
                    <a:pt x="1388" y="696"/>
                  </a:cubicBezTo>
                  <a:cubicBezTo>
                    <a:pt x="578" y="360"/>
                    <a:pt x="578" y="360"/>
                    <a:pt x="578" y="360"/>
                  </a:cubicBezTo>
                  <a:cubicBezTo>
                    <a:pt x="608" y="304"/>
                    <a:pt x="634" y="246"/>
                    <a:pt x="657" y="189"/>
                  </a:cubicBezTo>
                  <a:cubicBezTo>
                    <a:pt x="665" y="170"/>
                    <a:pt x="656" y="148"/>
                    <a:pt x="637" y="141"/>
                  </a:cubicBezTo>
                  <a:cubicBezTo>
                    <a:pt x="317" y="8"/>
                    <a:pt x="317" y="8"/>
                    <a:pt x="317" y="8"/>
                  </a:cubicBezTo>
                  <a:cubicBezTo>
                    <a:pt x="298" y="0"/>
                    <a:pt x="276" y="9"/>
                    <a:pt x="268" y="28"/>
                  </a:cubicBezTo>
                  <a:cubicBezTo>
                    <a:pt x="189" y="214"/>
                    <a:pt x="137" y="420"/>
                    <a:pt x="107" y="679"/>
                  </a:cubicBezTo>
                  <a:cubicBezTo>
                    <a:pt x="105" y="695"/>
                    <a:pt x="114" y="711"/>
                    <a:pt x="130" y="718"/>
                  </a:cubicBezTo>
                  <a:cubicBezTo>
                    <a:pt x="267" y="775"/>
                    <a:pt x="267" y="775"/>
                    <a:pt x="267" y="775"/>
                  </a:cubicBezTo>
                  <a:cubicBezTo>
                    <a:pt x="283" y="781"/>
                    <a:pt x="300" y="776"/>
                    <a:pt x="311" y="763"/>
                  </a:cubicBezTo>
                  <a:cubicBezTo>
                    <a:pt x="370" y="688"/>
                    <a:pt x="422" y="617"/>
                    <a:pt x="468" y="547"/>
                  </a:cubicBezTo>
                  <a:cubicBezTo>
                    <a:pt x="630" y="614"/>
                    <a:pt x="630" y="614"/>
                    <a:pt x="630" y="614"/>
                  </a:cubicBezTo>
                  <a:cubicBezTo>
                    <a:pt x="622" y="669"/>
                    <a:pt x="622" y="669"/>
                    <a:pt x="622" y="669"/>
                  </a:cubicBezTo>
                  <a:cubicBezTo>
                    <a:pt x="598" y="836"/>
                    <a:pt x="598" y="836"/>
                    <a:pt x="598" y="836"/>
                  </a:cubicBezTo>
                  <a:cubicBezTo>
                    <a:pt x="487" y="1602"/>
                    <a:pt x="487" y="1602"/>
                    <a:pt x="487" y="1602"/>
                  </a:cubicBezTo>
                  <a:cubicBezTo>
                    <a:pt x="228" y="1602"/>
                    <a:pt x="228" y="1602"/>
                    <a:pt x="228" y="1602"/>
                  </a:cubicBezTo>
                  <a:cubicBezTo>
                    <a:pt x="38" y="1602"/>
                    <a:pt x="38" y="1602"/>
                    <a:pt x="38" y="1602"/>
                  </a:cubicBezTo>
                  <a:cubicBezTo>
                    <a:pt x="17" y="1602"/>
                    <a:pt x="0" y="1618"/>
                    <a:pt x="0" y="1639"/>
                  </a:cubicBezTo>
                  <a:cubicBezTo>
                    <a:pt x="0" y="1809"/>
                    <a:pt x="0" y="1809"/>
                    <a:pt x="0" y="1809"/>
                  </a:cubicBezTo>
                  <a:cubicBezTo>
                    <a:pt x="0" y="1830"/>
                    <a:pt x="17" y="1847"/>
                    <a:pt x="38" y="1847"/>
                  </a:cubicBezTo>
                  <a:cubicBezTo>
                    <a:pt x="1480" y="1847"/>
                    <a:pt x="1480" y="1847"/>
                    <a:pt x="1480" y="1847"/>
                  </a:cubicBezTo>
                  <a:cubicBezTo>
                    <a:pt x="1501" y="1847"/>
                    <a:pt x="1518" y="1830"/>
                    <a:pt x="1518" y="1809"/>
                  </a:cubicBezTo>
                  <a:cubicBezTo>
                    <a:pt x="1518" y="1639"/>
                    <a:pt x="1518" y="1639"/>
                    <a:pt x="1518" y="1639"/>
                  </a:cubicBezTo>
                  <a:cubicBezTo>
                    <a:pt x="1518" y="1618"/>
                    <a:pt x="1501" y="1602"/>
                    <a:pt x="1480" y="1602"/>
                  </a:cubicBezTo>
                  <a:close/>
                  <a:moveTo>
                    <a:pt x="1222" y="1190"/>
                  </a:moveTo>
                  <a:cubicBezTo>
                    <a:pt x="1135" y="1190"/>
                    <a:pt x="1135" y="1190"/>
                    <a:pt x="1135" y="1190"/>
                  </a:cubicBezTo>
                  <a:cubicBezTo>
                    <a:pt x="1124" y="1190"/>
                    <a:pt x="1116" y="1198"/>
                    <a:pt x="1116" y="1209"/>
                  </a:cubicBezTo>
                  <a:cubicBezTo>
                    <a:pt x="1116" y="1602"/>
                    <a:pt x="1116" y="1602"/>
                    <a:pt x="1116" y="1602"/>
                  </a:cubicBezTo>
                  <a:cubicBezTo>
                    <a:pt x="1031" y="1602"/>
                    <a:pt x="1031" y="1602"/>
                    <a:pt x="1031" y="1602"/>
                  </a:cubicBezTo>
                  <a:cubicBezTo>
                    <a:pt x="920" y="836"/>
                    <a:pt x="920" y="836"/>
                    <a:pt x="920" y="836"/>
                  </a:cubicBezTo>
                  <a:cubicBezTo>
                    <a:pt x="905" y="727"/>
                    <a:pt x="905" y="727"/>
                    <a:pt x="905" y="727"/>
                  </a:cubicBezTo>
                  <a:cubicBezTo>
                    <a:pt x="1222" y="859"/>
                    <a:pt x="1222" y="859"/>
                    <a:pt x="1222" y="859"/>
                  </a:cubicBezTo>
                  <a:cubicBezTo>
                    <a:pt x="1222" y="1190"/>
                    <a:pt x="1222" y="1190"/>
                    <a:pt x="1222" y="1190"/>
                  </a:cubicBezTo>
                  <a:close/>
                  <a:moveTo>
                    <a:pt x="852" y="936"/>
                  </a:moveTo>
                  <a:cubicBezTo>
                    <a:pt x="720" y="838"/>
                    <a:pt x="720" y="838"/>
                    <a:pt x="720" y="838"/>
                  </a:cubicBezTo>
                  <a:cubicBezTo>
                    <a:pt x="825" y="749"/>
                    <a:pt x="825" y="749"/>
                    <a:pt x="825" y="749"/>
                  </a:cubicBezTo>
                  <a:lnTo>
                    <a:pt x="852" y="936"/>
                  </a:lnTo>
                  <a:close/>
                  <a:moveTo>
                    <a:pt x="808" y="1006"/>
                  </a:moveTo>
                  <a:cubicBezTo>
                    <a:pt x="641" y="1112"/>
                    <a:pt x="641" y="1112"/>
                    <a:pt x="641" y="1112"/>
                  </a:cubicBezTo>
                  <a:cubicBezTo>
                    <a:pt x="671" y="904"/>
                    <a:pt x="671" y="904"/>
                    <a:pt x="671" y="904"/>
                  </a:cubicBezTo>
                  <a:lnTo>
                    <a:pt x="808" y="1006"/>
                  </a:lnTo>
                  <a:close/>
                  <a:moveTo>
                    <a:pt x="870" y="1064"/>
                  </a:moveTo>
                  <a:cubicBezTo>
                    <a:pt x="910" y="1342"/>
                    <a:pt x="910" y="1342"/>
                    <a:pt x="910" y="1342"/>
                  </a:cubicBezTo>
                  <a:cubicBezTo>
                    <a:pt x="694" y="1176"/>
                    <a:pt x="694" y="1176"/>
                    <a:pt x="694" y="1176"/>
                  </a:cubicBezTo>
                  <a:lnTo>
                    <a:pt x="870" y="1064"/>
                  </a:lnTo>
                  <a:close/>
                  <a:moveTo>
                    <a:pt x="709" y="1602"/>
                  </a:moveTo>
                  <a:cubicBezTo>
                    <a:pt x="925" y="1445"/>
                    <a:pt x="925" y="1445"/>
                    <a:pt x="925" y="1445"/>
                  </a:cubicBezTo>
                  <a:cubicBezTo>
                    <a:pt x="948" y="1602"/>
                    <a:pt x="948" y="1602"/>
                    <a:pt x="948" y="1602"/>
                  </a:cubicBezTo>
                  <a:lnTo>
                    <a:pt x="709" y="1602"/>
                  </a:lnTo>
                  <a:close/>
                  <a:moveTo>
                    <a:pt x="783" y="677"/>
                  </a:moveTo>
                  <a:cubicBezTo>
                    <a:pt x="693" y="754"/>
                    <a:pt x="693" y="754"/>
                    <a:pt x="693" y="754"/>
                  </a:cubicBezTo>
                  <a:cubicBezTo>
                    <a:pt x="708" y="646"/>
                    <a:pt x="708" y="646"/>
                    <a:pt x="708" y="646"/>
                  </a:cubicBezTo>
                  <a:lnTo>
                    <a:pt x="783" y="677"/>
                  </a:lnTo>
                  <a:close/>
                  <a:moveTo>
                    <a:pt x="624" y="1226"/>
                  </a:moveTo>
                  <a:cubicBezTo>
                    <a:pt x="849" y="1399"/>
                    <a:pt x="849" y="1399"/>
                    <a:pt x="849" y="1399"/>
                  </a:cubicBezTo>
                  <a:cubicBezTo>
                    <a:pt x="570" y="1601"/>
                    <a:pt x="570" y="1601"/>
                    <a:pt x="570" y="1601"/>
                  </a:cubicBezTo>
                  <a:lnTo>
                    <a:pt x="624" y="1226"/>
                  </a:ln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8" name="Group 5"/>
            <p:cNvGrpSpPr>
              <a:grpSpLocks noChangeAspect="1"/>
            </p:cNvGrpSpPr>
            <p:nvPr/>
          </p:nvGrpSpPr>
          <p:grpSpPr bwMode="auto">
            <a:xfrm>
              <a:off x="6385845" y="6034988"/>
              <a:ext cx="540000" cy="502711"/>
              <a:chOff x="1577" y="314"/>
              <a:chExt cx="782" cy="728"/>
            </a:xfrm>
            <a:grpFill/>
          </p:grpSpPr>
          <p:sp>
            <p:nvSpPr>
              <p:cNvPr id="20" name="Freeform 6"/>
              <p:cNvSpPr>
                <a:spLocks noEditPoints="1"/>
              </p:cNvSpPr>
              <p:nvPr/>
            </p:nvSpPr>
            <p:spPr bwMode="auto">
              <a:xfrm>
                <a:off x="1577" y="314"/>
                <a:ext cx="389" cy="649"/>
              </a:xfrm>
              <a:custGeom>
                <a:avLst/>
                <a:gdLst>
                  <a:gd name="T0" fmla="*/ 22 w 163"/>
                  <a:gd name="T1" fmla="*/ 234 h 272"/>
                  <a:gd name="T2" fmla="*/ 37 w 163"/>
                  <a:gd name="T3" fmla="*/ 219 h 272"/>
                  <a:gd name="T4" fmla="*/ 81 w 163"/>
                  <a:gd name="T5" fmla="*/ 107 h 272"/>
                  <a:gd name="T6" fmla="*/ 125 w 163"/>
                  <a:gd name="T7" fmla="*/ 219 h 272"/>
                  <a:gd name="T8" fmla="*/ 141 w 163"/>
                  <a:gd name="T9" fmla="*/ 234 h 272"/>
                  <a:gd name="T10" fmla="*/ 163 w 163"/>
                  <a:gd name="T11" fmla="*/ 272 h 272"/>
                  <a:gd name="T12" fmla="*/ 153 w 163"/>
                  <a:gd name="T13" fmla="*/ 229 h 272"/>
                  <a:gd name="T14" fmla="*/ 155 w 163"/>
                  <a:gd name="T15" fmla="*/ 209 h 272"/>
                  <a:gd name="T16" fmla="*/ 129 w 163"/>
                  <a:gd name="T17" fmla="*/ 138 h 272"/>
                  <a:gd name="T18" fmla="*/ 143 w 163"/>
                  <a:gd name="T19" fmla="*/ 138 h 272"/>
                  <a:gd name="T20" fmla="*/ 143 w 163"/>
                  <a:gd name="T21" fmla="*/ 149 h 272"/>
                  <a:gd name="T22" fmla="*/ 150 w 163"/>
                  <a:gd name="T23" fmla="*/ 149 h 272"/>
                  <a:gd name="T24" fmla="*/ 150 w 163"/>
                  <a:gd name="T25" fmla="*/ 120 h 272"/>
                  <a:gd name="T26" fmla="*/ 143 w 163"/>
                  <a:gd name="T27" fmla="*/ 120 h 272"/>
                  <a:gd name="T28" fmla="*/ 143 w 163"/>
                  <a:gd name="T29" fmla="*/ 131 h 272"/>
                  <a:gd name="T30" fmla="*/ 126 w 163"/>
                  <a:gd name="T31" fmla="*/ 131 h 272"/>
                  <a:gd name="T32" fmla="*/ 109 w 163"/>
                  <a:gd name="T33" fmla="*/ 85 h 272"/>
                  <a:gd name="T34" fmla="*/ 112 w 163"/>
                  <a:gd name="T35" fmla="*/ 72 h 272"/>
                  <a:gd name="T36" fmla="*/ 84 w 163"/>
                  <a:gd name="T37" fmla="*/ 39 h 272"/>
                  <a:gd name="T38" fmla="*/ 84 w 163"/>
                  <a:gd name="T39" fmla="*/ 0 h 272"/>
                  <a:gd name="T40" fmla="*/ 75 w 163"/>
                  <a:gd name="T41" fmla="*/ 0 h 272"/>
                  <a:gd name="T42" fmla="*/ 75 w 163"/>
                  <a:gd name="T43" fmla="*/ 39 h 272"/>
                  <a:gd name="T44" fmla="*/ 46 w 163"/>
                  <a:gd name="T45" fmla="*/ 72 h 272"/>
                  <a:gd name="T46" fmla="*/ 52 w 163"/>
                  <a:gd name="T47" fmla="*/ 90 h 272"/>
                  <a:gd name="T48" fmla="*/ 37 w 163"/>
                  <a:gd name="T49" fmla="*/ 131 h 272"/>
                  <a:gd name="T50" fmla="*/ 19 w 163"/>
                  <a:gd name="T51" fmla="*/ 131 h 272"/>
                  <a:gd name="T52" fmla="*/ 19 w 163"/>
                  <a:gd name="T53" fmla="*/ 120 h 272"/>
                  <a:gd name="T54" fmla="*/ 12 w 163"/>
                  <a:gd name="T55" fmla="*/ 120 h 272"/>
                  <a:gd name="T56" fmla="*/ 12 w 163"/>
                  <a:gd name="T57" fmla="*/ 149 h 272"/>
                  <a:gd name="T58" fmla="*/ 19 w 163"/>
                  <a:gd name="T59" fmla="*/ 149 h 272"/>
                  <a:gd name="T60" fmla="*/ 19 w 163"/>
                  <a:gd name="T61" fmla="*/ 138 h 272"/>
                  <a:gd name="T62" fmla="*/ 34 w 163"/>
                  <a:gd name="T63" fmla="*/ 138 h 272"/>
                  <a:gd name="T64" fmla="*/ 8 w 163"/>
                  <a:gd name="T65" fmla="*/ 209 h 272"/>
                  <a:gd name="T66" fmla="*/ 10 w 163"/>
                  <a:gd name="T67" fmla="*/ 229 h 272"/>
                  <a:gd name="T68" fmla="*/ 0 w 163"/>
                  <a:gd name="T69" fmla="*/ 272 h 272"/>
                  <a:gd name="T70" fmla="*/ 22 w 163"/>
                  <a:gd name="T71" fmla="*/ 234 h 272"/>
                  <a:gd name="T72" fmla="*/ 80 w 163"/>
                  <a:gd name="T73" fmla="*/ 49 h 272"/>
                  <a:gd name="T74" fmla="*/ 103 w 163"/>
                  <a:gd name="T75" fmla="*/ 72 h 272"/>
                  <a:gd name="T76" fmla="*/ 80 w 163"/>
                  <a:gd name="T77" fmla="*/ 95 h 272"/>
                  <a:gd name="T78" fmla="*/ 57 w 163"/>
                  <a:gd name="T79" fmla="*/ 72 h 272"/>
                  <a:gd name="T80" fmla="*/ 80 w 163"/>
                  <a:gd name="T81" fmla="*/ 4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3" h="272">
                    <a:moveTo>
                      <a:pt x="22" y="234"/>
                    </a:moveTo>
                    <a:cubicBezTo>
                      <a:pt x="37" y="219"/>
                      <a:pt x="37" y="219"/>
                      <a:pt x="37" y="219"/>
                    </a:cubicBezTo>
                    <a:cubicBezTo>
                      <a:pt x="81" y="107"/>
                      <a:pt x="81" y="107"/>
                      <a:pt x="81" y="107"/>
                    </a:cubicBezTo>
                    <a:cubicBezTo>
                      <a:pt x="125" y="219"/>
                      <a:pt x="125" y="219"/>
                      <a:pt x="125" y="219"/>
                    </a:cubicBezTo>
                    <a:cubicBezTo>
                      <a:pt x="141" y="234"/>
                      <a:pt x="141" y="234"/>
                      <a:pt x="141" y="234"/>
                    </a:cubicBezTo>
                    <a:cubicBezTo>
                      <a:pt x="163" y="272"/>
                      <a:pt x="163" y="272"/>
                      <a:pt x="163" y="272"/>
                    </a:cubicBezTo>
                    <a:cubicBezTo>
                      <a:pt x="153" y="229"/>
                      <a:pt x="153" y="229"/>
                      <a:pt x="153" y="229"/>
                    </a:cubicBezTo>
                    <a:cubicBezTo>
                      <a:pt x="155" y="209"/>
                      <a:pt x="155" y="209"/>
                      <a:pt x="155" y="209"/>
                    </a:cubicBezTo>
                    <a:cubicBezTo>
                      <a:pt x="129" y="138"/>
                      <a:pt x="129" y="138"/>
                      <a:pt x="129" y="138"/>
                    </a:cubicBezTo>
                    <a:cubicBezTo>
                      <a:pt x="143" y="138"/>
                      <a:pt x="143" y="138"/>
                      <a:pt x="143" y="138"/>
                    </a:cubicBezTo>
                    <a:cubicBezTo>
                      <a:pt x="143" y="149"/>
                      <a:pt x="143" y="149"/>
                      <a:pt x="143" y="149"/>
                    </a:cubicBez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43" y="120"/>
                      <a:pt x="143" y="120"/>
                      <a:pt x="143" y="120"/>
                    </a:cubicBezTo>
                    <a:cubicBezTo>
                      <a:pt x="143" y="131"/>
                      <a:pt x="143" y="131"/>
                      <a:pt x="143" y="131"/>
                    </a:cubicBezTo>
                    <a:cubicBezTo>
                      <a:pt x="126" y="131"/>
                      <a:pt x="126" y="131"/>
                      <a:pt x="126" y="131"/>
                    </a:cubicBezTo>
                    <a:cubicBezTo>
                      <a:pt x="109" y="85"/>
                      <a:pt x="109" y="85"/>
                      <a:pt x="109" y="85"/>
                    </a:cubicBezTo>
                    <a:cubicBezTo>
                      <a:pt x="111" y="81"/>
                      <a:pt x="112" y="77"/>
                      <a:pt x="112" y="72"/>
                    </a:cubicBezTo>
                    <a:cubicBezTo>
                      <a:pt x="112" y="55"/>
                      <a:pt x="100" y="42"/>
                      <a:pt x="84" y="39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9"/>
                      <a:pt x="75" y="39"/>
                      <a:pt x="75" y="39"/>
                    </a:cubicBezTo>
                    <a:cubicBezTo>
                      <a:pt x="59" y="42"/>
                      <a:pt x="46" y="55"/>
                      <a:pt x="46" y="72"/>
                    </a:cubicBezTo>
                    <a:cubicBezTo>
                      <a:pt x="46" y="79"/>
                      <a:pt x="48" y="85"/>
                      <a:pt x="52" y="90"/>
                    </a:cubicBezTo>
                    <a:cubicBezTo>
                      <a:pt x="37" y="131"/>
                      <a:pt x="37" y="131"/>
                      <a:pt x="37" y="131"/>
                    </a:cubicBezTo>
                    <a:cubicBezTo>
                      <a:pt x="19" y="131"/>
                      <a:pt x="19" y="131"/>
                      <a:pt x="19" y="131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2" y="120"/>
                      <a:pt x="12" y="120"/>
                      <a:pt x="12" y="120"/>
                    </a:cubicBezTo>
                    <a:cubicBezTo>
                      <a:pt x="12" y="149"/>
                      <a:pt x="12" y="149"/>
                      <a:pt x="12" y="149"/>
                    </a:cubicBezTo>
                    <a:cubicBezTo>
                      <a:pt x="19" y="149"/>
                      <a:pt x="19" y="149"/>
                      <a:pt x="19" y="14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34" y="138"/>
                      <a:pt x="34" y="138"/>
                      <a:pt x="34" y="138"/>
                    </a:cubicBezTo>
                    <a:cubicBezTo>
                      <a:pt x="8" y="209"/>
                      <a:pt x="8" y="209"/>
                      <a:pt x="8" y="209"/>
                    </a:cubicBezTo>
                    <a:cubicBezTo>
                      <a:pt x="10" y="229"/>
                      <a:pt x="10" y="229"/>
                      <a:pt x="10" y="229"/>
                    </a:cubicBezTo>
                    <a:cubicBezTo>
                      <a:pt x="0" y="272"/>
                      <a:pt x="0" y="272"/>
                      <a:pt x="0" y="272"/>
                    </a:cubicBezTo>
                    <a:lnTo>
                      <a:pt x="22" y="234"/>
                    </a:lnTo>
                    <a:close/>
                    <a:moveTo>
                      <a:pt x="80" y="49"/>
                    </a:moveTo>
                    <a:cubicBezTo>
                      <a:pt x="92" y="49"/>
                      <a:pt x="103" y="59"/>
                      <a:pt x="103" y="72"/>
                    </a:cubicBezTo>
                    <a:cubicBezTo>
                      <a:pt x="103" y="84"/>
                      <a:pt x="92" y="95"/>
                      <a:pt x="80" y="95"/>
                    </a:cubicBezTo>
                    <a:cubicBezTo>
                      <a:pt x="67" y="95"/>
                      <a:pt x="57" y="84"/>
                      <a:pt x="57" y="72"/>
                    </a:cubicBezTo>
                    <a:cubicBezTo>
                      <a:pt x="57" y="59"/>
                      <a:pt x="67" y="49"/>
                      <a:pt x="80" y="49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Oval 7"/>
              <p:cNvSpPr>
                <a:spLocks noChangeArrowheads="1"/>
              </p:cNvSpPr>
              <p:nvPr/>
            </p:nvSpPr>
            <p:spPr bwMode="auto">
              <a:xfrm>
                <a:off x="1742" y="460"/>
                <a:ext cx="52" cy="52"/>
              </a:xfrm>
              <a:prstGeom prst="ellipse">
                <a:avLst/>
              </a:pr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8"/>
              <p:cNvSpPr>
                <a:spLocks/>
              </p:cNvSpPr>
              <p:nvPr/>
            </p:nvSpPr>
            <p:spPr bwMode="auto">
              <a:xfrm>
                <a:off x="1599" y="965"/>
                <a:ext cx="345" cy="77"/>
              </a:xfrm>
              <a:custGeom>
                <a:avLst/>
                <a:gdLst>
                  <a:gd name="T0" fmla="*/ 3 w 145"/>
                  <a:gd name="T1" fmla="*/ 0 h 32"/>
                  <a:gd name="T2" fmla="*/ 0 w 145"/>
                  <a:gd name="T3" fmla="*/ 5 h 32"/>
                  <a:gd name="T4" fmla="*/ 74 w 145"/>
                  <a:gd name="T5" fmla="*/ 20 h 32"/>
                  <a:gd name="T6" fmla="*/ 145 w 145"/>
                  <a:gd name="T7" fmla="*/ 5 h 32"/>
                  <a:gd name="T8" fmla="*/ 142 w 145"/>
                  <a:gd name="T9" fmla="*/ 0 h 32"/>
                  <a:gd name="T10" fmla="*/ 3 w 145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32">
                    <a:moveTo>
                      <a:pt x="3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32" y="20"/>
                      <a:pt x="74" y="20"/>
                    </a:cubicBezTo>
                    <a:cubicBezTo>
                      <a:pt x="96" y="20"/>
                      <a:pt x="120" y="16"/>
                      <a:pt x="145" y="5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71" y="32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9"/>
              <p:cNvSpPr>
                <a:spLocks/>
              </p:cNvSpPr>
              <p:nvPr/>
            </p:nvSpPr>
            <p:spPr bwMode="auto">
              <a:xfrm>
                <a:off x="1944" y="751"/>
                <a:ext cx="341" cy="150"/>
              </a:xfrm>
              <a:custGeom>
                <a:avLst/>
                <a:gdLst>
                  <a:gd name="T0" fmla="*/ 70 w 143"/>
                  <a:gd name="T1" fmla="*/ 7 h 63"/>
                  <a:gd name="T2" fmla="*/ 54 w 143"/>
                  <a:gd name="T3" fmla="*/ 8 h 63"/>
                  <a:gd name="T4" fmla="*/ 61 w 143"/>
                  <a:gd name="T5" fmla="*/ 1 h 63"/>
                  <a:gd name="T6" fmla="*/ 70 w 143"/>
                  <a:gd name="T7" fmla="*/ 0 h 63"/>
                  <a:gd name="T8" fmla="*/ 142 w 143"/>
                  <a:gd name="T9" fmla="*/ 59 h 63"/>
                  <a:gd name="T10" fmla="*/ 143 w 143"/>
                  <a:gd name="T11" fmla="*/ 63 h 63"/>
                  <a:gd name="T12" fmla="*/ 0 w 143"/>
                  <a:gd name="T13" fmla="*/ 63 h 63"/>
                  <a:gd name="T14" fmla="*/ 6 w 143"/>
                  <a:gd name="T15" fmla="*/ 57 h 63"/>
                  <a:gd name="T16" fmla="*/ 135 w 143"/>
                  <a:gd name="T17" fmla="*/ 57 h 63"/>
                  <a:gd name="T18" fmla="*/ 70 w 143"/>
                  <a:gd name="T19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3" h="63">
                    <a:moveTo>
                      <a:pt x="70" y="7"/>
                    </a:moveTo>
                    <a:cubicBezTo>
                      <a:pt x="64" y="7"/>
                      <a:pt x="59" y="7"/>
                      <a:pt x="54" y="8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4" y="1"/>
                      <a:pt x="67" y="0"/>
                      <a:pt x="70" y="0"/>
                    </a:cubicBezTo>
                    <a:cubicBezTo>
                      <a:pt x="104" y="0"/>
                      <a:pt x="135" y="25"/>
                      <a:pt x="142" y="59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35" y="57"/>
                      <a:pt x="135" y="57"/>
                      <a:pt x="135" y="57"/>
                    </a:cubicBezTo>
                    <a:cubicBezTo>
                      <a:pt x="127" y="27"/>
                      <a:pt x="100" y="7"/>
                      <a:pt x="70" y="7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10"/>
              <p:cNvSpPr>
                <a:spLocks/>
              </p:cNvSpPr>
              <p:nvPr/>
            </p:nvSpPr>
            <p:spPr bwMode="auto">
              <a:xfrm>
                <a:off x="1873" y="684"/>
                <a:ext cx="486" cy="288"/>
              </a:xfrm>
              <a:custGeom>
                <a:avLst/>
                <a:gdLst>
                  <a:gd name="T0" fmla="*/ 14 w 204"/>
                  <a:gd name="T1" fmla="*/ 115 h 121"/>
                  <a:gd name="T2" fmla="*/ 15 w 204"/>
                  <a:gd name="T3" fmla="*/ 106 h 121"/>
                  <a:gd name="T4" fmla="*/ 16 w 204"/>
                  <a:gd name="T5" fmla="*/ 115 h 121"/>
                  <a:gd name="T6" fmla="*/ 22 w 204"/>
                  <a:gd name="T7" fmla="*/ 106 h 121"/>
                  <a:gd name="T8" fmla="*/ 24 w 204"/>
                  <a:gd name="T9" fmla="*/ 115 h 121"/>
                  <a:gd name="T10" fmla="*/ 29 w 204"/>
                  <a:gd name="T11" fmla="*/ 97 h 121"/>
                  <a:gd name="T12" fmla="*/ 31 w 204"/>
                  <a:gd name="T13" fmla="*/ 115 h 121"/>
                  <a:gd name="T14" fmla="*/ 36 w 204"/>
                  <a:gd name="T15" fmla="*/ 106 h 121"/>
                  <a:gd name="T16" fmla="*/ 38 w 204"/>
                  <a:gd name="T17" fmla="*/ 115 h 121"/>
                  <a:gd name="T18" fmla="*/ 45 w 204"/>
                  <a:gd name="T19" fmla="*/ 106 h 121"/>
                  <a:gd name="T20" fmla="*/ 47 w 204"/>
                  <a:gd name="T21" fmla="*/ 115 h 121"/>
                  <a:gd name="T22" fmla="*/ 52 w 204"/>
                  <a:gd name="T23" fmla="*/ 106 h 121"/>
                  <a:gd name="T24" fmla="*/ 55 w 204"/>
                  <a:gd name="T25" fmla="*/ 115 h 121"/>
                  <a:gd name="T26" fmla="*/ 60 w 204"/>
                  <a:gd name="T27" fmla="*/ 97 h 121"/>
                  <a:gd name="T28" fmla="*/ 62 w 204"/>
                  <a:gd name="T29" fmla="*/ 115 h 121"/>
                  <a:gd name="T30" fmla="*/ 68 w 204"/>
                  <a:gd name="T31" fmla="*/ 106 h 121"/>
                  <a:gd name="T32" fmla="*/ 70 w 204"/>
                  <a:gd name="T33" fmla="*/ 115 h 121"/>
                  <a:gd name="T34" fmla="*/ 76 w 204"/>
                  <a:gd name="T35" fmla="*/ 106 h 121"/>
                  <a:gd name="T36" fmla="*/ 79 w 204"/>
                  <a:gd name="T37" fmla="*/ 115 h 121"/>
                  <a:gd name="T38" fmla="*/ 84 w 204"/>
                  <a:gd name="T39" fmla="*/ 106 h 121"/>
                  <a:gd name="T40" fmla="*/ 86 w 204"/>
                  <a:gd name="T41" fmla="*/ 115 h 121"/>
                  <a:gd name="T42" fmla="*/ 92 w 204"/>
                  <a:gd name="T43" fmla="*/ 97 h 121"/>
                  <a:gd name="T44" fmla="*/ 94 w 204"/>
                  <a:gd name="T45" fmla="*/ 115 h 121"/>
                  <a:gd name="T46" fmla="*/ 99 w 204"/>
                  <a:gd name="T47" fmla="*/ 106 h 121"/>
                  <a:gd name="T48" fmla="*/ 102 w 204"/>
                  <a:gd name="T49" fmla="*/ 115 h 121"/>
                  <a:gd name="T50" fmla="*/ 108 w 204"/>
                  <a:gd name="T51" fmla="*/ 106 h 121"/>
                  <a:gd name="T52" fmla="*/ 110 w 204"/>
                  <a:gd name="T53" fmla="*/ 115 h 121"/>
                  <a:gd name="T54" fmla="*/ 116 w 204"/>
                  <a:gd name="T55" fmla="*/ 106 h 121"/>
                  <a:gd name="T56" fmla="*/ 118 w 204"/>
                  <a:gd name="T57" fmla="*/ 115 h 121"/>
                  <a:gd name="T58" fmla="*/ 123 w 204"/>
                  <a:gd name="T59" fmla="*/ 97 h 121"/>
                  <a:gd name="T60" fmla="*/ 125 w 204"/>
                  <a:gd name="T61" fmla="*/ 115 h 121"/>
                  <a:gd name="T62" fmla="*/ 130 w 204"/>
                  <a:gd name="T63" fmla="*/ 106 h 121"/>
                  <a:gd name="T64" fmla="*/ 132 w 204"/>
                  <a:gd name="T65" fmla="*/ 115 h 121"/>
                  <a:gd name="T66" fmla="*/ 138 w 204"/>
                  <a:gd name="T67" fmla="*/ 106 h 121"/>
                  <a:gd name="T68" fmla="*/ 141 w 204"/>
                  <a:gd name="T69" fmla="*/ 115 h 121"/>
                  <a:gd name="T70" fmla="*/ 146 w 204"/>
                  <a:gd name="T71" fmla="*/ 106 h 121"/>
                  <a:gd name="T72" fmla="*/ 148 w 204"/>
                  <a:gd name="T73" fmla="*/ 115 h 121"/>
                  <a:gd name="T74" fmla="*/ 154 w 204"/>
                  <a:gd name="T75" fmla="*/ 97 h 121"/>
                  <a:gd name="T76" fmla="*/ 156 w 204"/>
                  <a:gd name="T77" fmla="*/ 115 h 121"/>
                  <a:gd name="T78" fmla="*/ 162 w 204"/>
                  <a:gd name="T79" fmla="*/ 106 h 121"/>
                  <a:gd name="T80" fmla="*/ 164 w 204"/>
                  <a:gd name="T81" fmla="*/ 115 h 121"/>
                  <a:gd name="T82" fmla="*/ 170 w 204"/>
                  <a:gd name="T83" fmla="*/ 106 h 121"/>
                  <a:gd name="T84" fmla="*/ 172 w 204"/>
                  <a:gd name="T85" fmla="*/ 115 h 121"/>
                  <a:gd name="T86" fmla="*/ 178 w 204"/>
                  <a:gd name="T87" fmla="*/ 106 h 121"/>
                  <a:gd name="T88" fmla="*/ 180 w 204"/>
                  <a:gd name="T89" fmla="*/ 115 h 121"/>
                  <a:gd name="T90" fmla="*/ 186 w 204"/>
                  <a:gd name="T91" fmla="*/ 97 h 121"/>
                  <a:gd name="T92" fmla="*/ 188 w 204"/>
                  <a:gd name="T93" fmla="*/ 115 h 121"/>
                  <a:gd name="T94" fmla="*/ 198 w 204"/>
                  <a:gd name="T95" fmla="*/ 103 h 121"/>
                  <a:gd name="T96" fmla="*/ 120 w 204"/>
                  <a:gd name="T97" fmla="*/ 0 h 121"/>
                  <a:gd name="T98" fmla="*/ 204 w 204"/>
                  <a:gd name="T99" fmla="*/ 121 h 121"/>
                  <a:gd name="T100" fmla="*/ 8 w 204"/>
                  <a:gd name="T101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04" h="121">
                    <a:moveTo>
                      <a:pt x="8" y="115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16" y="106"/>
                      <a:pt x="16" y="106"/>
                      <a:pt x="16" y="106"/>
                    </a:cubicBezTo>
                    <a:cubicBezTo>
                      <a:pt x="16" y="115"/>
                      <a:pt x="16" y="115"/>
                      <a:pt x="16" y="115"/>
                    </a:cubicBezTo>
                    <a:cubicBezTo>
                      <a:pt x="22" y="115"/>
                      <a:pt x="22" y="115"/>
                      <a:pt x="22" y="11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4" y="115"/>
                      <a:pt x="24" y="115"/>
                      <a:pt x="24" y="115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6" y="115"/>
                      <a:pt x="36" y="115"/>
                      <a:pt x="36" y="115"/>
                    </a:cubicBezTo>
                    <a:cubicBezTo>
                      <a:pt x="36" y="106"/>
                      <a:pt x="36" y="106"/>
                      <a:pt x="36" y="106"/>
                    </a:cubicBezTo>
                    <a:cubicBezTo>
                      <a:pt x="38" y="106"/>
                      <a:pt x="38" y="106"/>
                      <a:pt x="38" y="106"/>
                    </a:cubicBezTo>
                    <a:cubicBezTo>
                      <a:pt x="38" y="115"/>
                      <a:pt x="38" y="115"/>
                      <a:pt x="38" y="115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5" y="106"/>
                      <a:pt x="45" y="106"/>
                      <a:pt x="45" y="106"/>
                    </a:cubicBezTo>
                    <a:cubicBezTo>
                      <a:pt x="47" y="106"/>
                      <a:pt x="47" y="106"/>
                      <a:pt x="47" y="106"/>
                    </a:cubicBezTo>
                    <a:cubicBezTo>
                      <a:pt x="47" y="115"/>
                      <a:pt x="47" y="115"/>
                      <a:pt x="47" y="115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2" y="106"/>
                      <a:pt x="52" y="106"/>
                      <a:pt x="52" y="106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60" y="115"/>
                      <a:pt x="60" y="115"/>
                      <a:pt x="60" y="115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2" y="97"/>
                      <a:pt x="62" y="97"/>
                      <a:pt x="62" y="97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8" y="106"/>
                      <a:pt x="68" y="106"/>
                      <a:pt x="68" y="106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76" y="115"/>
                      <a:pt x="76" y="115"/>
                      <a:pt x="76" y="115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9" y="106"/>
                      <a:pt x="79" y="106"/>
                      <a:pt x="79" y="106"/>
                    </a:cubicBezTo>
                    <a:cubicBezTo>
                      <a:pt x="79" y="115"/>
                      <a:pt x="79" y="115"/>
                      <a:pt x="79" y="115"/>
                    </a:cubicBezTo>
                    <a:cubicBezTo>
                      <a:pt x="84" y="115"/>
                      <a:pt x="84" y="115"/>
                      <a:pt x="84" y="115"/>
                    </a:cubicBezTo>
                    <a:cubicBezTo>
                      <a:pt x="84" y="106"/>
                      <a:pt x="84" y="106"/>
                      <a:pt x="84" y="106"/>
                    </a:cubicBezTo>
                    <a:cubicBezTo>
                      <a:pt x="86" y="106"/>
                      <a:pt x="86" y="106"/>
                      <a:pt x="86" y="106"/>
                    </a:cubicBezTo>
                    <a:cubicBezTo>
                      <a:pt x="86" y="115"/>
                      <a:pt x="86" y="115"/>
                      <a:pt x="86" y="115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115"/>
                      <a:pt x="94" y="115"/>
                      <a:pt x="94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06"/>
                      <a:pt x="99" y="106"/>
                      <a:pt x="99" y="106"/>
                    </a:cubicBezTo>
                    <a:cubicBezTo>
                      <a:pt x="102" y="106"/>
                      <a:pt x="102" y="106"/>
                      <a:pt x="102" y="106"/>
                    </a:cubicBezTo>
                    <a:cubicBezTo>
                      <a:pt x="102" y="115"/>
                      <a:pt x="102" y="115"/>
                      <a:pt x="102" y="115"/>
                    </a:cubicBez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10" y="106"/>
                      <a:pt x="110" y="106"/>
                      <a:pt x="110" y="106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6" y="115"/>
                      <a:pt x="116" y="115"/>
                      <a:pt x="116" y="115"/>
                    </a:cubicBezTo>
                    <a:cubicBezTo>
                      <a:pt x="116" y="106"/>
                      <a:pt x="116" y="106"/>
                      <a:pt x="116" y="106"/>
                    </a:cubicBezTo>
                    <a:cubicBezTo>
                      <a:pt x="118" y="106"/>
                      <a:pt x="118" y="106"/>
                      <a:pt x="118" y="106"/>
                    </a:cubicBezTo>
                    <a:cubicBezTo>
                      <a:pt x="118" y="115"/>
                      <a:pt x="118" y="115"/>
                      <a:pt x="118" y="115"/>
                    </a:cubicBezTo>
                    <a:cubicBezTo>
                      <a:pt x="123" y="115"/>
                      <a:pt x="123" y="115"/>
                      <a:pt x="123" y="115"/>
                    </a:cubicBezTo>
                    <a:cubicBezTo>
                      <a:pt x="123" y="97"/>
                      <a:pt x="123" y="97"/>
                      <a:pt x="123" y="97"/>
                    </a:cubicBezTo>
                    <a:cubicBezTo>
                      <a:pt x="125" y="97"/>
                      <a:pt x="125" y="97"/>
                      <a:pt x="125" y="97"/>
                    </a:cubicBezTo>
                    <a:cubicBezTo>
                      <a:pt x="125" y="115"/>
                      <a:pt x="125" y="115"/>
                      <a:pt x="125" y="115"/>
                    </a:cubicBezTo>
                    <a:cubicBezTo>
                      <a:pt x="130" y="115"/>
                      <a:pt x="130" y="115"/>
                      <a:pt x="130" y="115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2" y="115"/>
                      <a:pt x="132" y="115"/>
                      <a:pt x="132" y="115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38" y="106"/>
                      <a:pt x="138" y="106"/>
                      <a:pt x="138" y="106"/>
                    </a:cubicBezTo>
                    <a:cubicBezTo>
                      <a:pt x="141" y="106"/>
                      <a:pt x="141" y="106"/>
                      <a:pt x="141" y="106"/>
                    </a:cubicBezTo>
                    <a:cubicBezTo>
                      <a:pt x="141" y="115"/>
                      <a:pt x="141" y="115"/>
                      <a:pt x="141" y="115"/>
                    </a:cubicBezTo>
                    <a:cubicBezTo>
                      <a:pt x="146" y="115"/>
                      <a:pt x="146" y="115"/>
                      <a:pt x="146" y="115"/>
                    </a:cubicBezTo>
                    <a:cubicBezTo>
                      <a:pt x="146" y="106"/>
                      <a:pt x="146" y="106"/>
                      <a:pt x="146" y="106"/>
                    </a:cubicBezTo>
                    <a:cubicBezTo>
                      <a:pt x="148" y="106"/>
                      <a:pt x="148" y="106"/>
                      <a:pt x="148" y="106"/>
                    </a:cubicBezTo>
                    <a:cubicBezTo>
                      <a:pt x="148" y="115"/>
                      <a:pt x="148" y="115"/>
                      <a:pt x="148" y="115"/>
                    </a:cubicBezTo>
                    <a:cubicBezTo>
                      <a:pt x="154" y="115"/>
                      <a:pt x="154" y="115"/>
                      <a:pt x="154" y="115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6" y="97"/>
                      <a:pt x="156" y="97"/>
                      <a:pt x="156" y="97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162" y="115"/>
                      <a:pt x="162" y="115"/>
                      <a:pt x="162" y="115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4" y="106"/>
                      <a:pt x="164" y="106"/>
                      <a:pt x="164" y="106"/>
                    </a:cubicBezTo>
                    <a:cubicBezTo>
                      <a:pt x="164" y="115"/>
                      <a:pt x="164" y="115"/>
                      <a:pt x="164" y="115"/>
                    </a:cubicBezTo>
                    <a:cubicBezTo>
                      <a:pt x="170" y="115"/>
                      <a:pt x="170" y="115"/>
                      <a:pt x="170" y="115"/>
                    </a:cubicBezTo>
                    <a:cubicBezTo>
                      <a:pt x="170" y="106"/>
                      <a:pt x="170" y="106"/>
                      <a:pt x="170" y="106"/>
                    </a:cubicBezTo>
                    <a:cubicBezTo>
                      <a:pt x="172" y="106"/>
                      <a:pt x="172" y="106"/>
                      <a:pt x="172" y="106"/>
                    </a:cubicBezTo>
                    <a:cubicBezTo>
                      <a:pt x="172" y="115"/>
                      <a:pt x="172" y="115"/>
                      <a:pt x="172" y="115"/>
                    </a:cubicBezTo>
                    <a:cubicBezTo>
                      <a:pt x="178" y="115"/>
                      <a:pt x="178" y="115"/>
                      <a:pt x="178" y="115"/>
                    </a:cubicBezTo>
                    <a:cubicBezTo>
                      <a:pt x="178" y="106"/>
                      <a:pt x="178" y="106"/>
                      <a:pt x="178" y="106"/>
                    </a:cubicBezTo>
                    <a:cubicBezTo>
                      <a:pt x="180" y="106"/>
                      <a:pt x="180" y="106"/>
                      <a:pt x="180" y="106"/>
                    </a:cubicBezTo>
                    <a:cubicBezTo>
                      <a:pt x="180" y="115"/>
                      <a:pt x="180" y="115"/>
                      <a:pt x="180" y="115"/>
                    </a:cubicBezTo>
                    <a:cubicBezTo>
                      <a:pt x="186" y="115"/>
                      <a:pt x="186" y="115"/>
                      <a:pt x="186" y="115"/>
                    </a:cubicBezTo>
                    <a:cubicBezTo>
                      <a:pt x="186" y="97"/>
                      <a:pt x="186" y="97"/>
                      <a:pt x="186" y="97"/>
                    </a:cubicBezTo>
                    <a:cubicBezTo>
                      <a:pt x="188" y="97"/>
                      <a:pt x="188" y="97"/>
                      <a:pt x="188" y="97"/>
                    </a:cubicBezTo>
                    <a:cubicBezTo>
                      <a:pt x="188" y="115"/>
                      <a:pt x="188" y="115"/>
                      <a:pt x="188" y="115"/>
                    </a:cubicBezTo>
                    <a:cubicBezTo>
                      <a:pt x="198" y="115"/>
                      <a:pt x="198" y="115"/>
                      <a:pt x="198" y="115"/>
                    </a:cubicBezTo>
                    <a:cubicBezTo>
                      <a:pt x="198" y="103"/>
                      <a:pt x="198" y="103"/>
                      <a:pt x="198" y="103"/>
                    </a:cubicBezTo>
                    <a:cubicBezTo>
                      <a:pt x="198" y="54"/>
                      <a:pt x="162" y="13"/>
                      <a:pt x="115" y="6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68" y="10"/>
                      <a:pt x="204" y="52"/>
                      <a:pt x="204" y="103"/>
                    </a:cubicBezTo>
                    <a:cubicBezTo>
                      <a:pt x="204" y="121"/>
                      <a:pt x="204" y="121"/>
                      <a:pt x="204" y="1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8" y="113"/>
                      <a:pt x="8" y="113"/>
                      <a:pt x="8" y="113"/>
                    </a:cubicBezTo>
                    <a:cubicBezTo>
                      <a:pt x="8" y="115"/>
                      <a:pt x="8" y="115"/>
                      <a:pt x="8" y="115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11"/>
              <p:cNvSpPr>
                <a:spLocks/>
              </p:cNvSpPr>
              <p:nvPr/>
            </p:nvSpPr>
            <p:spPr bwMode="auto">
              <a:xfrm>
                <a:off x="1839" y="415"/>
                <a:ext cx="189" cy="367"/>
              </a:xfrm>
              <a:custGeom>
                <a:avLst/>
                <a:gdLst>
                  <a:gd name="T0" fmla="*/ 74 w 79"/>
                  <a:gd name="T1" fmla="*/ 78 h 154"/>
                  <a:gd name="T2" fmla="*/ 67 w 79"/>
                  <a:gd name="T3" fmla="*/ 80 h 154"/>
                  <a:gd name="T4" fmla="*/ 70 w 79"/>
                  <a:gd name="T5" fmla="*/ 74 h 154"/>
                  <a:gd name="T6" fmla="*/ 63 w 79"/>
                  <a:gd name="T7" fmla="*/ 76 h 154"/>
                  <a:gd name="T8" fmla="*/ 66 w 79"/>
                  <a:gd name="T9" fmla="*/ 70 h 154"/>
                  <a:gd name="T10" fmla="*/ 60 w 79"/>
                  <a:gd name="T11" fmla="*/ 72 h 154"/>
                  <a:gd name="T12" fmla="*/ 63 w 79"/>
                  <a:gd name="T13" fmla="*/ 67 h 154"/>
                  <a:gd name="T14" fmla="*/ 51 w 79"/>
                  <a:gd name="T15" fmla="*/ 72 h 154"/>
                  <a:gd name="T16" fmla="*/ 59 w 79"/>
                  <a:gd name="T17" fmla="*/ 63 h 154"/>
                  <a:gd name="T18" fmla="*/ 53 w 79"/>
                  <a:gd name="T19" fmla="*/ 65 h 154"/>
                  <a:gd name="T20" fmla="*/ 56 w 79"/>
                  <a:gd name="T21" fmla="*/ 60 h 154"/>
                  <a:gd name="T22" fmla="*/ 49 w 79"/>
                  <a:gd name="T23" fmla="*/ 61 h 154"/>
                  <a:gd name="T24" fmla="*/ 52 w 79"/>
                  <a:gd name="T25" fmla="*/ 56 h 154"/>
                  <a:gd name="T26" fmla="*/ 45 w 79"/>
                  <a:gd name="T27" fmla="*/ 57 h 154"/>
                  <a:gd name="T28" fmla="*/ 48 w 79"/>
                  <a:gd name="T29" fmla="*/ 52 h 154"/>
                  <a:gd name="T30" fmla="*/ 37 w 79"/>
                  <a:gd name="T31" fmla="*/ 58 h 154"/>
                  <a:gd name="T32" fmla="*/ 45 w 79"/>
                  <a:gd name="T33" fmla="*/ 49 h 154"/>
                  <a:gd name="T34" fmla="*/ 38 w 79"/>
                  <a:gd name="T35" fmla="*/ 51 h 154"/>
                  <a:gd name="T36" fmla="*/ 41 w 79"/>
                  <a:gd name="T37" fmla="*/ 45 h 154"/>
                  <a:gd name="T38" fmla="*/ 34 w 79"/>
                  <a:gd name="T39" fmla="*/ 47 h 154"/>
                  <a:gd name="T40" fmla="*/ 37 w 79"/>
                  <a:gd name="T41" fmla="*/ 41 h 154"/>
                  <a:gd name="T42" fmla="*/ 30 w 79"/>
                  <a:gd name="T43" fmla="*/ 43 h 154"/>
                  <a:gd name="T44" fmla="*/ 34 w 79"/>
                  <a:gd name="T45" fmla="*/ 38 h 154"/>
                  <a:gd name="T46" fmla="*/ 22 w 79"/>
                  <a:gd name="T47" fmla="*/ 43 h 154"/>
                  <a:gd name="T48" fmla="*/ 30 w 79"/>
                  <a:gd name="T49" fmla="*/ 34 h 154"/>
                  <a:gd name="T50" fmla="*/ 23 w 79"/>
                  <a:gd name="T51" fmla="*/ 35 h 154"/>
                  <a:gd name="T52" fmla="*/ 26 w 79"/>
                  <a:gd name="T53" fmla="*/ 30 h 154"/>
                  <a:gd name="T54" fmla="*/ 19 w 79"/>
                  <a:gd name="T55" fmla="*/ 31 h 154"/>
                  <a:gd name="T56" fmla="*/ 22 w 79"/>
                  <a:gd name="T57" fmla="*/ 26 h 154"/>
                  <a:gd name="T58" fmla="*/ 15 w 79"/>
                  <a:gd name="T59" fmla="*/ 28 h 154"/>
                  <a:gd name="T60" fmla="*/ 18 w 79"/>
                  <a:gd name="T61" fmla="*/ 22 h 154"/>
                  <a:gd name="T62" fmla="*/ 7 w 79"/>
                  <a:gd name="T63" fmla="*/ 28 h 154"/>
                  <a:gd name="T64" fmla="*/ 15 w 79"/>
                  <a:gd name="T65" fmla="*/ 19 h 154"/>
                  <a:gd name="T66" fmla="*/ 5 w 79"/>
                  <a:gd name="T67" fmla="*/ 148 h 154"/>
                  <a:gd name="T68" fmla="*/ 0 w 79"/>
                  <a:gd name="T69" fmla="*/ 3 h 154"/>
                  <a:gd name="T70" fmla="*/ 4 w 79"/>
                  <a:gd name="T71" fmla="*/ 1 h 154"/>
                  <a:gd name="T72" fmla="*/ 66 w 79"/>
                  <a:gd name="T73" fmla="*/ 87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9" h="154">
                    <a:moveTo>
                      <a:pt x="66" y="87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67" y="71"/>
                      <a:pt x="67" y="71"/>
                      <a:pt x="6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4" y="68"/>
                      <a:pt x="64" y="68"/>
                      <a:pt x="64" y="68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52" y="56"/>
                      <a:pt x="52" y="56"/>
                      <a:pt x="52" y="56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148"/>
                      <a:pt x="5" y="148"/>
                      <a:pt x="5" y="148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4" y="0"/>
                      <a:pt x="4" y="1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66" y="87"/>
                      <a:pt x="66" y="87"/>
                      <a:pt x="66" y="87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12"/>
              <p:cNvSpPr>
                <a:spLocks/>
              </p:cNvSpPr>
              <p:nvPr/>
            </p:nvSpPr>
            <p:spPr bwMode="auto">
              <a:xfrm>
                <a:off x="1892" y="541"/>
                <a:ext cx="97" cy="188"/>
              </a:xfrm>
              <a:custGeom>
                <a:avLst/>
                <a:gdLst>
                  <a:gd name="T0" fmla="*/ 0 w 41"/>
                  <a:gd name="T1" fmla="*/ 79 h 79"/>
                  <a:gd name="T2" fmla="*/ 0 w 41"/>
                  <a:gd name="T3" fmla="*/ 3 h 79"/>
                  <a:gd name="T4" fmla="*/ 2 w 41"/>
                  <a:gd name="T5" fmla="*/ 0 h 79"/>
                  <a:gd name="T6" fmla="*/ 5 w 41"/>
                  <a:gd name="T7" fmla="*/ 1 h 79"/>
                  <a:gd name="T8" fmla="*/ 41 w 41"/>
                  <a:gd name="T9" fmla="*/ 38 h 79"/>
                  <a:gd name="T10" fmla="*/ 37 w 41"/>
                  <a:gd name="T11" fmla="*/ 41 h 79"/>
                  <a:gd name="T12" fmla="*/ 5 w 41"/>
                  <a:gd name="T13" fmla="*/ 10 h 79"/>
                  <a:gd name="T14" fmla="*/ 5 w 41"/>
                  <a:gd name="T15" fmla="*/ 73 h 79"/>
                  <a:gd name="T16" fmla="*/ 0 w 41"/>
                  <a:gd name="T17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79">
                    <a:moveTo>
                      <a:pt x="0" y="79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73"/>
                      <a:pt x="5" y="73"/>
                      <a:pt x="5" y="73"/>
                    </a:cubicBezTo>
                    <a:lnTo>
                      <a:pt x="0" y="79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13"/>
              <p:cNvSpPr>
                <a:spLocks noEditPoints="1"/>
              </p:cNvSpPr>
              <p:nvPr/>
            </p:nvSpPr>
            <p:spPr bwMode="auto">
              <a:xfrm>
                <a:off x="1754" y="529"/>
                <a:ext cx="447" cy="446"/>
              </a:xfrm>
              <a:custGeom>
                <a:avLst/>
                <a:gdLst>
                  <a:gd name="T0" fmla="*/ 2 w 188"/>
                  <a:gd name="T1" fmla="*/ 151 h 187"/>
                  <a:gd name="T2" fmla="*/ 36 w 188"/>
                  <a:gd name="T3" fmla="*/ 185 h 187"/>
                  <a:gd name="T4" fmla="*/ 43 w 188"/>
                  <a:gd name="T5" fmla="*/ 185 h 187"/>
                  <a:gd name="T6" fmla="*/ 186 w 188"/>
                  <a:gd name="T7" fmla="*/ 43 h 187"/>
                  <a:gd name="T8" fmla="*/ 186 w 188"/>
                  <a:gd name="T9" fmla="*/ 36 h 187"/>
                  <a:gd name="T10" fmla="*/ 152 w 188"/>
                  <a:gd name="T11" fmla="*/ 2 h 187"/>
                  <a:gd name="T12" fmla="*/ 145 w 188"/>
                  <a:gd name="T13" fmla="*/ 2 h 187"/>
                  <a:gd name="T14" fmla="*/ 2 w 188"/>
                  <a:gd name="T15" fmla="*/ 144 h 187"/>
                  <a:gd name="T16" fmla="*/ 2 w 188"/>
                  <a:gd name="T17" fmla="*/ 151 h 187"/>
                  <a:gd name="T18" fmla="*/ 6 w 188"/>
                  <a:gd name="T19" fmla="*/ 148 h 187"/>
                  <a:gd name="T20" fmla="*/ 148 w 188"/>
                  <a:gd name="T21" fmla="*/ 5 h 187"/>
                  <a:gd name="T22" fmla="*/ 182 w 188"/>
                  <a:gd name="T23" fmla="*/ 39 h 187"/>
                  <a:gd name="T24" fmla="*/ 173 w 188"/>
                  <a:gd name="T25" fmla="*/ 48 h 187"/>
                  <a:gd name="T26" fmla="*/ 148 w 188"/>
                  <a:gd name="T27" fmla="*/ 23 h 187"/>
                  <a:gd name="T28" fmla="*/ 145 w 188"/>
                  <a:gd name="T29" fmla="*/ 26 h 187"/>
                  <a:gd name="T30" fmla="*/ 170 w 188"/>
                  <a:gd name="T31" fmla="*/ 51 h 187"/>
                  <a:gd name="T32" fmla="*/ 162 w 188"/>
                  <a:gd name="T33" fmla="*/ 59 h 187"/>
                  <a:gd name="T34" fmla="*/ 149 w 188"/>
                  <a:gd name="T35" fmla="*/ 47 h 187"/>
                  <a:gd name="T36" fmla="*/ 146 w 188"/>
                  <a:gd name="T37" fmla="*/ 50 h 187"/>
                  <a:gd name="T38" fmla="*/ 159 w 188"/>
                  <a:gd name="T39" fmla="*/ 62 h 187"/>
                  <a:gd name="T40" fmla="*/ 151 w 188"/>
                  <a:gd name="T41" fmla="*/ 70 h 187"/>
                  <a:gd name="T42" fmla="*/ 138 w 188"/>
                  <a:gd name="T43" fmla="*/ 58 h 187"/>
                  <a:gd name="T44" fmla="*/ 135 w 188"/>
                  <a:gd name="T45" fmla="*/ 61 h 187"/>
                  <a:gd name="T46" fmla="*/ 148 w 188"/>
                  <a:gd name="T47" fmla="*/ 73 h 187"/>
                  <a:gd name="T48" fmla="*/ 139 w 188"/>
                  <a:gd name="T49" fmla="*/ 82 h 187"/>
                  <a:gd name="T50" fmla="*/ 127 w 188"/>
                  <a:gd name="T51" fmla="*/ 69 h 187"/>
                  <a:gd name="T52" fmla="*/ 124 w 188"/>
                  <a:gd name="T53" fmla="*/ 72 h 187"/>
                  <a:gd name="T54" fmla="*/ 136 w 188"/>
                  <a:gd name="T55" fmla="*/ 85 h 187"/>
                  <a:gd name="T56" fmla="*/ 128 w 188"/>
                  <a:gd name="T57" fmla="*/ 93 h 187"/>
                  <a:gd name="T58" fmla="*/ 103 w 188"/>
                  <a:gd name="T59" fmla="*/ 68 h 187"/>
                  <a:gd name="T60" fmla="*/ 100 w 188"/>
                  <a:gd name="T61" fmla="*/ 71 h 187"/>
                  <a:gd name="T62" fmla="*/ 125 w 188"/>
                  <a:gd name="T63" fmla="*/ 96 h 187"/>
                  <a:gd name="T64" fmla="*/ 117 w 188"/>
                  <a:gd name="T65" fmla="*/ 104 h 187"/>
                  <a:gd name="T66" fmla="*/ 104 w 188"/>
                  <a:gd name="T67" fmla="*/ 92 h 187"/>
                  <a:gd name="T68" fmla="*/ 101 w 188"/>
                  <a:gd name="T69" fmla="*/ 95 h 187"/>
                  <a:gd name="T70" fmla="*/ 114 w 188"/>
                  <a:gd name="T71" fmla="*/ 107 h 187"/>
                  <a:gd name="T72" fmla="*/ 106 w 188"/>
                  <a:gd name="T73" fmla="*/ 115 h 187"/>
                  <a:gd name="T74" fmla="*/ 93 w 188"/>
                  <a:gd name="T75" fmla="*/ 103 h 187"/>
                  <a:gd name="T76" fmla="*/ 90 w 188"/>
                  <a:gd name="T77" fmla="*/ 105 h 187"/>
                  <a:gd name="T78" fmla="*/ 103 w 188"/>
                  <a:gd name="T79" fmla="*/ 118 h 187"/>
                  <a:gd name="T80" fmla="*/ 94 w 188"/>
                  <a:gd name="T81" fmla="*/ 127 h 187"/>
                  <a:gd name="T82" fmla="*/ 82 w 188"/>
                  <a:gd name="T83" fmla="*/ 114 h 187"/>
                  <a:gd name="T84" fmla="*/ 79 w 188"/>
                  <a:gd name="T85" fmla="*/ 117 h 187"/>
                  <a:gd name="T86" fmla="*/ 91 w 188"/>
                  <a:gd name="T87" fmla="*/ 130 h 187"/>
                  <a:gd name="T88" fmla="*/ 84 w 188"/>
                  <a:gd name="T89" fmla="*/ 137 h 187"/>
                  <a:gd name="T90" fmla="*/ 59 w 188"/>
                  <a:gd name="T91" fmla="*/ 111 h 187"/>
                  <a:gd name="T92" fmla="*/ 56 w 188"/>
                  <a:gd name="T93" fmla="*/ 114 h 187"/>
                  <a:gd name="T94" fmla="*/ 81 w 188"/>
                  <a:gd name="T95" fmla="*/ 140 h 187"/>
                  <a:gd name="T96" fmla="*/ 74 w 188"/>
                  <a:gd name="T97" fmla="*/ 147 h 187"/>
                  <a:gd name="T98" fmla="*/ 61 w 188"/>
                  <a:gd name="T99" fmla="*/ 135 h 187"/>
                  <a:gd name="T100" fmla="*/ 58 w 188"/>
                  <a:gd name="T101" fmla="*/ 138 h 187"/>
                  <a:gd name="T102" fmla="*/ 71 w 188"/>
                  <a:gd name="T103" fmla="*/ 150 h 187"/>
                  <a:gd name="T104" fmla="*/ 63 w 188"/>
                  <a:gd name="T105" fmla="*/ 158 h 187"/>
                  <a:gd name="T106" fmla="*/ 50 w 188"/>
                  <a:gd name="T107" fmla="*/ 146 h 187"/>
                  <a:gd name="T108" fmla="*/ 47 w 188"/>
                  <a:gd name="T109" fmla="*/ 149 h 187"/>
                  <a:gd name="T110" fmla="*/ 60 w 188"/>
                  <a:gd name="T111" fmla="*/ 161 h 187"/>
                  <a:gd name="T112" fmla="*/ 51 w 188"/>
                  <a:gd name="T113" fmla="*/ 170 h 187"/>
                  <a:gd name="T114" fmla="*/ 38 w 188"/>
                  <a:gd name="T115" fmla="*/ 158 h 187"/>
                  <a:gd name="T116" fmla="*/ 35 w 188"/>
                  <a:gd name="T117" fmla="*/ 161 h 187"/>
                  <a:gd name="T118" fmla="*/ 48 w 188"/>
                  <a:gd name="T119" fmla="*/ 173 h 187"/>
                  <a:gd name="T120" fmla="*/ 40 w 188"/>
                  <a:gd name="T121" fmla="*/ 182 h 187"/>
                  <a:gd name="T122" fmla="*/ 6 w 188"/>
                  <a:gd name="T123" fmla="*/ 148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8" h="187">
                    <a:moveTo>
                      <a:pt x="2" y="151"/>
                    </a:moveTo>
                    <a:cubicBezTo>
                      <a:pt x="36" y="185"/>
                      <a:pt x="36" y="185"/>
                      <a:pt x="36" y="185"/>
                    </a:cubicBezTo>
                    <a:cubicBezTo>
                      <a:pt x="38" y="187"/>
                      <a:pt x="41" y="187"/>
                      <a:pt x="43" y="185"/>
                    </a:cubicBezTo>
                    <a:cubicBezTo>
                      <a:pt x="186" y="43"/>
                      <a:pt x="186" y="43"/>
                      <a:pt x="186" y="43"/>
                    </a:cubicBezTo>
                    <a:cubicBezTo>
                      <a:pt x="188" y="41"/>
                      <a:pt x="188" y="37"/>
                      <a:pt x="186" y="36"/>
                    </a:cubicBezTo>
                    <a:cubicBezTo>
                      <a:pt x="152" y="2"/>
                      <a:pt x="152" y="2"/>
                      <a:pt x="152" y="2"/>
                    </a:cubicBezTo>
                    <a:cubicBezTo>
                      <a:pt x="150" y="0"/>
                      <a:pt x="147" y="0"/>
                      <a:pt x="145" y="2"/>
                    </a:cubicBezTo>
                    <a:cubicBezTo>
                      <a:pt x="2" y="144"/>
                      <a:pt x="2" y="144"/>
                      <a:pt x="2" y="144"/>
                    </a:cubicBezTo>
                    <a:cubicBezTo>
                      <a:pt x="0" y="146"/>
                      <a:pt x="0" y="150"/>
                      <a:pt x="2" y="151"/>
                    </a:cubicBezTo>
                    <a:close/>
                    <a:moveTo>
                      <a:pt x="6" y="148"/>
                    </a:moveTo>
                    <a:cubicBezTo>
                      <a:pt x="148" y="5"/>
                      <a:pt x="148" y="5"/>
                      <a:pt x="148" y="5"/>
                    </a:cubicBezTo>
                    <a:cubicBezTo>
                      <a:pt x="182" y="39"/>
                      <a:pt x="182" y="39"/>
                      <a:pt x="182" y="39"/>
                    </a:cubicBezTo>
                    <a:cubicBezTo>
                      <a:pt x="173" y="48"/>
                      <a:pt x="173" y="48"/>
                      <a:pt x="173" y="48"/>
                    </a:cubicBezTo>
                    <a:cubicBezTo>
                      <a:pt x="148" y="23"/>
                      <a:pt x="148" y="23"/>
                      <a:pt x="148" y="23"/>
                    </a:cubicBezTo>
                    <a:cubicBezTo>
                      <a:pt x="145" y="26"/>
                      <a:pt x="145" y="26"/>
                      <a:pt x="145" y="26"/>
                    </a:cubicBezTo>
                    <a:cubicBezTo>
                      <a:pt x="170" y="51"/>
                      <a:pt x="170" y="51"/>
                      <a:pt x="170" y="51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49" y="47"/>
                      <a:pt x="149" y="47"/>
                      <a:pt x="149" y="47"/>
                    </a:cubicBezTo>
                    <a:cubicBezTo>
                      <a:pt x="146" y="50"/>
                      <a:pt x="146" y="50"/>
                      <a:pt x="146" y="50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38" y="58"/>
                      <a:pt x="138" y="58"/>
                      <a:pt x="138" y="58"/>
                    </a:cubicBezTo>
                    <a:cubicBezTo>
                      <a:pt x="135" y="61"/>
                      <a:pt x="135" y="61"/>
                      <a:pt x="135" y="61"/>
                    </a:cubicBezTo>
                    <a:cubicBezTo>
                      <a:pt x="148" y="73"/>
                      <a:pt x="148" y="73"/>
                      <a:pt x="148" y="73"/>
                    </a:cubicBezTo>
                    <a:cubicBezTo>
                      <a:pt x="139" y="82"/>
                      <a:pt x="139" y="82"/>
                      <a:pt x="139" y="82"/>
                    </a:cubicBezTo>
                    <a:cubicBezTo>
                      <a:pt x="127" y="69"/>
                      <a:pt x="127" y="69"/>
                      <a:pt x="127" y="69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6" y="85"/>
                      <a:pt x="136" y="85"/>
                      <a:pt x="136" y="85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03" y="68"/>
                      <a:pt x="103" y="68"/>
                      <a:pt x="103" y="68"/>
                    </a:cubicBezTo>
                    <a:cubicBezTo>
                      <a:pt x="100" y="71"/>
                      <a:pt x="100" y="71"/>
                      <a:pt x="100" y="71"/>
                    </a:cubicBezTo>
                    <a:cubicBezTo>
                      <a:pt x="125" y="96"/>
                      <a:pt x="125" y="96"/>
                      <a:pt x="125" y="96"/>
                    </a:cubicBezTo>
                    <a:cubicBezTo>
                      <a:pt x="117" y="104"/>
                      <a:pt x="117" y="104"/>
                      <a:pt x="117" y="104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14" y="107"/>
                      <a:pt x="114" y="107"/>
                      <a:pt x="114" y="107"/>
                    </a:cubicBezTo>
                    <a:cubicBezTo>
                      <a:pt x="106" y="115"/>
                      <a:pt x="106" y="115"/>
                      <a:pt x="106" y="115"/>
                    </a:cubicBezTo>
                    <a:cubicBezTo>
                      <a:pt x="93" y="103"/>
                      <a:pt x="93" y="103"/>
                      <a:pt x="93" y="103"/>
                    </a:cubicBezTo>
                    <a:cubicBezTo>
                      <a:pt x="90" y="105"/>
                      <a:pt x="90" y="105"/>
                      <a:pt x="90" y="105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82" y="114"/>
                      <a:pt x="82" y="114"/>
                      <a:pt x="82" y="114"/>
                    </a:cubicBezTo>
                    <a:cubicBezTo>
                      <a:pt x="79" y="117"/>
                      <a:pt x="79" y="117"/>
                      <a:pt x="79" y="117"/>
                    </a:cubicBezTo>
                    <a:cubicBezTo>
                      <a:pt x="91" y="130"/>
                      <a:pt x="91" y="130"/>
                      <a:pt x="91" y="13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59" y="111"/>
                      <a:pt x="59" y="111"/>
                      <a:pt x="59" y="111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74" y="147"/>
                      <a:pt x="74" y="147"/>
                      <a:pt x="74" y="147"/>
                    </a:cubicBezTo>
                    <a:cubicBezTo>
                      <a:pt x="61" y="135"/>
                      <a:pt x="61" y="135"/>
                      <a:pt x="61" y="135"/>
                    </a:cubicBezTo>
                    <a:cubicBezTo>
                      <a:pt x="58" y="138"/>
                      <a:pt x="58" y="138"/>
                      <a:pt x="58" y="138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63" y="158"/>
                      <a:pt x="63" y="158"/>
                      <a:pt x="63" y="158"/>
                    </a:cubicBezTo>
                    <a:cubicBezTo>
                      <a:pt x="50" y="146"/>
                      <a:pt x="50" y="146"/>
                      <a:pt x="50" y="146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60" y="161"/>
                      <a:pt x="60" y="161"/>
                      <a:pt x="60" y="161"/>
                    </a:cubicBezTo>
                    <a:cubicBezTo>
                      <a:pt x="51" y="170"/>
                      <a:pt x="51" y="170"/>
                      <a:pt x="51" y="170"/>
                    </a:cubicBezTo>
                    <a:cubicBezTo>
                      <a:pt x="38" y="158"/>
                      <a:pt x="38" y="158"/>
                      <a:pt x="38" y="158"/>
                    </a:cubicBezTo>
                    <a:cubicBezTo>
                      <a:pt x="35" y="161"/>
                      <a:pt x="35" y="161"/>
                      <a:pt x="35" y="161"/>
                    </a:cubicBezTo>
                    <a:cubicBezTo>
                      <a:pt x="48" y="173"/>
                      <a:pt x="48" y="173"/>
                      <a:pt x="48" y="173"/>
                    </a:cubicBezTo>
                    <a:cubicBezTo>
                      <a:pt x="40" y="182"/>
                      <a:pt x="40" y="182"/>
                      <a:pt x="40" y="182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9" name="Freeform 5"/>
            <p:cNvSpPr>
              <a:spLocks noChangeAspect="1" noEditPoints="1"/>
            </p:cNvSpPr>
            <p:nvPr/>
          </p:nvSpPr>
          <p:spPr bwMode="auto">
            <a:xfrm>
              <a:off x="7200737" y="6122698"/>
              <a:ext cx="540000" cy="400063"/>
            </a:xfrm>
            <a:custGeom>
              <a:avLst/>
              <a:gdLst>
                <a:gd name="T0" fmla="*/ 243 w 263"/>
                <a:gd name="T1" fmla="*/ 34 h 194"/>
                <a:gd name="T2" fmla="*/ 250 w 263"/>
                <a:gd name="T3" fmla="*/ 26 h 194"/>
                <a:gd name="T4" fmla="*/ 29 w 263"/>
                <a:gd name="T5" fmla="*/ 19 h 194"/>
                <a:gd name="T6" fmla="*/ 23 w 263"/>
                <a:gd name="T7" fmla="*/ 69 h 194"/>
                <a:gd name="T8" fmla="*/ 19 w 263"/>
                <a:gd name="T9" fmla="*/ 80 h 194"/>
                <a:gd name="T10" fmla="*/ 25 w 263"/>
                <a:gd name="T11" fmla="*/ 105 h 194"/>
                <a:gd name="T12" fmla="*/ 14 w 263"/>
                <a:gd name="T13" fmla="*/ 116 h 194"/>
                <a:gd name="T14" fmla="*/ 21 w 263"/>
                <a:gd name="T15" fmla="*/ 165 h 194"/>
                <a:gd name="T16" fmla="*/ 246 w 263"/>
                <a:gd name="T17" fmla="*/ 161 h 194"/>
                <a:gd name="T18" fmla="*/ 236 w 263"/>
                <a:gd name="T19" fmla="*/ 127 h 194"/>
                <a:gd name="T20" fmla="*/ 243 w 263"/>
                <a:gd name="T21" fmla="*/ 119 h 194"/>
                <a:gd name="T22" fmla="*/ 248 w 263"/>
                <a:gd name="T23" fmla="*/ 92 h 194"/>
                <a:gd name="T24" fmla="*/ 254 w 263"/>
                <a:gd name="T25" fmla="*/ 68 h 194"/>
                <a:gd name="T26" fmla="*/ 124 w 263"/>
                <a:gd name="T27" fmla="*/ 58 h 194"/>
                <a:gd name="T28" fmla="*/ 224 w 263"/>
                <a:gd name="T29" fmla="*/ 38 h 194"/>
                <a:gd name="T30" fmla="*/ 233 w 263"/>
                <a:gd name="T31" fmla="*/ 57 h 194"/>
                <a:gd name="T32" fmla="*/ 220 w 263"/>
                <a:gd name="T33" fmla="*/ 64 h 194"/>
                <a:gd name="T34" fmla="*/ 124 w 263"/>
                <a:gd name="T35" fmla="*/ 58 h 194"/>
                <a:gd name="T36" fmla="*/ 38 w 263"/>
                <a:gd name="T37" fmla="*/ 84 h 194"/>
                <a:gd name="T38" fmla="*/ 118 w 263"/>
                <a:gd name="T39" fmla="*/ 101 h 194"/>
                <a:gd name="T40" fmla="*/ 118 w 263"/>
                <a:gd name="T41" fmla="*/ 101 h 194"/>
                <a:gd name="T42" fmla="*/ 139 w 263"/>
                <a:gd name="T43" fmla="*/ 134 h 194"/>
                <a:gd name="T44" fmla="*/ 29 w 263"/>
                <a:gd name="T45" fmla="*/ 107 h 194"/>
                <a:gd name="T46" fmla="*/ 27 w 263"/>
                <a:gd name="T47" fmla="*/ 82 h 194"/>
                <a:gd name="T48" fmla="*/ 26 w 263"/>
                <a:gd name="T49" fmla="*/ 31 h 194"/>
                <a:gd name="T50" fmla="*/ 31 w 263"/>
                <a:gd name="T51" fmla="*/ 29 h 194"/>
                <a:gd name="T52" fmla="*/ 120 w 263"/>
                <a:gd name="T53" fmla="*/ 58 h 194"/>
                <a:gd name="T54" fmla="*/ 36 w 263"/>
                <a:gd name="T55" fmla="*/ 65 h 194"/>
                <a:gd name="T56" fmla="*/ 31 w 263"/>
                <a:gd name="T57" fmla="*/ 63 h 194"/>
                <a:gd name="T58" fmla="*/ 111 w 263"/>
                <a:gd name="T59" fmla="*/ 181 h 194"/>
                <a:gd name="T60" fmla="*/ 24 w 263"/>
                <a:gd name="T61" fmla="*/ 156 h 194"/>
                <a:gd name="T62" fmla="*/ 18 w 263"/>
                <a:gd name="T63" fmla="*/ 124 h 194"/>
                <a:gd name="T64" fmla="*/ 24 w 263"/>
                <a:gd name="T65" fmla="*/ 122 h 194"/>
                <a:gd name="T66" fmla="*/ 112 w 263"/>
                <a:gd name="T67" fmla="*/ 151 h 194"/>
                <a:gd name="T68" fmla="*/ 225 w 263"/>
                <a:gd name="T69" fmla="*/ 150 h 194"/>
                <a:gd name="T70" fmla="*/ 116 w 263"/>
                <a:gd name="T71" fmla="*/ 181 h 194"/>
                <a:gd name="T72" fmla="*/ 140 w 263"/>
                <a:gd name="T73" fmla="*/ 147 h 194"/>
                <a:gd name="T74" fmla="*/ 157 w 263"/>
                <a:gd name="T75" fmla="*/ 143 h 194"/>
                <a:gd name="T76" fmla="*/ 228 w 263"/>
                <a:gd name="T77" fmla="*/ 129 h 194"/>
                <a:gd name="T78" fmla="*/ 231 w 263"/>
                <a:gd name="T79" fmla="*/ 110 h 194"/>
                <a:gd name="T80" fmla="*/ 222 w 263"/>
                <a:gd name="T81" fmla="*/ 112 h 194"/>
                <a:gd name="T82" fmla="*/ 143 w 263"/>
                <a:gd name="T83" fmla="*/ 105 h 194"/>
                <a:gd name="T84" fmla="*/ 231 w 263"/>
                <a:gd name="T85" fmla="*/ 76 h 194"/>
                <a:gd name="T86" fmla="*/ 240 w 263"/>
                <a:gd name="T87" fmla="*/ 9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3" h="194">
                  <a:moveTo>
                    <a:pt x="238" y="59"/>
                  </a:moveTo>
                  <a:cubicBezTo>
                    <a:pt x="237" y="51"/>
                    <a:pt x="236" y="38"/>
                    <a:pt x="243" y="34"/>
                  </a:cubicBezTo>
                  <a:cubicBezTo>
                    <a:pt x="244" y="34"/>
                    <a:pt x="244" y="34"/>
                    <a:pt x="244" y="33"/>
                  </a:cubicBezTo>
                  <a:cubicBezTo>
                    <a:pt x="249" y="32"/>
                    <a:pt x="253" y="29"/>
                    <a:pt x="250" y="26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13" y="21"/>
                    <a:pt x="15" y="46"/>
                  </a:cubicBezTo>
                  <a:cubicBezTo>
                    <a:pt x="15" y="59"/>
                    <a:pt x="20" y="65"/>
                    <a:pt x="23" y="69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9" y="76"/>
                    <a:pt x="13" y="78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26" y="85"/>
                    <a:pt x="26" y="98"/>
                    <a:pt x="25" y="105"/>
                  </a:cubicBezTo>
                  <a:cubicBezTo>
                    <a:pt x="0" y="112"/>
                    <a:pt x="9" y="115"/>
                    <a:pt x="9" y="115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0" y="119"/>
                    <a:pt x="6" y="126"/>
                    <a:pt x="7" y="139"/>
                  </a:cubicBezTo>
                  <a:cubicBezTo>
                    <a:pt x="9" y="163"/>
                    <a:pt x="21" y="165"/>
                    <a:pt x="21" y="165"/>
                  </a:cubicBezTo>
                  <a:cubicBezTo>
                    <a:pt x="111" y="194"/>
                    <a:pt x="111" y="194"/>
                    <a:pt x="111" y="194"/>
                  </a:cubicBezTo>
                  <a:cubicBezTo>
                    <a:pt x="246" y="161"/>
                    <a:pt x="246" y="161"/>
                    <a:pt x="246" y="161"/>
                  </a:cubicBezTo>
                  <a:cubicBezTo>
                    <a:pt x="246" y="161"/>
                    <a:pt x="255" y="159"/>
                    <a:pt x="230" y="152"/>
                  </a:cubicBezTo>
                  <a:cubicBezTo>
                    <a:pt x="229" y="144"/>
                    <a:pt x="229" y="131"/>
                    <a:pt x="236" y="127"/>
                  </a:cubicBezTo>
                  <a:cubicBezTo>
                    <a:pt x="236" y="127"/>
                    <a:pt x="236" y="127"/>
                    <a:pt x="236" y="126"/>
                  </a:cubicBezTo>
                  <a:cubicBezTo>
                    <a:pt x="242" y="125"/>
                    <a:pt x="246" y="122"/>
                    <a:pt x="243" y="119"/>
                  </a:cubicBezTo>
                  <a:cubicBezTo>
                    <a:pt x="237" y="117"/>
                    <a:pt x="237" y="117"/>
                    <a:pt x="237" y="117"/>
                  </a:cubicBezTo>
                  <a:cubicBezTo>
                    <a:pt x="241" y="114"/>
                    <a:pt x="247" y="108"/>
                    <a:pt x="248" y="92"/>
                  </a:cubicBezTo>
                  <a:cubicBezTo>
                    <a:pt x="248" y="81"/>
                    <a:pt x="245" y="75"/>
                    <a:pt x="242" y="71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63" y="66"/>
                    <a:pt x="238" y="59"/>
                  </a:cubicBezTo>
                  <a:close/>
                  <a:moveTo>
                    <a:pt x="124" y="58"/>
                  </a:moveTo>
                  <a:cubicBezTo>
                    <a:pt x="147" y="54"/>
                    <a:pt x="147" y="54"/>
                    <a:pt x="147" y="54"/>
                  </a:cubicBezTo>
                  <a:cubicBezTo>
                    <a:pt x="224" y="38"/>
                    <a:pt x="224" y="38"/>
                    <a:pt x="224" y="38"/>
                  </a:cubicBezTo>
                  <a:cubicBezTo>
                    <a:pt x="235" y="36"/>
                    <a:pt x="235" y="36"/>
                    <a:pt x="235" y="36"/>
                  </a:cubicBezTo>
                  <a:cubicBezTo>
                    <a:pt x="232" y="42"/>
                    <a:pt x="232" y="51"/>
                    <a:pt x="233" y="57"/>
                  </a:cubicBezTo>
                  <a:cubicBezTo>
                    <a:pt x="233" y="59"/>
                    <a:pt x="233" y="60"/>
                    <a:pt x="233" y="61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123" y="88"/>
                    <a:pt x="123" y="88"/>
                    <a:pt x="123" y="88"/>
                  </a:cubicBezTo>
                  <a:lnTo>
                    <a:pt x="124" y="58"/>
                  </a:lnTo>
                  <a:close/>
                  <a:moveTo>
                    <a:pt x="27" y="82"/>
                  </a:moveTo>
                  <a:cubicBezTo>
                    <a:pt x="38" y="84"/>
                    <a:pt x="38" y="84"/>
                    <a:pt x="38" y="84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38" y="105"/>
                    <a:pt x="138" y="105"/>
                    <a:pt x="138" y="105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29" y="107"/>
                    <a:pt x="29" y="107"/>
                    <a:pt x="29" y="107"/>
                  </a:cubicBezTo>
                  <a:cubicBezTo>
                    <a:pt x="29" y="106"/>
                    <a:pt x="30" y="105"/>
                    <a:pt x="30" y="104"/>
                  </a:cubicBezTo>
                  <a:cubicBezTo>
                    <a:pt x="30" y="98"/>
                    <a:pt x="30" y="89"/>
                    <a:pt x="27" y="82"/>
                  </a:cubicBezTo>
                  <a:close/>
                  <a:moveTo>
                    <a:pt x="22" y="45"/>
                  </a:moveTo>
                  <a:cubicBezTo>
                    <a:pt x="22" y="38"/>
                    <a:pt x="23" y="33"/>
                    <a:pt x="26" y="31"/>
                  </a:cubicBezTo>
                  <a:cubicBezTo>
                    <a:pt x="27" y="30"/>
                    <a:pt x="29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19" y="88"/>
                    <a:pt x="119" y="88"/>
                    <a:pt x="119" y="88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4"/>
                    <a:pt x="31" y="64"/>
                    <a:pt x="31" y="63"/>
                  </a:cubicBezTo>
                  <a:cubicBezTo>
                    <a:pt x="31" y="63"/>
                    <a:pt x="23" y="63"/>
                    <a:pt x="22" y="45"/>
                  </a:cubicBezTo>
                  <a:close/>
                  <a:moveTo>
                    <a:pt x="111" y="181"/>
                  </a:move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4" y="157"/>
                    <a:pt x="24" y="156"/>
                  </a:cubicBezTo>
                  <a:cubicBezTo>
                    <a:pt x="23" y="156"/>
                    <a:pt x="15" y="156"/>
                    <a:pt x="15" y="138"/>
                  </a:cubicBezTo>
                  <a:cubicBezTo>
                    <a:pt x="15" y="131"/>
                    <a:pt x="16" y="126"/>
                    <a:pt x="18" y="124"/>
                  </a:cubicBezTo>
                  <a:cubicBezTo>
                    <a:pt x="20" y="123"/>
                    <a:pt x="21" y="122"/>
                    <a:pt x="23" y="122"/>
                  </a:cubicBezTo>
                  <a:cubicBezTo>
                    <a:pt x="23" y="122"/>
                    <a:pt x="24" y="122"/>
                    <a:pt x="24" y="122"/>
                  </a:cubicBezTo>
                  <a:cubicBezTo>
                    <a:pt x="24" y="122"/>
                    <a:pt x="24" y="122"/>
                    <a:pt x="24" y="122"/>
                  </a:cubicBezTo>
                  <a:cubicBezTo>
                    <a:pt x="112" y="151"/>
                    <a:pt x="112" y="151"/>
                    <a:pt x="112" y="151"/>
                  </a:cubicBezTo>
                  <a:lnTo>
                    <a:pt x="111" y="181"/>
                  </a:lnTo>
                  <a:close/>
                  <a:moveTo>
                    <a:pt x="225" y="150"/>
                  </a:moveTo>
                  <a:cubicBezTo>
                    <a:pt x="225" y="152"/>
                    <a:pt x="225" y="153"/>
                    <a:pt x="225" y="154"/>
                  </a:cubicBezTo>
                  <a:cubicBezTo>
                    <a:pt x="116" y="181"/>
                    <a:pt x="116" y="181"/>
                    <a:pt x="116" y="181"/>
                  </a:cubicBezTo>
                  <a:cubicBezTo>
                    <a:pt x="117" y="151"/>
                    <a:pt x="117" y="151"/>
                    <a:pt x="117" y="151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216" y="131"/>
                    <a:pt x="216" y="131"/>
                    <a:pt x="216" y="131"/>
                  </a:cubicBezTo>
                  <a:cubicBezTo>
                    <a:pt x="228" y="129"/>
                    <a:pt x="228" y="129"/>
                    <a:pt x="228" y="129"/>
                  </a:cubicBezTo>
                  <a:cubicBezTo>
                    <a:pt x="224" y="135"/>
                    <a:pt x="224" y="144"/>
                    <a:pt x="225" y="150"/>
                  </a:cubicBezTo>
                  <a:close/>
                  <a:moveTo>
                    <a:pt x="231" y="110"/>
                  </a:moveTo>
                  <a:cubicBezTo>
                    <a:pt x="231" y="110"/>
                    <a:pt x="231" y="110"/>
                    <a:pt x="230" y="110"/>
                  </a:cubicBezTo>
                  <a:cubicBezTo>
                    <a:pt x="222" y="112"/>
                    <a:pt x="222" y="112"/>
                    <a:pt x="222" y="112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68" y="96"/>
                    <a:pt x="168" y="96"/>
                    <a:pt x="168" y="96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1" y="76"/>
                    <a:pt x="234" y="75"/>
                    <a:pt x="237" y="78"/>
                  </a:cubicBezTo>
                  <a:cubicBezTo>
                    <a:pt x="239" y="80"/>
                    <a:pt x="240" y="85"/>
                    <a:pt x="240" y="91"/>
                  </a:cubicBezTo>
                  <a:cubicBezTo>
                    <a:pt x="239" y="109"/>
                    <a:pt x="231" y="110"/>
                    <a:pt x="231" y="110"/>
                  </a:cubicBez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670571" y="1643794"/>
            <a:ext cx="4461197" cy="3586472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233797" y="1670591"/>
            <a:ext cx="4461197" cy="3586472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59928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sp>
        <p:nvSpPr>
          <p:cNvPr id="5" name="椭圆 4"/>
          <p:cNvSpPr/>
          <p:nvPr/>
        </p:nvSpPr>
        <p:spPr>
          <a:xfrm>
            <a:off x="847723" y="2514600"/>
            <a:ext cx="914400" cy="914400"/>
          </a:xfrm>
          <a:prstGeom prst="ellipse">
            <a:avLst/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963861" y="4327525"/>
            <a:ext cx="914400" cy="914400"/>
          </a:xfrm>
          <a:prstGeom prst="ellipse">
            <a:avLst/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75273" y="2514600"/>
            <a:ext cx="914400" cy="914400"/>
          </a:xfrm>
          <a:prstGeom prst="ellipse">
            <a:avLst/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851773" y="4327525"/>
            <a:ext cx="914400" cy="914400"/>
          </a:xfrm>
          <a:prstGeom prst="ellipse">
            <a:avLst/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cxnSp>
        <p:nvCxnSpPr>
          <p:cNvPr id="12" name="直接箭头连接符 11"/>
          <p:cNvCxnSpPr>
            <a:stCxn id="5" idx="5"/>
            <a:endCxn id="6" idx="1"/>
          </p:cNvCxnSpPr>
          <p:nvPr/>
        </p:nvCxnSpPr>
        <p:spPr>
          <a:xfrm>
            <a:off x="1628773" y="3295650"/>
            <a:ext cx="1468438" cy="1165225"/>
          </a:xfrm>
          <a:prstGeom prst="straightConnector1">
            <a:avLst/>
          </a:prstGeom>
          <a:noFill/>
          <a:ln w="19050" cap="flat" cmpd="sng" algn="ctr">
            <a:solidFill>
              <a:srgbClr val="6583A8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13" name="直接箭头连接符 12"/>
          <p:cNvCxnSpPr>
            <a:stCxn id="6" idx="7"/>
            <a:endCxn id="7" idx="3"/>
          </p:cNvCxnSpPr>
          <p:nvPr/>
        </p:nvCxnSpPr>
        <p:spPr>
          <a:xfrm flipV="1">
            <a:off x="3743323" y="3295650"/>
            <a:ext cx="1765300" cy="1165225"/>
          </a:xfrm>
          <a:prstGeom prst="straightConnector1">
            <a:avLst/>
          </a:prstGeom>
          <a:noFill/>
          <a:ln w="19050" cap="flat" cmpd="sng" algn="ctr">
            <a:solidFill>
              <a:srgbClr val="6583A8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14" name="直接箭头连接符 13"/>
          <p:cNvCxnSpPr>
            <a:stCxn id="7" idx="5"/>
            <a:endCxn id="8" idx="1"/>
          </p:cNvCxnSpPr>
          <p:nvPr/>
        </p:nvCxnSpPr>
        <p:spPr>
          <a:xfrm>
            <a:off x="6156323" y="3295650"/>
            <a:ext cx="1828800" cy="1165225"/>
          </a:xfrm>
          <a:prstGeom prst="straightConnector1">
            <a:avLst/>
          </a:prstGeom>
          <a:noFill/>
          <a:ln w="19050" cap="flat" cmpd="sng" algn="ctr">
            <a:solidFill>
              <a:srgbClr val="6583A8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15" name="椭圆 14"/>
          <p:cNvSpPr>
            <a:spLocks noChangeAspect="1"/>
          </p:cNvSpPr>
          <p:nvPr/>
        </p:nvSpPr>
        <p:spPr>
          <a:xfrm>
            <a:off x="1455736" y="3171825"/>
            <a:ext cx="306387" cy="306387"/>
          </a:xfrm>
          <a:prstGeom prst="ellipse">
            <a:avLst/>
          </a:prstGeom>
          <a:solidFill>
            <a:srgbClr val="6583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1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3590923" y="4327525"/>
            <a:ext cx="306388" cy="306387"/>
          </a:xfrm>
          <a:prstGeom prst="ellipse">
            <a:avLst/>
          </a:prstGeom>
          <a:solidFill>
            <a:srgbClr val="6583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2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8570911" y="4821237"/>
            <a:ext cx="306387" cy="306388"/>
          </a:xfrm>
          <a:prstGeom prst="ellipse">
            <a:avLst/>
          </a:prstGeom>
          <a:solidFill>
            <a:srgbClr val="6583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4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8" name="文本框 15"/>
          <p:cNvSpPr txBox="1">
            <a:spLocks noChangeArrowheads="1"/>
          </p:cNvSpPr>
          <p:nvPr/>
        </p:nvSpPr>
        <p:spPr bwMode="auto">
          <a:xfrm>
            <a:off x="1954211" y="3154362"/>
            <a:ext cx="2166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ADD TITLE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19" name="文本框 16"/>
          <p:cNvSpPr txBox="1">
            <a:spLocks noChangeArrowheads="1"/>
          </p:cNvSpPr>
          <p:nvPr/>
        </p:nvSpPr>
        <p:spPr bwMode="auto">
          <a:xfrm>
            <a:off x="6488111" y="2514600"/>
            <a:ext cx="2166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ADD TITLE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0" name="文本框 17"/>
          <p:cNvSpPr txBox="1">
            <a:spLocks noChangeArrowheads="1"/>
          </p:cNvSpPr>
          <p:nvPr/>
        </p:nvSpPr>
        <p:spPr bwMode="auto">
          <a:xfrm>
            <a:off x="4030661" y="4426094"/>
            <a:ext cx="2166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ADD TITLE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1" name="文本框 18"/>
          <p:cNvSpPr txBox="1">
            <a:spLocks noChangeArrowheads="1"/>
          </p:cNvSpPr>
          <p:nvPr/>
        </p:nvSpPr>
        <p:spPr bwMode="auto">
          <a:xfrm>
            <a:off x="8975723" y="4903371"/>
            <a:ext cx="2166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ADD TITLE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954211" y="2663825"/>
            <a:ext cx="3000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Whoever evaluates your text cannot evaluate the way you write. 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488111" y="2844711"/>
            <a:ext cx="28765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Whoever evaluates your text cannot evaluate the way you write. </a:t>
            </a: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3984624" y="4745598"/>
            <a:ext cx="28765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Whoever evaluates your text cannot evaluate the way you write. 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8975723" y="4164707"/>
            <a:ext cx="237649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Whoever evaluates your text cannot evaluate the way you write. 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6" name="Freeform 5"/>
          <p:cNvSpPr>
            <a:spLocks noChangeAspect="1" noEditPoints="1"/>
          </p:cNvSpPr>
          <p:nvPr/>
        </p:nvSpPr>
        <p:spPr bwMode="auto">
          <a:xfrm>
            <a:off x="1035048" y="2714625"/>
            <a:ext cx="539750" cy="514350"/>
          </a:xfrm>
          <a:custGeom>
            <a:avLst/>
            <a:gdLst>
              <a:gd name="T0" fmla="*/ 330013 w 2389"/>
              <a:gd name="T1" fmla="*/ 491776 h 2272"/>
              <a:gd name="T2" fmla="*/ 329108 w 2389"/>
              <a:gd name="T3" fmla="*/ 460800 h 2272"/>
              <a:gd name="T4" fmla="*/ 433989 w 2389"/>
              <a:gd name="T5" fmla="*/ 400430 h 2272"/>
              <a:gd name="T6" fmla="*/ 415454 w 2389"/>
              <a:gd name="T7" fmla="*/ 351139 h 2272"/>
              <a:gd name="T8" fmla="*/ 418393 w 2389"/>
              <a:gd name="T9" fmla="*/ 291222 h 2272"/>
              <a:gd name="T10" fmla="*/ 333177 w 2389"/>
              <a:gd name="T11" fmla="*/ 219773 h 2272"/>
              <a:gd name="T12" fmla="*/ 409125 w 2389"/>
              <a:gd name="T13" fmla="*/ 113956 h 2272"/>
              <a:gd name="T14" fmla="*/ 304923 w 2389"/>
              <a:gd name="T15" fmla="*/ 30976 h 2272"/>
              <a:gd name="T16" fmla="*/ 324588 w 2389"/>
              <a:gd name="T17" fmla="*/ 99712 h 2272"/>
              <a:gd name="T18" fmla="*/ 295655 w 2389"/>
              <a:gd name="T19" fmla="*/ 169352 h 2272"/>
              <a:gd name="T20" fmla="*/ 207501 w 2389"/>
              <a:gd name="T21" fmla="*/ 163021 h 2272"/>
              <a:gd name="T22" fmla="*/ 230331 w 2389"/>
              <a:gd name="T23" fmla="*/ 217512 h 2272"/>
              <a:gd name="T24" fmla="*/ 288196 w 2389"/>
              <a:gd name="T25" fmla="*/ 292126 h 2272"/>
              <a:gd name="T26" fmla="*/ 193035 w 2389"/>
              <a:gd name="T27" fmla="*/ 308180 h 2272"/>
              <a:gd name="T28" fmla="*/ 131327 w 2389"/>
              <a:gd name="T29" fmla="*/ 227687 h 2272"/>
              <a:gd name="T30" fmla="*/ 75948 w 2389"/>
              <a:gd name="T31" fmla="*/ 247358 h 2272"/>
              <a:gd name="T32" fmla="*/ 77304 w 2389"/>
              <a:gd name="T33" fmla="*/ 280143 h 2272"/>
              <a:gd name="T34" fmla="*/ 45433 w 2389"/>
              <a:gd name="T35" fmla="*/ 247358 h 2272"/>
              <a:gd name="T36" fmla="*/ 540000 w 2389"/>
              <a:gd name="T37" fmla="*/ 247358 h 2272"/>
              <a:gd name="T38" fmla="*/ 294073 w 2389"/>
              <a:gd name="T39" fmla="*/ 347069 h 2272"/>
              <a:gd name="T40" fmla="*/ 334081 w 2389"/>
              <a:gd name="T41" fmla="*/ 316319 h 2272"/>
              <a:gd name="T42" fmla="*/ 218351 w 2389"/>
              <a:gd name="T43" fmla="*/ 342773 h 2272"/>
              <a:gd name="T44" fmla="*/ 53344 w 2389"/>
              <a:gd name="T45" fmla="*/ 314058 h 2272"/>
              <a:gd name="T46" fmla="*/ 46789 w 2389"/>
              <a:gd name="T47" fmla="*/ 335086 h 2272"/>
              <a:gd name="T48" fmla="*/ 72784 w 2389"/>
              <a:gd name="T49" fmla="*/ 413996 h 2272"/>
              <a:gd name="T50" fmla="*/ 11754 w 2389"/>
              <a:gd name="T51" fmla="*/ 391612 h 2272"/>
              <a:gd name="T52" fmla="*/ 2938 w 2389"/>
              <a:gd name="T53" fmla="*/ 407439 h 2272"/>
              <a:gd name="T54" fmla="*/ 25090 w 2389"/>
              <a:gd name="T55" fmla="*/ 446555 h 2272"/>
              <a:gd name="T56" fmla="*/ 40460 w 2389"/>
              <a:gd name="T57" fmla="*/ 479114 h 2272"/>
              <a:gd name="T58" fmla="*/ 354424 w 2389"/>
              <a:gd name="T59" fmla="*/ 319485 h 2272"/>
              <a:gd name="T60" fmla="*/ 291134 w 2389"/>
              <a:gd name="T61" fmla="*/ 422136 h 2272"/>
              <a:gd name="T62" fmla="*/ 304018 w 2389"/>
              <a:gd name="T63" fmla="*/ 477984 h 2272"/>
              <a:gd name="T64" fmla="*/ 280285 w 2389"/>
              <a:gd name="T65" fmla="*/ 511899 h 2272"/>
              <a:gd name="T66" fmla="*/ 220159 w 2389"/>
              <a:gd name="T67" fmla="*/ 454469 h 227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389" h="2272">
                <a:moveTo>
                  <a:pt x="2389" y="1094"/>
                </a:moveTo>
                <a:cubicBezTo>
                  <a:pt x="2389" y="1641"/>
                  <a:pt x="1985" y="2095"/>
                  <a:pt x="1460" y="2175"/>
                </a:cubicBezTo>
                <a:cubicBezTo>
                  <a:pt x="1465" y="2151"/>
                  <a:pt x="1466" y="2126"/>
                  <a:pt x="1463" y="2100"/>
                </a:cubicBezTo>
                <a:cubicBezTo>
                  <a:pt x="1463" y="2100"/>
                  <a:pt x="1460" y="2074"/>
                  <a:pt x="1456" y="2038"/>
                </a:cubicBezTo>
                <a:cubicBezTo>
                  <a:pt x="1642" y="2007"/>
                  <a:pt x="1810" y="1921"/>
                  <a:pt x="1944" y="1798"/>
                </a:cubicBezTo>
                <a:cubicBezTo>
                  <a:pt x="1936" y="1792"/>
                  <a:pt x="1928" y="1783"/>
                  <a:pt x="1920" y="1771"/>
                </a:cubicBezTo>
                <a:cubicBezTo>
                  <a:pt x="1884" y="1720"/>
                  <a:pt x="1931" y="1669"/>
                  <a:pt x="1931" y="1623"/>
                </a:cubicBezTo>
                <a:cubicBezTo>
                  <a:pt x="1931" y="1579"/>
                  <a:pt x="1841" y="1583"/>
                  <a:pt x="1838" y="1553"/>
                </a:cubicBezTo>
                <a:cubicBezTo>
                  <a:pt x="1827" y="1452"/>
                  <a:pt x="1901" y="1450"/>
                  <a:pt x="1940" y="1411"/>
                </a:cubicBezTo>
                <a:cubicBezTo>
                  <a:pt x="1979" y="1372"/>
                  <a:pt x="1901" y="1282"/>
                  <a:pt x="1851" y="1288"/>
                </a:cubicBezTo>
                <a:cubicBezTo>
                  <a:pt x="1800" y="1294"/>
                  <a:pt x="1657" y="1265"/>
                  <a:pt x="1670" y="1155"/>
                </a:cubicBezTo>
                <a:cubicBezTo>
                  <a:pt x="1686" y="1022"/>
                  <a:pt x="1500" y="1034"/>
                  <a:pt x="1474" y="972"/>
                </a:cubicBezTo>
                <a:cubicBezTo>
                  <a:pt x="1435" y="881"/>
                  <a:pt x="1499" y="770"/>
                  <a:pt x="1583" y="745"/>
                </a:cubicBezTo>
                <a:cubicBezTo>
                  <a:pt x="1702" y="709"/>
                  <a:pt x="1820" y="612"/>
                  <a:pt x="1810" y="504"/>
                </a:cubicBezTo>
                <a:cubicBezTo>
                  <a:pt x="1800" y="381"/>
                  <a:pt x="1745" y="271"/>
                  <a:pt x="1653" y="205"/>
                </a:cubicBezTo>
                <a:cubicBezTo>
                  <a:pt x="1558" y="167"/>
                  <a:pt x="1456" y="143"/>
                  <a:pt x="1349" y="137"/>
                </a:cubicBezTo>
                <a:cubicBezTo>
                  <a:pt x="1253" y="141"/>
                  <a:pt x="1169" y="162"/>
                  <a:pt x="1173" y="206"/>
                </a:cubicBezTo>
                <a:cubicBezTo>
                  <a:pt x="1182" y="313"/>
                  <a:pt x="1487" y="341"/>
                  <a:pt x="1436" y="441"/>
                </a:cubicBezTo>
                <a:cubicBezTo>
                  <a:pt x="1410" y="493"/>
                  <a:pt x="1209" y="567"/>
                  <a:pt x="1247" y="645"/>
                </a:cubicBezTo>
                <a:cubicBezTo>
                  <a:pt x="1271" y="696"/>
                  <a:pt x="1331" y="652"/>
                  <a:pt x="1308" y="749"/>
                </a:cubicBezTo>
                <a:cubicBezTo>
                  <a:pt x="1298" y="794"/>
                  <a:pt x="1259" y="878"/>
                  <a:pt x="1199" y="884"/>
                </a:cubicBezTo>
                <a:cubicBezTo>
                  <a:pt x="1137" y="889"/>
                  <a:pt x="1086" y="726"/>
                  <a:pt x="918" y="721"/>
                </a:cubicBezTo>
                <a:cubicBezTo>
                  <a:pt x="839" y="718"/>
                  <a:pt x="727" y="844"/>
                  <a:pt x="822" y="934"/>
                </a:cubicBezTo>
                <a:cubicBezTo>
                  <a:pt x="879" y="988"/>
                  <a:pt x="987" y="869"/>
                  <a:pt x="1019" y="962"/>
                </a:cubicBezTo>
                <a:cubicBezTo>
                  <a:pt x="1041" y="1028"/>
                  <a:pt x="1016" y="1166"/>
                  <a:pt x="1121" y="1224"/>
                </a:cubicBezTo>
                <a:cubicBezTo>
                  <a:pt x="1159" y="1245"/>
                  <a:pt x="1217" y="1263"/>
                  <a:pt x="1275" y="1292"/>
                </a:cubicBezTo>
                <a:cubicBezTo>
                  <a:pt x="1189" y="1310"/>
                  <a:pt x="1084" y="1343"/>
                  <a:pt x="959" y="1391"/>
                </a:cubicBezTo>
                <a:cubicBezTo>
                  <a:pt x="854" y="1363"/>
                  <a:pt x="854" y="1363"/>
                  <a:pt x="854" y="1363"/>
                </a:cubicBezTo>
                <a:cubicBezTo>
                  <a:pt x="898" y="1326"/>
                  <a:pt x="969" y="1301"/>
                  <a:pt x="952" y="1221"/>
                </a:cubicBezTo>
                <a:cubicBezTo>
                  <a:pt x="925" y="1103"/>
                  <a:pt x="721" y="1148"/>
                  <a:pt x="581" y="1007"/>
                </a:cubicBezTo>
                <a:cubicBezTo>
                  <a:pt x="538" y="964"/>
                  <a:pt x="446" y="821"/>
                  <a:pt x="446" y="649"/>
                </a:cubicBezTo>
                <a:cubicBezTo>
                  <a:pt x="376" y="782"/>
                  <a:pt x="336" y="933"/>
                  <a:pt x="336" y="1094"/>
                </a:cubicBezTo>
                <a:cubicBezTo>
                  <a:pt x="336" y="1143"/>
                  <a:pt x="340" y="1192"/>
                  <a:pt x="347" y="1239"/>
                </a:cubicBezTo>
                <a:cubicBezTo>
                  <a:pt x="345" y="1239"/>
                  <a:pt x="344" y="1239"/>
                  <a:pt x="342" y="1239"/>
                </a:cubicBezTo>
                <a:cubicBezTo>
                  <a:pt x="298" y="1239"/>
                  <a:pt x="255" y="1248"/>
                  <a:pt x="214" y="1266"/>
                </a:cubicBezTo>
                <a:cubicBezTo>
                  <a:pt x="205" y="1210"/>
                  <a:pt x="201" y="1152"/>
                  <a:pt x="201" y="1094"/>
                </a:cubicBezTo>
                <a:cubicBezTo>
                  <a:pt x="201" y="491"/>
                  <a:pt x="691" y="0"/>
                  <a:pt x="1295" y="0"/>
                </a:cubicBezTo>
                <a:cubicBezTo>
                  <a:pt x="1898" y="0"/>
                  <a:pt x="2389" y="491"/>
                  <a:pt x="2389" y="1094"/>
                </a:cubicBezTo>
                <a:close/>
                <a:moveTo>
                  <a:pt x="1568" y="1413"/>
                </a:moveTo>
                <a:cubicBezTo>
                  <a:pt x="1301" y="1535"/>
                  <a:pt x="1301" y="1535"/>
                  <a:pt x="1301" y="1535"/>
                </a:cubicBezTo>
                <a:cubicBezTo>
                  <a:pt x="1305" y="1477"/>
                  <a:pt x="1305" y="1477"/>
                  <a:pt x="1305" y="1477"/>
                </a:cubicBezTo>
                <a:cubicBezTo>
                  <a:pt x="1478" y="1399"/>
                  <a:pt x="1478" y="1399"/>
                  <a:pt x="1478" y="1399"/>
                </a:cubicBezTo>
                <a:cubicBezTo>
                  <a:pt x="1453" y="1397"/>
                  <a:pt x="1428" y="1397"/>
                  <a:pt x="1402" y="1397"/>
                </a:cubicBezTo>
                <a:cubicBezTo>
                  <a:pt x="1307" y="1397"/>
                  <a:pt x="1145" y="1445"/>
                  <a:pt x="966" y="1516"/>
                </a:cubicBezTo>
                <a:cubicBezTo>
                  <a:pt x="393" y="1365"/>
                  <a:pt x="393" y="1365"/>
                  <a:pt x="393" y="1365"/>
                </a:cubicBezTo>
                <a:cubicBezTo>
                  <a:pt x="340" y="1351"/>
                  <a:pt x="283" y="1359"/>
                  <a:pt x="236" y="1389"/>
                </a:cubicBezTo>
                <a:cubicBezTo>
                  <a:pt x="208" y="1407"/>
                  <a:pt x="208" y="1407"/>
                  <a:pt x="208" y="1407"/>
                </a:cubicBezTo>
                <a:cubicBezTo>
                  <a:pt x="180" y="1424"/>
                  <a:pt x="180" y="1464"/>
                  <a:pt x="207" y="1482"/>
                </a:cubicBezTo>
                <a:cubicBezTo>
                  <a:pt x="551" y="1705"/>
                  <a:pt x="551" y="1705"/>
                  <a:pt x="551" y="1705"/>
                </a:cubicBezTo>
                <a:cubicBezTo>
                  <a:pt x="469" y="1747"/>
                  <a:pt x="391" y="1790"/>
                  <a:pt x="322" y="1831"/>
                </a:cubicBezTo>
                <a:cubicBezTo>
                  <a:pt x="145" y="1737"/>
                  <a:pt x="145" y="1737"/>
                  <a:pt x="145" y="1737"/>
                </a:cubicBezTo>
                <a:cubicBezTo>
                  <a:pt x="117" y="1722"/>
                  <a:pt x="82" y="1720"/>
                  <a:pt x="52" y="1732"/>
                </a:cubicBezTo>
                <a:cubicBezTo>
                  <a:pt x="35" y="1739"/>
                  <a:pt x="35" y="1739"/>
                  <a:pt x="35" y="1739"/>
                </a:cubicBezTo>
                <a:cubicBezTo>
                  <a:pt x="10" y="1749"/>
                  <a:pt x="0" y="1779"/>
                  <a:pt x="13" y="1802"/>
                </a:cubicBezTo>
                <a:cubicBezTo>
                  <a:pt x="111" y="1975"/>
                  <a:pt x="111" y="1975"/>
                  <a:pt x="111" y="1975"/>
                </a:cubicBezTo>
                <a:cubicBezTo>
                  <a:pt x="111" y="1975"/>
                  <a:pt x="111" y="1975"/>
                  <a:pt x="111" y="1975"/>
                </a:cubicBezTo>
                <a:cubicBezTo>
                  <a:pt x="74" y="2007"/>
                  <a:pt x="53" y="2033"/>
                  <a:pt x="53" y="2051"/>
                </a:cubicBezTo>
                <a:cubicBezTo>
                  <a:pt x="53" y="2105"/>
                  <a:pt x="120" y="2119"/>
                  <a:pt x="179" y="2119"/>
                </a:cubicBezTo>
                <a:cubicBezTo>
                  <a:pt x="284" y="2119"/>
                  <a:pt x="1671" y="1801"/>
                  <a:pt x="1671" y="1513"/>
                </a:cubicBezTo>
                <a:cubicBezTo>
                  <a:pt x="1671" y="1456"/>
                  <a:pt x="1632" y="1428"/>
                  <a:pt x="1568" y="1413"/>
                </a:cubicBezTo>
                <a:close/>
                <a:moveTo>
                  <a:pt x="983" y="1975"/>
                </a:moveTo>
                <a:cubicBezTo>
                  <a:pt x="1288" y="1867"/>
                  <a:pt x="1288" y="1867"/>
                  <a:pt x="1288" y="1867"/>
                </a:cubicBezTo>
                <a:cubicBezTo>
                  <a:pt x="1302" y="1862"/>
                  <a:pt x="1316" y="1871"/>
                  <a:pt x="1318" y="1885"/>
                </a:cubicBezTo>
                <a:cubicBezTo>
                  <a:pt x="1345" y="2114"/>
                  <a:pt x="1345" y="2114"/>
                  <a:pt x="1345" y="2114"/>
                </a:cubicBezTo>
                <a:cubicBezTo>
                  <a:pt x="1351" y="2171"/>
                  <a:pt x="1320" y="2226"/>
                  <a:pt x="1268" y="2251"/>
                </a:cubicBezTo>
                <a:cubicBezTo>
                  <a:pt x="1240" y="2264"/>
                  <a:pt x="1240" y="2264"/>
                  <a:pt x="1240" y="2264"/>
                </a:cubicBezTo>
                <a:cubicBezTo>
                  <a:pt x="1222" y="2272"/>
                  <a:pt x="1201" y="2268"/>
                  <a:pt x="1188" y="2253"/>
                </a:cubicBezTo>
                <a:cubicBezTo>
                  <a:pt x="974" y="2010"/>
                  <a:pt x="974" y="2010"/>
                  <a:pt x="974" y="2010"/>
                </a:cubicBezTo>
                <a:cubicBezTo>
                  <a:pt x="963" y="1998"/>
                  <a:pt x="968" y="1980"/>
                  <a:pt x="983" y="1975"/>
                </a:cubicBezTo>
                <a:close/>
              </a:path>
            </a:pathLst>
          </a:custGeom>
          <a:noFill/>
          <a:ln>
            <a:solidFill>
              <a:srgbClr val="6583A8"/>
            </a:solidFill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Freeform 22"/>
          <p:cNvSpPr>
            <a:spLocks noChangeAspect="1" noEditPoints="1"/>
          </p:cNvSpPr>
          <p:nvPr/>
        </p:nvSpPr>
        <p:spPr bwMode="auto">
          <a:xfrm>
            <a:off x="3152773" y="4524375"/>
            <a:ext cx="539750" cy="520700"/>
          </a:xfrm>
          <a:custGeom>
            <a:avLst/>
            <a:gdLst>
              <a:gd name="T0" fmla="*/ 349412 w 340"/>
              <a:gd name="T1" fmla="*/ 432345 h 328"/>
              <a:gd name="T2" fmla="*/ 349412 w 340"/>
              <a:gd name="T3" fmla="*/ 238425 h 328"/>
              <a:gd name="T4" fmla="*/ 462176 w 340"/>
              <a:gd name="T5" fmla="*/ 220941 h 328"/>
              <a:gd name="T6" fmla="*/ 258882 w 340"/>
              <a:gd name="T7" fmla="*/ 50864 h 328"/>
              <a:gd name="T8" fmla="*/ 50824 w 340"/>
              <a:gd name="T9" fmla="*/ 259089 h 328"/>
              <a:gd name="T10" fmla="*/ 258882 w 340"/>
              <a:gd name="T11" fmla="*/ 467314 h 328"/>
              <a:gd name="T12" fmla="*/ 292235 w 340"/>
              <a:gd name="T13" fmla="*/ 464135 h 328"/>
              <a:gd name="T14" fmla="*/ 333529 w 340"/>
              <a:gd name="T15" fmla="*/ 433934 h 328"/>
              <a:gd name="T16" fmla="*/ 349412 w 340"/>
              <a:gd name="T17" fmla="*/ 432345 h 328"/>
              <a:gd name="T18" fmla="*/ 297000 w 340"/>
              <a:gd name="T19" fmla="*/ 68349 h 328"/>
              <a:gd name="T20" fmla="*/ 274765 w 340"/>
              <a:gd name="T21" fmla="*/ 165308 h 328"/>
              <a:gd name="T22" fmla="*/ 252529 w 340"/>
              <a:gd name="T23" fmla="*/ 165308 h 328"/>
              <a:gd name="T24" fmla="*/ 236647 w 340"/>
              <a:gd name="T25" fmla="*/ 68349 h 328"/>
              <a:gd name="T26" fmla="*/ 297000 w 340"/>
              <a:gd name="T27" fmla="*/ 68349 h 328"/>
              <a:gd name="T28" fmla="*/ 258882 w 340"/>
              <a:gd name="T29" fmla="*/ 336975 h 328"/>
              <a:gd name="T30" fmla="*/ 181059 w 340"/>
              <a:gd name="T31" fmla="*/ 259089 h 328"/>
              <a:gd name="T32" fmla="*/ 258882 w 340"/>
              <a:gd name="T33" fmla="*/ 181203 h 328"/>
              <a:gd name="T34" fmla="*/ 336706 w 340"/>
              <a:gd name="T35" fmla="*/ 259089 h 328"/>
              <a:gd name="T36" fmla="*/ 258882 w 340"/>
              <a:gd name="T37" fmla="*/ 336975 h 328"/>
              <a:gd name="T38" fmla="*/ 258882 w 340"/>
              <a:gd name="T39" fmla="*/ 200277 h 328"/>
              <a:gd name="T40" fmla="*/ 200118 w 340"/>
              <a:gd name="T41" fmla="*/ 259089 h 328"/>
              <a:gd name="T42" fmla="*/ 258882 w 340"/>
              <a:gd name="T43" fmla="*/ 317901 h 328"/>
              <a:gd name="T44" fmla="*/ 317647 w 340"/>
              <a:gd name="T45" fmla="*/ 259089 h 328"/>
              <a:gd name="T46" fmla="*/ 258882 w 340"/>
              <a:gd name="T47" fmla="*/ 200277 h 328"/>
              <a:gd name="T48" fmla="*/ 258882 w 340"/>
              <a:gd name="T49" fmla="*/ 300416 h 328"/>
              <a:gd name="T50" fmla="*/ 217588 w 340"/>
              <a:gd name="T51" fmla="*/ 259089 h 328"/>
              <a:gd name="T52" fmla="*/ 258882 w 340"/>
              <a:gd name="T53" fmla="*/ 217762 h 328"/>
              <a:gd name="T54" fmla="*/ 300176 w 340"/>
              <a:gd name="T55" fmla="*/ 259089 h 328"/>
              <a:gd name="T56" fmla="*/ 258882 w 340"/>
              <a:gd name="T57" fmla="*/ 300416 h 328"/>
              <a:gd name="T58" fmla="*/ 285882 w 340"/>
              <a:gd name="T59" fmla="*/ 500693 h 328"/>
              <a:gd name="T60" fmla="*/ 292235 w 340"/>
              <a:gd name="T61" fmla="*/ 514999 h 328"/>
              <a:gd name="T62" fmla="*/ 258882 w 340"/>
              <a:gd name="T63" fmla="*/ 518178 h 328"/>
              <a:gd name="T64" fmla="*/ 0 w 340"/>
              <a:gd name="T65" fmla="*/ 259089 h 328"/>
              <a:gd name="T66" fmla="*/ 258882 w 340"/>
              <a:gd name="T67" fmla="*/ 0 h 328"/>
              <a:gd name="T68" fmla="*/ 513000 w 340"/>
              <a:gd name="T69" fmla="*/ 212993 h 328"/>
              <a:gd name="T70" fmla="*/ 487588 w 340"/>
              <a:gd name="T71" fmla="*/ 216172 h 328"/>
              <a:gd name="T72" fmla="*/ 258882 w 340"/>
              <a:gd name="T73" fmla="*/ 25432 h 328"/>
              <a:gd name="T74" fmla="*/ 25412 w 340"/>
              <a:gd name="T75" fmla="*/ 259089 h 328"/>
              <a:gd name="T76" fmla="*/ 258882 w 340"/>
              <a:gd name="T77" fmla="*/ 492746 h 328"/>
              <a:gd name="T78" fmla="*/ 284294 w 340"/>
              <a:gd name="T79" fmla="*/ 491156 h 328"/>
              <a:gd name="T80" fmla="*/ 285882 w 340"/>
              <a:gd name="T81" fmla="*/ 500693 h 328"/>
              <a:gd name="T82" fmla="*/ 540000 w 340"/>
              <a:gd name="T83" fmla="*/ 225709 h 328"/>
              <a:gd name="T84" fmla="*/ 540000 w 340"/>
              <a:gd name="T85" fmla="*/ 449829 h 328"/>
              <a:gd name="T86" fmla="*/ 503471 w 340"/>
              <a:gd name="T87" fmla="*/ 489567 h 328"/>
              <a:gd name="T88" fmla="*/ 452647 w 340"/>
              <a:gd name="T89" fmla="*/ 467314 h 328"/>
              <a:gd name="T90" fmla="*/ 487588 w 340"/>
              <a:gd name="T91" fmla="*/ 422808 h 328"/>
              <a:gd name="T92" fmla="*/ 517765 w 340"/>
              <a:gd name="T93" fmla="*/ 424397 h 328"/>
              <a:gd name="T94" fmla="*/ 517765 w 340"/>
              <a:gd name="T95" fmla="*/ 289290 h 328"/>
              <a:gd name="T96" fmla="*/ 397059 w 340"/>
              <a:gd name="T97" fmla="*/ 311543 h 328"/>
              <a:gd name="T98" fmla="*/ 395471 w 340"/>
              <a:gd name="T99" fmla="*/ 480030 h 328"/>
              <a:gd name="T100" fmla="*/ 395471 w 340"/>
              <a:gd name="T101" fmla="*/ 480030 h 328"/>
              <a:gd name="T102" fmla="*/ 360529 w 340"/>
              <a:gd name="T103" fmla="*/ 516588 h 328"/>
              <a:gd name="T104" fmla="*/ 309706 w 340"/>
              <a:gd name="T105" fmla="*/ 494335 h 328"/>
              <a:gd name="T106" fmla="*/ 344647 w 340"/>
              <a:gd name="T107" fmla="*/ 451419 h 328"/>
              <a:gd name="T108" fmla="*/ 373235 w 340"/>
              <a:gd name="T109" fmla="*/ 451419 h 328"/>
              <a:gd name="T110" fmla="*/ 373235 w 340"/>
              <a:gd name="T111" fmla="*/ 252731 h 328"/>
              <a:gd name="T112" fmla="*/ 540000 w 340"/>
              <a:gd name="T113" fmla="*/ 225709 h 32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40" h="328">
                <a:moveTo>
                  <a:pt x="220" y="272"/>
                </a:moveTo>
                <a:cubicBezTo>
                  <a:pt x="220" y="150"/>
                  <a:pt x="220" y="150"/>
                  <a:pt x="220" y="150"/>
                </a:cubicBezTo>
                <a:cubicBezTo>
                  <a:pt x="291" y="139"/>
                  <a:pt x="291" y="139"/>
                  <a:pt x="291" y="139"/>
                </a:cubicBezTo>
                <a:cubicBezTo>
                  <a:pt x="280" y="78"/>
                  <a:pt x="227" y="32"/>
                  <a:pt x="163" y="32"/>
                </a:cubicBezTo>
                <a:cubicBezTo>
                  <a:pt x="91" y="32"/>
                  <a:pt x="32" y="91"/>
                  <a:pt x="32" y="163"/>
                </a:cubicBezTo>
                <a:cubicBezTo>
                  <a:pt x="32" y="235"/>
                  <a:pt x="91" y="294"/>
                  <a:pt x="163" y="294"/>
                </a:cubicBezTo>
                <a:cubicBezTo>
                  <a:pt x="170" y="294"/>
                  <a:pt x="177" y="293"/>
                  <a:pt x="184" y="292"/>
                </a:cubicBezTo>
                <a:cubicBezTo>
                  <a:pt x="189" y="283"/>
                  <a:pt x="198" y="276"/>
                  <a:pt x="210" y="273"/>
                </a:cubicBezTo>
                <a:cubicBezTo>
                  <a:pt x="213" y="273"/>
                  <a:pt x="217" y="272"/>
                  <a:pt x="220" y="272"/>
                </a:cubicBezTo>
                <a:close/>
                <a:moveTo>
                  <a:pt x="187" y="43"/>
                </a:moveTo>
                <a:cubicBezTo>
                  <a:pt x="173" y="104"/>
                  <a:pt x="173" y="104"/>
                  <a:pt x="173" y="104"/>
                </a:cubicBezTo>
                <a:cubicBezTo>
                  <a:pt x="159" y="104"/>
                  <a:pt x="159" y="104"/>
                  <a:pt x="159" y="104"/>
                </a:cubicBezTo>
                <a:cubicBezTo>
                  <a:pt x="149" y="43"/>
                  <a:pt x="149" y="43"/>
                  <a:pt x="149" y="43"/>
                </a:cubicBezTo>
                <a:cubicBezTo>
                  <a:pt x="164" y="36"/>
                  <a:pt x="187" y="43"/>
                  <a:pt x="187" y="43"/>
                </a:cubicBezTo>
                <a:close/>
                <a:moveTo>
                  <a:pt x="163" y="212"/>
                </a:moveTo>
                <a:cubicBezTo>
                  <a:pt x="136" y="212"/>
                  <a:pt x="114" y="190"/>
                  <a:pt x="114" y="163"/>
                </a:cubicBezTo>
                <a:cubicBezTo>
                  <a:pt x="114" y="136"/>
                  <a:pt x="136" y="114"/>
                  <a:pt x="163" y="114"/>
                </a:cubicBezTo>
                <a:cubicBezTo>
                  <a:pt x="190" y="114"/>
                  <a:pt x="212" y="136"/>
                  <a:pt x="212" y="163"/>
                </a:cubicBezTo>
                <a:cubicBezTo>
                  <a:pt x="212" y="190"/>
                  <a:pt x="190" y="212"/>
                  <a:pt x="163" y="212"/>
                </a:cubicBezTo>
                <a:close/>
                <a:moveTo>
                  <a:pt x="163" y="126"/>
                </a:moveTo>
                <a:cubicBezTo>
                  <a:pt x="143" y="126"/>
                  <a:pt x="126" y="143"/>
                  <a:pt x="126" y="163"/>
                </a:cubicBezTo>
                <a:cubicBezTo>
                  <a:pt x="126" y="183"/>
                  <a:pt x="143" y="200"/>
                  <a:pt x="163" y="200"/>
                </a:cubicBezTo>
                <a:cubicBezTo>
                  <a:pt x="183" y="200"/>
                  <a:pt x="200" y="183"/>
                  <a:pt x="200" y="163"/>
                </a:cubicBezTo>
                <a:cubicBezTo>
                  <a:pt x="200" y="143"/>
                  <a:pt x="183" y="126"/>
                  <a:pt x="163" y="126"/>
                </a:cubicBezTo>
                <a:close/>
                <a:moveTo>
                  <a:pt x="163" y="189"/>
                </a:moveTo>
                <a:cubicBezTo>
                  <a:pt x="148" y="189"/>
                  <a:pt x="137" y="178"/>
                  <a:pt x="137" y="163"/>
                </a:cubicBezTo>
                <a:cubicBezTo>
                  <a:pt x="137" y="148"/>
                  <a:pt x="148" y="137"/>
                  <a:pt x="163" y="137"/>
                </a:cubicBezTo>
                <a:cubicBezTo>
                  <a:pt x="178" y="137"/>
                  <a:pt x="189" y="148"/>
                  <a:pt x="189" y="163"/>
                </a:cubicBezTo>
                <a:cubicBezTo>
                  <a:pt x="189" y="178"/>
                  <a:pt x="178" y="189"/>
                  <a:pt x="163" y="189"/>
                </a:cubicBezTo>
                <a:close/>
                <a:moveTo>
                  <a:pt x="180" y="315"/>
                </a:moveTo>
                <a:cubicBezTo>
                  <a:pt x="180" y="318"/>
                  <a:pt x="182" y="321"/>
                  <a:pt x="184" y="324"/>
                </a:cubicBezTo>
                <a:cubicBezTo>
                  <a:pt x="177" y="325"/>
                  <a:pt x="170" y="326"/>
                  <a:pt x="163" y="326"/>
                </a:cubicBezTo>
                <a:cubicBezTo>
                  <a:pt x="73" y="326"/>
                  <a:pt x="0" y="253"/>
                  <a:pt x="0" y="163"/>
                </a:cubicBezTo>
                <a:cubicBezTo>
                  <a:pt x="0" y="73"/>
                  <a:pt x="73" y="0"/>
                  <a:pt x="163" y="0"/>
                </a:cubicBezTo>
                <a:cubicBezTo>
                  <a:pt x="243" y="0"/>
                  <a:pt x="309" y="58"/>
                  <a:pt x="323" y="134"/>
                </a:cubicBezTo>
                <a:cubicBezTo>
                  <a:pt x="307" y="136"/>
                  <a:pt x="307" y="136"/>
                  <a:pt x="307" y="136"/>
                </a:cubicBezTo>
                <a:cubicBezTo>
                  <a:pt x="294" y="68"/>
                  <a:pt x="235" y="16"/>
                  <a:pt x="163" y="16"/>
                </a:cubicBezTo>
                <a:cubicBezTo>
                  <a:pt x="82" y="16"/>
                  <a:pt x="16" y="82"/>
                  <a:pt x="16" y="163"/>
                </a:cubicBezTo>
                <a:cubicBezTo>
                  <a:pt x="16" y="244"/>
                  <a:pt x="82" y="310"/>
                  <a:pt x="163" y="310"/>
                </a:cubicBezTo>
                <a:cubicBezTo>
                  <a:pt x="168" y="310"/>
                  <a:pt x="174" y="309"/>
                  <a:pt x="179" y="309"/>
                </a:cubicBezTo>
                <a:cubicBezTo>
                  <a:pt x="179" y="311"/>
                  <a:pt x="179" y="313"/>
                  <a:pt x="180" y="315"/>
                </a:cubicBezTo>
                <a:close/>
                <a:moveTo>
                  <a:pt x="340" y="142"/>
                </a:moveTo>
                <a:cubicBezTo>
                  <a:pt x="340" y="283"/>
                  <a:pt x="340" y="283"/>
                  <a:pt x="340" y="283"/>
                </a:cubicBezTo>
                <a:cubicBezTo>
                  <a:pt x="340" y="295"/>
                  <a:pt x="331" y="304"/>
                  <a:pt x="317" y="308"/>
                </a:cubicBezTo>
                <a:cubicBezTo>
                  <a:pt x="302" y="311"/>
                  <a:pt x="288" y="305"/>
                  <a:pt x="285" y="294"/>
                </a:cubicBezTo>
                <a:cubicBezTo>
                  <a:pt x="282" y="282"/>
                  <a:pt x="292" y="270"/>
                  <a:pt x="307" y="266"/>
                </a:cubicBezTo>
                <a:cubicBezTo>
                  <a:pt x="314" y="265"/>
                  <a:pt x="320" y="265"/>
                  <a:pt x="326" y="267"/>
                </a:cubicBezTo>
                <a:cubicBezTo>
                  <a:pt x="326" y="182"/>
                  <a:pt x="326" y="182"/>
                  <a:pt x="326" y="182"/>
                </a:cubicBezTo>
                <a:cubicBezTo>
                  <a:pt x="250" y="196"/>
                  <a:pt x="250" y="196"/>
                  <a:pt x="250" y="196"/>
                </a:cubicBezTo>
                <a:cubicBezTo>
                  <a:pt x="249" y="302"/>
                  <a:pt x="249" y="302"/>
                  <a:pt x="249" y="302"/>
                </a:cubicBezTo>
                <a:cubicBezTo>
                  <a:pt x="249" y="302"/>
                  <a:pt x="249" y="302"/>
                  <a:pt x="249" y="302"/>
                </a:cubicBezTo>
                <a:cubicBezTo>
                  <a:pt x="249" y="312"/>
                  <a:pt x="240" y="321"/>
                  <a:pt x="227" y="325"/>
                </a:cubicBezTo>
                <a:cubicBezTo>
                  <a:pt x="212" y="328"/>
                  <a:pt x="197" y="321"/>
                  <a:pt x="195" y="311"/>
                </a:cubicBezTo>
                <a:cubicBezTo>
                  <a:pt x="192" y="300"/>
                  <a:pt x="202" y="287"/>
                  <a:pt x="217" y="284"/>
                </a:cubicBezTo>
                <a:cubicBezTo>
                  <a:pt x="224" y="282"/>
                  <a:pt x="230" y="282"/>
                  <a:pt x="235" y="284"/>
                </a:cubicBezTo>
                <a:cubicBezTo>
                  <a:pt x="235" y="159"/>
                  <a:pt x="235" y="159"/>
                  <a:pt x="235" y="159"/>
                </a:cubicBezTo>
                <a:lnTo>
                  <a:pt x="340" y="142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8" name="Group 25"/>
          <p:cNvGrpSpPr>
            <a:grpSpLocks noChangeAspect="1"/>
          </p:cNvGrpSpPr>
          <p:nvPr/>
        </p:nvGrpSpPr>
        <p:grpSpPr bwMode="auto">
          <a:xfrm>
            <a:off x="5587260" y="2715286"/>
            <a:ext cx="460367" cy="540000"/>
            <a:chOff x="5616" y="864"/>
            <a:chExt cx="1347" cy="1580"/>
          </a:xfrm>
          <a:noFill/>
        </p:grpSpPr>
        <p:sp>
          <p:nvSpPr>
            <p:cNvPr id="29" name="Oval 26"/>
            <p:cNvSpPr>
              <a:spLocks noChangeArrowheads="1"/>
            </p:cNvSpPr>
            <p:nvPr/>
          </p:nvSpPr>
          <p:spPr bwMode="auto">
            <a:xfrm>
              <a:off x="6063" y="864"/>
              <a:ext cx="433" cy="433"/>
            </a:xfrm>
            <a:prstGeom prst="ellipse">
              <a:avLst/>
            </a:prstGeom>
            <a:grpFill/>
            <a:ln w="9525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6514" y="2146"/>
              <a:ext cx="449" cy="298"/>
            </a:xfrm>
            <a:custGeom>
              <a:avLst/>
              <a:gdLst>
                <a:gd name="T0" fmla="*/ 496 w 565"/>
                <a:gd name="T1" fmla="*/ 0 h 375"/>
                <a:gd name="T2" fmla="*/ 68 w 565"/>
                <a:gd name="T3" fmla="*/ 0 h 375"/>
                <a:gd name="T4" fmla="*/ 0 w 565"/>
                <a:gd name="T5" fmla="*/ 69 h 375"/>
                <a:gd name="T6" fmla="*/ 0 w 565"/>
                <a:gd name="T7" fmla="*/ 306 h 375"/>
                <a:gd name="T8" fmla="*/ 68 w 565"/>
                <a:gd name="T9" fmla="*/ 375 h 375"/>
                <a:gd name="T10" fmla="*/ 496 w 565"/>
                <a:gd name="T11" fmla="*/ 375 h 375"/>
                <a:gd name="T12" fmla="*/ 565 w 565"/>
                <a:gd name="T13" fmla="*/ 306 h 375"/>
                <a:gd name="T14" fmla="*/ 565 w 565"/>
                <a:gd name="T15" fmla="*/ 69 h 375"/>
                <a:gd name="T16" fmla="*/ 496 w 565"/>
                <a:gd name="T17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5" h="375">
                  <a:moveTo>
                    <a:pt x="496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30" y="0"/>
                    <a:pt x="0" y="31"/>
                    <a:pt x="0" y="69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0" y="344"/>
                    <a:pt x="30" y="375"/>
                    <a:pt x="68" y="375"/>
                  </a:cubicBezTo>
                  <a:cubicBezTo>
                    <a:pt x="496" y="375"/>
                    <a:pt x="496" y="375"/>
                    <a:pt x="496" y="375"/>
                  </a:cubicBezTo>
                  <a:cubicBezTo>
                    <a:pt x="534" y="375"/>
                    <a:pt x="565" y="344"/>
                    <a:pt x="565" y="306"/>
                  </a:cubicBezTo>
                  <a:cubicBezTo>
                    <a:pt x="565" y="69"/>
                    <a:pt x="565" y="69"/>
                    <a:pt x="565" y="69"/>
                  </a:cubicBezTo>
                  <a:cubicBezTo>
                    <a:pt x="565" y="31"/>
                    <a:pt x="534" y="0"/>
                    <a:pt x="496" y="0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31" name="Freeform 28"/>
            <p:cNvSpPr>
              <a:spLocks noEditPoints="1"/>
            </p:cNvSpPr>
            <p:nvPr/>
          </p:nvSpPr>
          <p:spPr bwMode="auto">
            <a:xfrm>
              <a:off x="5616" y="1080"/>
              <a:ext cx="1311" cy="1363"/>
            </a:xfrm>
            <a:custGeom>
              <a:avLst/>
              <a:gdLst>
                <a:gd name="T0" fmla="*/ 1163 w 1648"/>
                <a:gd name="T1" fmla="*/ 1265 h 1714"/>
                <a:gd name="T2" fmla="*/ 1537 w 1648"/>
                <a:gd name="T3" fmla="*/ 1276 h 1714"/>
                <a:gd name="T4" fmla="*/ 1604 w 1648"/>
                <a:gd name="T5" fmla="*/ 921 h 1714"/>
                <a:gd name="T6" fmla="*/ 1400 w 1648"/>
                <a:gd name="T7" fmla="*/ 344 h 1714"/>
                <a:gd name="T8" fmla="*/ 1124 w 1648"/>
                <a:gd name="T9" fmla="*/ 188 h 1714"/>
                <a:gd name="T10" fmla="*/ 1123 w 1648"/>
                <a:gd name="T11" fmla="*/ 188 h 1714"/>
                <a:gd name="T12" fmla="*/ 1054 w 1648"/>
                <a:gd name="T13" fmla="*/ 202 h 1714"/>
                <a:gd name="T14" fmla="*/ 994 w 1648"/>
                <a:gd name="T15" fmla="*/ 232 h 1714"/>
                <a:gd name="T16" fmla="*/ 930 w 1648"/>
                <a:gd name="T17" fmla="*/ 285 h 1714"/>
                <a:gd name="T18" fmla="*/ 869 w 1648"/>
                <a:gd name="T19" fmla="*/ 346 h 1714"/>
                <a:gd name="T20" fmla="*/ 588 w 1648"/>
                <a:gd name="T21" fmla="*/ 507 h 1714"/>
                <a:gd name="T22" fmla="*/ 586 w 1648"/>
                <a:gd name="T23" fmla="*/ 507 h 1714"/>
                <a:gd name="T24" fmla="*/ 660 w 1648"/>
                <a:gd name="T25" fmla="*/ 452 h 1714"/>
                <a:gd name="T26" fmla="*/ 668 w 1648"/>
                <a:gd name="T27" fmla="*/ 439 h 1714"/>
                <a:gd name="T28" fmla="*/ 664 w 1648"/>
                <a:gd name="T29" fmla="*/ 424 h 1714"/>
                <a:gd name="T30" fmla="*/ 375 w 1648"/>
                <a:gd name="T31" fmla="*/ 56 h 1714"/>
                <a:gd name="T32" fmla="*/ 348 w 1648"/>
                <a:gd name="T33" fmla="*/ 53 h 1714"/>
                <a:gd name="T34" fmla="*/ 275 w 1648"/>
                <a:gd name="T35" fmla="*/ 110 h 1714"/>
                <a:gd name="T36" fmla="*/ 186 w 1648"/>
                <a:gd name="T37" fmla="*/ 7 h 1714"/>
                <a:gd name="T38" fmla="*/ 169 w 1648"/>
                <a:gd name="T39" fmla="*/ 1 h 1714"/>
                <a:gd name="T40" fmla="*/ 154 w 1648"/>
                <a:gd name="T41" fmla="*/ 11 h 1714"/>
                <a:gd name="T42" fmla="*/ 3 w 1648"/>
                <a:gd name="T43" fmla="*/ 318 h 1714"/>
                <a:gd name="T44" fmla="*/ 6 w 1648"/>
                <a:gd name="T45" fmla="*/ 339 h 1714"/>
                <a:gd name="T46" fmla="*/ 276 w 1648"/>
                <a:gd name="T47" fmla="*/ 646 h 1714"/>
                <a:gd name="T48" fmla="*/ 311 w 1648"/>
                <a:gd name="T49" fmla="*/ 687 h 1714"/>
                <a:gd name="T50" fmla="*/ 334 w 1648"/>
                <a:gd name="T51" fmla="*/ 692 h 1714"/>
                <a:gd name="T52" fmla="*/ 337 w 1648"/>
                <a:gd name="T53" fmla="*/ 690 h 1714"/>
                <a:gd name="T54" fmla="*/ 368 w 1648"/>
                <a:gd name="T55" fmla="*/ 668 h 1714"/>
                <a:gd name="T56" fmla="*/ 444 w 1648"/>
                <a:gd name="T57" fmla="*/ 705 h 1714"/>
                <a:gd name="T58" fmla="*/ 631 w 1648"/>
                <a:gd name="T59" fmla="*/ 751 h 1714"/>
                <a:gd name="T60" fmla="*/ 905 w 1648"/>
                <a:gd name="T61" fmla="*/ 638 h 1714"/>
                <a:gd name="T62" fmla="*/ 991 w 1648"/>
                <a:gd name="T63" fmla="*/ 860 h 1714"/>
                <a:gd name="T64" fmla="*/ 611 w 1648"/>
                <a:gd name="T65" fmla="*/ 855 h 1714"/>
                <a:gd name="T66" fmla="*/ 297 w 1648"/>
                <a:gd name="T67" fmla="*/ 1521 h 1714"/>
                <a:gd name="T68" fmla="*/ 401 w 1648"/>
                <a:gd name="T69" fmla="*/ 1708 h 1714"/>
                <a:gd name="T70" fmla="*/ 443 w 1648"/>
                <a:gd name="T71" fmla="*/ 1714 h 1714"/>
                <a:gd name="T72" fmla="*/ 589 w 1648"/>
                <a:gd name="T73" fmla="*/ 1604 h 1714"/>
                <a:gd name="T74" fmla="*/ 784 w 1648"/>
                <a:gd name="T75" fmla="*/ 1111 h 1714"/>
                <a:gd name="T76" fmla="*/ 882 w 1648"/>
                <a:gd name="T77" fmla="*/ 1143 h 1714"/>
                <a:gd name="T78" fmla="*/ 694 w 1648"/>
                <a:gd name="T79" fmla="*/ 1525 h 1714"/>
                <a:gd name="T80" fmla="*/ 769 w 1648"/>
                <a:gd name="T81" fmla="*/ 1704 h 1714"/>
                <a:gd name="T82" fmla="*/ 821 w 1648"/>
                <a:gd name="T83" fmla="*/ 1714 h 1714"/>
                <a:gd name="T84" fmla="*/ 949 w 1648"/>
                <a:gd name="T85" fmla="*/ 1628 h 1714"/>
                <a:gd name="T86" fmla="*/ 1136 w 1648"/>
                <a:gd name="T87" fmla="*/ 1254 h 1714"/>
                <a:gd name="T88" fmla="*/ 1163 w 1648"/>
                <a:gd name="T89" fmla="*/ 1265 h 1714"/>
                <a:gd name="T90" fmla="*/ 176 w 1648"/>
                <a:gd name="T91" fmla="*/ 54 h 1714"/>
                <a:gd name="T92" fmla="*/ 245 w 1648"/>
                <a:gd name="T93" fmla="*/ 134 h 1714"/>
                <a:gd name="T94" fmla="*/ 70 w 1648"/>
                <a:gd name="T95" fmla="*/ 269 h 1714"/>
                <a:gd name="T96" fmla="*/ 176 w 1648"/>
                <a:gd name="T97" fmla="*/ 54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48" h="1714">
                  <a:moveTo>
                    <a:pt x="1163" y="1265"/>
                  </a:moveTo>
                  <a:cubicBezTo>
                    <a:pt x="1315" y="1328"/>
                    <a:pt x="1440" y="1358"/>
                    <a:pt x="1537" y="1276"/>
                  </a:cubicBezTo>
                  <a:cubicBezTo>
                    <a:pt x="1639" y="1186"/>
                    <a:pt x="1648" y="1050"/>
                    <a:pt x="1604" y="921"/>
                  </a:cubicBezTo>
                  <a:cubicBezTo>
                    <a:pt x="1400" y="344"/>
                    <a:pt x="1400" y="344"/>
                    <a:pt x="1400" y="344"/>
                  </a:cubicBezTo>
                  <a:cubicBezTo>
                    <a:pt x="1361" y="225"/>
                    <a:pt x="1230" y="180"/>
                    <a:pt x="1124" y="188"/>
                  </a:cubicBezTo>
                  <a:cubicBezTo>
                    <a:pt x="1123" y="188"/>
                    <a:pt x="1123" y="188"/>
                    <a:pt x="1123" y="188"/>
                  </a:cubicBezTo>
                  <a:cubicBezTo>
                    <a:pt x="1123" y="188"/>
                    <a:pt x="1086" y="193"/>
                    <a:pt x="1054" y="202"/>
                  </a:cubicBezTo>
                  <a:cubicBezTo>
                    <a:pt x="1021" y="212"/>
                    <a:pt x="994" y="232"/>
                    <a:pt x="994" y="232"/>
                  </a:cubicBezTo>
                  <a:cubicBezTo>
                    <a:pt x="971" y="246"/>
                    <a:pt x="950" y="264"/>
                    <a:pt x="930" y="285"/>
                  </a:cubicBezTo>
                  <a:cubicBezTo>
                    <a:pt x="909" y="305"/>
                    <a:pt x="888" y="326"/>
                    <a:pt x="869" y="346"/>
                  </a:cubicBezTo>
                  <a:cubicBezTo>
                    <a:pt x="745" y="469"/>
                    <a:pt x="682" y="532"/>
                    <a:pt x="588" y="507"/>
                  </a:cubicBezTo>
                  <a:cubicBezTo>
                    <a:pt x="588" y="507"/>
                    <a:pt x="587" y="507"/>
                    <a:pt x="586" y="507"/>
                  </a:cubicBezTo>
                  <a:cubicBezTo>
                    <a:pt x="660" y="452"/>
                    <a:pt x="660" y="452"/>
                    <a:pt x="660" y="452"/>
                  </a:cubicBezTo>
                  <a:cubicBezTo>
                    <a:pt x="665" y="448"/>
                    <a:pt x="667" y="444"/>
                    <a:pt x="668" y="439"/>
                  </a:cubicBezTo>
                  <a:cubicBezTo>
                    <a:pt x="669" y="434"/>
                    <a:pt x="667" y="428"/>
                    <a:pt x="664" y="424"/>
                  </a:cubicBezTo>
                  <a:cubicBezTo>
                    <a:pt x="375" y="56"/>
                    <a:pt x="375" y="56"/>
                    <a:pt x="375" y="56"/>
                  </a:cubicBezTo>
                  <a:cubicBezTo>
                    <a:pt x="369" y="48"/>
                    <a:pt x="357" y="46"/>
                    <a:pt x="348" y="53"/>
                  </a:cubicBezTo>
                  <a:cubicBezTo>
                    <a:pt x="275" y="110"/>
                    <a:pt x="275" y="110"/>
                    <a:pt x="275" y="110"/>
                  </a:cubicBezTo>
                  <a:cubicBezTo>
                    <a:pt x="186" y="7"/>
                    <a:pt x="186" y="7"/>
                    <a:pt x="186" y="7"/>
                  </a:cubicBezTo>
                  <a:cubicBezTo>
                    <a:pt x="182" y="2"/>
                    <a:pt x="176" y="0"/>
                    <a:pt x="169" y="1"/>
                  </a:cubicBezTo>
                  <a:cubicBezTo>
                    <a:pt x="163" y="1"/>
                    <a:pt x="157" y="5"/>
                    <a:pt x="154" y="11"/>
                  </a:cubicBezTo>
                  <a:cubicBezTo>
                    <a:pt x="3" y="318"/>
                    <a:pt x="3" y="318"/>
                    <a:pt x="3" y="318"/>
                  </a:cubicBezTo>
                  <a:cubicBezTo>
                    <a:pt x="0" y="325"/>
                    <a:pt x="1" y="333"/>
                    <a:pt x="6" y="339"/>
                  </a:cubicBezTo>
                  <a:cubicBezTo>
                    <a:pt x="276" y="646"/>
                    <a:pt x="276" y="646"/>
                    <a:pt x="276" y="646"/>
                  </a:cubicBezTo>
                  <a:cubicBezTo>
                    <a:pt x="311" y="687"/>
                    <a:pt x="311" y="687"/>
                    <a:pt x="311" y="687"/>
                  </a:cubicBezTo>
                  <a:cubicBezTo>
                    <a:pt x="317" y="694"/>
                    <a:pt x="326" y="696"/>
                    <a:pt x="334" y="692"/>
                  </a:cubicBezTo>
                  <a:cubicBezTo>
                    <a:pt x="335" y="692"/>
                    <a:pt x="336" y="691"/>
                    <a:pt x="337" y="690"/>
                  </a:cubicBezTo>
                  <a:cubicBezTo>
                    <a:pt x="368" y="668"/>
                    <a:pt x="368" y="668"/>
                    <a:pt x="368" y="668"/>
                  </a:cubicBezTo>
                  <a:cubicBezTo>
                    <a:pt x="396" y="684"/>
                    <a:pt x="421" y="696"/>
                    <a:pt x="444" y="705"/>
                  </a:cubicBezTo>
                  <a:cubicBezTo>
                    <a:pt x="512" y="738"/>
                    <a:pt x="574" y="751"/>
                    <a:pt x="631" y="751"/>
                  </a:cubicBezTo>
                  <a:cubicBezTo>
                    <a:pt x="737" y="751"/>
                    <a:pt x="826" y="703"/>
                    <a:pt x="905" y="638"/>
                  </a:cubicBezTo>
                  <a:cubicBezTo>
                    <a:pt x="991" y="860"/>
                    <a:pt x="991" y="860"/>
                    <a:pt x="991" y="860"/>
                  </a:cubicBezTo>
                  <a:cubicBezTo>
                    <a:pt x="844" y="803"/>
                    <a:pt x="710" y="776"/>
                    <a:pt x="611" y="855"/>
                  </a:cubicBezTo>
                  <a:cubicBezTo>
                    <a:pt x="465" y="971"/>
                    <a:pt x="343" y="1360"/>
                    <a:pt x="297" y="1521"/>
                  </a:cubicBezTo>
                  <a:cubicBezTo>
                    <a:pt x="274" y="1602"/>
                    <a:pt x="321" y="1685"/>
                    <a:pt x="401" y="1708"/>
                  </a:cubicBezTo>
                  <a:cubicBezTo>
                    <a:pt x="415" y="1712"/>
                    <a:pt x="429" y="1714"/>
                    <a:pt x="443" y="1714"/>
                  </a:cubicBezTo>
                  <a:cubicBezTo>
                    <a:pt x="509" y="1714"/>
                    <a:pt x="570" y="1671"/>
                    <a:pt x="589" y="1604"/>
                  </a:cubicBezTo>
                  <a:cubicBezTo>
                    <a:pt x="647" y="1397"/>
                    <a:pt x="733" y="1182"/>
                    <a:pt x="784" y="1111"/>
                  </a:cubicBezTo>
                  <a:cubicBezTo>
                    <a:pt x="808" y="1116"/>
                    <a:pt x="844" y="1128"/>
                    <a:pt x="882" y="1143"/>
                  </a:cubicBezTo>
                  <a:cubicBezTo>
                    <a:pt x="809" y="1246"/>
                    <a:pt x="771" y="1336"/>
                    <a:pt x="694" y="1525"/>
                  </a:cubicBezTo>
                  <a:cubicBezTo>
                    <a:pt x="665" y="1595"/>
                    <a:pt x="699" y="1675"/>
                    <a:pt x="769" y="1704"/>
                  </a:cubicBezTo>
                  <a:cubicBezTo>
                    <a:pt x="786" y="1711"/>
                    <a:pt x="804" y="1714"/>
                    <a:pt x="821" y="1714"/>
                  </a:cubicBezTo>
                  <a:cubicBezTo>
                    <a:pt x="875" y="1714"/>
                    <a:pt x="927" y="1682"/>
                    <a:pt x="949" y="1628"/>
                  </a:cubicBezTo>
                  <a:cubicBezTo>
                    <a:pt x="1027" y="1436"/>
                    <a:pt x="1052" y="1368"/>
                    <a:pt x="1136" y="1254"/>
                  </a:cubicBezTo>
                  <a:lnTo>
                    <a:pt x="1163" y="1265"/>
                  </a:lnTo>
                  <a:close/>
                  <a:moveTo>
                    <a:pt x="176" y="54"/>
                  </a:moveTo>
                  <a:cubicBezTo>
                    <a:pt x="245" y="134"/>
                    <a:pt x="245" y="134"/>
                    <a:pt x="245" y="134"/>
                  </a:cubicBezTo>
                  <a:cubicBezTo>
                    <a:pt x="70" y="269"/>
                    <a:pt x="70" y="269"/>
                    <a:pt x="70" y="269"/>
                  </a:cubicBezTo>
                  <a:lnTo>
                    <a:pt x="176" y="54"/>
                  </a:ln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</p:grpSp>
      <p:grpSp>
        <p:nvGrpSpPr>
          <p:cNvPr id="32" name="Group 31"/>
          <p:cNvGrpSpPr>
            <a:grpSpLocks noChangeAspect="1"/>
          </p:cNvGrpSpPr>
          <p:nvPr/>
        </p:nvGrpSpPr>
        <p:grpSpPr bwMode="auto">
          <a:xfrm>
            <a:off x="8038730" y="4628121"/>
            <a:ext cx="540000" cy="299940"/>
            <a:chOff x="1333" y="2887"/>
            <a:chExt cx="2011" cy="1117"/>
          </a:xfrm>
          <a:noFill/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2569" y="2947"/>
              <a:ext cx="654" cy="654"/>
            </a:xfrm>
            <a:prstGeom prst="ellipse">
              <a:avLst/>
            </a:prstGeom>
            <a:grpFill/>
            <a:ln w="9525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520" y="2887"/>
              <a:ext cx="1180" cy="837"/>
            </a:xfrm>
            <a:custGeom>
              <a:avLst/>
              <a:gdLst>
                <a:gd name="T0" fmla="*/ 664 w 1168"/>
                <a:gd name="T1" fmla="*/ 443 h 827"/>
                <a:gd name="T2" fmla="*/ 259 w 1168"/>
                <a:gd name="T3" fmla="*/ 733 h 827"/>
                <a:gd name="T4" fmla="*/ 318 w 1168"/>
                <a:gd name="T5" fmla="*/ 727 h 827"/>
                <a:gd name="T6" fmla="*/ 504 w 1168"/>
                <a:gd name="T7" fmla="*/ 799 h 827"/>
                <a:gd name="T8" fmla="*/ 566 w 1168"/>
                <a:gd name="T9" fmla="*/ 827 h 827"/>
                <a:gd name="T10" fmla="*/ 628 w 1168"/>
                <a:gd name="T11" fmla="*/ 799 h 827"/>
                <a:gd name="T12" fmla="*/ 815 w 1168"/>
                <a:gd name="T13" fmla="*/ 727 h 827"/>
                <a:gd name="T14" fmla="*/ 1002 w 1168"/>
                <a:gd name="T15" fmla="*/ 799 h 827"/>
                <a:gd name="T16" fmla="*/ 1064 w 1168"/>
                <a:gd name="T17" fmla="*/ 827 h 827"/>
                <a:gd name="T18" fmla="*/ 1126 w 1168"/>
                <a:gd name="T19" fmla="*/ 799 h 827"/>
                <a:gd name="T20" fmla="*/ 1168 w 1168"/>
                <a:gd name="T21" fmla="*/ 767 h 827"/>
                <a:gd name="T22" fmla="*/ 885 w 1168"/>
                <a:gd name="T23" fmla="*/ 289 h 827"/>
                <a:gd name="T24" fmla="*/ 498 w 1168"/>
                <a:gd name="T25" fmla="*/ 0 h 827"/>
                <a:gd name="T26" fmla="*/ 56 w 1168"/>
                <a:gd name="T27" fmla="*/ 125 h 827"/>
                <a:gd name="T28" fmla="*/ 0 w 1168"/>
                <a:gd name="T29" fmla="*/ 380 h 827"/>
                <a:gd name="T30" fmla="*/ 460 w 1168"/>
                <a:gd name="T31" fmla="*/ 290 h 827"/>
                <a:gd name="T32" fmla="*/ 664 w 1168"/>
                <a:gd name="T33" fmla="*/ 443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68" h="827">
                  <a:moveTo>
                    <a:pt x="664" y="443"/>
                  </a:moveTo>
                  <a:cubicBezTo>
                    <a:pt x="259" y="733"/>
                    <a:pt x="259" y="733"/>
                    <a:pt x="259" y="733"/>
                  </a:cubicBezTo>
                  <a:cubicBezTo>
                    <a:pt x="277" y="729"/>
                    <a:pt x="296" y="727"/>
                    <a:pt x="318" y="727"/>
                  </a:cubicBezTo>
                  <a:cubicBezTo>
                    <a:pt x="415" y="727"/>
                    <a:pt x="469" y="770"/>
                    <a:pt x="504" y="799"/>
                  </a:cubicBezTo>
                  <a:cubicBezTo>
                    <a:pt x="530" y="820"/>
                    <a:pt x="539" y="827"/>
                    <a:pt x="566" y="827"/>
                  </a:cubicBezTo>
                  <a:cubicBezTo>
                    <a:pt x="594" y="827"/>
                    <a:pt x="602" y="820"/>
                    <a:pt x="628" y="799"/>
                  </a:cubicBezTo>
                  <a:cubicBezTo>
                    <a:pt x="664" y="770"/>
                    <a:pt x="718" y="727"/>
                    <a:pt x="815" y="727"/>
                  </a:cubicBezTo>
                  <a:cubicBezTo>
                    <a:pt x="912" y="727"/>
                    <a:pt x="966" y="770"/>
                    <a:pt x="1002" y="799"/>
                  </a:cubicBezTo>
                  <a:cubicBezTo>
                    <a:pt x="1028" y="820"/>
                    <a:pt x="1036" y="827"/>
                    <a:pt x="1064" y="827"/>
                  </a:cubicBezTo>
                  <a:cubicBezTo>
                    <a:pt x="1091" y="827"/>
                    <a:pt x="1100" y="820"/>
                    <a:pt x="1126" y="799"/>
                  </a:cubicBezTo>
                  <a:cubicBezTo>
                    <a:pt x="1138" y="789"/>
                    <a:pt x="1152" y="778"/>
                    <a:pt x="1168" y="767"/>
                  </a:cubicBezTo>
                  <a:cubicBezTo>
                    <a:pt x="885" y="289"/>
                    <a:pt x="885" y="289"/>
                    <a:pt x="885" y="289"/>
                  </a:cubicBezTo>
                  <a:cubicBezTo>
                    <a:pt x="498" y="0"/>
                    <a:pt x="498" y="0"/>
                    <a:pt x="498" y="0"/>
                  </a:cubicBezTo>
                  <a:cubicBezTo>
                    <a:pt x="56" y="125"/>
                    <a:pt x="56" y="125"/>
                    <a:pt x="56" y="125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460" y="290"/>
                    <a:pt x="460" y="290"/>
                    <a:pt x="460" y="290"/>
                  </a:cubicBezTo>
                  <a:lnTo>
                    <a:pt x="664" y="443"/>
                  </a:ln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333" y="3703"/>
              <a:ext cx="2011" cy="301"/>
            </a:xfrm>
            <a:custGeom>
              <a:avLst/>
              <a:gdLst>
                <a:gd name="T0" fmla="*/ 1803 w 1990"/>
                <a:gd name="T1" fmla="*/ 71 h 298"/>
                <a:gd name="T2" fmla="*/ 1741 w 1990"/>
                <a:gd name="T3" fmla="*/ 99 h 298"/>
                <a:gd name="T4" fmla="*/ 1679 w 1990"/>
                <a:gd name="T5" fmla="*/ 71 h 298"/>
                <a:gd name="T6" fmla="*/ 1492 w 1990"/>
                <a:gd name="T7" fmla="*/ 0 h 298"/>
                <a:gd name="T8" fmla="*/ 1306 w 1990"/>
                <a:gd name="T9" fmla="*/ 71 h 298"/>
                <a:gd name="T10" fmla="*/ 1244 w 1990"/>
                <a:gd name="T11" fmla="*/ 99 h 298"/>
                <a:gd name="T12" fmla="*/ 1182 w 1990"/>
                <a:gd name="T13" fmla="*/ 71 h 298"/>
                <a:gd name="T14" fmla="*/ 995 w 1990"/>
                <a:gd name="T15" fmla="*/ 0 h 298"/>
                <a:gd name="T16" fmla="*/ 808 w 1990"/>
                <a:gd name="T17" fmla="*/ 71 h 298"/>
                <a:gd name="T18" fmla="*/ 746 w 1990"/>
                <a:gd name="T19" fmla="*/ 99 h 298"/>
                <a:gd name="T20" fmla="*/ 684 w 1990"/>
                <a:gd name="T21" fmla="*/ 71 h 298"/>
                <a:gd name="T22" fmla="*/ 498 w 1990"/>
                <a:gd name="T23" fmla="*/ 0 h 298"/>
                <a:gd name="T24" fmla="*/ 311 w 1990"/>
                <a:gd name="T25" fmla="*/ 71 h 298"/>
                <a:gd name="T26" fmla="*/ 249 w 1990"/>
                <a:gd name="T27" fmla="*/ 99 h 298"/>
                <a:gd name="T28" fmla="*/ 187 w 1990"/>
                <a:gd name="T29" fmla="*/ 71 h 298"/>
                <a:gd name="T30" fmla="*/ 0 w 1990"/>
                <a:gd name="T31" fmla="*/ 0 h 298"/>
                <a:gd name="T32" fmla="*/ 0 w 1990"/>
                <a:gd name="T33" fmla="*/ 199 h 298"/>
                <a:gd name="T34" fmla="*/ 62 w 1990"/>
                <a:gd name="T35" fmla="*/ 227 h 298"/>
                <a:gd name="T36" fmla="*/ 249 w 1990"/>
                <a:gd name="T37" fmla="*/ 298 h 298"/>
                <a:gd name="T38" fmla="*/ 436 w 1990"/>
                <a:gd name="T39" fmla="*/ 227 h 298"/>
                <a:gd name="T40" fmla="*/ 498 w 1990"/>
                <a:gd name="T41" fmla="*/ 199 h 298"/>
                <a:gd name="T42" fmla="*/ 560 w 1990"/>
                <a:gd name="T43" fmla="*/ 227 h 298"/>
                <a:gd name="T44" fmla="*/ 746 w 1990"/>
                <a:gd name="T45" fmla="*/ 298 h 298"/>
                <a:gd name="T46" fmla="*/ 933 w 1990"/>
                <a:gd name="T47" fmla="*/ 227 h 298"/>
                <a:gd name="T48" fmla="*/ 995 w 1990"/>
                <a:gd name="T49" fmla="*/ 199 h 298"/>
                <a:gd name="T50" fmla="*/ 1057 w 1990"/>
                <a:gd name="T51" fmla="*/ 227 h 298"/>
                <a:gd name="T52" fmla="*/ 1244 w 1990"/>
                <a:gd name="T53" fmla="*/ 298 h 298"/>
                <a:gd name="T54" fmla="*/ 1430 w 1990"/>
                <a:gd name="T55" fmla="*/ 227 h 298"/>
                <a:gd name="T56" fmla="*/ 1492 w 1990"/>
                <a:gd name="T57" fmla="*/ 199 h 298"/>
                <a:gd name="T58" fmla="*/ 1554 w 1990"/>
                <a:gd name="T59" fmla="*/ 227 h 298"/>
                <a:gd name="T60" fmla="*/ 1741 w 1990"/>
                <a:gd name="T61" fmla="*/ 298 h 298"/>
                <a:gd name="T62" fmla="*/ 1928 w 1990"/>
                <a:gd name="T63" fmla="*/ 227 h 298"/>
                <a:gd name="T64" fmla="*/ 1990 w 1990"/>
                <a:gd name="T65" fmla="*/ 199 h 298"/>
                <a:gd name="T66" fmla="*/ 1990 w 1990"/>
                <a:gd name="T67" fmla="*/ 0 h 298"/>
                <a:gd name="T68" fmla="*/ 1803 w 1990"/>
                <a:gd name="T69" fmla="*/ 7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90" h="298">
                  <a:moveTo>
                    <a:pt x="1803" y="71"/>
                  </a:moveTo>
                  <a:cubicBezTo>
                    <a:pt x="1777" y="92"/>
                    <a:pt x="1768" y="99"/>
                    <a:pt x="1741" y="99"/>
                  </a:cubicBezTo>
                  <a:cubicBezTo>
                    <a:pt x="1714" y="99"/>
                    <a:pt x="1705" y="92"/>
                    <a:pt x="1679" y="71"/>
                  </a:cubicBezTo>
                  <a:cubicBezTo>
                    <a:pt x="1643" y="43"/>
                    <a:pt x="1589" y="0"/>
                    <a:pt x="1492" y="0"/>
                  </a:cubicBezTo>
                  <a:cubicBezTo>
                    <a:pt x="1395" y="0"/>
                    <a:pt x="1341" y="43"/>
                    <a:pt x="1306" y="71"/>
                  </a:cubicBezTo>
                  <a:cubicBezTo>
                    <a:pt x="1280" y="92"/>
                    <a:pt x="1271" y="99"/>
                    <a:pt x="1244" y="99"/>
                  </a:cubicBezTo>
                  <a:cubicBezTo>
                    <a:pt x="1216" y="99"/>
                    <a:pt x="1208" y="92"/>
                    <a:pt x="1182" y="71"/>
                  </a:cubicBezTo>
                  <a:cubicBezTo>
                    <a:pt x="1146" y="43"/>
                    <a:pt x="1092" y="0"/>
                    <a:pt x="995" y="0"/>
                  </a:cubicBezTo>
                  <a:cubicBezTo>
                    <a:pt x="898" y="0"/>
                    <a:pt x="844" y="43"/>
                    <a:pt x="808" y="71"/>
                  </a:cubicBezTo>
                  <a:cubicBezTo>
                    <a:pt x="782" y="92"/>
                    <a:pt x="774" y="99"/>
                    <a:pt x="746" y="99"/>
                  </a:cubicBezTo>
                  <a:cubicBezTo>
                    <a:pt x="719" y="99"/>
                    <a:pt x="710" y="92"/>
                    <a:pt x="684" y="71"/>
                  </a:cubicBezTo>
                  <a:cubicBezTo>
                    <a:pt x="649" y="43"/>
                    <a:pt x="595" y="0"/>
                    <a:pt x="498" y="0"/>
                  </a:cubicBezTo>
                  <a:cubicBezTo>
                    <a:pt x="401" y="0"/>
                    <a:pt x="347" y="43"/>
                    <a:pt x="311" y="71"/>
                  </a:cubicBezTo>
                  <a:cubicBezTo>
                    <a:pt x="285" y="92"/>
                    <a:pt x="276" y="99"/>
                    <a:pt x="249" y="99"/>
                  </a:cubicBezTo>
                  <a:cubicBezTo>
                    <a:pt x="222" y="99"/>
                    <a:pt x="213" y="92"/>
                    <a:pt x="187" y="71"/>
                  </a:cubicBezTo>
                  <a:cubicBezTo>
                    <a:pt x="151" y="43"/>
                    <a:pt x="97" y="0"/>
                    <a:pt x="0" y="0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28" y="199"/>
                    <a:pt x="36" y="206"/>
                    <a:pt x="62" y="227"/>
                  </a:cubicBezTo>
                  <a:cubicBezTo>
                    <a:pt x="98" y="255"/>
                    <a:pt x="152" y="298"/>
                    <a:pt x="249" y="298"/>
                  </a:cubicBezTo>
                  <a:cubicBezTo>
                    <a:pt x="346" y="298"/>
                    <a:pt x="400" y="255"/>
                    <a:pt x="436" y="227"/>
                  </a:cubicBezTo>
                  <a:cubicBezTo>
                    <a:pt x="462" y="206"/>
                    <a:pt x="470" y="199"/>
                    <a:pt x="498" y="199"/>
                  </a:cubicBezTo>
                  <a:cubicBezTo>
                    <a:pt x="525" y="199"/>
                    <a:pt x="534" y="206"/>
                    <a:pt x="560" y="227"/>
                  </a:cubicBezTo>
                  <a:cubicBezTo>
                    <a:pt x="595" y="255"/>
                    <a:pt x="649" y="298"/>
                    <a:pt x="746" y="298"/>
                  </a:cubicBezTo>
                  <a:cubicBezTo>
                    <a:pt x="843" y="298"/>
                    <a:pt x="897" y="255"/>
                    <a:pt x="933" y="227"/>
                  </a:cubicBezTo>
                  <a:cubicBezTo>
                    <a:pt x="959" y="206"/>
                    <a:pt x="968" y="199"/>
                    <a:pt x="995" y="199"/>
                  </a:cubicBezTo>
                  <a:cubicBezTo>
                    <a:pt x="1022" y="199"/>
                    <a:pt x="1031" y="206"/>
                    <a:pt x="1057" y="227"/>
                  </a:cubicBezTo>
                  <a:cubicBezTo>
                    <a:pt x="1093" y="255"/>
                    <a:pt x="1147" y="298"/>
                    <a:pt x="1244" y="298"/>
                  </a:cubicBezTo>
                  <a:cubicBezTo>
                    <a:pt x="1341" y="298"/>
                    <a:pt x="1395" y="255"/>
                    <a:pt x="1430" y="227"/>
                  </a:cubicBezTo>
                  <a:cubicBezTo>
                    <a:pt x="1456" y="206"/>
                    <a:pt x="1465" y="199"/>
                    <a:pt x="1492" y="199"/>
                  </a:cubicBezTo>
                  <a:cubicBezTo>
                    <a:pt x="1520" y="199"/>
                    <a:pt x="1528" y="206"/>
                    <a:pt x="1554" y="227"/>
                  </a:cubicBezTo>
                  <a:cubicBezTo>
                    <a:pt x="1590" y="255"/>
                    <a:pt x="1644" y="298"/>
                    <a:pt x="1741" y="298"/>
                  </a:cubicBezTo>
                  <a:cubicBezTo>
                    <a:pt x="1838" y="298"/>
                    <a:pt x="1892" y="255"/>
                    <a:pt x="1928" y="227"/>
                  </a:cubicBezTo>
                  <a:cubicBezTo>
                    <a:pt x="1954" y="206"/>
                    <a:pt x="1962" y="199"/>
                    <a:pt x="1990" y="199"/>
                  </a:cubicBezTo>
                  <a:cubicBezTo>
                    <a:pt x="1990" y="0"/>
                    <a:pt x="1990" y="0"/>
                    <a:pt x="1990" y="0"/>
                  </a:cubicBezTo>
                  <a:cubicBezTo>
                    <a:pt x="1893" y="0"/>
                    <a:pt x="1839" y="43"/>
                    <a:pt x="1803" y="71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</p:grpSp>
      <p:sp>
        <p:nvSpPr>
          <p:cNvPr id="36" name="椭圆 35"/>
          <p:cNvSpPr>
            <a:spLocks noChangeAspect="1"/>
          </p:cNvSpPr>
          <p:nvPr/>
        </p:nvSpPr>
        <p:spPr>
          <a:xfrm>
            <a:off x="5983286" y="3141662"/>
            <a:ext cx="306387" cy="306388"/>
          </a:xfrm>
          <a:prstGeom prst="ellipse">
            <a:avLst/>
          </a:prstGeom>
          <a:solidFill>
            <a:srgbClr val="6583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3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743464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2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7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250"/>
                            </p:stCondLst>
                            <p:childTnLst>
                              <p:par>
                                <p:cTn id="11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75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000"/>
                            </p:stCondLst>
                            <p:childTnLst>
                              <p:par>
                                <p:cTn id="1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250"/>
                            </p:stCondLst>
                            <p:childTnLst>
                              <p:par>
                                <p:cTn id="1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40"/>
            <a:ext cx="12190413" cy="6857107"/>
          </a:xfrm>
          <a:prstGeom prst="rect">
            <a:avLst/>
          </a:prstGeom>
        </p:spPr>
      </p:pic>
      <p:sp>
        <p:nvSpPr>
          <p:cNvPr id="264" name="文本框 283"/>
          <p:cNvSpPr txBox="1"/>
          <p:nvPr/>
        </p:nvSpPr>
        <p:spPr>
          <a:xfrm>
            <a:off x="3322978" y="2703936"/>
            <a:ext cx="1074056" cy="1015663"/>
          </a:xfrm>
          <a:prstGeom prst="rect">
            <a:avLst/>
          </a:prstGeom>
          <a:solidFill>
            <a:srgbClr val="6583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5" name="组合 264"/>
          <p:cNvGrpSpPr/>
          <p:nvPr/>
        </p:nvGrpSpPr>
        <p:grpSpPr>
          <a:xfrm>
            <a:off x="4566557" y="2584276"/>
            <a:ext cx="5616460" cy="1380134"/>
            <a:chOff x="5159245" y="2700409"/>
            <a:chExt cx="5616460" cy="1380134"/>
          </a:xfrm>
        </p:grpSpPr>
        <p:sp>
          <p:nvSpPr>
            <p:cNvPr id="266" name="矩形 265"/>
            <p:cNvSpPr/>
            <p:nvPr/>
          </p:nvSpPr>
          <p:spPr>
            <a:xfrm>
              <a:off x="5159245" y="2700409"/>
              <a:ext cx="387798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加入你的标题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5197345" y="3569506"/>
              <a:ext cx="5578360" cy="51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1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8141548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1120" y="1759710"/>
            <a:ext cx="6338940" cy="4237169"/>
            <a:chOff x="12039263" y="3145981"/>
            <a:chExt cx="11459933" cy="7660214"/>
          </a:xfrm>
        </p:grpSpPr>
        <p:sp>
          <p:nvSpPr>
            <p:cNvPr id="7" name="Subtitle 2"/>
            <p:cNvSpPr txBox="1">
              <a:spLocks/>
            </p:cNvSpPr>
            <p:nvPr/>
          </p:nvSpPr>
          <p:spPr>
            <a:xfrm>
              <a:off x="19588597" y="6828596"/>
              <a:ext cx="3910599" cy="164897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1000" b="1" dirty="0">
                  <a:solidFill>
                    <a:srgbClr val="6583A8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9733021" y="6494135"/>
              <a:ext cx="1614770" cy="45904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50" b="1" dirty="0">
                  <a:solidFill>
                    <a:srgbClr val="6583A8"/>
                  </a:solidFill>
                  <a:latin typeface="Montserrat" charset="0"/>
                  <a:ea typeface="Montserrat" charset="0"/>
                  <a:cs typeface="Montserrat" charset="0"/>
                </a:rPr>
                <a:t>CATEGORY 2</a:t>
              </a:r>
            </a:p>
          </p:txBody>
        </p:sp>
        <p:sp>
          <p:nvSpPr>
            <p:cNvPr id="12" name="Oval 28"/>
            <p:cNvSpPr/>
            <p:nvPr/>
          </p:nvSpPr>
          <p:spPr>
            <a:xfrm>
              <a:off x="17863061" y="6541657"/>
              <a:ext cx="1122288" cy="1122288"/>
            </a:xfrm>
            <a:prstGeom prst="ellipse">
              <a:avLst/>
            </a:prstGeom>
            <a:no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>
                <a:solidFill>
                  <a:srgbClr val="6583A8"/>
                </a:solidFill>
              </a:endParaRPr>
            </a:p>
          </p:txBody>
        </p:sp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13952460" y="6828596"/>
              <a:ext cx="3910598" cy="164897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1000" b="1" dirty="0">
                  <a:solidFill>
                    <a:srgbClr val="6583A8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4096883" y="6494135"/>
              <a:ext cx="1614770" cy="45904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50" b="1" dirty="0">
                  <a:solidFill>
                    <a:srgbClr val="6583A8"/>
                  </a:solidFill>
                  <a:latin typeface="Montserrat" charset="0"/>
                  <a:ea typeface="Montserrat" charset="0"/>
                  <a:cs typeface="Montserrat" charset="0"/>
                </a:rPr>
                <a:t>CATEGORY 1</a:t>
              </a:r>
            </a:p>
          </p:txBody>
        </p:sp>
        <p:sp>
          <p:nvSpPr>
            <p:cNvPr id="15" name="Oval 32"/>
            <p:cNvSpPr/>
            <p:nvPr/>
          </p:nvSpPr>
          <p:spPr>
            <a:xfrm>
              <a:off x="12226925" y="6541657"/>
              <a:ext cx="1122288" cy="1122288"/>
            </a:xfrm>
            <a:prstGeom prst="ellipse">
              <a:avLst/>
            </a:prstGeom>
            <a:no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>
                <a:solidFill>
                  <a:srgbClr val="6583A8"/>
                </a:solidFill>
              </a:endParaRPr>
            </a:p>
          </p:txBody>
        </p:sp>
        <p:sp>
          <p:nvSpPr>
            <p:cNvPr id="16" name="Shape 2579"/>
            <p:cNvSpPr/>
            <p:nvPr/>
          </p:nvSpPr>
          <p:spPr>
            <a:xfrm>
              <a:off x="12526993" y="6800583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57" y="18984"/>
                  </a:moveTo>
                  <a:lnTo>
                    <a:pt x="11380" y="15408"/>
                  </a:lnTo>
                  <a:lnTo>
                    <a:pt x="10800" y="14983"/>
                  </a:lnTo>
                  <a:lnTo>
                    <a:pt x="10219" y="15408"/>
                  </a:lnTo>
                  <a:lnTo>
                    <a:pt x="5343" y="18984"/>
                  </a:lnTo>
                  <a:lnTo>
                    <a:pt x="7313" y="13075"/>
                  </a:lnTo>
                  <a:lnTo>
                    <a:pt x="7534" y="12411"/>
                  </a:lnTo>
                  <a:lnTo>
                    <a:pt x="6980" y="11985"/>
                  </a:lnTo>
                  <a:lnTo>
                    <a:pt x="2887" y="8836"/>
                  </a:lnTo>
                  <a:lnTo>
                    <a:pt x="8535" y="8836"/>
                  </a:lnTo>
                  <a:lnTo>
                    <a:pt x="8774" y="8199"/>
                  </a:lnTo>
                  <a:lnTo>
                    <a:pt x="10800" y="2796"/>
                  </a:lnTo>
                  <a:lnTo>
                    <a:pt x="12826" y="8199"/>
                  </a:lnTo>
                  <a:lnTo>
                    <a:pt x="13065" y="8836"/>
                  </a:lnTo>
                  <a:lnTo>
                    <a:pt x="18714" y="8836"/>
                  </a:lnTo>
                  <a:lnTo>
                    <a:pt x="14619" y="11985"/>
                  </a:lnTo>
                  <a:lnTo>
                    <a:pt x="14066" y="12411"/>
                  </a:lnTo>
                  <a:cubicBezTo>
                    <a:pt x="14066" y="12411"/>
                    <a:pt x="16257" y="18984"/>
                    <a:pt x="16257" y="18984"/>
                  </a:cubicBezTo>
                  <a:close/>
                  <a:moveTo>
                    <a:pt x="21600" y="7855"/>
                  </a:moveTo>
                  <a:lnTo>
                    <a:pt x="13745" y="7855"/>
                  </a:lnTo>
                  <a:lnTo>
                    <a:pt x="10800" y="0"/>
                  </a:lnTo>
                  <a:lnTo>
                    <a:pt x="7855" y="7855"/>
                  </a:lnTo>
                  <a:lnTo>
                    <a:pt x="0" y="7855"/>
                  </a:lnTo>
                  <a:lnTo>
                    <a:pt x="6382" y="12764"/>
                  </a:lnTo>
                  <a:lnTo>
                    <a:pt x="3436" y="21600"/>
                  </a:lnTo>
                  <a:lnTo>
                    <a:pt x="10800" y="16200"/>
                  </a:lnTo>
                  <a:lnTo>
                    <a:pt x="18164" y="21600"/>
                  </a:lnTo>
                  <a:lnTo>
                    <a:pt x="15218" y="12764"/>
                  </a:lnTo>
                  <a:cubicBezTo>
                    <a:pt x="15218" y="12764"/>
                    <a:pt x="21600" y="7855"/>
                    <a:pt x="21600" y="78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6583A8"/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400" b="1">
                <a:solidFill>
                  <a:srgbClr val="6583A8"/>
                </a:solidFill>
              </a:endParaRPr>
            </a:p>
          </p:txBody>
        </p:sp>
        <p:sp>
          <p:nvSpPr>
            <p:cNvPr id="17" name="Shape 2629"/>
            <p:cNvSpPr/>
            <p:nvPr/>
          </p:nvSpPr>
          <p:spPr>
            <a:xfrm>
              <a:off x="18154378" y="6846035"/>
              <a:ext cx="558810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6583A8"/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400" b="1">
                <a:solidFill>
                  <a:srgbClr val="6583A8"/>
                </a:solidFill>
              </a:endParaRPr>
            </a:p>
          </p:txBody>
        </p:sp>
        <p:sp>
          <p:nvSpPr>
            <p:cNvPr id="18" name="Subtitle 2"/>
            <p:cNvSpPr txBox="1">
              <a:spLocks/>
            </p:cNvSpPr>
            <p:nvPr/>
          </p:nvSpPr>
          <p:spPr>
            <a:xfrm>
              <a:off x="19588597" y="9157225"/>
              <a:ext cx="3910599" cy="164897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1000" b="1" dirty="0">
                  <a:solidFill>
                    <a:srgbClr val="6583A8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19" name="TextBox 16"/>
            <p:cNvSpPr txBox="1"/>
            <p:nvPr/>
          </p:nvSpPr>
          <p:spPr>
            <a:xfrm>
              <a:off x="19733021" y="9058913"/>
              <a:ext cx="1614770" cy="45904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50" b="1" dirty="0">
                  <a:solidFill>
                    <a:srgbClr val="6583A8"/>
                  </a:solidFill>
                  <a:latin typeface="Montserrat" charset="0"/>
                  <a:ea typeface="Montserrat" charset="0"/>
                  <a:cs typeface="Montserrat" charset="0"/>
                </a:rPr>
                <a:t>CATEGORY 4</a:t>
              </a:r>
            </a:p>
          </p:txBody>
        </p:sp>
        <p:sp>
          <p:nvSpPr>
            <p:cNvPr id="20" name="Oval 37"/>
            <p:cNvSpPr/>
            <p:nvPr/>
          </p:nvSpPr>
          <p:spPr>
            <a:xfrm>
              <a:off x="17863061" y="9106438"/>
              <a:ext cx="1122288" cy="1122288"/>
            </a:xfrm>
            <a:prstGeom prst="ellipse">
              <a:avLst/>
            </a:prstGeom>
            <a:no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>
                <a:solidFill>
                  <a:srgbClr val="6583A8"/>
                </a:solidFill>
              </a:endParaRPr>
            </a:p>
          </p:txBody>
        </p:sp>
        <p:sp>
          <p:nvSpPr>
            <p:cNvPr id="21" name="Subtitle 2"/>
            <p:cNvSpPr txBox="1">
              <a:spLocks/>
            </p:cNvSpPr>
            <p:nvPr/>
          </p:nvSpPr>
          <p:spPr>
            <a:xfrm>
              <a:off x="13952460" y="9157225"/>
              <a:ext cx="3910598" cy="164897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1000" b="1" dirty="0">
                  <a:solidFill>
                    <a:srgbClr val="6583A8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14096883" y="9058913"/>
              <a:ext cx="1614770" cy="45904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50" b="1" dirty="0">
                  <a:solidFill>
                    <a:srgbClr val="6583A8"/>
                  </a:solidFill>
                  <a:latin typeface="Montserrat" charset="0"/>
                  <a:ea typeface="Montserrat" charset="0"/>
                  <a:cs typeface="Montserrat" charset="0"/>
                </a:rPr>
                <a:t>CATEGORY 3</a:t>
              </a:r>
            </a:p>
          </p:txBody>
        </p:sp>
        <p:sp>
          <p:nvSpPr>
            <p:cNvPr id="23" name="Oval 43"/>
            <p:cNvSpPr/>
            <p:nvPr/>
          </p:nvSpPr>
          <p:spPr>
            <a:xfrm>
              <a:off x="12226925" y="9106438"/>
              <a:ext cx="1122288" cy="1122288"/>
            </a:xfrm>
            <a:prstGeom prst="ellipse">
              <a:avLst/>
            </a:prstGeom>
            <a:no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>
                <a:solidFill>
                  <a:srgbClr val="6583A8"/>
                </a:solidFill>
              </a:endParaRPr>
            </a:p>
          </p:txBody>
        </p:sp>
        <p:sp>
          <p:nvSpPr>
            <p:cNvPr id="24" name="Shape 2633"/>
            <p:cNvSpPr/>
            <p:nvPr/>
          </p:nvSpPr>
          <p:spPr>
            <a:xfrm>
              <a:off x="12526993" y="9432858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3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3"/>
                    <a:pt x="10800" y="19403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8"/>
                  </a:lnTo>
                  <a:lnTo>
                    <a:pt x="21471" y="6057"/>
                  </a:lnTo>
                  <a:cubicBezTo>
                    <a:pt x="21459" y="6044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4"/>
                    <a:pt x="129" y="6057"/>
                  </a:cubicBezTo>
                  <a:lnTo>
                    <a:pt x="98" y="6088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2"/>
                    <a:pt x="115" y="6686"/>
                  </a:cubicBezTo>
                  <a:lnTo>
                    <a:pt x="109" y="6690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0"/>
                  </a:lnTo>
                  <a:lnTo>
                    <a:pt x="21485" y="6686"/>
                  </a:lnTo>
                  <a:cubicBezTo>
                    <a:pt x="21553" y="6602"/>
                    <a:pt x="21600" y="6499"/>
                    <a:pt x="21600" y="6382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6583A8"/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400" b="1">
                <a:solidFill>
                  <a:srgbClr val="6583A8"/>
                </a:solidFill>
              </a:endParaRPr>
            </a:p>
          </p:txBody>
        </p:sp>
        <p:sp>
          <p:nvSpPr>
            <p:cNvPr id="25" name="Shape 2840"/>
            <p:cNvSpPr/>
            <p:nvPr/>
          </p:nvSpPr>
          <p:spPr>
            <a:xfrm>
              <a:off x="18144877" y="9413647"/>
              <a:ext cx="558655" cy="507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520"/>
                  </a:moveTo>
                  <a:lnTo>
                    <a:pt x="982" y="20520"/>
                  </a:lnTo>
                  <a:lnTo>
                    <a:pt x="982" y="14040"/>
                  </a:lnTo>
                  <a:lnTo>
                    <a:pt x="6907" y="14040"/>
                  </a:lnTo>
                  <a:cubicBezTo>
                    <a:pt x="7149" y="16170"/>
                    <a:pt x="8798" y="17820"/>
                    <a:pt x="10800" y="17820"/>
                  </a:cubicBezTo>
                  <a:cubicBezTo>
                    <a:pt x="12802" y="17820"/>
                    <a:pt x="14451" y="16170"/>
                    <a:pt x="14693" y="14040"/>
                  </a:cubicBezTo>
                  <a:lnTo>
                    <a:pt x="20618" y="14040"/>
                  </a:lnTo>
                  <a:cubicBezTo>
                    <a:pt x="20618" y="14040"/>
                    <a:pt x="20618" y="20520"/>
                    <a:pt x="20618" y="20520"/>
                  </a:cubicBezTo>
                  <a:close/>
                  <a:moveTo>
                    <a:pt x="21544" y="13261"/>
                  </a:moveTo>
                  <a:lnTo>
                    <a:pt x="21548" y="13259"/>
                  </a:lnTo>
                  <a:lnTo>
                    <a:pt x="16639" y="2459"/>
                  </a:lnTo>
                  <a:lnTo>
                    <a:pt x="16635" y="2461"/>
                  </a:lnTo>
                  <a:cubicBezTo>
                    <a:pt x="16554" y="2284"/>
                    <a:pt x="16392" y="2160"/>
                    <a:pt x="16200" y="2160"/>
                  </a:cubicBezTo>
                  <a:lnTo>
                    <a:pt x="15709" y="2160"/>
                  </a:lnTo>
                  <a:cubicBezTo>
                    <a:pt x="15438" y="2160"/>
                    <a:pt x="15218" y="2402"/>
                    <a:pt x="15218" y="2700"/>
                  </a:cubicBezTo>
                  <a:cubicBezTo>
                    <a:pt x="15218" y="2999"/>
                    <a:pt x="15438" y="3240"/>
                    <a:pt x="15709" y="3240"/>
                  </a:cubicBezTo>
                  <a:lnTo>
                    <a:pt x="15897" y="3240"/>
                  </a:lnTo>
                  <a:lnTo>
                    <a:pt x="20315" y="12960"/>
                  </a:lnTo>
                  <a:lnTo>
                    <a:pt x="14236" y="12960"/>
                  </a:lnTo>
                  <a:cubicBezTo>
                    <a:pt x="13965" y="12960"/>
                    <a:pt x="13745" y="13202"/>
                    <a:pt x="13745" y="13500"/>
                  </a:cubicBezTo>
                  <a:cubicBezTo>
                    <a:pt x="13745" y="15290"/>
                    <a:pt x="12426" y="16740"/>
                    <a:pt x="10800" y="16740"/>
                  </a:cubicBezTo>
                  <a:cubicBezTo>
                    <a:pt x="9173" y="16740"/>
                    <a:pt x="7855" y="15290"/>
                    <a:pt x="7855" y="13500"/>
                  </a:cubicBezTo>
                  <a:cubicBezTo>
                    <a:pt x="7855" y="13202"/>
                    <a:pt x="7635" y="12960"/>
                    <a:pt x="7364" y="12960"/>
                  </a:cubicBezTo>
                  <a:lnTo>
                    <a:pt x="1285" y="12960"/>
                  </a:lnTo>
                  <a:lnTo>
                    <a:pt x="5703" y="3240"/>
                  </a:lnTo>
                  <a:lnTo>
                    <a:pt x="5891" y="3240"/>
                  </a:lnTo>
                  <a:cubicBezTo>
                    <a:pt x="6162" y="3240"/>
                    <a:pt x="6382" y="2999"/>
                    <a:pt x="6382" y="2700"/>
                  </a:cubicBezTo>
                  <a:cubicBezTo>
                    <a:pt x="6382" y="2402"/>
                    <a:pt x="6162" y="2160"/>
                    <a:pt x="5891" y="2160"/>
                  </a:cubicBezTo>
                  <a:lnTo>
                    <a:pt x="5400" y="2160"/>
                  </a:lnTo>
                  <a:cubicBezTo>
                    <a:pt x="5208" y="2160"/>
                    <a:pt x="5046" y="2284"/>
                    <a:pt x="4966" y="2461"/>
                  </a:cubicBezTo>
                  <a:lnTo>
                    <a:pt x="4961" y="2459"/>
                  </a:lnTo>
                  <a:lnTo>
                    <a:pt x="52" y="13259"/>
                  </a:lnTo>
                  <a:lnTo>
                    <a:pt x="57" y="13261"/>
                  </a:lnTo>
                  <a:cubicBezTo>
                    <a:pt x="23" y="13334"/>
                    <a:pt x="0" y="13413"/>
                    <a:pt x="0" y="13500"/>
                  </a:cubicBezTo>
                  <a:lnTo>
                    <a:pt x="0" y="21060"/>
                  </a:lnTo>
                  <a:cubicBezTo>
                    <a:pt x="0" y="21359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59"/>
                    <a:pt x="21600" y="21060"/>
                  </a:cubicBezTo>
                  <a:lnTo>
                    <a:pt x="21600" y="13500"/>
                  </a:lnTo>
                  <a:cubicBezTo>
                    <a:pt x="21600" y="13413"/>
                    <a:pt x="21577" y="13334"/>
                    <a:pt x="21544" y="13261"/>
                  </a:cubicBezTo>
                  <a:moveTo>
                    <a:pt x="7855" y="4320"/>
                  </a:moveTo>
                  <a:cubicBezTo>
                    <a:pt x="7990" y="4320"/>
                    <a:pt x="8113" y="4260"/>
                    <a:pt x="8202" y="4162"/>
                  </a:cubicBezTo>
                  <a:lnTo>
                    <a:pt x="10309" y="1844"/>
                  </a:lnTo>
                  <a:lnTo>
                    <a:pt x="10309" y="12420"/>
                  </a:lnTo>
                  <a:cubicBezTo>
                    <a:pt x="10309" y="12719"/>
                    <a:pt x="10529" y="12960"/>
                    <a:pt x="10800" y="12960"/>
                  </a:cubicBezTo>
                  <a:cubicBezTo>
                    <a:pt x="11071" y="12960"/>
                    <a:pt x="11291" y="12719"/>
                    <a:pt x="11291" y="12420"/>
                  </a:cubicBezTo>
                  <a:lnTo>
                    <a:pt x="11291" y="1844"/>
                  </a:lnTo>
                  <a:lnTo>
                    <a:pt x="13398" y="4162"/>
                  </a:lnTo>
                  <a:cubicBezTo>
                    <a:pt x="13487" y="4260"/>
                    <a:pt x="13610" y="4320"/>
                    <a:pt x="13745" y="4320"/>
                  </a:cubicBezTo>
                  <a:cubicBezTo>
                    <a:pt x="14017" y="4320"/>
                    <a:pt x="14236" y="4079"/>
                    <a:pt x="14236" y="3780"/>
                  </a:cubicBezTo>
                  <a:cubicBezTo>
                    <a:pt x="14236" y="3631"/>
                    <a:pt x="14181" y="3497"/>
                    <a:pt x="14093" y="3398"/>
                  </a:cubicBezTo>
                  <a:lnTo>
                    <a:pt x="11147" y="158"/>
                  </a:lnTo>
                  <a:cubicBezTo>
                    <a:pt x="11058" y="61"/>
                    <a:pt x="10936" y="0"/>
                    <a:pt x="10800" y="0"/>
                  </a:cubicBezTo>
                  <a:cubicBezTo>
                    <a:pt x="10664" y="0"/>
                    <a:pt x="10542" y="61"/>
                    <a:pt x="10453" y="158"/>
                  </a:cubicBezTo>
                  <a:lnTo>
                    <a:pt x="7507" y="3398"/>
                  </a:lnTo>
                  <a:cubicBezTo>
                    <a:pt x="7419" y="3497"/>
                    <a:pt x="7364" y="3631"/>
                    <a:pt x="7364" y="3780"/>
                  </a:cubicBezTo>
                  <a:cubicBezTo>
                    <a:pt x="7364" y="4079"/>
                    <a:pt x="7583" y="4320"/>
                    <a:pt x="7855" y="432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6583A8"/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400" b="1">
                <a:solidFill>
                  <a:srgbClr val="6583A8"/>
                </a:solidFill>
              </a:endParaRPr>
            </a:p>
          </p:txBody>
        </p:sp>
        <p:sp>
          <p:nvSpPr>
            <p:cNvPr id="26" name="Subtitle 2"/>
            <p:cNvSpPr txBox="1">
              <a:spLocks/>
            </p:cNvSpPr>
            <p:nvPr/>
          </p:nvSpPr>
          <p:spPr>
            <a:xfrm>
              <a:off x="12039263" y="3145981"/>
              <a:ext cx="10776131" cy="2900909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1000" b="1" dirty="0">
                  <a:solidFill>
                    <a:srgbClr val="6583A8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in acquiring an asset, also called a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7060576" y="1704611"/>
            <a:ext cx="4664609" cy="4357827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988913333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82381" y="2304675"/>
            <a:ext cx="10465524" cy="3626544"/>
            <a:chOff x="1115616" y="1038813"/>
            <a:chExt cx="7056784" cy="2445337"/>
          </a:xfrm>
          <a:noFill/>
        </p:grpSpPr>
        <p:grpSp>
          <p:nvGrpSpPr>
            <p:cNvPr id="6" name="组合 5"/>
            <p:cNvGrpSpPr/>
            <p:nvPr/>
          </p:nvGrpSpPr>
          <p:grpSpPr>
            <a:xfrm>
              <a:off x="3995936" y="1038814"/>
              <a:ext cx="1179441" cy="1368152"/>
              <a:chOff x="3995936" y="1038814"/>
              <a:chExt cx="1179441" cy="1368152"/>
            </a:xfrm>
            <a:grpFill/>
          </p:grpSpPr>
          <p:sp>
            <p:nvSpPr>
              <p:cNvPr id="26" name="六边形 25"/>
              <p:cNvSpPr/>
              <p:nvPr/>
            </p:nvSpPr>
            <p:spPr>
              <a:xfrm rot="5400000">
                <a:off x="3901581" y="1133169"/>
                <a:ext cx="1368152" cy="1179441"/>
              </a:xfrm>
              <a:prstGeom prst="hexagon">
                <a:avLst/>
              </a:prstGeom>
              <a:grpFill/>
              <a:ln w="38100">
                <a:solidFill>
                  <a:srgbClr val="6583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315782" y="1508577"/>
                <a:ext cx="539750" cy="428626"/>
                <a:chOff x="1895475" y="3244850"/>
                <a:chExt cx="539750" cy="428626"/>
              </a:xfrm>
              <a:grpFill/>
            </p:grpSpPr>
            <p:sp>
              <p:nvSpPr>
                <p:cNvPr id="28" name="Freeform 37"/>
                <p:cNvSpPr>
                  <a:spLocks/>
                </p:cNvSpPr>
                <p:nvPr/>
              </p:nvSpPr>
              <p:spPr bwMode="auto">
                <a:xfrm>
                  <a:off x="2359025" y="3492500"/>
                  <a:ext cx="76200" cy="157163"/>
                </a:xfrm>
                <a:custGeom>
                  <a:avLst/>
                  <a:gdLst>
                    <a:gd name="T0" fmla="*/ 0 w 27"/>
                    <a:gd name="T1" fmla="*/ 56 h 56"/>
                    <a:gd name="T2" fmla="*/ 23 w 27"/>
                    <a:gd name="T3" fmla="*/ 56 h 56"/>
                    <a:gd name="T4" fmla="*/ 27 w 27"/>
                    <a:gd name="T5" fmla="*/ 52 h 56"/>
                    <a:gd name="T6" fmla="*/ 27 w 27"/>
                    <a:gd name="T7" fmla="*/ 0 h 56"/>
                    <a:gd name="T8" fmla="*/ 0 w 27"/>
                    <a:gd name="T9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6">
                      <a:moveTo>
                        <a:pt x="0" y="56"/>
                      </a:moveTo>
                      <a:cubicBezTo>
                        <a:pt x="23" y="56"/>
                        <a:pt x="23" y="56"/>
                        <a:pt x="23" y="56"/>
                      </a:cubicBezTo>
                      <a:cubicBezTo>
                        <a:pt x="25" y="56"/>
                        <a:pt x="27" y="54"/>
                        <a:pt x="27" y="52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22"/>
                        <a:pt x="17" y="43"/>
                        <a:pt x="0" y="5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29" name="Freeform 38"/>
                <p:cNvSpPr>
                  <a:spLocks noEditPoints="1"/>
                </p:cNvSpPr>
                <p:nvPr/>
              </p:nvSpPr>
              <p:spPr bwMode="auto">
                <a:xfrm>
                  <a:off x="1895475" y="3244850"/>
                  <a:ext cx="539750" cy="404813"/>
                </a:xfrm>
                <a:custGeom>
                  <a:avLst/>
                  <a:gdLst>
                    <a:gd name="T0" fmla="*/ 188 w 192"/>
                    <a:gd name="T1" fmla="*/ 24 h 144"/>
                    <a:gd name="T2" fmla="*/ 167 w 192"/>
                    <a:gd name="T3" fmla="*/ 24 h 144"/>
                    <a:gd name="T4" fmla="*/ 156 w 192"/>
                    <a:gd name="T5" fmla="*/ 2 h 144"/>
                    <a:gd name="T6" fmla="*/ 152 w 192"/>
                    <a:gd name="T7" fmla="*/ 0 h 144"/>
                    <a:gd name="T8" fmla="*/ 88 w 192"/>
                    <a:gd name="T9" fmla="*/ 0 h 144"/>
                    <a:gd name="T10" fmla="*/ 85 w 192"/>
                    <a:gd name="T11" fmla="*/ 2 h 144"/>
                    <a:gd name="T12" fmla="*/ 74 w 192"/>
                    <a:gd name="T13" fmla="*/ 24 h 144"/>
                    <a:gd name="T14" fmla="*/ 64 w 192"/>
                    <a:gd name="T15" fmla="*/ 24 h 144"/>
                    <a:gd name="T16" fmla="*/ 64 w 192"/>
                    <a:gd name="T17" fmla="*/ 24 h 144"/>
                    <a:gd name="T18" fmla="*/ 56 w 192"/>
                    <a:gd name="T19" fmla="*/ 24 h 144"/>
                    <a:gd name="T20" fmla="*/ 56 w 192"/>
                    <a:gd name="T21" fmla="*/ 24 h 144"/>
                    <a:gd name="T22" fmla="*/ 24 w 192"/>
                    <a:gd name="T23" fmla="*/ 24 h 144"/>
                    <a:gd name="T24" fmla="*/ 24 w 192"/>
                    <a:gd name="T25" fmla="*/ 24 h 144"/>
                    <a:gd name="T26" fmla="*/ 16 w 192"/>
                    <a:gd name="T27" fmla="*/ 24 h 144"/>
                    <a:gd name="T28" fmla="*/ 16 w 192"/>
                    <a:gd name="T29" fmla="*/ 24 h 144"/>
                    <a:gd name="T30" fmla="*/ 4 w 192"/>
                    <a:gd name="T31" fmla="*/ 24 h 144"/>
                    <a:gd name="T32" fmla="*/ 0 w 192"/>
                    <a:gd name="T33" fmla="*/ 28 h 144"/>
                    <a:gd name="T34" fmla="*/ 0 w 192"/>
                    <a:gd name="T35" fmla="*/ 140 h 144"/>
                    <a:gd name="T36" fmla="*/ 4 w 192"/>
                    <a:gd name="T37" fmla="*/ 144 h 144"/>
                    <a:gd name="T38" fmla="*/ 75 w 192"/>
                    <a:gd name="T39" fmla="*/ 144 h 144"/>
                    <a:gd name="T40" fmla="*/ 48 w 192"/>
                    <a:gd name="T41" fmla="*/ 88 h 144"/>
                    <a:gd name="T42" fmla="*/ 120 w 192"/>
                    <a:gd name="T43" fmla="*/ 16 h 144"/>
                    <a:gd name="T44" fmla="*/ 192 w 192"/>
                    <a:gd name="T45" fmla="*/ 88 h 144"/>
                    <a:gd name="T46" fmla="*/ 192 w 192"/>
                    <a:gd name="T47" fmla="*/ 28 h 144"/>
                    <a:gd name="T48" fmla="*/ 188 w 192"/>
                    <a:gd name="T49" fmla="*/ 24 h 144"/>
                    <a:gd name="T50" fmla="*/ 36 w 192"/>
                    <a:gd name="T51" fmla="*/ 56 h 144"/>
                    <a:gd name="T52" fmla="*/ 20 w 192"/>
                    <a:gd name="T53" fmla="*/ 56 h 144"/>
                    <a:gd name="T54" fmla="*/ 16 w 192"/>
                    <a:gd name="T55" fmla="*/ 52 h 144"/>
                    <a:gd name="T56" fmla="*/ 20 w 192"/>
                    <a:gd name="T57" fmla="*/ 48 h 144"/>
                    <a:gd name="T58" fmla="*/ 36 w 192"/>
                    <a:gd name="T59" fmla="*/ 48 h 144"/>
                    <a:gd name="T60" fmla="*/ 40 w 192"/>
                    <a:gd name="T61" fmla="*/ 52 h 144"/>
                    <a:gd name="T62" fmla="*/ 36 w 192"/>
                    <a:gd name="T63" fmla="*/ 56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92" h="144">
                      <a:moveTo>
                        <a:pt x="188" y="24"/>
                      </a:moveTo>
                      <a:cubicBezTo>
                        <a:pt x="167" y="24"/>
                        <a:pt x="167" y="24"/>
                        <a:pt x="167" y="24"/>
                      </a:cubicBezTo>
                      <a:cubicBezTo>
                        <a:pt x="156" y="2"/>
                        <a:pt x="156" y="2"/>
                        <a:pt x="156" y="2"/>
                      </a:cubicBezTo>
                      <a:cubicBezTo>
                        <a:pt x="155" y="1"/>
                        <a:pt x="154" y="0"/>
                        <a:pt x="152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7" y="0"/>
                        <a:pt x="85" y="1"/>
                        <a:pt x="85" y="2"/>
                      </a:cubicBez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64" y="24"/>
                        <a:pt x="64" y="24"/>
                        <a:pt x="64" y="24"/>
                      </a:cubicBezTo>
                      <a:cubicBezTo>
                        <a:pt x="64" y="24"/>
                        <a:pt x="64" y="24"/>
                        <a:pt x="64" y="24"/>
                      </a:cubicBezTo>
                      <a:cubicBezTo>
                        <a:pt x="56" y="24"/>
                        <a:pt x="56" y="24"/>
                        <a:pt x="56" y="24"/>
                      </a:cubicBezTo>
                      <a:cubicBezTo>
                        <a:pt x="56" y="24"/>
                        <a:pt x="56" y="24"/>
                        <a:pt x="56" y="24"/>
                      </a:cubicBezTo>
                      <a:cubicBezTo>
                        <a:pt x="24" y="24"/>
                        <a:pt x="24" y="24"/>
                        <a:pt x="24" y="24"/>
                      </a:cubicBezTo>
                      <a:cubicBezTo>
                        <a:pt x="24" y="24"/>
                        <a:pt x="24" y="24"/>
                        <a:pt x="24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2" y="24"/>
                        <a:pt x="0" y="26"/>
                        <a:pt x="0" y="28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42"/>
                        <a:pt x="2" y="144"/>
                        <a:pt x="4" y="144"/>
                      </a:cubicBezTo>
                      <a:cubicBezTo>
                        <a:pt x="75" y="144"/>
                        <a:pt x="75" y="144"/>
                        <a:pt x="75" y="144"/>
                      </a:cubicBezTo>
                      <a:cubicBezTo>
                        <a:pt x="59" y="131"/>
                        <a:pt x="48" y="110"/>
                        <a:pt x="48" y="88"/>
                      </a:cubicBezTo>
                      <a:cubicBezTo>
                        <a:pt x="48" y="48"/>
                        <a:pt x="80" y="16"/>
                        <a:pt x="120" y="16"/>
                      </a:cubicBezTo>
                      <a:cubicBezTo>
                        <a:pt x="160" y="16"/>
                        <a:pt x="192" y="48"/>
                        <a:pt x="192" y="88"/>
                      </a:cubicBezTo>
                      <a:cubicBezTo>
                        <a:pt x="192" y="28"/>
                        <a:pt x="192" y="28"/>
                        <a:pt x="192" y="28"/>
                      </a:cubicBezTo>
                      <a:cubicBezTo>
                        <a:pt x="192" y="26"/>
                        <a:pt x="190" y="24"/>
                        <a:pt x="188" y="24"/>
                      </a:cubicBezTo>
                      <a:close/>
                      <a:moveTo>
                        <a:pt x="36" y="56"/>
                      </a:move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18" y="56"/>
                        <a:pt x="16" y="54"/>
                        <a:pt x="16" y="52"/>
                      </a:cubicBezTo>
                      <a:cubicBezTo>
                        <a:pt x="16" y="50"/>
                        <a:pt x="18" y="48"/>
                        <a:pt x="20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8" y="48"/>
                        <a:pt x="40" y="50"/>
                        <a:pt x="40" y="52"/>
                      </a:cubicBezTo>
                      <a:cubicBezTo>
                        <a:pt x="40" y="54"/>
                        <a:pt x="38" y="56"/>
                        <a:pt x="36" y="5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30" name="Freeform 39"/>
                <p:cNvSpPr>
                  <a:spLocks/>
                </p:cNvSpPr>
                <p:nvPr/>
              </p:nvSpPr>
              <p:spPr bwMode="auto">
                <a:xfrm>
                  <a:off x="1939925" y="3268663"/>
                  <a:ext cx="134938" cy="22225"/>
                </a:xfrm>
                <a:custGeom>
                  <a:avLst/>
                  <a:gdLst>
                    <a:gd name="T0" fmla="*/ 48 w 48"/>
                    <a:gd name="T1" fmla="*/ 4 h 8"/>
                    <a:gd name="T2" fmla="*/ 44 w 48"/>
                    <a:gd name="T3" fmla="*/ 0 h 8"/>
                    <a:gd name="T4" fmla="*/ 4 w 48"/>
                    <a:gd name="T5" fmla="*/ 0 h 8"/>
                    <a:gd name="T6" fmla="*/ 0 w 48"/>
                    <a:gd name="T7" fmla="*/ 4 h 8"/>
                    <a:gd name="T8" fmla="*/ 0 w 48"/>
                    <a:gd name="T9" fmla="*/ 8 h 8"/>
                    <a:gd name="T10" fmla="*/ 48 w 48"/>
                    <a:gd name="T11" fmla="*/ 8 h 8"/>
                    <a:gd name="T12" fmla="*/ 48 w 48"/>
                    <a:gd name="T1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8">
                      <a:moveTo>
                        <a:pt x="48" y="4"/>
                      </a:moveTo>
                      <a:cubicBezTo>
                        <a:pt x="48" y="2"/>
                        <a:pt x="46" y="0"/>
                        <a:pt x="4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48" y="8"/>
                        <a:pt x="48" y="8"/>
                        <a:pt x="48" y="8"/>
                      </a:cubicBezTo>
                      <a:lnTo>
                        <a:pt x="48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31" name="Freeform 40"/>
                <p:cNvSpPr>
                  <a:spLocks noEditPoints="1"/>
                </p:cNvSpPr>
                <p:nvPr/>
              </p:nvSpPr>
              <p:spPr bwMode="auto">
                <a:xfrm>
                  <a:off x="2120900" y="3379788"/>
                  <a:ext cx="225425" cy="225425"/>
                </a:xfrm>
                <a:custGeom>
                  <a:avLst/>
                  <a:gdLst>
                    <a:gd name="T0" fmla="*/ 40 w 80"/>
                    <a:gd name="T1" fmla="*/ 0 h 80"/>
                    <a:gd name="T2" fmla="*/ 0 w 80"/>
                    <a:gd name="T3" fmla="*/ 40 h 80"/>
                    <a:gd name="T4" fmla="*/ 40 w 80"/>
                    <a:gd name="T5" fmla="*/ 80 h 80"/>
                    <a:gd name="T6" fmla="*/ 80 w 80"/>
                    <a:gd name="T7" fmla="*/ 40 h 80"/>
                    <a:gd name="T8" fmla="*/ 40 w 80"/>
                    <a:gd name="T9" fmla="*/ 0 h 80"/>
                    <a:gd name="T10" fmla="*/ 37 w 80"/>
                    <a:gd name="T11" fmla="*/ 24 h 80"/>
                    <a:gd name="T12" fmla="*/ 24 w 80"/>
                    <a:gd name="T13" fmla="*/ 37 h 80"/>
                    <a:gd name="T14" fmla="*/ 21 w 80"/>
                    <a:gd name="T15" fmla="*/ 40 h 80"/>
                    <a:gd name="T16" fmla="*/ 20 w 80"/>
                    <a:gd name="T17" fmla="*/ 40 h 80"/>
                    <a:gd name="T18" fmla="*/ 17 w 80"/>
                    <a:gd name="T19" fmla="*/ 35 h 80"/>
                    <a:gd name="T20" fmla="*/ 35 w 80"/>
                    <a:gd name="T21" fmla="*/ 16 h 80"/>
                    <a:gd name="T22" fmla="*/ 40 w 80"/>
                    <a:gd name="T23" fmla="*/ 19 h 80"/>
                    <a:gd name="T24" fmla="*/ 37 w 80"/>
                    <a:gd name="T25" fmla="*/ 24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0" h="80">
                      <a:moveTo>
                        <a:pt x="40" y="0"/>
                      </a:moveTo>
                      <a:cubicBezTo>
                        <a:pt x="18" y="0"/>
                        <a:pt x="0" y="18"/>
                        <a:pt x="0" y="40"/>
                      </a:cubicBezTo>
                      <a:cubicBezTo>
                        <a:pt x="0" y="62"/>
                        <a:pt x="18" y="80"/>
                        <a:pt x="40" y="80"/>
                      </a:cubicBezTo>
                      <a:cubicBezTo>
                        <a:pt x="62" y="80"/>
                        <a:pt x="80" y="62"/>
                        <a:pt x="80" y="40"/>
                      </a:cubicBezTo>
                      <a:cubicBezTo>
                        <a:pt x="80" y="18"/>
                        <a:pt x="62" y="0"/>
                        <a:pt x="40" y="0"/>
                      </a:cubicBezTo>
                      <a:close/>
                      <a:moveTo>
                        <a:pt x="37" y="24"/>
                      </a:moveTo>
                      <a:cubicBezTo>
                        <a:pt x="31" y="25"/>
                        <a:pt x="26" y="30"/>
                        <a:pt x="24" y="37"/>
                      </a:cubicBezTo>
                      <a:cubicBezTo>
                        <a:pt x="24" y="39"/>
                        <a:pt x="22" y="40"/>
                        <a:pt x="21" y="40"/>
                      </a:cubicBez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18" y="39"/>
                        <a:pt x="16" y="37"/>
                        <a:pt x="17" y="35"/>
                      </a:cubicBezTo>
                      <a:cubicBezTo>
                        <a:pt x="19" y="26"/>
                        <a:pt x="26" y="18"/>
                        <a:pt x="35" y="16"/>
                      </a:cubicBezTo>
                      <a:cubicBezTo>
                        <a:pt x="37" y="16"/>
                        <a:pt x="40" y="17"/>
                        <a:pt x="40" y="19"/>
                      </a:cubicBezTo>
                      <a:cubicBezTo>
                        <a:pt x="40" y="22"/>
                        <a:pt x="39" y="24"/>
                        <a:pt x="37" y="2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32" name="Freeform 41"/>
                <p:cNvSpPr>
                  <a:spLocks noEditPoints="1"/>
                </p:cNvSpPr>
                <p:nvPr/>
              </p:nvSpPr>
              <p:spPr bwMode="auto">
                <a:xfrm>
                  <a:off x="2052638" y="3313113"/>
                  <a:ext cx="360363" cy="360363"/>
                </a:xfrm>
                <a:custGeom>
                  <a:avLst/>
                  <a:gdLst>
                    <a:gd name="T0" fmla="*/ 114 w 128"/>
                    <a:gd name="T1" fmla="*/ 104 h 128"/>
                    <a:gd name="T2" fmla="*/ 117 w 128"/>
                    <a:gd name="T3" fmla="*/ 100 h 128"/>
                    <a:gd name="T4" fmla="*/ 119 w 128"/>
                    <a:gd name="T5" fmla="*/ 97 h 128"/>
                    <a:gd name="T6" fmla="*/ 121 w 128"/>
                    <a:gd name="T7" fmla="*/ 93 h 128"/>
                    <a:gd name="T8" fmla="*/ 123 w 128"/>
                    <a:gd name="T9" fmla="*/ 89 h 128"/>
                    <a:gd name="T10" fmla="*/ 124 w 128"/>
                    <a:gd name="T11" fmla="*/ 85 h 128"/>
                    <a:gd name="T12" fmla="*/ 126 w 128"/>
                    <a:gd name="T13" fmla="*/ 82 h 128"/>
                    <a:gd name="T14" fmla="*/ 126 w 128"/>
                    <a:gd name="T15" fmla="*/ 80 h 128"/>
                    <a:gd name="T16" fmla="*/ 126 w 128"/>
                    <a:gd name="T17" fmla="*/ 79 h 128"/>
                    <a:gd name="T18" fmla="*/ 127 w 128"/>
                    <a:gd name="T19" fmla="*/ 77 h 128"/>
                    <a:gd name="T20" fmla="*/ 127 w 128"/>
                    <a:gd name="T21" fmla="*/ 74 h 128"/>
                    <a:gd name="T22" fmla="*/ 128 w 128"/>
                    <a:gd name="T23" fmla="*/ 72 h 128"/>
                    <a:gd name="T24" fmla="*/ 128 w 128"/>
                    <a:gd name="T25" fmla="*/ 69 h 128"/>
                    <a:gd name="T26" fmla="*/ 128 w 128"/>
                    <a:gd name="T27" fmla="*/ 68 h 128"/>
                    <a:gd name="T28" fmla="*/ 128 w 128"/>
                    <a:gd name="T29" fmla="*/ 64 h 128"/>
                    <a:gd name="T30" fmla="*/ 64 w 128"/>
                    <a:gd name="T31" fmla="*/ 0 h 128"/>
                    <a:gd name="T32" fmla="*/ 0 w 128"/>
                    <a:gd name="T33" fmla="*/ 64 h 128"/>
                    <a:gd name="T34" fmla="*/ 0 w 128"/>
                    <a:gd name="T35" fmla="*/ 68 h 128"/>
                    <a:gd name="T36" fmla="*/ 0 w 128"/>
                    <a:gd name="T37" fmla="*/ 69 h 128"/>
                    <a:gd name="T38" fmla="*/ 1 w 128"/>
                    <a:gd name="T39" fmla="*/ 72 h 128"/>
                    <a:gd name="T40" fmla="*/ 1 w 128"/>
                    <a:gd name="T41" fmla="*/ 74 h 128"/>
                    <a:gd name="T42" fmla="*/ 1 w 128"/>
                    <a:gd name="T43" fmla="*/ 77 h 128"/>
                    <a:gd name="T44" fmla="*/ 2 w 128"/>
                    <a:gd name="T45" fmla="*/ 79 h 128"/>
                    <a:gd name="T46" fmla="*/ 2 w 128"/>
                    <a:gd name="T47" fmla="*/ 80 h 128"/>
                    <a:gd name="T48" fmla="*/ 3 w 128"/>
                    <a:gd name="T49" fmla="*/ 82 h 128"/>
                    <a:gd name="T50" fmla="*/ 4 w 128"/>
                    <a:gd name="T51" fmla="*/ 85 h 128"/>
                    <a:gd name="T52" fmla="*/ 5 w 128"/>
                    <a:gd name="T53" fmla="*/ 89 h 128"/>
                    <a:gd name="T54" fmla="*/ 7 w 128"/>
                    <a:gd name="T55" fmla="*/ 93 h 128"/>
                    <a:gd name="T56" fmla="*/ 9 w 128"/>
                    <a:gd name="T57" fmla="*/ 97 h 128"/>
                    <a:gd name="T58" fmla="*/ 12 w 128"/>
                    <a:gd name="T59" fmla="*/ 100 h 128"/>
                    <a:gd name="T60" fmla="*/ 14 w 128"/>
                    <a:gd name="T61" fmla="*/ 104 h 128"/>
                    <a:gd name="T62" fmla="*/ 17 w 128"/>
                    <a:gd name="T63" fmla="*/ 107 h 128"/>
                    <a:gd name="T64" fmla="*/ 20 w 128"/>
                    <a:gd name="T65" fmla="*/ 110 h 128"/>
                    <a:gd name="T66" fmla="*/ 20 w 128"/>
                    <a:gd name="T67" fmla="*/ 110 h 128"/>
                    <a:gd name="T68" fmla="*/ 22 w 128"/>
                    <a:gd name="T69" fmla="*/ 112 h 128"/>
                    <a:gd name="T70" fmla="*/ 23 w 128"/>
                    <a:gd name="T71" fmla="*/ 113 h 128"/>
                    <a:gd name="T72" fmla="*/ 29 w 128"/>
                    <a:gd name="T73" fmla="*/ 117 h 128"/>
                    <a:gd name="T74" fmla="*/ 30 w 128"/>
                    <a:gd name="T75" fmla="*/ 118 h 128"/>
                    <a:gd name="T76" fmla="*/ 33 w 128"/>
                    <a:gd name="T77" fmla="*/ 120 h 128"/>
                    <a:gd name="T78" fmla="*/ 33 w 128"/>
                    <a:gd name="T79" fmla="*/ 120 h 128"/>
                    <a:gd name="T80" fmla="*/ 64 w 128"/>
                    <a:gd name="T81" fmla="*/ 128 h 128"/>
                    <a:gd name="T82" fmla="*/ 95 w 128"/>
                    <a:gd name="T83" fmla="*/ 120 h 128"/>
                    <a:gd name="T84" fmla="*/ 95 w 128"/>
                    <a:gd name="T85" fmla="*/ 120 h 128"/>
                    <a:gd name="T86" fmla="*/ 98 w 128"/>
                    <a:gd name="T87" fmla="*/ 118 h 128"/>
                    <a:gd name="T88" fmla="*/ 99 w 128"/>
                    <a:gd name="T89" fmla="*/ 117 h 128"/>
                    <a:gd name="T90" fmla="*/ 105 w 128"/>
                    <a:gd name="T91" fmla="*/ 113 h 128"/>
                    <a:gd name="T92" fmla="*/ 106 w 128"/>
                    <a:gd name="T93" fmla="*/ 112 h 128"/>
                    <a:gd name="T94" fmla="*/ 108 w 128"/>
                    <a:gd name="T95" fmla="*/ 110 h 128"/>
                    <a:gd name="T96" fmla="*/ 109 w 128"/>
                    <a:gd name="T97" fmla="*/ 110 h 128"/>
                    <a:gd name="T98" fmla="*/ 111 w 128"/>
                    <a:gd name="T99" fmla="*/ 107 h 128"/>
                    <a:gd name="T100" fmla="*/ 114 w 128"/>
                    <a:gd name="T101" fmla="*/ 104 h 128"/>
                    <a:gd name="T102" fmla="*/ 64 w 128"/>
                    <a:gd name="T103" fmla="*/ 112 h 128"/>
                    <a:gd name="T104" fmla="*/ 16 w 128"/>
                    <a:gd name="T105" fmla="*/ 64 h 128"/>
                    <a:gd name="T106" fmla="*/ 64 w 128"/>
                    <a:gd name="T107" fmla="*/ 16 h 128"/>
                    <a:gd name="T108" fmla="*/ 112 w 128"/>
                    <a:gd name="T109" fmla="*/ 64 h 128"/>
                    <a:gd name="T110" fmla="*/ 64 w 128"/>
                    <a:gd name="T111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8" h="128">
                      <a:moveTo>
                        <a:pt x="114" y="104"/>
                      </a:moveTo>
                      <a:cubicBezTo>
                        <a:pt x="115" y="103"/>
                        <a:pt x="116" y="101"/>
                        <a:pt x="117" y="100"/>
                      </a:cubicBezTo>
                      <a:cubicBezTo>
                        <a:pt x="118" y="99"/>
                        <a:pt x="118" y="98"/>
                        <a:pt x="119" y="97"/>
                      </a:cubicBezTo>
                      <a:cubicBezTo>
                        <a:pt x="120" y="96"/>
                        <a:pt x="120" y="94"/>
                        <a:pt x="121" y="93"/>
                      </a:cubicBezTo>
                      <a:cubicBezTo>
                        <a:pt x="122" y="92"/>
                        <a:pt x="122" y="91"/>
                        <a:pt x="123" y="89"/>
                      </a:cubicBezTo>
                      <a:cubicBezTo>
                        <a:pt x="123" y="88"/>
                        <a:pt x="124" y="87"/>
                        <a:pt x="124" y="85"/>
                      </a:cubicBezTo>
                      <a:cubicBezTo>
                        <a:pt x="125" y="84"/>
                        <a:pt x="125" y="83"/>
                        <a:pt x="126" y="82"/>
                      </a:cubicBezTo>
                      <a:cubicBezTo>
                        <a:pt x="126" y="81"/>
                        <a:pt x="126" y="81"/>
                        <a:pt x="126" y="80"/>
                      </a:cubicBezTo>
                      <a:cubicBezTo>
                        <a:pt x="126" y="80"/>
                        <a:pt x="126" y="79"/>
                        <a:pt x="126" y="79"/>
                      </a:cubicBezTo>
                      <a:cubicBezTo>
                        <a:pt x="127" y="78"/>
                        <a:pt x="127" y="77"/>
                        <a:pt x="127" y="77"/>
                      </a:cubicBezTo>
                      <a:cubicBezTo>
                        <a:pt x="127" y="76"/>
                        <a:pt x="127" y="75"/>
                        <a:pt x="127" y="74"/>
                      </a:cubicBezTo>
                      <a:cubicBezTo>
                        <a:pt x="128" y="73"/>
                        <a:pt x="128" y="72"/>
                        <a:pt x="128" y="72"/>
                      </a:cubicBezTo>
                      <a:cubicBezTo>
                        <a:pt x="128" y="71"/>
                        <a:pt x="128" y="70"/>
                        <a:pt x="128" y="69"/>
                      </a:cubicBezTo>
                      <a:cubicBezTo>
                        <a:pt x="128" y="69"/>
                        <a:pt x="128" y="68"/>
                        <a:pt x="128" y="68"/>
                      </a:cubicBezTo>
                      <a:cubicBezTo>
                        <a:pt x="128" y="67"/>
                        <a:pt x="128" y="65"/>
                        <a:pt x="128" y="64"/>
                      </a:cubicBezTo>
                      <a:cubicBezTo>
                        <a:pt x="128" y="29"/>
                        <a:pt x="99" y="0"/>
                        <a:pt x="64" y="0"/>
                      </a:cubicBezTo>
                      <a:cubicBezTo>
                        <a:pt x="29" y="0"/>
                        <a:pt x="0" y="29"/>
                        <a:pt x="0" y="64"/>
                      </a:cubicBezTo>
                      <a:cubicBezTo>
                        <a:pt x="0" y="65"/>
                        <a:pt x="0" y="67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70"/>
                        <a:pt x="1" y="71"/>
                        <a:pt x="1" y="72"/>
                      </a:cubicBezTo>
                      <a:cubicBezTo>
                        <a:pt x="1" y="72"/>
                        <a:pt x="1" y="73"/>
                        <a:pt x="1" y="74"/>
                      </a:cubicBezTo>
                      <a:cubicBezTo>
                        <a:pt x="1" y="75"/>
                        <a:pt x="1" y="76"/>
                        <a:pt x="1" y="77"/>
                      </a:cubicBezTo>
                      <a:cubicBezTo>
                        <a:pt x="2" y="77"/>
                        <a:pt x="2" y="78"/>
                        <a:pt x="2" y="79"/>
                      </a:cubicBezTo>
                      <a:cubicBezTo>
                        <a:pt x="2" y="79"/>
                        <a:pt x="2" y="80"/>
                        <a:pt x="2" y="80"/>
                      </a:cubicBezTo>
                      <a:cubicBezTo>
                        <a:pt x="2" y="81"/>
                        <a:pt x="3" y="81"/>
                        <a:pt x="3" y="82"/>
                      </a:cubicBezTo>
                      <a:cubicBezTo>
                        <a:pt x="3" y="83"/>
                        <a:pt x="3" y="84"/>
                        <a:pt x="4" y="85"/>
                      </a:cubicBezTo>
                      <a:cubicBezTo>
                        <a:pt x="4" y="87"/>
                        <a:pt x="5" y="88"/>
                        <a:pt x="5" y="89"/>
                      </a:cubicBezTo>
                      <a:cubicBezTo>
                        <a:pt x="6" y="91"/>
                        <a:pt x="7" y="92"/>
                        <a:pt x="7" y="93"/>
                      </a:cubicBezTo>
                      <a:cubicBezTo>
                        <a:pt x="8" y="94"/>
                        <a:pt x="9" y="96"/>
                        <a:pt x="9" y="97"/>
                      </a:cubicBezTo>
                      <a:cubicBezTo>
                        <a:pt x="10" y="98"/>
                        <a:pt x="11" y="99"/>
                        <a:pt x="12" y="100"/>
                      </a:cubicBezTo>
                      <a:cubicBezTo>
                        <a:pt x="12" y="101"/>
                        <a:pt x="13" y="103"/>
                        <a:pt x="14" y="104"/>
                      </a:cubicBezTo>
                      <a:cubicBezTo>
                        <a:pt x="15" y="105"/>
                        <a:pt x="16" y="106"/>
                        <a:pt x="17" y="107"/>
                      </a:cubicBezTo>
                      <a:cubicBezTo>
                        <a:pt x="18" y="108"/>
                        <a:pt x="19" y="109"/>
                        <a:pt x="20" y="110"/>
                      </a:cubicBezTo>
                      <a:cubicBezTo>
                        <a:pt x="20" y="110"/>
                        <a:pt x="20" y="110"/>
                        <a:pt x="20" y="110"/>
                      </a:cubicBezTo>
                      <a:cubicBezTo>
                        <a:pt x="21" y="111"/>
                        <a:pt x="21" y="111"/>
                        <a:pt x="22" y="112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5" y="115"/>
                        <a:pt x="27" y="116"/>
                        <a:pt x="29" y="117"/>
                      </a:cubicBezTo>
                      <a:cubicBezTo>
                        <a:pt x="29" y="118"/>
                        <a:pt x="30" y="118"/>
                        <a:pt x="30" y="118"/>
                      </a:cubicBezTo>
                      <a:cubicBezTo>
                        <a:pt x="31" y="119"/>
                        <a:pt x="32" y="119"/>
                        <a:pt x="33" y="120"/>
                      </a:cubicBezTo>
                      <a:cubicBezTo>
                        <a:pt x="33" y="120"/>
                        <a:pt x="33" y="120"/>
                        <a:pt x="33" y="120"/>
                      </a:cubicBezTo>
                      <a:cubicBezTo>
                        <a:pt x="42" y="125"/>
                        <a:pt x="53" y="128"/>
                        <a:pt x="64" y="128"/>
                      </a:cubicBezTo>
                      <a:cubicBezTo>
                        <a:pt x="75" y="128"/>
                        <a:pt x="86" y="125"/>
                        <a:pt x="95" y="120"/>
                      </a:cubicBezTo>
                      <a:cubicBezTo>
                        <a:pt x="95" y="120"/>
                        <a:pt x="95" y="120"/>
                        <a:pt x="95" y="120"/>
                      </a:cubicBezTo>
                      <a:cubicBezTo>
                        <a:pt x="96" y="119"/>
                        <a:pt x="97" y="119"/>
                        <a:pt x="98" y="118"/>
                      </a:cubicBezTo>
                      <a:cubicBezTo>
                        <a:pt x="99" y="118"/>
                        <a:pt x="99" y="118"/>
                        <a:pt x="99" y="117"/>
                      </a:cubicBezTo>
                      <a:cubicBezTo>
                        <a:pt x="101" y="116"/>
                        <a:pt x="103" y="115"/>
                        <a:pt x="105" y="113"/>
                      </a:cubicBezTo>
                      <a:cubicBezTo>
                        <a:pt x="105" y="113"/>
                        <a:pt x="106" y="113"/>
                        <a:pt x="106" y="112"/>
                      </a:cubicBezTo>
                      <a:cubicBezTo>
                        <a:pt x="107" y="111"/>
                        <a:pt x="108" y="111"/>
                        <a:pt x="108" y="110"/>
                      </a:cubicBezTo>
                      <a:cubicBezTo>
                        <a:pt x="109" y="110"/>
                        <a:pt x="109" y="110"/>
                        <a:pt x="109" y="110"/>
                      </a:cubicBezTo>
                      <a:cubicBezTo>
                        <a:pt x="110" y="109"/>
                        <a:pt x="111" y="108"/>
                        <a:pt x="111" y="107"/>
                      </a:cubicBezTo>
                      <a:cubicBezTo>
                        <a:pt x="112" y="106"/>
                        <a:pt x="113" y="105"/>
                        <a:pt x="114" y="104"/>
                      </a:cubicBezTo>
                      <a:close/>
                      <a:moveTo>
                        <a:pt x="64" y="112"/>
                      </a:moveTo>
                      <a:cubicBezTo>
                        <a:pt x="38" y="112"/>
                        <a:pt x="16" y="90"/>
                        <a:pt x="16" y="64"/>
                      </a:cubicBezTo>
                      <a:cubicBezTo>
                        <a:pt x="16" y="37"/>
                        <a:pt x="38" y="16"/>
                        <a:pt x="64" y="16"/>
                      </a:cubicBezTo>
                      <a:cubicBezTo>
                        <a:pt x="91" y="16"/>
                        <a:pt x="112" y="37"/>
                        <a:pt x="112" y="64"/>
                      </a:cubicBezTo>
                      <a:cubicBezTo>
                        <a:pt x="112" y="90"/>
                        <a:pt x="91" y="112"/>
                        <a:pt x="64" y="112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6410720" y="1038815"/>
              <a:ext cx="1179441" cy="1368152"/>
              <a:chOff x="6410720" y="1038815"/>
              <a:chExt cx="1179441" cy="1368152"/>
            </a:xfrm>
            <a:grpFill/>
          </p:grpSpPr>
          <p:sp>
            <p:nvSpPr>
              <p:cNvPr id="22" name="六边形 21"/>
              <p:cNvSpPr/>
              <p:nvPr/>
            </p:nvSpPr>
            <p:spPr>
              <a:xfrm rot="5400000">
                <a:off x="6316365" y="1133170"/>
                <a:ext cx="1368152" cy="1179441"/>
              </a:xfrm>
              <a:prstGeom prst="hexagon">
                <a:avLst/>
              </a:prstGeom>
              <a:grpFill/>
              <a:ln w="38100">
                <a:solidFill>
                  <a:srgbClr val="6583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6730566" y="1476139"/>
                <a:ext cx="539750" cy="493713"/>
                <a:chOff x="568325" y="4538663"/>
                <a:chExt cx="539750" cy="493713"/>
              </a:xfrm>
              <a:grpFill/>
            </p:grpSpPr>
            <p:sp>
              <p:nvSpPr>
                <p:cNvPr id="24" name="Freeform 49"/>
                <p:cNvSpPr>
                  <a:spLocks/>
                </p:cNvSpPr>
                <p:nvPr/>
              </p:nvSpPr>
              <p:spPr bwMode="auto">
                <a:xfrm>
                  <a:off x="771525" y="4718050"/>
                  <a:ext cx="134938" cy="134938"/>
                </a:xfrm>
                <a:custGeom>
                  <a:avLst/>
                  <a:gdLst>
                    <a:gd name="T0" fmla="*/ 46 w 48"/>
                    <a:gd name="T1" fmla="*/ 20 h 48"/>
                    <a:gd name="T2" fmla="*/ 6 w 48"/>
                    <a:gd name="T3" fmla="*/ 0 h 48"/>
                    <a:gd name="T4" fmla="*/ 2 w 48"/>
                    <a:gd name="T5" fmla="*/ 0 h 48"/>
                    <a:gd name="T6" fmla="*/ 0 w 48"/>
                    <a:gd name="T7" fmla="*/ 4 h 48"/>
                    <a:gd name="T8" fmla="*/ 0 w 48"/>
                    <a:gd name="T9" fmla="*/ 44 h 48"/>
                    <a:gd name="T10" fmla="*/ 2 w 48"/>
                    <a:gd name="T11" fmla="*/ 47 h 48"/>
                    <a:gd name="T12" fmla="*/ 4 w 48"/>
                    <a:gd name="T13" fmla="*/ 48 h 48"/>
                    <a:gd name="T14" fmla="*/ 6 w 48"/>
                    <a:gd name="T15" fmla="*/ 47 h 48"/>
                    <a:gd name="T16" fmla="*/ 46 w 48"/>
                    <a:gd name="T17" fmla="*/ 27 h 48"/>
                    <a:gd name="T18" fmla="*/ 48 w 48"/>
                    <a:gd name="T19" fmla="*/ 24 h 48"/>
                    <a:gd name="T20" fmla="*/ 46 w 48"/>
                    <a:gd name="T21" fmla="*/ 2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8" h="48">
                      <a:moveTo>
                        <a:pt x="46" y="2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3" y="0"/>
                        <a:pt x="2" y="0"/>
                      </a:cubicBez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45"/>
                        <a:pt x="1" y="47"/>
                        <a:pt x="2" y="47"/>
                      </a:cubicBezTo>
                      <a:cubicBezTo>
                        <a:pt x="3" y="48"/>
                        <a:pt x="3" y="48"/>
                        <a:pt x="4" y="48"/>
                      </a:cubicBezTo>
                      <a:cubicBezTo>
                        <a:pt x="5" y="48"/>
                        <a:pt x="5" y="48"/>
                        <a:pt x="6" y="47"/>
                      </a:cubicBezTo>
                      <a:cubicBezTo>
                        <a:pt x="46" y="27"/>
                        <a:pt x="46" y="27"/>
                        <a:pt x="46" y="27"/>
                      </a:cubicBezTo>
                      <a:cubicBezTo>
                        <a:pt x="47" y="27"/>
                        <a:pt x="48" y="25"/>
                        <a:pt x="48" y="24"/>
                      </a:cubicBezTo>
                      <a:cubicBezTo>
                        <a:pt x="48" y="22"/>
                        <a:pt x="47" y="21"/>
                        <a:pt x="46" y="2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25" name="Freeform 50"/>
                <p:cNvSpPr>
                  <a:spLocks noEditPoints="1"/>
                </p:cNvSpPr>
                <p:nvPr/>
              </p:nvSpPr>
              <p:spPr bwMode="auto">
                <a:xfrm>
                  <a:off x="568325" y="4538663"/>
                  <a:ext cx="539750" cy="493713"/>
                </a:xfrm>
                <a:custGeom>
                  <a:avLst/>
                  <a:gdLst>
                    <a:gd name="T0" fmla="*/ 160 w 192"/>
                    <a:gd name="T1" fmla="*/ 0 h 176"/>
                    <a:gd name="T2" fmla="*/ 120 w 192"/>
                    <a:gd name="T3" fmla="*/ 0 h 176"/>
                    <a:gd name="T4" fmla="*/ 80 w 192"/>
                    <a:gd name="T5" fmla="*/ 0 h 176"/>
                    <a:gd name="T6" fmla="*/ 40 w 192"/>
                    <a:gd name="T7" fmla="*/ 0 h 176"/>
                    <a:gd name="T8" fmla="*/ 4 w 192"/>
                    <a:gd name="T9" fmla="*/ 0 h 176"/>
                    <a:gd name="T10" fmla="*/ 0 w 192"/>
                    <a:gd name="T11" fmla="*/ 36 h 176"/>
                    <a:gd name="T12" fmla="*/ 0 w 192"/>
                    <a:gd name="T13" fmla="*/ 136 h 176"/>
                    <a:gd name="T14" fmla="*/ 0 w 192"/>
                    <a:gd name="T15" fmla="*/ 172 h 176"/>
                    <a:gd name="T16" fmla="*/ 32 w 192"/>
                    <a:gd name="T17" fmla="*/ 176 h 176"/>
                    <a:gd name="T18" fmla="*/ 72 w 192"/>
                    <a:gd name="T19" fmla="*/ 176 h 176"/>
                    <a:gd name="T20" fmla="*/ 112 w 192"/>
                    <a:gd name="T21" fmla="*/ 176 h 176"/>
                    <a:gd name="T22" fmla="*/ 152 w 192"/>
                    <a:gd name="T23" fmla="*/ 176 h 176"/>
                    <a:gd name="T24" fmla="*/ 188 w 192"/>
                    <a:gd name="T25" fmla="*/ 176 h 176"/>
                    <a:gd name="T26" fmla="*/ 192 w 192"/>
                    <a:gd name="T27" fmla="*/ 140 h 176"/>
                    <a:gd name="T28" fmla="*/ 192 w 192"/>
                    <a:gd name="T29" fmla="*/ 40 h 176"/>
                    <a:gd name="T30" fmla="*/ 192 w 192"/>
                    <a:gd name="T31" fmla="*/ 4 h 176"/>
                    <a:gd name="T32" fmla="*/ 152 w 192"/>
                    <a:gd name="T33" fmla="*/ 8 h 176"/>
                    <a:gd name="T34" fmla="*/ 160 w 192"/>
                    <a:gd name="T35" fmla="*/ 32 h 176"/>
                    <a:gd name="T36" fmla="*/ 152 w 192"/>
                    <a:gd name="T37" fmla="*/ 8 h 176"/>
                    <a:gd name="T38" fmla="*/ 120 w 192"/>
                    <a:gd name="T39" fmla="*/ 8 h 176"/>
                    <a:gd name="T40" fmla="*/ 112 w 192"/>
                    <a:gd name="T41" fmla="*/ 32 h 176"/>
                    <a:gd name="T42" fmla="*/ 72 w 192"/>
                    <a:gd name="T43" fmla="*/ 8 h 176"/>
                    <a:gd name="T44" fmla="*/ 80 w 192"/>
                    <a:gd name="T45" fmla="*/ 32 h 176"/>
                    <a:gd name="T46" fmla="*/ 72 w 192"/>
                    <a:gd name="T47" fmla="*/ 8 h 176"/>
                    <a:gd name="T48" fmla="*/ 40 w 192"/>
                    <a:gd name="T49" fmla="*/ 8 h 176"/>
                    <a:gd name="T50" fmla="*/ 32 w 192"/>
                    <a:gd name="T51" fmla="*/ 32 h 176"/>
                    <a:gd name="T52" fmla="*/ 40 w 192"/>
                    <a:gd name="T53" fmla="*/ 168 h 176"/>
                    <a:gd name="T54" fmla="*/ 32 w 192"/>
                    <a:gd name="T55" fmla="*/ 144 h 176"/>
                    <a:gd name="T56" fmla="*/ 40 w 192"/>
                    <a:gd name="T57" fmla="*/ 168 h 176"/>
                    <a:gd name="T58" fmla="*/ 72 w 192"/>
                    <a:gd name="T59" fmla="*/ 168 h 176"/>
                    <a:gd name="T60" fmla="*/ 80 w 192"/>
                    <a:gd name="T61" fmla="*/ 144 h 176"/>
                    <a:gd name="T62" fmla="*/ 120 w 192"/>
                    <a:gd name="T63" fmla="*/ 168 h 176"/>
                    <a:gd name="T64" fmla="*/ 112 w 192"/>
                    <a:gd name="T65" fmla="*/ 144 h 176"/>
                    <a:gd name="T66" fmla="*/ 120 w 192"/>
                    <a:gd name="T67" fmla="*/ 168 h 176"/>
                    <a:gd name="T68" fmla="*/ 152 w 192"/>
                    <a:gd name="T69" fmla="*/ 168 h 176"/>
                    <a:gd name="T70" fmla="*/ 160 w 192"/>
                    <a:gd name="T71" fmla="*/ 144 h 176"/>
                    <a:gd name="T72" fmla="*/ 184 w 192"/>
                    <a:gd name="T73" fmla="*/ 136 h 176"/>
                    <a:gd name="T74" fmla="*/ 32 w 192"/>
                    <a:gd name="T75" fmla="*/ 136 h 176"/>
                    <a:gd name="T76" fmla="*/ 8 w 192"/>
                    <a:gd name="T77" fmla="*/ 40 h 176"/>
                    <a:gd name="T78" fmla="*/ 160 w 192"/>
                    <a:gd name="T79" fmla="*/ 40 h 176"/>
                    <a:gd name="T80" fmla="*/ 184 w 192"/>
                    <a:gd name="T81" fmla="*/ 13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176">
                      <a:moveTo>
                        <a:pt x="188" y="0"/>
                      </a:moveTo>
                      <a:cubicBezTo>
                        <a:pt x="160" y="0"/>
                        <a:pt x="160" y="0"/>
                        <a:pt x="160" y="0"/>
                      </a:cubicBezTo>
                      <a:cubicBezTo>
                        <a:pt x="152" y="0"/>
                        <a:pt x="152" y="0"/>
                        <a:pt x="152" y="0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72"/>
                        <a:pt x="0" y="172"/>
                        <a:pt x="0" y="172"/>
                      </a:cubicBezTo>
                      <a:cubicBezTo>
                        <a:pt x="0" y="174"/>
                        <a:pt x="2" y="176"/>
                        <a:pt x="4" y="176"/>
                      </a:cubicBezTo>
                      <a:cubicBezTo>
                        <a:pt x="32" y="176"/>
                        <a:pt x="32" y="176"/>
                        <a:pt x="32" y="176"/>
                      </a:cubicBezTo>
                      <a:cubicBezTo>
                        <a:pt x="40" y="176"/>
                        <a:pt x="40" y="176"/>
                        <a:pt x="40" y="176"/>
                      </a:cubicBezTo>
                      <a:cubicBezTo>
                        <a:pt x="72" y="176"/>
                        <a:pt x="72" y="176"/>
                        <a:pt x="72" y="176"/>
                      </a:cubicBezTo>
                      <a:cubicBezTo>
                        <a:pt x="80" y="176"/>
                        <a:pt x="80" y="176"/>
                        <a:pt x="80" y="176"/>
                      </a:cubicBezTo>
                      <a:cubicBezTo>
                        <a:pt x="112" y="176"/>
                        <a:pt x="112" y="176"/>
                        <a:pt x="112" y="176"/>
                      </a:cubicBezTo>
                      <a:cubicBezTo>
                        <a:pt x="120" y="176"/>
                        <a:pt x="120" y="176"/>
                        <a:pt x="120" y="176"/>
                      </a:cubicBezTo>
                      <a:cubicBezTo>
                        <a:pt x="152" y="176"/>
                        <a:pt x="152" y="176"/>
                        <a:pt x="152" y="176"/>
                      </a:cubicBezTo>
                      <a:cubicBezTo>
                        <a:pt x="160" y="176"/>
                        <a:pt x="160" y="176"/>
                        <a:pt x="160" y="176"/>
                      </a:cubicBezTo>
                      <a:cubicBezTo>
                        <a:pt x="188" y="176"/>
                        <a:pt x="188" y="176"/>
                        <a:pt x="188" y="176"/>
                      </a:cubicBezTo>
                      <a:cubicBezTo>
                        <a:pt x="190" y="176"/>
                        <a:pt x="192" y="174"/>
                        <a:pt x="192" y="172"/>
                      </a:cubicBezTo>
                      <a:cubicBezTo>
                        <a:pt x="192" y="140"/>
                        <a:pt x="192" y="140"/>
                        <a:pt x="192" y="140"/>
                      </a:cubicBezTo>
                      <a:cubicBezTo>
                        <a:pt x="192" y="136"/>
                        <a:pt x="192" y="136"/>
                        <a:pt x="192" y="136"/>
                      </a:cubicBezTo>
                      <a:cubicBezTo>
                        <a:pt x="192" y="40"/>
                        <a:pt x="192" y="40"/>
                        <a:pt x="192" y="40"/>
                      </a:cubicBezTo>
                      <a:cubicBezTo>
                        <a:pt x="192" y="36"/>
                        <a:pt x="192" y="36"/>
                        <a:pt x="192" y="36"/>
                      </a:cubicBezTo>
                      <a:cubicBezTo>
                        <a:pt x="192" y="4"/>
                        <a:pt x="192" y="4"/>
                        <a:pt x="192" y="4"/>
                      </a:cubicBezTo>
                      <a:cubicBezTo>
                        <a:pt x="192" y="2"/>
                        <a:pt x="190" y="0"/>
                        <a:pt x="188" y="0"/>
                      </a:cubicBezTo>
                      <a:close/>
                      <a:moveTo>
                        <a:pt x="152" y="8"/>
                      </a:moveTo>
                      <a:cubicBezTo>
                        <a:pt x="160" y="8"/>
                        <a:pt x="160" y="8"/>
                        <a:pt x="160" y="8"/>
                      </a:cubicBezTo>
                      <a:cubicBezTo>
                        <a:pt x="160" y="32"/>
                        <a:pt x="160" y="32"/>
                        <a:pt x="160" y="32"/>
                      </a:cubicBezTo>
                      <a:cubicBezTo>
                        <a:pt x="152" y="32"/>
                        <a:pt x="152" y="32"/>
                        <a:pt x="152" y="32"/>
                      </a:cubicBezTo>
                      <a:lnTo>
                        <a:pt x="152" y="8"/>
                      </a:lnTo>
                      <a:close/>
                      <a:moveTo>
                        <a:pt x="112" y="8"/>
                      </a:moveTo>
                      <a:cubicBezTo>
                        <a:pt x="120" y="8"/>
                        <a:pt x="120" y="8"/>
                        <a:pt x="120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cubicBezTo>
                        <a:pt x="112" y="32"/>
                        <a:pt x="112" y="32"/>
                        <a:pt x="112" y="32"/>
                      </a:cubicBezTo>
                      <a:lnTo>
                        <a:pt x="112" y="8"/>
                      </a:lnTo>
                      <a:close/>
                      <a:moveTo>
                        <a:pt x="72" y="8"/>
                      </a:moveTo>
                      <a:cubicBezTo>
                        <a:pt x="80" y="8"/>
                        <a:pt x="80" y="8"/>
                        <a:pt x="80" y="8"/>
                      </a:cubicBezTo>
                      <a:cubicBezTo>
                        <a:pt x="80" y="32"/>
                        <a:pt x="80" y="32"/>
                        <a:pt x="80" y="32"/>
                      </a:cubicBezTo>
                      <a:cubicBezTo>
                        <a:pt x="72" y="32"/>
                        <a:pt x="72" y="32"/>
                        <a:pt x="72" y="32"/>
                      </a:cubicBezTo>
                      <a:lnTo>
                        <a:pt x="72" y="8"/>
                      </a:lnTo>
                      <a:close/>
                      <a:moveTo>
                        <a:pt x="32" y="8"/>
                      </a:move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lnTo>
                        <a:pt x="32" y="8"/>
                      </a:lnTo>
                      <a:close/>
                      <a:moveTo>
                        <a:pt x="40" y="168"/>
                      </a:moveTo>
                      <a:cubicBezTo>
                        <a:pt x="32" y="168"/>
                        <a:pt x="32" y="168"/>
                        <a:pt x="32" y="168"/>
                      </a:cubicBezTo>
                      <a:cubicBezTo>
                        <a:pt x="32" y="144"/>
                        <a:pt x="32" y="144"/>
                        <a:pt x="32" y="144"/>
                      </a:cubicBezTo>
                      <a:cubicBezTo>
                        <a:pt x="40" y="144"/>
                        <a:pt x="40" y="144"/>
                        <a:pt x="40" y="144"/>
                      </a:cubicBezTo>
                      <a:lnTo>
                        <a:pt x="40" y="168"/>
                      </a:lnTo>
                      <a:close/>
                      <a:moveTo>
                        <a:pt x="80" y="168"/>
                      </a:moveTo>
                      <a:cubicBezTo>
                        <a:pt x="72" y="168"/>
                        <a:pt x="72" y="168"/>
                        <a:pt x="72" y="168"/>
                      </a:cubicBezTo>
                      <a:cubicBezTo>
                        <a:pt x="72" y="144"/>
                        <a:pt x="72" y="144"/>
                        <a:pt x="72" y="144"/>
                      </a:cubicBezTo>
                      <a:cubicBezTo>
                        <a:pt x="80" y="144"/>
                        <a:pt x="80" y="144"/>
                        <a:pt x="80" y="144"/>
                      </a:cubicBezTo>
                      <a:lnTo>
                        <a:pt x="80" y="168"/>
                      </a:lnTo>
                      <a:close/>
                      <a:moveTo>
                        <a:pt x="120" y="168"/>
                      </a:moveTo>
                      <a:cubicBezTo>
                        <a:pt x="112" y="168"/>
                        <a:pt x="112" y="168"/>
                        <a:pt x="112" y="168"/>
                      </a:cubicBezTo>
                      <a:cubicBezTo>
                        <a:pt x="112" y="144"/>
                        <a:pt x="112" y="144"/>
                        <a:pt x="112" y="144"/>
                      </a:cubicBezTo>
                      <a:cubicBezTo>
                        <a:pt x="120" y="144"/>
                        <a:pt x="120" y="144"/>
                        <a:pt x="120" y="144"/>
                      </a:cubicBezTo>
                      <a:lnTo>
                        <a:pt x="120" y="168"/>
                      </a:lnTo>
                      <a:close/>
                      <a:moveTo>
                        <a:pt x="160" y="168"/>
                      </a:moveTo>
                      <a:cubicBezTo>
                        <a:pt x="152" y="168"/>
                        <a:pt x="152" y="168"/>
                        <a:pt x="152" y="168"/>
                      </a:cubicBezTo>
                      <a:cubicBezTo>
                        <a:pt x="152" y="144"/>
                        <a:pt x="152" y="144"/>
                        <a:pt x="152" y="144"/>
                      </a:cubicBezTo>
                      <a:cubicBezTo>
                        <a:pt x="160" y="144"/>
                        <a:pt x="160" y="144"/>
                        <a:pt x="160" y="144"/>
                      </a:cubicBezTo>
                      <a:lnTo>
                        <a:pt x="160" y="168"/>
                      </a:lnTo>
                      <a:close/>
                      <a:moveTo>
                        <a:pt x="184" y="136"/>
                      </a:moveTo>
                      <a:cubicBezTo>
                        <a:pt x="160" y="136"/>
                        <a:pt x="160" y="136"/>
                        <a:pt x="160" y="136"/>
                      </a:cubicBezTo>
                      <a:cubicBezTo>
                        <a:pt x="32" y="136"/>
                        <a:pt x="32" y="136"/>
                        <a:pt x="32" y="136"/>
                      </a:cubicBezTo>
                      <a:cubicBezTo>
                        <a:pt x="8" y="136"/>
                        <a:pt x="8" y="136"/>
                        <a:pt x="8" y="136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32" y="40"/>
                        <a:pt x="32" y="40"/>
                        <a:pt x="32" y="40"/>
                      </a:cubicBezTo>
                      <a:cubicBezTo>
                        <a:pt x="160" y="40"/>
                        <a:pt x="160" y="40"/>
                        <a:pt x="160" y="40"/>
                      </a:cubicBezTo>
                      <a:cubicBezTo>
                        <a:pt x="184" y="40"/>
                        <a:pt x="184" y="40"/>
                        <a:pt x="184" y="40"/>
                      </a:cubicBezTo>
                      <a:lnTo>
                        <a:pt x="184" y="13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1498003" y="1038813"/>
              <a:ext cx="1179441" cy="1368152"/>
              <a:chOff x="1498003" y="1038813"/>
              <a:chExt cx="1179441" cy="1368152"/>
            </a:xfrm>
            <a:grpFill/>
          </p:grpSpPr>
          <p:sp>
            <p:nvSpPr>
              <p:cNvPr id="18" name="六边形 17"/>
              <p:cNvSpPr/>
              <p:nvPr/>
            </p:nvSpPr>
            <p:spPr>
              <a:xfrm rot="5400000">
                <a:off x="1403648" y="1133168"/>
                <a:ext cx="1368152" cy="1179441"/>
              </a:xfrm>
              <a:prstGeom prst="hexagon">
                <a:avLst/>
              </a:prstGeom>
              <a:grpFill/>
              <a:ln w="38100">
                <a:solidFill>
                  <a:srgbClr val="6583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1817849" y="1441108"/>
                <a:ext cx="539750" cy="539750"/>
                <a:chOff x="1895475" y="4516438"/>
                <a:chExt cx="539750" cy="539750"/>
              </a:xfrm>
              <a:grpFill/>
            </p:grpSpPr>
            <p:sp>
              <p:nvSpPr>
                <p:cNvPr id="20" name="Freeform 51"/>
                <p:cNvSpPr>
                  <a:spLocks noEditPoints="1"/>
                </p:cNvSpPr>
                <p:nvPr/>
              </p:nvSpPr>
              <p:spPr bwMode="auto">
                <a:xfrm>
                  <a:off x="1895475" y="4516438"/>
                  <a:ext cx="539750" cy="269875"/>
                </a:xfrm>
                <a:custGeom>
                  <a:avLst/>
                  <a:gdLst>
                    <a:gd name="T0" fmla="*/ 189 w 192"/>
                    <a:gd name="T1" fmla="*/ 39 h 96"/>
                    <a:gd name="T2" fmla="*/ 191 w 192"/>
                    <a:gd name="T3" fmla="*/ 38 h 96"/>
                    <a:gd name="T4" fmla="*/ 192 w 192"/>
                    <a:gd name="T5" fmla="*/ 36 h 96"/>
                    <a:gd name="T6" fmla="*/ 189 w 192"/>
                    <a:gd name="T7" fmla="*/ 4 h 96"/>
                    <a:gd name="T8" fmla="*/ 185 w 192"/>
                    <a:gd name="T9" fmla="*/ 0 h 96"/>
                    <a:gd name="T10" fmla="*/ 102 w 192"/>
                    <a:gd name="T11" fmla="*/ 7 h 96"/>
                    <a:gd name="T12" fmla="*/ 55 w 192"/>
                    <a:gd name="T13" fmla="*/ 12 h 96"/>
                    <a:gd name="T14" fmla="*/ 4 w 192"/>
                    <a:gd name="T15" fmla="*/ 16 h 96"/>
                    <a:gd name="T16" fmla="*/ 2 w 192"/>
                    <a:gd name="T17" fmla="*/ 17 h 96"/>
                    <a:gd name="T18" fmla="*/ 1 w 192"/>
                    <a:gd name="T19" fmla="*/ 18 h 96"/>
                    <a:gd name="T20" fmla="*/ 0 w 192"/>
                    <a:gd name="T21" fmla="*/ 19 h 96"/>
                    <a:gd name="T22" fmla="*/ 0 w 192"/>
                    <a:gd name="T23" fmla="*/ 19 h 96"/>
                    <a:gd name="T24" fmla="*/ 0 w 192"/>
                    <a:gd name="T25" fmla="*/ 21 h 96"/>
                    <a:gd name="T26" fmla="*/ 4 w 192"/>
                    <a:gd name="T27" fmla="*/ 55 h 96"/>
                    <a:gd name="T28" fmla="*/ 4 w 192"/>
                    <a:gd name="T29" fmla="*/ 56 h 96"/>
                    <a:gd name="T30" fmla="*/ 3 w 192"/>
                    <a:gd name="T31" fmla="*/ 56 h 96"/>
                    <a:gd name="T32" fmla="*/ 0 w 192"/>
                    <a:gd name="T33" fmla="*/ 58 h 96"/>
                    <a:gd name="T34" fmla="*/ 0 w 192"/>
                    <a:gd name="T35" fmla="*/ 60 h 96"/>
                    <a:gd name="T36" fmla="*/ 0 w 192"/>
                    <a:gd name="T37" fmla="*/ 96 h 96"/>
                    <a:gd name="T38" fmla="*/ 8 w 192"/>
                    <a:gd name="T39" fmla="*/ 96 h 96"/>
                    <a:gd name="T40" fmla="*/ 188 w 192"/>
                    <a:gd name="T41" fmla="*/ 96 h 96"/>
                    <a:gd name="T42" fmla="*/ 192 w 192"/>
                    <a:gd name="T43" fmla="*/ 92 h 96"/>
                    <a:gd name="T44" fmla="*/ 188 w 192"/>
                    <a:gd name="T45" fmla="*/ 56 h 96"/>
                    <a:gd name="T46" fmla="*/ 188 w 192"/>
                    <a:gd name="T47" fmla="*/ 40 h 96"/>
                    <a:gd name="T48" fmla="*/ 184 w 192"/>
                    <a:gd name="T49" fmla="*/ 82 h 96"/>
                    <a:gd name="T50" fmla="*/ 178 w 192"/>
                    <a:gd name="T51" fmla="*/ 88 h 96"/>
                    <a:gd name="T52" fmla="*/ 166 w 192"/>
                    <a:gd name="T53" fmla="*/ 64 h 96"/>
                    <a:gd name="T54" fmla="*/ 138 w 192"/>
                    <a:gd name="T55" fmla="*/ 88 h 96"/>
                    <a:gd name="T56" fmla="*/ 102 w 192"/>
                    <a:gd name="T57" fmla="*/ 64 h 96"/>
                    <a:gd name="T58" fmla="*/ 66 w 192"/>
                    <a:gd name="T59" fmla="*/ 64 h 96"/>
                    <a:gd name="T60" fmla="*/ 78 w 192"/>
                    <a:gd name="T61" fmla="*/ 88 h 96"/>
                    <a:gd name="T62" fmla="*/ 66 w 192"/>
                    <a:gd name="T63" fmla="*/ 64 h 96"/>
                    <a:gd name="T64" fmla="*/ 26 w 192"/>
                    <a:gd name="T65" fmla="*/ 88 h 96"/>
                    <a:gd name="T66" fmla="*/ 8 w 192"/>
                    <a:gd name="T67" fmla="*/ 64 h 96"/>
                    <a:gd name="T68" fmla="*/ 38 w 192"/>
                    <a:gd name="T69" fmla="*/ 88 h 96"/>
                    <a:gd name="T70" fmla="*/ 9 w 192"/>
                    <a:gd name="T71" fmla="*/ 24 h 96"/>
                    <a:gd name="T72" fmla="*/ 40 w 192"/>
                    <a:gd name="T73" fmla="*/ 45 h 96"/>
                    <a:gd name="T74" fmla="*/ 9 w 192"/>
                    <a:gd name="T75" fmla="*/ 30 h 96"/>
                    <a:gd name="T76" fmla="*/ 65 w 192"/>
                    <a:gd name="T77" fmla="*/ 19 h 96"/>
                    <a:gd name="T78" fmla="*/ 80 w 192"/>
                    <a:gd name="T79" fmla="*/ 41 h 96"/>
                    <a:gd name="T80" fmla="*/ 101 w 192"/>
                    <a:gd name="T81" fmla="*/ 15 h 96"/>
                    <a:gd name="T82" fmla="*/ 138 w 192"/>
                    <a:gd name="T83" fmla="*/ 36 h 96"/>
                    <a:gd name="T84" fmla="*/ 101 w 192"/>
                    <a:gd name="T85" fmla="*/ 15 h 96"/>
                    <a:gd name="T86" fmla="*/ 164 w 192"/>
                    <a:gd name="T87" fmla="*/ 10 h 96"/>
                    <a:gd name="T88" fmla="*/ 184 w 192"/>
                    <a:gd name="T89" fmla="*/ 32 h 96"/>
                    <a:gd name="T90" fmla="*/ 153 w 192"/>
                    <a:gd name="T91" fmla="*/ 11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92" h="96">
                      <a:moveTo>
                        <a:pt x="188" y="40"/>
                      </a:moveTo>
                      <a:cubicBezTo>
                        <a:pt x="188" y="40"/>
                        <a:pt x="188" y="40"/>
                        <a:pt x="189" y="39"/>
                      </a:cubicBezTo>
                      <a:cubicBezTo>
                        <a:pt x="189" y="39"/>
                        <a:pt x="190" y="39"/>
                        <a:pt x="190" y="39"/>
                      </a:cubicBezTo>
                      <a:cubicBezTo>
                        <a:pt x="190" y="39"/>
                        <a:pt x="191" y="39"/>
                        <a:pt x="191" y="38"/>
                      </a:cubicBezTo>
                      <a:cubicBezTo>
                        <a:pt x="192" y="38"/>
                        <a:pt x="192" y="37"/>
                        <a:pt x="192" y="36"/>
                      </a:cubicBezTo>
                      <a:cubicBezTo>
                        <a:pt x="192" y="36"/>
                        <a:pt x="192" y="36"/>
                        <a:pt x="192" y="36"/>
                      </a:cubicBezTo>
                      <a:cubicBezTo>
                        <a:pt x="192" y="35"/>
                        <a:pt x="192" y="35"/>
                        <a:pt x="192" y="35"/>
                      </a:cubicBezTo>
                      <a:cubicBezTo>
                        <a:pt x="189" y="4"/>
                        <a:pt x="189" y="4"/>
                        <a:pt x="189" y="4"/>
                      </a:cubicBezTo>
                      <a:cubicBezTo>
                        <a:pt x="189" y="2"/>
                        <a:pt x="189" y="1"/>
                        <a:pt x="188" y="1"/>
                      </a:cubicBezTo>
                      <a:cubicBezTo>
                        <a:pt x="187" y="0"/>
                        <a:pt x="186" y="0"/>
                        <a:pt x="185" y="0"/>
                      </a:cubicBezTo>
                      <a:cubicBezTo>
                        <a:pt x="103" y="7"/>
                        <a:pt x="103" y="7"/>
                        <a:pt x="103" y="7"/>
                      </a:cubicBezTo>
                      <a:cubicBezTo>
                        <a:pt x="102" y="7"/>
                        <a:pt x="102" y="7"/>
                        <a:pt x="102" y="7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7"/>
                        <a:pt x="3" y="17"/>
                        <a:pt x="2" y="17"/>
                      </a:cubicBezTo>
                      <a:cubicBezTo>
                        <a:pt x="2" y="17"/>
                        <a:pt x="2" y="17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8"/>
                        <a:pt x="0" y="19"/>
                        <a:pt x="0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0"/>
                        <a:pt x="0" y="20"/>
                        <a:pt x="0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3" y="52"/>
                        <a:pt x="3" y="52"/>
                        <a:pt x="3" y="52"/>
                      </a:cubicBezTo>
                      <a:cubicBezTo>
                        <a:pt x="3" y="53"/>
                        <a:pt x="4" y="54"/>
                        <a:pt x="4" y="55"/>
                      </a:cubicBezTo>
                      <a:cubicBezTo>
                        <a:pt x="5" y="56"/>
                        <a:pt x="6" y="56"/>
                        <a:pt x="7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cubicBezTo>
                        <a:pt x="4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2" y="56"/>
                        <a:pt x="2" y="57"/>
                        <a:pt x="1" y="57"/>
                      </a:cubicBezTo>
                      <a:cubicBezTo>
                        <a:pt x="1" y="57"/>
                        <a:pt x="1" y="58"/>
                        <a:pt x="0" y="58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59"/>
                        <a:pt x="0" y="60"/>
                        <a:pt x="0" y="60"/>
                      </a:cubicBezTo>
                      <a:cubicBezTo>
                        <a:pt x="0" y="92"/>
                        <a:pt x="0" y="92"/>
                        <a:pt x="0" y="92"/>
                      </a:cubicBezTo>
                      <a:cubicBezTo>
                        <a:pt x="0" y="96"/>
                        <a:pt x="0" y="96"/>
                        <a:pt x="0" y="96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8" y="96"/>
                        <a:pt x="8" y="96"/>
                        <a:pt x="8" y="96"/>
                      </a:cubicBezTo>
                      <a:cubicBezTo>
                        <a:pt x="184" y="96"/>
                        <a:pt x="184" y="96"/>
                        <a:pt x="184" y="96"/>
                      </a:cubicBezTo>
                      <a:cubicBezTo>
                        <a:pt x="188" y="96"/>
                        <a:pt x="188" y="96"/>
                        <a:pt x="188" y="96"/>
                      </a:cubicBezTo>
                      <a:cubicBezTo>
                        <a:pt x="192" y="96"/>
                        <a:pt x="192" y="96"/>
                        <a:pt x="192" y="96"/>
                      </a:cubicBezTo>
                      <a:cubicBezTo>
                        <a:pt x="192" y="92"/>
                        <a:pt x="192" y="92"/>
                        <a:pt x="192" y="92"/>
                      </a:cubicBezTo>
                      <a:cubicBezTo>
                        <a:pt x="192" y="60"/>
                        <a:pt x="192" y="60"/>
                        <a:pt x="192" y="60"/>
                      </a:cubicBezTo>
                      <a:cubicBezTo>
                        <a:pt x="192" y="58"/>
                        <a:pt x="190" y="56"/>
                        <a:pt x="188" y="56"/>
                      </a:cubicBezTo>
                      <a:cubicBezTo>
                        <a:pt x="7" y="56"/>
                        <a:pt x="7" y="56"/>
                        <a:pt x="7" y="56"/>
                      </a:cubicBezTo>
                      <a:cubicBezTo>
                        <a:pt x="188" y="40"/>
                        <a:pt x="188" y="40"/>
                        <a:pt x="188" y="40"/>
                      </a:cubicBezTo>
                      <a:close/>
                      <a:moveTo>
                        <a:pt x="166" y="64"/>
                      </a:moveTo>
                      <a:cubicBezTo>
                        <a:pt x="184" y="82"/>
                        <a:pt x="184" y="82"/>
                        <a:pt x="184" y="82"/>
                      </a:cubicBezTo>
                      <a:cubicBezTo>
                        <a:pt x="184" y="88"/>
                        <a:pt x="184" y="88"/>
                        <a:pt x="184" y="88"/>
                      </a:cubicBezTo>
                      <a:cubicBezTo>
                        <a:pt x="178" y="88"/>
                        <a:pt x="178" y="88"/>
                        <a:pt x="178" y="88"/>
                      </a:cubicBezTo>
                      <a:cubicBezTo>
                        <a:pt x="154" y="64"/>
                        <a:pt x="154" y="64"/>
                        <a:pt x="154" y="64"/>
                      </a:cubicBezTo>
                      <a:lnTo>
                        <a:pt x="166" y="64"/>
                      </a:lnTo>
                      <a:close/>
                      <a:moveTo>
                        <a:pt x="114" y="64"/>
                      </a:moveTo>
                      <a:cubicBezTo>
                        <a:pt x="138" y="88"/>
                        <a:pt x="138" y="88"/>
                        <a:pt x="138" y="88"/>
                      </a:cubicBezTo>
                      <a:cubicBezTo>
                        <a:pt x="126" y="88"/>
                        <a:pt x="126" y="88"/>
                        <a:pt x="126" y="88"/>
                      </a:cubicBezTo>
                      <a:cubicBezTo>
                        <a:pt x="102" y="64"/>
                        <a:pt x="102" y="64"/>
                        <a:pt x="102" y="64"/>
                      </a:cubicBezTo>
                      <a:lnTo>
                        <a:pt x="114" y="64"/>
                      </a:lnTo>
                      <a:close/>
                      <a:moveTo>
                        <a:pt x="66" y="64"/>
                      </a:moveTo>
                      <a:cubicBezTo>
                        <a:pt x="90" y="88"/>
                        <a:pt x="90" y="88"/>
                        <a:pt x="90" y="88"/>
                      </a:cubicBezTo>
                      <a:cubicBezTo>
                        <a:pt x="78" y="88"/>
                        <a:pt x="78" y="88"/>
                        <a:pt x="78" y="88"/>
                      </a:cubicBezTo>
                      <a:cubicBezTo>
                        <a:pt x="54" y="64"/>
                        <a:pt x="54" y="64"/>
                        <a:pt x="54" y="64"/>
                      </a:cubicBezTo>
                      <a:lnTo>
                        <a:pt x="66" y="64"/>
                      </a:lnTo>
                      <a:close/>
                      <a:moveTo>
                        <a:pt x="38" y="88"/>
                      </a:moveTo>
                      <a:cubicBezTo>
                        <a:pt x="26" y="88"/>
                        <a:pt x="26" y="88"/>
                        <a:pt x="26" y="88"/>
                      </a:cubicBezTo>
                      <a:cubicBezTo>
                        <a:pt x="8" y="70"/>
                        <a:pt x="8" y="70"/>
                        <a:pt x="8" y="70"/>
                      </a:cubicBezTo>
                      <a:cubicBezTo>
                        <a:pt x="8" y="64"/>
                        <a:pt x="8" y="64"/>
                        <a:pt x="8" y="64"/>
                      </a:cubicBezTo>
                      <a:cubicBezTo>
                        <a:pt x="14" y="64"/>
                        <a:pt x="14" y="64"/>
                        <a:pt x="14" y="64"/>
                      </a:cubicBezTo>
                      <a:lnTo>
                        <a:pt x="38" y="88"/>
                      </a:lnTo>
                      <a:close/>
                      <a:moveTo>
                        <a:pt x="9" y="30"/>
                      </a:move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14" y="23"/>
                        <a:pt x="14" y="23"/>
                        <a:pt x="14" y="23"/>
                      </a:cubicBezTo>
                      <a:cubicBezTo>
                        <a:pt x="40" y="45"/>
                        <a:pt x="40" y="45"/>
                        <a:pt x="40" y="45"/>
                      </a:cubicBezTo>
                      <a:cubicBezTo>
                        <a:pt x="29" y="46"/>
                        <a:pt x="29" y="46"/>
                        <a:pt x="29" y="46"/>
                      </a:cubicBezTo>
                      <a:lnTo>
                        <a:pt x="9" y="30"/>
                      </a:lnTo>
                      <a:close/>
                      <a:moveTo>
                        <a:pt x="54" y="20"/>
                      </a:moveTo>
                      <a:cubicBezTo>
                        <a:pt x="65" y="19"/>
                        <a:pt x="65" y="19"/>
                        <a:pt x="65" y="19"/>
                      </a:cubicBezTo>
                      <a:cubicBezTo>
                        <a:pt x="91" y="40"/>
                        <a:pt x="91" y="40"/>
                        <a:pt x="91" y="40"/>
                      </a:cubicBezTo>
                      <a:cubicBezTo>
                        <a:pt x="80" y="41"/>
                        <a:pt x="80" y="41"/>
                        <a:pt x="80" y="41"/>
                      </a:cubicBezTo>
                      <a:lnTo>
                        <a:pt x="54" y="20"/>
                      </a:lnTo>
                      <a:close/>
                      <a:moveTo>
                        <a:pt x="101" y="15"/>
                      </a:moveTo>
                      <a:cubicBezTo>
                        <a:pt x="113" y="14"/>
                        <a:pt x="113" y="14"/>
                        <a:pt x="113" y="14"/>
                      </a:cubicBezTo>
                      <a:cubicBezTo>
                        <a:pt x="138" y="36"/>
                        <a:pt x="138" y="36"/>
                        <a:pt x="138" y="36"/>
                      </a:cubicBezTo>
                      <a:cubicBezTo>
                        <a:pt x="127" y="37"/>
                        <a:pt x="127" y="37"/>
                        <a:pt x="127" y="37"/>
                      </a:cubicBezTo>
                      <a:lnTo>
                        <a:pt x="101" y="15"/>
                      </a:lnTo>
                      <a:close/>
                      <a:moveTo>
                        <a:pt x="153" y="11"/>
                      </a:moveTo>
                      <a:cubicBezTo>
                        <a:pt x="164" y="10"/>
                        <a:pt x="164" y="10"/>
                        <a:pt x="164" y="10"/>
                      </a:cubicBezTo>
                      <a:cubicBezTo>
                        <a:pt x="183" y="26"/>
                        <a:pt x="183" y="26"/>
                        <a:pt x="183" y="26"/>
                      </a:cubicBezTo>
                      <a:cubicBezTo>
                        <a:pt x="184" y="32"/>
                        <a:pt x="184" y="32"/>
                        <a:pt x="184" y="32"/>
                      </a:cubicBezTo>
                      <a:cubicBezTo>
                        <a:pt x="178" y="32"/>
                        <a:pt x="178" y="32"/>
                        <a:pt x="178" y="32"/>
                      </a:cubicBezTo>
                      <a:lnTo>
                        <a:pt x="153" y="11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21" name="Freeform 52"/>
                <p:cNvSpPr>
                  <a:spLocks noEditPoints="1"/>
                </p:cNvSpPr>
                <p:nvPr/>
              </p:nvSpPr>
              <p:spPr bwMode="auto">
                <a:xfrm>
                  <a:off x="1895475" y="4808538"/>
                  <a:ext cx="539750" cy="247650"/>
                </a:xfrm>
                <a:custGeom>
                  <a:avLst/>
                  <a:gdLst>
                    <a:gd name="T0" fmla="*/ 0 w 192"/>
                    <a:gd name="T1" fmla="*/ 68 h 88"/>
                    <a:gd name="T2" fmla="*/ 20 w 192"/>
                    <a:gd name="T3" fmla="*/ 88 h 88"/>
                    <a:gd name="T4" fmla="*/ 172 w 192"/>
                    <a:gd name="T5" fmla="*/ 88 h 88"/>
                    <a:gd name="T6" fmla="*/ 192 w 192"/>
                    <a:gd name="T7" fmla="*/ 68 h 88"/>
                    <a:gd name="T8" fmla="*/ 192 w 192"/>
                    <a:gd name="T9" fmla="*/ 0 h 88"/>
                    <a:gd name="T10" fmla="*/ 0 w 192"/>
                    <a:gd name="T11" fmla="*/ 0 h 88"/>
                    <a:gd name="T12" fmla="*/ 0 w 192"/>
                    <a:gd name="T13" fmla="*/ 68 h 88"/>
                    <a:gd name="T14" fmla="*/ 36 w 192"/>
                    <a:gd name="T15" fmla="*/ 16 h 88"/>
                    <a:gd name="T16" fmla="*/ 156 w 192"/>
                    <a:gd name="T17" fmla="*/ 16 h 88"/>
                    <a:gd name="T18" fmla="*/ 160 w 192"/>
                    <a:gd name="T19" fmla="*/ 20 h 88"/>
                    <a:gd name="T20" fmla="*/ 156 w 192"/>
                    <a:gd name="T21" fmla="*/ 24 h 88"/>
                    <a:gd name="T22" fmla="*/ 36 w 192"/>
                    <a:gd name="T23" fmla="*/ 24 h 88"/>
                    <a:gd name="T24" fmla="*/ 32 w 192"/>
                    <a:gd name="T25" fmla="*/ 20 h 88"/>
                    <a:gd name="T26" fmla="*/ 36 w 192"/>
                    <a:gd name="T27" fmla="*/ 16 h 88"/>
                    <a:gd name="T28" fmla="*/ 36 w 192"/>
                    <a:gd name="T29" fmla="*/ 40 h 88"/>
                    <a:gd name="T30" fmla="*/ 156 w 192"/>
                    <a:gd name="T31" fmla="*/ 40 h 88"/>
                    <a:gd name="T32" fmla="*/ 160 w 192"/>
                    <a:gd name="T33" fmla="*/ 44 h 88"/>
                    <a:gd name="T34" fmla="*/ 156 w 192"/>
                    <a:gd name="T35" fmla="*/ 48 h 88"/>
                    <a:gd name="T36" fmla="*/ 36 w 192"/>
                    <a:gd name="T37" fmla="*/ 48 h 88"/>
                    <a:gd name="T38" fmla="*/ 32 w 192"/>
                    <a:gd name="T39" fmla="*/ 44 h 88"/>
                    <a:gd name="T40" fmla="*/ 36 w 192"/>
                    <a:gd name="T41" fmla="*/ 4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2" h="88">
                      <a:moveTo>
                        <a:pt x="0" y="68"/>
                      </a:moveTo>
                      <a:cubicBezTo>
                        <a:pt x="0" y="79"/>
                        <a:pt x="9" y="88"/>
                        <a:pt x="20" y="88"/>
                      </a:cubicBezTo>
                      <a:cubicBezTo>
                        <a:pt x="172" y="88"/>
                        <a:pt x="172" y="88"/>
                        <a:pt x="172" y="88"/>
                      </a:cubicBezTo>
                      <a:cubicBezTo>
                        <a:pt x="183" y="88"/>
                        <a:pt x="192" y="79"/>
                        <a:pt x="192" y="68"/>
                      </a:cubicBezTo>
                      <a:cubicBezTo>
                        <a:pt x="192" y="0"/>
                        <a:pt x="192" y="0"/>
                        <a:pt x="19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68"/>
                      </a:lnTo>
                      <a:close/>
                      <a:moveTo>
                        <a:pt x="36" y="16"/>
                      </a:move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8" y="16"/>
                        <a:pt x="160" y="18"/>
                        <a:pt x="160" y="20"/>
                      </a:cubicBezTo>
                      <a:cubicBezTo>
                        <a:pt x="160" y="22"/>
                        <a:pt x="158" y="24"/>
                        <a:pt x="156" y="24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34" y="24"/>
                        <a:pt x="32" y="22"/>
                        <a:pt x="32" y="20"/>
                      </a:cubicBezTo>
                      <a:cubicBezTo>
                        <a:pt x="32" y="18"/>
                        <a:pt x="34" y="16"/>
                        <a:pt x="36" y="16"/>
                      </a:cubicBezTo>
                      <a:close/>
                      <a:moveTo>
                        <a:pt x="36" y="40"/>
                      </a:moveTo>
                      <a:cubicBezTo>
                        <a:pt x="156" y="40"/>
                        <a:pt x="156" y="40"/>
                        <a:pt x="156" y="40"/>
                      </a:cubicBezTo>
                      <a:cubicBezTo>
                        <a:pt x="158" y="40"/>
                        <a:pt x="160" y="42"/>
                        <a:pt x="160" y="44"/>
                      </a:cubicBezTo>
                      <a:cubicBezTo>
                        <a:pt x="160" y="46"/>
                        <a:pt x="158" y="48"/>
                        <a:pt x="156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4" y="48"/>
                        <a:pt x="32" y="46"/>
                        <a:pt x="32" y="44"/>
                      </a:cubicBezTo>
                      <a:cubicBezTo>
                        <a:pt x="32" y="42"/>
                        <a:pt x="34" y="40"/>
                        <a:pt x="36" y="4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2" name="TextBox 8"/>
            <p:cNvSpPr txBox="1"/>
            <p:nvPr/>
          </p:nvSpPr>
          <p:spPr>
            <a:xfrm>
              <a:off x="1115616" y="2768171"/>
              <a:ext cx="2160240" cy="71597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solidFill>
                    <a:srgbClr val="6583A8"/>
                  </a:solidFill>
                </a:rPr>
                <a:t>You can click here to enter you text. You can click here to enter you text. You can click here to enter you text.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187624" y="2430093"/>
              <a:ext cx="1800200" cy="24903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583A8"/>
                  </a:solidFill>
                </a:rPr>
                <a:t>TEXT  HERE</a:t>
              </a:r>
              <a:endParaRPr lang="zh-CN" altLang="en-US" b="1" dirty="0">
                <a:solidFill>
                  <a:srgbClr val="6583A8"/>
                </a:solidFill>
              </a:endParaRPr>
            </a:p>
          </p:txBody>
        </p:sp>
        <p:sp>
          <p:nvSpPr>
            <p:cNvPr id="14" name="TextBox 10"/>
            <p:cNvSpPr txBox="1"/>
            <p:nvPr/>
          </p:nvSpPr>
          <p:spPr>
            <a:xfrm>
              <a:off x="3615800" y="2768171"/>
              <a:ext cx="2160240" cy="71597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solidFill>
                    <a:srgbClr val="6583A8"/>
                  </a:solidFill>
                </a:rPr>
                <a:t>You can click here to enter you text. You can click here to enter you text. You can click here to enter you text.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687808" y="2430093"/>
              <a:ext cx="1800200" cy="24903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583A8"/>
                  </a:solidFill>
                </a:rPr>
                <a:t>TEXT  HERE</a:t>
              </a:r>
              <a:endParaRPr lang="zh-CN" altLang="en-US" b="1" dirty="0">
                <a:solidFill>
                  <a:srgbClr val="6583A8"/>
                </a:solidFill>
              </a:endParaRPr>
            </a:p>
          </p:txBody>
        </p:sp>
        <p:sp>
          <p:nvSpPr>
            <p:cNvPr id="16" name="TextBox 12"/>
            <p:cNvSpPr txBox="1"/>
            <p:nvPr/>
          </p:nvSpPr>
          <p:spPr>
            <a:xfrm>
              <a:off x="6012160" y="2768171"/>
              <a:ext cx="2160240" cy="71597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solidFill>
                    <a:srgbClr val="6583A8"/>
                  </a:solidFill>
                </a:rPr>
                <a:t>You can click here to enter you text. You can click here to enter you text. You can click here to enter you text.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6084168" y="2430093"/>
              <a:ext cx="1800200" cy="24903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583A8"/>
                  </a:solidFill>
                </a:rPr>
                <a:t>TEXT  HERE</a:t>
              </a:r>
              <a:endParaRPr lang="zh-CN" altLang="en-US" b="1" dirty="0">
                <a:solidFill>
                  <a:srgbClr val="6583A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715756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sp>
        <p:nvSpPr>
          <p:cNvPr id="5" name="矩形 10"/>
          <p:cNvSpPr>
            <a:spLocks noChangeArrowheads="1"/>
          </p:cNvSpPr>
          <p:nvPr/>
        </p:nvSpPr>
        <p:spPr bwMode="auto">
          <a:xfrm>
            <a:off x="860425" y="1747451"/>
            <a:ext cx="4727575" cy="2527300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6" name="矩形 11"/>
          <p:cNvSpPr>
            <a:spLocks noChangeArrowheads="1"/>
          </p:cNvSpPr>
          <p:nvPr/>
        </p:nvSpPr>
        <p:spPr bwMode="auto">
          <a:xfrm>
            <a:off x="6621463" y="1747451"/>
            <a:ext cx="4725987" cy="2527300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grpSp>
        <p:nvGrpSpPr>
          <p:cNvPr id="7" name="组合 27"/>
          <p:cNvGrpSpPr>
            <a:grpSpLocks/>
          </p:cNvGrpSpPr>
          <p:nvPr/>
        </p:nvGrpSpPr>
        <p:grpSpPr bwMode="auto">
          <a:xfrm>
            <a:off x="860425" y="4331901"/>
            <a:ext cx="4727575" cy="696912"/>
            <a:chOff x="0" y="0"/>
            <a:chExt cx="4727045" cy="649007"/>
          </a:xfrm>
          <a:noFill/>
        </p:grpSpPr>
        <p:sp>
          <p:nvSpPr>
            <p:cNvPr id="8" name="矩形 12"/>
            <p:cNvSpPr>
              <a:spLocks noChangeArrowheads="1"/>
            </p:cNvSpPr>
            <p:nvPr/>
          </p:nvSpPr>
          <p:spPr bwMode="auto">
            <a:xfrm rot="-5400000">
              <a:off x="2281590" y="-2078072"/>
              <a:ext cx="163866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2" name="矩形 13"/>
            <p:cNvSpPr>
              <a:spLocks noChangeArrowheads="1"/>
            </p:cNvSpPr>
            <p:nvPr/>
          </p:nvSpPr>
          <p:spPr bwMode="auto">
            <a:xfrm rot="-5400000">
              <a:off x="2322556" y="-2236797"/>
              <a:ext cx="81933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3" name="矩形 14"/>
            <p:cNvSpPr>
              <a:spLocks noChangeArrowheads="1"/>
            </p:cNvSpPr>
            <p:nvPr/>
          </p:nvSpPr>
          <p:spPr bwMode="auto">
            <a:xfrm rot="-5400000">
              <a:off x="2338943" y="-2338944"/>
              <a:ext cx="49160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4" name="矩形 15"/>
            <p:cNvSpPr>
              <a:spLocks noChangeArrowheads="1"/>
            </p:cNvSpPr>
            <p:nvPr/>
          </p:nvSpPr>
          <p:spPr bwMode="auto">
            <a:xfrm rot="-5400000">
              <a:off x="2240623" y="-1837417"/>
              <a:ext cx="245799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</p:grpSp>
      <p:grpSp>
        <p:nvGrpSpPr>
          <p:cNvPr id="15" name="组合 28"/>
          <p:cNvGrpSpPr>
            <a:grpSpLocks/>
          </p:cNvGrpSpPr>
          <p:nvPr/>
        </p:nvGrpSpPr>
        <p:grpSpPr bwMode="auto">
          <a:xfrm>
            <a:off x="6621463" y="4331901"/>
            <a:ext cx="4725987" cy="696912"/>
            <a:chOff x="0" y="0"/>
            <a:chExt cx="4727045" cy="649007"/>
          </a:xfrm>
          <a:noFill/>
        </p:grpSpPr>
        <p:sp>
          <p:nvSpPr>
            <p:cNvPr id="16" name="矩形 23"/>
            <p:cNvSpPr>
              <a:spLocks noChangeArrowheads="1"/>
            </p:cNvSpPr>
            <p:nvPr/>
          </p:nvSpPr>
          <p:spPr bwMode="auto">
            <a:xfrm rot="-5400000">
              <a:off x="2281590" y="-2078072"/>
              <a:ext cx="163866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7" name="矩形 24"/>
            <p:cNvSpPr>
              <a:spLocks noChangeArrowheads="1"/>
            </p:cNvSpPr>
            <p:nvPr/>
          </p:nvSpPr>
          <p:spPr bwMode="auto">
            <a:xfrm rot="-5400000">
              <a:off x="2322556" y="-2236797"/>
              <a:ext cx="81933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8" name="矩形 25"/>
            <p:cNvSpPr>
              <a:spLocks noChangeArrowheads="1"/>
            </p:cNvSpPr>
            <p:nvPr/>
          </p:nvSpPr>
          <p:spPr bwMode="auto">
            <a:xfrm rot="-5400000">
              <a:off x="2338943" y="-2338944"/>
              <a:ext cx="49160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9" name="矩形 26"/>
            <p:cNvSpPr>
              <a:spLocks noChangeArrowheads="1"/>
            </p:cNvSpPr>
            <p:nvPr/>
          </p:nvSpPr>
          <p:spPr bwMode="auto">
            <a:xfrm rot="-5400000">
              <a:off x="2240623" y="-1837417"/>
              <a:ext cx="245799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</p:grpSp>
      <p:sp>
        <p:nvSpPr>
          <p:cNvPr id="20" name="文本框 29"/>
          <p:cNvSpPr>
            <a:spLocks noChangeArrowheads="1"/>
          </p:cNvSpPr>
          <p:nvPr/>
        </p:nvSpPr>
        <p:spPr bwMode="auto">
          <a:xfrm>
            <a:off x="1392011" y="5178946"/>
            <a:ext cx="3603487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11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                  </a:t>
            </a:r>
            <a:r>
              <a:rPr lang="en-US" altLang="zh-CN" sz="24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YOUR  TITLE</a:t>
            </a:r>
            <a:endParaRPr lang="en-US" altLang="zh-CN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Click here to add you to the center of the</a:t>
            </a:r>
            <a:endParaRPr lang="zh-CN" altLang="en-US" sz="1600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narrative thought Click here to add you</a:t>
            </a:r>
            <a:endParaRPr lang="zh-CN" altLang="en-US" sz="1600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to the center of the narrative thought</a:t>
            </a:r>
            <a:endParaRPr lang="en-US" altLang="zh-CN" sz="160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buFont typeface="Arial" charset="0"/>
              <a:buNone/>
            </a:pPr>
            <a:endParaRPr lang="zh-CN" altLang="en-US" sz="120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" name="文本框 30"/>
          <p:cNvSpPr>
            <a:spLocks noChangeArrowheads="1"/>
          </p:cNvSpPr>
          <p:nvPr/>
        </p:nvSpPr>
        <p:spPr bwMode="auto">
          <a:xfrm>
            <a:off x="7197499" y="5178946"/>
            <a:ext cx="3603487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11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                  </a:t>
            </a:r>
            <a:r>
              <a:rPr lang="en-US" altLang="zh-CN" sz="24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YOUR  TITLE</a:t>
            </a:r>
            <a:endParaRPr lang="en-US" altLang="zh-CN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Click here to add you to the center of the</a:t>
            </a:r>
            <a:endParaRPr lang="zh-CN" altLang="en-US" sz="1600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narrative thought Click here to add you</a:t>
            </a:r>
            <a:endParaRPr lang="zh-CN" altLang="en-US" sz="1600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to the center of the narrative thought</a:t>
            </a:r>
            <a:endParaRPr lang="en-US" altLang="zh-CN" sz="160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buFont typeface="Arial" charset="0"/>
              <a:buNone/>
            </a:pPr>
            <a:endParaRPr lang="zh-CN" altLang="en-US" sz="120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734148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sp>
        <p:nvSpPr>
          <p:cNvPr id="5" name="TextBox 8"/>
          <p:cNvSpPr txBox="1"/>
          <p:nvPr/>
        </p:nvSpPr>
        <p:spPr>
          <a:xfrm>
            <a:off x="3437953" y="1752017"/>
            <a:ext cx="6689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US" altLang="zh-CN" b="1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本模板所有颜色、图标均符合中国移动推出</a:t>
            </a:r>
            <a:r>
              <a:rPr lang="en-US" altLang="zh-CN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4G</a:t>
            </a:r>
            <a:r>
              <a:rPr lang="zh-CN" altLang="en-US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业务以后的</a:t>
            </a:r>
            <a:r>
              <a:rPr lang="en-US" altLang="zh-CN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VIS</a:t>
            </a:r>
            <a:r>
              <a:rPr lang="zh-CN" altLang="en-US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规范，所有图标均非图片格式，因此可以编辑、换色、放大。版式设计简约、实用，所有页面均有动画效果。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3437953" y="3432008"/>
            <a:ext cx="66891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US" altLang="zh-CN" b="1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漂亮的动态封面，各种精制的动态图形，包含各种逻辑关系图、图表、图文混排，让您制作</a:t>
            </a:r>
            <a:r>
              <a:rPr lang="en-US" altLang="zh-CN" sz="1600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省时省力。所有图型均根据不同类型设有动画效果。</a:t>
            </a:r>
            <a:endParaRPr lang="en-US" altLang="zh-CN" sz="16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0"/>
          <p:cNvSpPr txBox="1"/>
          <p:nvPr/>
        </p:nvSpPr>
        <p:spPr>
          <a:xfrm>
            <a:off x="3502403" y="4864270"/>
            <a:ext cx="66247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US" altLang="zh-CN" b="1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模板规划出了封面、前言、目录页、过渡页、内容页，让您制起</a:t>
            </a:r>
            <a:r>
              <a:rPr lang="en-US" altLang="zh-CN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条理清楚，节省时间。</a:t>
            </a:r>
            <a:endParaRPr lang="en-US" altLang="zh-CN" sz="160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3437953" y="3035578"/>
            <a:ext cx="6689186" cy="26216"/>
          </a:xfrm>
          <a:prstGeom prst="line">
            <a:avLst/>
          </a:prstGeom>
          <a:noFill/>
          <a:ln w="9525" cap="flat" cmpd="sng" algn="ctr">
            <a:solidFill>
              <a:srgbClr val="6583A8"/>
            </a:solidFill>
            <a:prstDash val="dash"/>
          </a:ln>
          <a:effectLst/>
        </p:spPr>
      </p:cxnSp>
      <p:cxnSp>
        <p:nvCxnSpPr>
          <p:cNvPr id="12" name="直接连接符 11"/>
          <p:cNvCxnSpPr/>
          <p:nvPr/>
        </p:nvCxnSpPr>
        <p:spPr>
          <a:xfrm>
            <a:off x="3437953" y="4776353"/>
            <a:ext cx="6833202" cy="0"/>
          </a:xfrm>
          <a:prstGeom prst="line">
            <a:avLst/>
          </a:prstGeom>
          <a:noFill/>
          <a:ln w="9525" cap="flat" cmpd="sng" algn="ctr">
            <a:solidFill>
              <a:srgbClr val="6583A8"/>
            </a:solidFill>
            <a:prstDash val="dash"/>
          </a:ln>
          <a:effectLst/>
        </p:spPr>
      </p:cxnSp>
      <p:grpSp>
        <p:nvGrpSpPr>
          <p:cNvPr id="13" name="组合 12"/>
          <p:cNvGrpSpPr/>
          <p:nvPr/>
        </p:nvGrpSpPr>
        <p:grpSpPr>
          <a:xfrm>
            <a:off x="2350275" y="1882856"/>
            <a:ext cx="874557" cy="874557"/>
            <a:chOff x="5068579" y="1163938"/>
            <a:chExt cx="555066" cy="555066"/>
          </a:xfrm>
          <a:noFill/>
        </p:grpSpPr>
        <p:sp>
          <p:nvSpPr>
            <p:cNvPr id="14" name="椭圆 13"/>
            <p:cNvSpPr/>
            <p:nvPr/>
          </p:nvSpPr>
          <p:spPr>
            <a:xfrm>
              <a:off x="5068579" y="1163938"/>
              <a:ext cx="555066" cy="555066"/>
            </a:xfrm>
            <a:prstGeom prst="ellipse">
              <a:avLst/>
            </a:prstGeom>
            <a:grpFill/>
            <a:ln w="25400" cap="flat" cmpd="sng" algn="ctr">
              <a:solidFill>
                <a:srgbClr val="6583A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70"/>
            <p:cNvSpPr>
              <a:spLocks noEditPoints="1"/>
            </p:cNvSpPr>
            <p:nvPr/>
          </p:nvSpPr>
          <p:spPr bwMode="auto">
            <a:xfrm>
              <a:off x="5235099" y="1295926"/>
              <a:ext cx="242524" cy="290241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350329" y="3478997"/>
            <a:ext cx="873509" cy="873509"/>
            <a:chOff x="5068633" y="2251819"/>
            <a:chExt cx="554400" cy="554400"/>
          </a:xfrm>
          <a:noFill/>
        </p:grpSpPr>
        <p:sp>
          <p:nvSpPr>
            <p:cNvPr id="17" name="椭圆 16"/>
            <p:cNvSpPr/>
            <p:nvPr/>
          </p:nvSpPr>
          <p:spPr>
            <a:xfrm>
              <a:off x="5068633" y="2251819"/>
              <a:ext cx="554400" cy="554400"/>
            </a:xfrm>
            <a:prstGeom prst="ellipse">
              <a:avLst/>
            </a:prstGeom>
            <a:grpFill/>
            <a:ln w="25400" cap="flat" cmpd="sng" algn="ctr">
              <a:solidFill>
                <a:srgbClr val="6583A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72"/>
            <p:cNvSpPr>
              <a:spLocks noEditPoints="1"/>
            </p:cNvSpPr>
            <p:nvPr/>
          </p:nvSpPr>
          <p:spPr bwMode="auto">
            <a:xfrm>
              <a:off x="5180447" y="2343925"/>
              <a:ext cx="369521" cy="370187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9" name="直接连接符 18"/>
          <p:cNvCxnSpPr/>
          <p:nvPr/>
        </p:nvCxnSpPr>
        <p:spPr>
          <a:xfrm>
            <a:off x="3437953" y="5977170"/>
            <a:ext cx="6833202" cy="0"/>
          </a:xfrm>
          <a:prstGeom prst="line">
            <a:avLst/>
          </a:prstGeom>
          <a:noFill/>
          <a:ln w="9525" cap="flat" cmpd="sng" algn="ctr">
            <a:solidFill>
              <a:srgbClr val="6583A8"/>
            </a:solidFill>
            <a:prstDash val="dash"/>
          </a:ln>
          <a:effectLst/>
        </p:spPr>
      </p:cxnSp>
      <p:grpSp>
        <p:nvGrpSpPr>
          <p:cNvPr id="20" name="组合 19"/>
          <p:cNvGrpSpPr/>
          <p:nvPr/>
        </p:nvGrpSpPr>
        <p:grpSpPr>
          <a:xfrm>
            <a:off x="2350940" y="4878872"/>
            <a:ext cx="873509" cy="873509"/>
            <a:chOff x="3359567" y="4644517"/>
            <a:chExt cx="873509" cy="873509"/>
          </a:xfrm>
          <a:noFill/>
        </p:grpSpPr>
        <p:sp>
          <p:nvSpPr>
            <p:cNvPr id="21" name="椭圆 20"/>
            <p:cNvSpPr/>
            <p:nvPr/>
          </p:nvSpPr>
          <p:spPr>
            <a:xfrm>
              <a:off x="3359567" y="4644517"/>
              <a:ext cx="873509" cy="873509"/>
            </a:xfrm>
            <a:prstGeom prst="ellipse">
              <a:avLst/>
            </a:prstGeom>
            <a:grpFill/>
            <a:ln w="25400" cap="flat" cmpd="sng" algn="ctr">
              <a:solidFill>
                <a:srgbClr val="6583A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359"/>
            <p:cNvSpPr>
              <a:spLocks noChangeAspect="1" noEditPoints="1"/>
            </p:cNvSpPr>
            <p:nvPr/>
          </p:nvSpPr>
          <p:spPr bwMode="auto">
            <a:xfrm>
              <a:off x="3559649" y="4830139"/>
              <a:ext cx="460334" cy="502264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13057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Group 9"/>
          <p:cNvGrpSpPr>
            <a:grpSpLocks/>
          </p:cNvGrpSpPr>
          <p:nvPr/>
        </p:nvGrpSpPr>
        <p:grpSpPr bwMode="auto">
          <a:xfrm flipH="1">
            <a:off x="4211638" y="2185988"/>
            <a:ext cx="1881187" cy="1854200"/>
            <a:chOff x="0" y="0"/>
            <a:chExt cx="1881184" cy="1854204"/>
          </a:xfrm>
          <a:noFill/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0" y="0"/>
              <a:ext cx="1881184" cy="1854204"/>
            </a:xfrm>
            <a:custGeom>
              <a:avLst/>
              <a:gdLst>
                <a:gd name="T0" fmla="*/ 467 w 972"/>
                <a:gd name="T1" fmla="*/ 0 h 958"/>
                <a:gd name="T2" fmla="*/ 493 w 972"/>
                <a:gd name="T3" fmla="*/ 0 h 958"/>
                <a:gd name="T4" fmla="*/ 633 w 972"/>
                <a:gd name="T5" fmla="*/ 25 h 958"/>
                <a:gd name="T6" fmla="*/ 897 w 972"/>
                <a:gd name="T7" fmla="*/ 241 h 958"/>
                <a:gd name="T8" fmla="*/ 953 w 972"/>
                <a:gd name="T9" fmla="*/ 561 h 958"/>
                <a:gd name="T10" fmla="*/ 774 w 972"/>
                <a:gd name="T11" fmla="*/ 857 h 958"/>
                <a:gd name="T12" fmla="*/ 482 w 972"/>
                <a:gd name="T13" fmla="*/ 957 h 958"/>
                <a:gd name="T14" fmla="*/ 2 w 972"/>
                <a:gd name="T15" fmla="*/ 958 h 958"/>
                <a:gd name="T16" fmla="*/ 2 w 972"/>
                <a:gd name="T17" fmla="*/ 532 h 958"/>
                <a:gd name="T18" fmla="*/ 6 w 972"/>
                <a:gd name="T19" fmla="*/ 416 h 958"/>
                <a:gd name="T20" fmla="*/ 169 w 972"/>
                <a:gd name="T21" fmla="*/ 115 h 958"/>
                <a:gd name="T22" fmla="*/ 467 w 972"/>
                <a:gd name="T23" fmla="*/ 0 h 958"/>
                <a:gd name="T24" fmla="*/ 459 w 972"/>
                <a:gd name="T25" fmla="*/ 98 h 958"/>
                <a:gd name="T26" fmla="*/ 264 w 972"/>
                <a:gd name="T27" fmla="*/ 165 h 958"/>
                <a:gd name="T28" fmla="*/ 117 w 972"/>
                <a:gd name="T29" fmla="*/ 363 h 958"/>
                <a:gd name="T30" fmla="*/ 131 w 972"/>
                <a:gd name="T31" fmla="*/ 631 h 958"/>
                <a:gd name="T32" fmla="*/ 323 w 972"/>
                <a:gd name="T33" fmla="*/ 827 h 958"/>
                <a:gd name="T34" fmla="*/ 606 w 972"/>
                <a:gd name="T35" fmla="*/ 840 h 958"/>
                <a:gd name="T36" fmla="*/ 817 w 972"/>
                <a:gd name="T37" fmla="*/ 660 h 958"/>
                <a:gd name="T38" fmla="*/ 857 w 972"/>
                <a:gd name="T39" fmla="*/ 411 h 958"/>
                <a:gd name="T40" fmla="*/ 707 w 972"/>
                <a:gd name="T41" fmla="*/ 171 h 958"/>
                <a:gd name="T42" fmla="*/ 459 w 972"/>
                <a:gd name="T43" fmla="*/ 9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2" h="958">
                  <a:moveTo>
                    <a:pt x="467" y="0"/>
                  </a:moveTo>
                  <a:cubicBezTo>
                    <a:pt x="493" y="0"/>
                    <a:pt x="493" y="0"/>
                    <a:pt x="493" y="0"/>
                  </a:cubicBezTo>
                  <a:cubicBezTo>
                    <a:pt x="540" y="2"/>
                    <a:pt x="588" y="10"/>
                    <a:pt x="633" y="25"/>
                  </a:cubicBezTo>
                  <a:cubicBezTo>
                    <a:pt x="744" y="62"/>
                    <a:pt x="839" y="140"/>
                    <a:pt x="897" y="241"/>
                  </a:cubicBezTo>
                  <a:cubicBezTo>
                    <a:pt x="952" y="337"/>
                    <a:pt x="972" y="452"/>
                    <a:pt x="953" y="561"/>
                  </a:cubicBezTo>
                  <a:cubicBezTo>
                    <a:pt x="933" y="677"/>
                    <a:pt x="868" y="785"/>
                    <a:pt x="774" y="857"/>
                  </a:cubicBezTo>
                  <a:cubicBezTo>
                    <a:pt x="692" y="922"/>
                    <a:pt x="587" y="958"/>
                    <a:pt x="482" y="957"/>
                  </a:cubicBezTo>
                  <a:cubicBezTo>
                    <a:pt x="322" y="958"/>
                    <a:pt x="162" y="958"/>
                    <a:pt x="2" y="958"/>
                  </a:cubicBezTo>
                  <a:cubicBezTo>
                    <a:pt x="2" y="816"/>
                    <a:pt x="2" y="674"/>
                    <a:pt x="2" y="532"/>
                  </a:cubicBezTo>
                  <a:cubicBezTo>
                    <a:pt x="2" y="493"/>
                    <a:pt x="0" y="454"/>
                    <a:pt x="6" y="416"/>
                  </a:cubicBezTo>
                  <a:cubicBezTo>
                    <a:pt x="21" y="300"/>
                    <a:pt x="80" y="191"/>
                    <a:pt x="169" y="115"/>
                  </a:cubicBezTo>
                  <a:cubicBezTo>
                    <a:pt x="251" y="44"/>
                    <a:pt x="359" y="3"/>
                    <a:pt x="467" y="0"/>
                  </a:cubicBezTo>
                  <a:close/>
                  <a:moveTo>
                    <a:pt x="459" y="98"/>
                  </a:moveTo>
                  <a:cubicBezTo>
                    <a:pt x="390" y="102"/>
                    <a:pt x="321" y="125"/>
                    <a:pt x="264" y="165"/>
                  </a:cubicBezTo>
                  <a:cubicBezTo>
                    <a:pt x="195" y="213"/>
                    <a:pt x="142" y="283"/>
                    <a:pt x="117" y="363"/>
                  </a:cubicBezTo>
                  <a:cubicBezTo>
                    <a:pt x="89" y="450"/>
                    <a:pt x="94" y="548"/>
                    <a:pt x="131" y="631"/>
                  </a:cubicBezTo>
                  <a:cubicBezTo>
                    <a:pt x="168" y="717"/>
                    <a:pt x="238" y="788"/>
                    <a:pt x="323" y="827"/>
                  </a:cubicBezTo>
                  <a:cubicBezTo>
                    <a:pt x="411" y="867"/>
                    <a:pt x="514" y="872"/>
                    <a:pt x="606" y="840"/>
                  </a:cubicBezTo>
                  <a:cubicBezTo>
                    <a:pt x="695" y="809"/>
                    <a:pt x="772" y="743"/>
                    <a:pt x="817" y="660"/>
                  </a:cubicBezTo>
                  <a:cubicBezTo>
                    <a:pt x="858" y="585"/>
                    <a:pt x="872" y="495"/>
                    <a:pt x="857" y="411"/>
                  </a:cubicBezTo>
                  <a:cubicBezTo>
                    <a:pt x="840" y="316"/>
                    <a:pt x="785" y="228"/>
                    <a:pt x="707" y="171"/>
                  </a:cubicBezTo>
                  <a:cubicBezTo>
                    <a:pt x="636" y="119"/>
                    <a:pt x="547" y="93"/>
                    <a:pt x="459" y="98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12"/>
            <p:cNvSpPr>
              <a:spLocks noEditPoints="1"/>
            </p:cNvSpPr>
            <p:nvPr/>
          </p:nvSpPr>
          <p:spPr bwMode="auto">
            <a:xfrm>
              <a:off x="313939" y="310260"/>
              <a:ext cx="1238589" cy="1238589"/>
            </a:xfrm>
            <a:custGeom>
              <a:avLst/>
              <a:gdLst>
                <a:gd name="T0" fmla="*/ 263 w 640"/>
                <a:gd name="T1" fmla="*/ 0 h 640"/>
                <a:gd name="T2" fmla="*/ 378 w 640"/>
                <a:gd name="T3" fmla="*/ 0 h 640"/>
                <a:gd name="T4" fmla="*/ 378 w 640"/>
                <a:gd name="T5" fmla="*/ 57 h 640"/>
                <a:gd name="T6" fmla="*/ 467 w 640"/>
                <a:gd name="T7" fmla="*/ 94 h 640"/>
                <a:gd name="T8" fmla="*/ 507 w 640"/>
                <a:gd name="T9" fmla="*/ 55 h 640"/>
                <a:gd name="T10" fmla="*/ 576 w 640"/>
                <a:gd name="T11" fmla="*/ 124 h 640"/>
                <a:gd name="T12" fmla="*/ 584 w 640"/>
                <a:gd name="T13" fmla="*/ 136 h 640"/>
                <a:gd name="T14" fmla="*/ 546 w 640"/>
                <a:gd name="T15" fmla="*/ 175 h 640"/>
                <a:gd name="T16" fmla="*/ 583 w 640"/>
                <a:gd name="T17" fmla="*/ 263 h 640"/>
                <a:gd name="T18" fmla="*/ 640 w 640"/>
                <a:gd name="T19" fmla="*/ 263 h 640"/>
                <a:gd name="T20" fmla="*/ 640 w 640"/>
                <a:gd name="T21" fmla="*/ 375 h 640"/>
                <a:gd name="T22" fmla="*/ 584 w 640"/>
                <a:gd name="T23" fmla="*/ 375 h 640"/>
                <a:gd name="T24" fmla="*/ 547 w 640"/>
                <a:gd name="T25" fmla="*/ 467 h 640"/>
                <a:gd name="T26" fmla="*/ 586 w 640"/>
                <a:gd name="T27" fmla="*/ 507 h 640"/>
                <a:gd name="T28" fmla="*/ 507 w 640"/>
                <a:gd name="T29" fmla="*/ 586 h 640"/>
                <a:gd name="T30" fmla="*/ 468 w 640"/>
                <a:gd name="T31" fmla="*/ 547 h 640"/>
                <a:gd name="T32" fmla="*/ 378 w 640"/>
                <a:gd name="T33" fmla="*/ 585 h 640"/>
                <a:gd name="T34" fmla="*/ 378 w 640"/>
                <a:gd name="T35" fmla="*/ 640 h 640"/>
                <a:gd name="T36" fmla="*/ 263 w 640"/>
                <a:gd name="T37" fmla="*/ 640 h 640"/>
                <a:gd name="T38" fmla="*/ 263 w 640"/>
                <a:gd name="T39" fmla="*/ 587 h 640"/>
                <a:gd name="T40" fmla="*/ 171 w 640"/>
                <a:gd name="T41" fmla="*/ 550 h 640"/>
                <a:gd name="T42" fmla="*/ 134 w 640"/>
                <a:gd name="T43" fmla="*/ 586 h 640"/>
                <a:gd name="T44" fmla="*/ 55 w 640"/>
                <a:gd name="T45" fmla="*/ 507 h 640"/>
                <a:gd name="T46" fmla="*/ 90 w 640"/>
                <a:gd name="T47" fmla="*/ 471 h 640"/>
                <a:gd name="T48" fmla="*/ 50 w 640"/>
                <a:gd name="T49" fmla="*/ 377 h 640"/>
                <a:gd name="T50" fmla="*/ 0 w 640"/>
                <a:gd name="T51" fmla="*/ 375 h 640"/>
                <a:gd name="T52" fmla="*/ 0 w 640"/>
                <a:gd name="T53" fmla="*/ 263 h 640"/>
                <a:gd name="T54" fmla="*/ 51 w 640"/>
                <a:gd name="T55" fmla="*/ 263 h 640"/>
                <a:gd name="T56" fmla="*/ 90 w 640"/>
                <a:gd name="T57" fmla="*/ 171 h 640"/>
                <a:gd name="T58" fmla="*/ 57 w 640"/>
                <a:gd name="T59" fmla="*/ 133 h 640"/>
                <a:gd name="T60" fmla="*/ 127 w 640"/>
                <a:gd name="T61" fmla="*/ 62 h 640"/>
                <a:gd name="T62" fmla="*/ 138 w 640"/>
                <a:gd name="T63" fmla="*/ 58 h 640"/>
                <a:gd name="T64" fmla="*/ 172 w 640"/>
                <a:gd name="T65" fmla="*/ 92 h 640"/>
                <a:gd name="T66" fmla="*/ 263 w 640"/>
                <a:gd name="T67" fmla="*/ 55 h 640"/>
                <a:gd name="T68" fmla="*/ 263 w 640"/>
                <a:gd name="T69" fmla="*/ 0 h 640"/>
                <a:gd name="T70" fmla="*/ 281 w 640"/>
                <a:gd name="T71" fmla="*/ 82 h 640"/>
                <a:gd name="T72" fmla="*/ 147 w 640"/>
                <a:gd name="T73" fmla="*/ 151 h 640"/>
                <a:gd name="T74" fmla="*/ 80 w 640"/>
                <a:gd name="T75" fmla="*/ 300 h 640"/>
                <a:gd name="T76" fmla="*/ 115 w 640"/>
                <a:gd name="T77" fmla="*/ 445 h 640"/>
                <a:gd name="T78" fmla="*/ 256 w 640"/>
                <a:gd name="T79" fmla="*/ 551 h 640"/>
                <a:gd name="T80" fmla="*/ 431 w 640"/>
                <a:gd name="T81" fmla="*/ 531 h 640"/>
                <a:gd name="T82" fmla="*/ 536 w 640"/>
                <a:gd name="T83" fmla="*/ 420 h 640"/>
                <a:gd name="T84" fmla="*/ 547 w 640"/>
                <a:gd name="T85" fmla="*/ 244 h 640"/>
                <a:gd name="T86" fmla="*/ 427 w 640"/>
                <a:gd name="T87" fmla="*/ 105 h 640"/>
                <a:gd name="T88" fmla="*/ 281 w 640"/>
                <a:gd name="T89" fmla="*/ 82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40" h="640">
                  <a:moveTo>
                    <a:pt x="263" y="0"/>
                  </a:moveTo>
                  <a:cubicBezTo>
                    <a:pt x="302" y="0"/>
                    <a:pt x="340" y="0"/>
                    <a:pt x="378" y="0"/>
                  </a:cubicBezTo>
                  <a:cubicBezTo>
                    <a:pt x="378" y="19"/>
                    <a:pt x="378" y="38"/>
                    <a:pt x="378" y="57"/>
                  </a:cubicBezTo>
                  <a:cubicBezTo>
                    <a:pt x="410" y="64"/>
                    <a:pt x="439" y="78"/>
                    <a:pt x="467" y="94"/>
                  </a:cubicBezTo>
                  <a:cubicBezTo>
                    <a:pt x="480" y="81"/>
                    <a:pt x="493" y="67"/>
                    <a:pt x="507" y="55"/>
                  </a:cubicBezTo>
                  <a:cubicBezTo>
                    <a:pt x="530" y="78"/>
                    <a:pt x="553" y="101"/>
                    <a:pt x="576" y="124"/>
                  </a:cubicBezTo>
                  <a:cubicBezTo>
                    <a:pt x="579" y="128"/>
                    <a:pt x="585" y="130"/>
                    <a:pt x="584" y="136"/>
                  </a:cubicBezTo>
                  <a:cubicBezTo>
                    <a:pt x="572" y="150"/>
                    <a:pt x="558" y="161"/>
                    <a:pt x="546" y="175"/>
                  </a:cubicBezTo>
                  <a:cubicBezTo>
                    <a:pt x="564" y="202"/>
                    <a:pt x="576" y="232"/>
                    <a:pt x="583" y="263"/>
                  </a:cubicBezTo>
                  <a:cubicBezTo>
                    <a:pt x="602" y="263"/>
                    <a:pt x="621" y="263"/>
                    <a:pt x="640" y="263"/>
                  </a:cubicBezTo>
                  <a:cubicBezTo>
                    <a:pt x="640" y="301"/>
                    <a:pt x="640" y="338"/>
                    <a:pt x="640" y="375"/>
                  </a:cubicBezTo>
                  <a:cubicBezTo>
                    <a:pt x="621" y="375"/>
                    <a:pt x="602" y="375"/>
                    <a:pt x="584" y="375"/>
                  </a:cubicBezTo>
                  <a:cubicBezTo>
                    <a:pt x="577" y="408"/>
                    <a:pt x="564" y="439"/>
                    <a:pt x="547" y="467"/>
                  </a:cubicBezTo>
                  <a:cubicBezTo>
                    <a:pt x="560" y="480"/>
                    <a:pt x="573" y="493"/>
                    <a:pt x="586" y="507"/>
                  </a:cubicBezTo>
                  <a:cubicBezTo>
                    <a:pt x="559" y="533"/>
                    <a:pt x="533" y="559"/>
                    <a:pt x="507" y="586"/>
                  </a:cubicBezTo>
                  <a:cubicBezTo>
                    <a:pt x="494" y="573"/>
                    <a:pt x="481" y="560"/>
                    <a:pt x="468" y="547"/>
                  </a:cubicBezTo>
                  <a:cubicBezTo>
                    <a:pt x="440" y="565"/>
                    <a:pt x="410" y="578"/>
                    <a:pt x="378" y="585"/>
                  </a:cubicBezTo>
                  <a:cubicBezTo>
                    <a:pt x="378" y="604"/>
                    <a:pt x="378" y="622"/>
                    <a:pt x="378" y="640"/>
                  </a:cubicBezTo>
                  <a:cubicBezTo>
                    <a:pt x="340" y="640"/>
                    <a:pt x="302" y="640"/>
                    <a:pt x="263" y="640"/>
                  </a:cubicBezTo>
                  <a:cubicBezTo>
                    <a:pt x="263" y="622"/>
                    <a:pt x="263" y="605"/>
                    <a:pt x="263" y="587"/>
                  </a:cubicBezTo>
                  <a:cubicBezTo>
                    <a:pt x="231" y="579"/>
                    <a:pt x="199" y="568"/>
                    <a:pt x="171" y="550"/>
                  </a:cubicBezTo>
                  <a:cubicBezTo>
                    <a:pt x="158" y="562"/>
                    <a:pt x="147" y="574"/>
                    <a:pt x="134" y="586"/>
                  </a:cubicBezTo>
                  <a:cubicBezTo>
                    <a:pt x="108" y="559"/>
                    <a:pt x="82" y="533"/>
                    <a:pt x="55" y="507"/>
                  </a:cubicBezTo>
                  <a:cubicBezTo>
                    <a:pt x="66" y="494"/>
                    <a:pt x="78" y="483"/>
                    <a:pt x="90" y="471"/>
                  </a:cubicBezTo>
                  <a:cubicBezTo>
                    <a:pt x="71" y="442"/>
                    <a:pt x="58" y="410"/>
                    <a:pt x="50" y="377"/>
                  </a:cubicBezTo>
                  <a:cubicBezTo>
                    <a:pt x="34" y="374"/>
                    <a:pt x="17" y="376"/>
                    <a:pt x="0" y="375"/>
                  </a:cubicBezTo>
                  <a:cubicBezTo>
                    <a:pt x="0" y="338"/>
                    <a:pt x="0" y="301"/>
                    <a:pt x="0" y="263"/>
                  </a:cubicBezTo>
                  <a:cubicBezTo>
                    <a:pt x="17" y="263"/>
                    <a:pt x="34" y="263"/>
                    <a:pt x="51" y="263"/>
                  </a:cubicBezTo>
                  <a:cubicBezTo>
                    <a:pt x="58" y="230"/>
                    <a:pt x="72" y="199"/>
                    <a:pt x="90" y="171"/>
                  </a:cubicBezTo>
                  <a:cubicBezTo>
                    <a:pt x="82" y="157"/>
                    <a:pt x="63" y="148"/>
                    <a:pt x="57" y="133"/>
                  </a:cubicBezTo>
                  <a:cubicBezTo>
                    <a:pt x="79" y="109"/>
                    <a:pt x="103" y="86"/>
                    <a:pt x="127" y="62"/>
                  </a:cubicBezTo>
                  <a:cubicBezTo>
                    <a:pt x="130" y="60"/>
                    <a:pt x="134" y="53"/>
                    <a:pt x="138" y="58"/>
                  </a:cubicBezTo>
                  <a:cubicBezTo>
                    <a:pt x="149" y="69"/>
                    <a:pt x="160" y="81"/>
                    <a:pt x="172" y="92"/>
                  </a:cubicBezTo>
                  <a:cubicBezTo>
                    <a:pt x="200" y="74"/>
                    <a:pt x="231" y="62"/>
                    <a:pt x="263" y="55"/>
                  </a:cubicBezTo>
                  <a:cubicBezTo>
                    <a:pt x="263" y="37"/>
                    <a:pt x="263" y="18"/>
                    <a:pt x="263" y="0"/>
                  </a:cubicBezTo>
                  <a:close/>
                  <a:moveTo>
                    <a:pt x="281" y="82"/>
                  </a:moveTo>
                  <a:cubicBezTo>
                    <a:pt x="231" y="90"/>
                    <a:pt x="183" y="114"/>
                    <a:pt x="147" y="151"/>
                  </a:cubicBezTo>
                  <a:cubicBezTo>
                    <a:pt x="108" y="191"/>
                    <a:pt x="84" y="245"/>
                    <a:pt x="80" y="300"/>
                  </a:cubicBezTo>
                  <a:cubicBezTo>
                    <a:pt x="76" y="351"/>
                    <a:pt x="88" y="402"/>
                    <a:pt x="115" y="445"/>
                  </a:cubicBezTo>
                  <a:cubicBezTo>
                    <a:pt x="146" y="497"/>
                    <a:pt x="198" y="535"/>
                    <a:pt x="256" y="551"/>
                  </a:cubicBezTo>
                  <a:cubicBezTo>
                    <a:pt x="314" y="567"/>
                    <a:pt x="378" y="560"/>
                    <a:pt x="431" y="531"/>
                  </a:cubicBezTo>
                  <a:cubicBezTo>
                    <a:pt x="477" y="507"/>
                    <a:pt x="515" y="467"/>
                    <a:pt x="536" y="420"/>
                  </a:cubicBezTo>
                  <a:cubicBezTo>
                    <a:pt x="562" y="366"/>
                    <a:pt x="566" y="301"/>
                    <a:pt x="547" y="244"/>
                  </a:cubicBezTo>
                  <a:cubicBezTo>
                    <a:pt x="528" y="184"/>
                    <a:pt x="483" y="133"/>
                    <a:pt x="427" y="105"/>
                  </a:cubicBezTo>
                  <a:cubicBezTo>
                    <a:pt x="383" y="82"/>
                    <a:pt x="331" y="74"/>
                    <a:pt x="281" y="82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14"/>
            <p:cNvSpPr>
              <a:spLocks noChangeArrowheads="1"/>
            </p:cNvSpPr>
            <p:nvPr/>
          </p:nvSpPr>
          <p:spPr bwMode="auto">
            <a:xfrm>
              <a:off x="505246" y="497888"/>
              <a:ext cx="857202" cy="853523"/>
            </a:xfrm>
            <a:custGeom>
              <a:avLst/>
              <a:gdLst>
                <a:gd name="T0" fmla="*/ 352169 w 443"/>
                <a:gd name="T1" fmla="*/ 17419 h 441"/>
                <a:gd name="T2" fmla="*/ 640483 w 443"/>
                <a:gd name="T3" fmla="*/ 69675 h 441"/>
                <a:gd name="T4" fmla="*/ 835917 w 443"/>
                <a:gd name="T5" fmla="*/ 354183 h 441"/>
                <a:gd name="T6" fmla="*/ 762387 w 443"/>
                <a:gd name="T7" fmla="*/ 673528 h 441"/>
                <a:gd name="T8" fmla="*/ 474073 w 443"/>
                <a:gd name="T9" fmla="*/ 841910 h 441"/>
                <a:gd name="T10" fmla="*/ 179954 w 443"/>
                <a:gd name="T11" fmla="*/ 764493 h 441"/>
                <a:gd name="T12" fmla="*/ 11610 w 443"/>
                <a:gd name="T13" fmla="*/ 470309 h 441"/>
                <a:gd name="T14" fmla="*/ 81270 w 443"/>
                <a:gd name="T15" fmla="*/ 193543 h 441"/>
                <a:gd name="T16" fmla="*/ 352169 w 443"/>
                <a:gd name="T17" fmla="*/ 17419 h 4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3"/>
                <a:gd name="T28" fmla="*/ 0 h 441"/>
                <a:gd name="T29" fmla="*/ 443 w 443"/>
                <a:gd name="T30" fmla="*/ 441 h 4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3" h="441">
                  <a:moveTo>
                    <a:pt x="182" y="9"/>
                  </a:moveTo>
                  <a:cubicBezTo>
                    <a:pt x="233" y="0"/>
                    <a:pt x="287" y="9"/>
                    <a:pt x="331" y="36"/>
                  </a:cubicBezTo>
                  <a:cubicBezTo>
                    <a:pt x="384" y="68"/>
                    <a:pt x="422" y="122"/>
                    <a:pt x="432" y="183"/>
                  </a:cubicBezTo>
                  <a:cubicBezTo>
                    <a:pt x="443" y="240"/>
                    <a:pt x="429" y="301"/>
                    <a:pt x="394" y="348"/>
                  </a:cubicBezTo>
                  <a:cubicBezTo>
                    <a:pt x="359" y="396"/>
                    <a:pt x="304" y="428"/>
                    <a:pt x="245" y="435"/>
                  </a:cubicBezTo>
                  <a:cubicBezTo>
                    <a:pt x="192" y="441"/>
                    <a:pt x="136" y="427"/>
                    <a:pt x="93" y="395"/>
                  </a:cubicBezTo>
                  <a:cubicBezTo>
                    <a:pt x="44" y="359"/>
                    <a:pt x="12" y="303"/>
                    <a:pt x="6" y="243"/>
                  </a:cubicBezTo>
                  <a:cubicBezTo>
                    <a:pt x="0" y="193"/>
                    <a:pt x="13" y="141"/>
                    <a:pt x="42" y="100"/>
                  </a:cubicBezTo>
                  <a:cubicBezTo>
                    <a:pt x="74" y="52"/>
                    <a:pt x="126" y="19"/>
                    <a:pt x="182" y="9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2</a:t>
              </a:r>
              <a:endParaRPr kumimoji="0" lang="zh-CN" altLang="en-US" sz="4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" name="Group 13"/>
          <p:cNvGrpSpPr>
            <a:grpSpLocks/>
          </p:cNvGrpSpPr>
          <p:nvPr/>
        </p:nvGrpSpPr>
        <p:grpSpPr bwMode="auto">
          <a:xfrm flipH="1">
            <a:off x="6169025" y="2176463"/>
            <a:ext cx="1854200" cy="1874837"/>
            <a:chOff x="0" y="0"/>
            <a:chExt cx="1854205" cy="1875052"/>
          </a:xfrm>
          <a:noFill/>
        </p:grpSpPr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0" y="0"/>
              <a:ext cx="1854205" cy="1875052"/>
            </a:xfrm>
            <a:custGeom>
              <a:avLst/>
              <a:gdLst>
                <a:gd name="T0" fmla="*/ 227 w 958"/>
                <a:gd name="T1" fmla="*/ 81 h 969"/>
                <a:gd name="T2" fmla="*/ 536 w 958"/>
                <a:gd name="T3" fmla="*/ 13 h 969"/>
                <a:gd name="T4" fmla="*/ 842 w 958"/>
                <a:gd name="T5" fmla="*/ 176 h 969"/>
                <a:gd name="T6" fmla="*/ 958 w 958"/>
                <a:gd name="T7" fmla="*/ 483 h 969"/>
                <a:gd name="T8" fmla="*/ 958 w 958"/>
                <a:gd name="T9" fmla="*/ 967 h 969"/>
                <a:gd name="T10" fmla="*/ 544 w 958"/>
                <a:gd name="T11" fmla="*/ 967 h 969"/>
                <a:gd name="T12" fmla="*/ 402 w 958"/>
                <a:gd name="T13" fmla="*/ 961 h 969"/>
                <a:gd name="T14" fmla="*/ 104 w 958"/>
                <a:gd name="T15" fmla="*/ 786 h 969"/>
                <a:gd name="T16" fmla="*/ 0 w 958"/>
                <a:gd name="T17" fmla="*/ 497 h 969"/>
                <a:gd name="T18" fmla="*/ 0 w 958"/>
                <a:gd name="T19" fmla="*/ 469 h 969"/>
                <a:gd name="T20" fmla="*/ 20 w 958"/>
                <a:gd name="T21" fmla="*/ 350 h 969"/>
                <a:gd name="T22" fmla="*/ 227 w 958"/>
                <a:gd name="T23" fmla="*/ 81 h 969"/>
                <a:gd name="T24" fmla="*/ 453 w 958"/>
                <a:gd name="T25" fmla="*/ 107 h 969"/>
                <a:gd name="T26" fmla="*/ 285 w 958"/>
                <a:gd name="T27" fmla="*/ 159 h 969"/>
                <a:gd name="T28" fmla="*/ 122 w 958"/>
                <a:gd name="T29" fmla="*/ 353 h 969"/>
                <a:gd name="T30" fmla="*/ 125 w 958"/>
                <a:gd name="T31" fmla="*/ 633 h 969"/>
                <a:gd name="T32" fmla="*/ 311 w 958"/>
                <a:gd name="T33" fmla="*/ 831 h 969"/>
                <a:gd name="T34" fmla="*/ 600 w 958"/>
                <a:gd name="T35" fmla="*/ 851 h 969"/>
                <a:gd name="T36" fmla="*/ 815 w 958"/>
                <a:gd name="T37" fmla="*/ 669 h 969"/>
                <a:gd name="T38" fmla="*/ 848 w 958"/>
                <a:gd name="T39" fmla="*/ 390 h 969"/>
                <a:gd name="T40" fmla="*/ 691 w 958"/>
                <a:gd name="T41" fmla="*/ 171 h 969"/>
                <a:gd name="T42" fmla="*/ 453 w 958"/>
                <a:gd name="T43" fmla="*/ 107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8" h="969">
                  <a:moveTo>
                    <a:pt x="227" y="81"/>
                  </a:moveTo>
                  <a:cubicBezTo>
                    <a:pt x="318" y="24"/>
                    <a:pt x="429" y="0"/>
                    <a:pt x="536" y="13"/>
                  </a:cubicBezTo>
                  <a:cubicBezTo>
                    <a:pt x="654" y="26"/>
                    <a:pt x="765" y="86"/>
                    <a:pt x="842" y="176"/>
                  </a:cubicBezTo>
                  <a:cubicBezTo>
                    <a:pt x="915" y="260"/>
                    <a:pt x="957" y="371"/>
                    <a:pt x="958" y="483"/>
                  </a:cubicBezTo>
                  <a:cubicBezTo>
                    <a:pt x="958" y="645"/>
                    <a:pt x="958" y="806"/>
                    <a:pt x="958" y="967"/>
                  </a:cubicBezTo>
                  <a:cubicBezTo>
                    <a:pt x="820" y="967"/>
                    <a:pt x="682" y="967"/>
                    <a:pt x="544" y="967"/>
                  </a:cubicBezTo>
                  <a:cubicBezTo>
                    <a:pt x="497" y="967"/>
                    <a:pt x="449" y="969"/>
                    <a:pt x="402" y="961"/>
                  </a:cubicBezTo>
                  <a:cubicBezTo>
                    <a:pt x="285" y="943"/>
                    <a:pt x="177" y="879"/>
                    <a:pt x="104" y="786"/>
                  </a:cubicBezTo>
                  <a:cubicBezTo>
                    <a:pt x="39" y="705"/>
                    <a:pt x="2" y="601"/>
                    <a:pt x="0" y="497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3" y="429"/>
                    <a:pt x="8" y="389"/>
                    <a:pt x="20" y="350"/>
                  </a:cubicBezTo>
                  <a:cubicBezTo>
                    <a:pt x="53" y="239"/>
                    <a:pt x="128" y="142"/>
                    <a:pt x="227" y="81"/>
                  </a:cubicBezTo>
                  <a:close/>
                  <a:moveTo>
                    <a:pt x="453" y="107"/>
                  </a:moveTo>
                  <a:cubicBezTo>
                    <a:pt x="394" y="111"/>
                    <a:pt x="336" y="129"/>
                    <a:pt x="285" y="159"/>
                  </a:cubicBezTo>
                  <a:cubicBezTo>
                    <a:pt x="211" y="203"/>
                    <a:pt x="152" y="272"/>
                    <a:pt x="122" y="353"/>
                  </a:cubicBezTo>
                  <a:cubicBezTo>
                    <a:pt x="88" y="442"/>
                    <a:pt x="89" y="544"/>
                    <a:pt x="125" y="633"/>
                  </a:cubicBezTo>
                  <a:cubicBezTo>
                    <a:pt x="160" y="719"/>
                    <a:pt x="228" y="791"/>
                    <a:pt x="311" y="831"/>
                  </a:cubicBezTo>
                  <a:cubicBezTo>
                    <a:pt x="400" y="875"/>
                    <a:pt x="506" y="882"/>
                    <a:pt x="600" y="851"/>
                  </a:cubicBezTo>
                  <a:cubicBezTo>
                    <a:pt x="691" y="820"/>
                    <a:pt x="770" y="754"/>
                    <a:pt x="815" y="669"/>
                  </a:cubicBezTo>
                  <a:cubicBezTo>
                    <a:pt x="861" y="585"/>
                    <a:pt x="873" y="483"/>
                    <a:pt x="848" y="390"/>
                  </a:cubicBezTo>
                  <a:cubicBezTo>
                    <a:pt x="825" y="301"/>
                    <a:pt x="767" y="222"/>
                    <a:pt x="691" y="171"/>
                  </a:cubicBezTo>
                  <a:cubicBezTo>
                    <a:pt x="622" y="124"/>
                    <a:pt x="536" y="102"/>
                    <a:pt x="453" y="107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310261" y="328655"/>
              <a:ext cx="1238589" cy="1238589"/>
            </a:xfrm>
            <a:custGeom>
              <a:avLst/>
              <a:gdLst>
                <a:gd name="T0" fmla="*/ 263 w 640"/>
                <a:gd name="T1" fmla="*/ 0 h 640"/>
                <a:gd name="T2" fmla="*/ 375 w 640"/>
                <a:gd name="T3" fmla="*/ 0 h 640"/>
                <a:gd name="T4" fmla="*/ 375 w 640"/>
                <a:gd name="T5" fmla="*/ 54 h 640"/>
                <a:gd name="T6" fmla="*/ 468 w 640"/>
                <a:gd name="T7" fmla="*/ 92 h 640"/>
                <a:gd name="T8" fmla="*/ 507 w 640"/>
                <a:gd name="T9" fmla="*/ 57 h 640"/>
                <a:gd name="T10" fmla="*/ 586 w 640"/>
                <a:gd name="T11" fmla="*/ 134 h 640"/>
                <a:gd name="T12" fmla="*/ 549 w 640"/>
                <a:gd name="T13" fmla="*/ 171 h 640"/>
                <a:gd name="T14" fmla="*/ 588 w 640"/>
                <a:gd name="T15" fmla="*/ 263 h 640"/>
                <a:gd name="T16" fmla="*/ 640 w 640"/>
                <a:gd name="T17" fmla="*/ 263 h 640"/>
                <a:gd name="T18" fmla="*/ 640 w 640"/>
                <a:gd name="T19" fmla="*/ 375 h 640"/>
                <a:gd name="T20" fmla="*/ 590 w 640"/>
                <a:gd name="T21" fmla="*/ 375 h 640"/>
                <a:gd name="T22" fmla="*/ 550 w 640"/>
                <a:gd name="T23" fmla="*/ 471 h 640"/>
                <a:gd name="T24" fmla="*/ 586 w 640"/>
                <a:gd name="T25" fmla="*/ 506 h 640"/>
                <a:gd name="T26" fmla="*/ 507 w 640"/>
                <a:gd name="T27" fmla="*/ 586 h 640"/>
                <a:gd name="T28" fmla="*/ 472 w 640"/>
                <a:gd name="T29" fmla="*/ 551 h 640"/>
                <a:gd name="T30" fmla="*/ 375 w 640"/>
                <a:gd name="T31" fmla="*/ 590 h 640"/>
                <a:gd name="T32" fmla="*/ 375 w 640"/>
                <a:gd name="T33" fmla="*/ 640 h 640"/>
                <a:gd name="T34" fmla="*/ 263 w 640"/>
                <a:gd name="T35" fmla="*/ 640 h 640"/>
                <a:gd name="T36" fmla="*/ 263 w 640"/>
                <a:gd name="T37" fmla="*/ 588 h 640"/>
                <a:gd name="T38" fmla="*/ 172 w 640"/>
                <a:gd name="T39" fmla="*/ 548 h 640"/>
                <a:gd name="T40" fmla="*/ 134 w 640"/>
                <a:gd name="T41" fmla="*/ 586 h 640"/>
                <a:gd name="T42" fmla="*/ 55 w 640"/>
                <a:gd name="T43" fmla="*/ 507 h 640"/>
                <a:gd name="T44" fmla="*/ 94 w 640"/>
                <a:gd name="T45" fmla="*/ 468 h 640"/>
                <a:gd name="T46" fmla="*/ 57 w 640"/>
                <a:gd name="T47" fmla="*/ 375 h 640"/>
                <a:gd name="T48" fmla="*/ 0 w 640"/>
                <a:gd name="T49" fmla="*/ 375 h 640"/>
                <a:gd name="T50" fmla="*/ 0 w 640"/>
                <a:gd name="T51" fmla="*/ 263 h 640"/>
                <a:gd name="T52" fmla="*/ 59 w 640"/>
                <a:gd name="T53" fmla="*/ 263 h 640"/>
                <a:gd name="T54" fmla="*/ 95 w 640"/>
                <a:gd name="T55" fmla="*/ 176 h 640"/>
                <a:gd name="T56" fmla="*/ 55 w 640"/>
                <a:gd name="T57" fmla="*/ 134 h 640"/>
                <a:gd name="T58" fmla="*/ 133 w 640"/>
                <a:gd name="T59" fmla="*/ 57 h 640"/>
                <a:gd name="T60" fmla="*/ 174 w 640"/>
                <a:gd name="T61" fmla="*/ 95 h 640"/>
                <a:gd name="T62" fmla="*/ 263 w 640"/>
                <a:gd name="T63" fmla="*/ 57 h 640"/>
                <a:gd name="T64" fmla="*/ 263 w 640"/>
                <a:gd name="T65" fmla="*/ 0 h 640"/>
                <a:gd name="T66" fmla="*/ 281 w 640"/>
                <a:gd name="T67" fmla="*/ 81 h 640"/>
                <a:gd name="T68" fmla="*/ 149 w 640"/>
                <a:gd name="T69" fmla="*/ 149 h 640"/>
                <a:gd name="T70" fmla="*/ 81 w 640"/>
                <a:gd name="T71" fmla="*/ 292 h 640"/>
                <a:gd name="T72" fmla="*/ 109 w 640"/>
                <a:gd name="T73" fmla="*/ 435 h 640"/>
                <a:gd name="T74" fmla="*/ 240 w 640"/>
                <a:gd name="T75" fmla="*/ 545 h 640"/>
                <a:gd name="T76" fmla="*/ 412 w 640"/>
                <a:gd name="T77" fmla="*/ 540 h 640"/>
                <a:gd name="T78" fmla="*/ 535 w 640"/>
                <a:gd name="T79" fmla="*/ 423 h 640"/>
                <a:gd name="T80" fmla="*/ 547 w 640"/>
                <a:gd name="T81" fmla="*/ 244 h 640"/>
                <a:gd name="T82" fmla="*/ 425 w 640"/>
                <a:gd name="T83" fmla="*/ 103 h 640"/>
                <a:gd name="T84" fmla="*/ 281 w 640"/>
                <a:gd name="T85" fmla="*/ 81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0" h="640">
                  <a:moveTo>
                    <a:pt x="263" y="0"/>
                  </a:moveTo>
                  <a:cubicBezTo>
                    <a:pt x="301" y="0"/>
                    <a:pt x="338" y="0"/>
                    <a:pt x="375" y="0"/>
                  </a:cubicBezTo>
                  <a:cubicBezTo>
                    <a:pt x="375" y="18"/>
                    <a:pt x="376" y="36"/>
                    <a:pt x="375" y="54"/>
                  </a:cubicBezTo>
                  <a:cubicBezTo>
                    <a:pt x="408" y="63"/>
                    <a:pt x="440" y="73"/>
                    <a:pt x="468" y="92"/>
                  </a:cubicBezTo>
                  <a:cubicBezTo>
                    <a:pt x="482" y="81"/>
                    <a:pt x="492" y="65"/>
                    <a:pt x="507" y="57"/>
                  </a:cubicBezTo>
                  <a:cubicBezTo>
                    <a:pt x="534" y="82"/>
                    <a:pt x="559" y="109"/>
                    <a:pt x="586" y="134"/>
                  </a:cubicBezTo>
                  <a:cubicBezTo>
                    <a:pt x="574" y="147"/>
                    <a:pt x="561" y="159"/>
                    <a:pt x="549" y="171"/>
                  </a:cubicBezTo>
                  <a:cubicBezTo>
                    <a:pt x="568" y="199"/>
                    <a:pt x="580" y="231"/>
                    <a:pt x="588" y="263"/>
                  </a:cubicBezTo>
                  <a:cubicBezTo>
                    <a:pt x="605" y="263"/>
                    <a:pt x="623" y="263"/>
                    <a:pt x="640" y="263"/>
                  </a:cubicBezTo>
                  <a:cubicBezTo>
                    <a:pt x="640" y="301"/>
                    <a:pt x="640" y="338"/>
                    <a:pt x="640" y="375"/>
                  </a:cubicBezTo>
                  <a:cubicBezTo>
                    <a:pt x="623" y="375"/>
                    <a:pt x="607" y="376"/>
                    <a:pt x="590" y="375"/>
                  </a:cubicBezTo>
                  <a:cubicBezTo>
                    <a:pt x="581" y="409"/>
                    <a:pt x="570" y="442"/>
                    <a:pt x="550" y="471"/>
                  </a:cubicBezTo>
                  <a:cubicBezTo>
                    <a:pt x="562" y="483"/>
                    <a:pt x="574" y="495"/>
                    <a:pt x="586" y="506"/>
                  </a:cubicBezTo>
                  <a:cubicBezTo>
                    <a:pt x="560" y="533"/>
                    <a:pt x="533" y="559"/>
                    <a:pt x="507" y="586"/>
                  </a:cubicBezTo>
                  <a:cubicBezTo>
                    <a:pt x="495" y="575"/>
                    <a:pt x="483" y="563"/>
                    <a:pt x="472" y="551"/>
                  </a:cubicBezTo>
                  <a:cubicBezTo>
                    <a:pt x="442" y="569"/>
                    <a:pt x="409" y="583"/>
                    <a:pt x="375" y="590"/>
                  </a:cubicBezTo>
                  <a:cubicBezTo>
                    <a:pt x="375" y="607"/>
                    <a:pt x="375" y="623"/>
                    <a:pt x="375" y="640"/>
                  </a:cubicBezTo>
                  <a:cubicBezTo>
                    <a:pt x="338" y="640"/>
                    <a:pt x="301" y="640"/>
                    <a:pt x="263" y="640"/>
                  </a:cubicBezTo>
                  <a:cubicBezTo>
                    <a:pt x="263" y="623"/>
                    <a:pt x="263" y="605"/>
                    <a:pt x="263" y="588"/>
                  </a:cubicBezTo>
                  <a:cubicBezTo>
                    <a:pt x="231" y="581"/>
                    <a:pt x="200" y="566"/>
                    <a:pt x="172" y="548"/>
                  </a:cubicBezTo>
                  <a:cubicBezTo>
                    <a:pt x="159" y="561"/>
                    <a:pt x="147" y="573"/>
                    <a:pt x="134" y="586"/>
                  </a:cubicBezTo>
                  <a:cubicBezTo>
                    <a:pt x="108" y="560"/>
                    <a:pt x="81" y="533"/>
                    <a:pt x="55" y="507"/>
                  </a:cubicBezTo>
                  <a:cubicBezTo>
                    <a:pt x="68" y="494"/>
                    <a:pt x="81" y="481"/>
                    <a:pt x="94" y="468"/>
                  </a:cubicBezTo>
                  <a:cubicBezTo>
                    <a:pt x="77" y="439"/>
                    <a:pt x="65" y="408"/>
                    <a:pt x="57" y="375"/>
                  </a:cubicBezTo>
                  <a:cubicBezTo>
                    <a:pt x="38" y="375"/>
                    <a:pt x="19" y="375"/>
                    <a:pt x="0" y="375"/>
                  </a:cubicBezTo>
                  <a:cubicBezTo>
                    <a:pt x="0" y="338"/>
                    <a:pt x="0" y="301"/>
                    <a:pt x="0" y="263"/>
                  </a:cubicBezTo>
                  <a:cubicBezTo>
                    <a:pt x="20" y="263"/>
                    <a:pt x="39" y="263"/>
                    <a:pt x="59" y="263"/>
                  </a:cubicBezTo>
                  <a:cubicBezTo>
                    <a:pt x="66" y="232"/>
                    <a:pt x="79" y="203"/>
                    <a:pt x="95" y="176"/>
                  </a:cubicBezTo>
                  <a:cubicBezTo>
                    <a:pt x="83" y="161"/>
                    <a:pt x="68" y="148"/>
                    <a:pt x="55" y="134"/>
                  </a:cubicBezTo>
                  <a:cubicBezTo>
                    <a:pt x="81" y="109"/>
                    <a:pt x="106" y="82"/>
                    <a:pt x="133" y="57"/>
                  </a:cubicBezTo>
                  <a:cubicBezTo>
                    <a:pt x="149" y="65"/>
                    <a:pt x="160" y="83"/>
                    <a:pt x="174" y="95"/>
                  </a:cubicBezTo>
                  <a:cubicBezTo>
                    <a:pt x="202" y="77"/>
                    <a:pt x="232" y="64"/>
                    <a:pt x="263" y="57"/>
                  </a:cubicBezTo>
                  <a:cubicBezTo>
                    <a:pt x="263" y="38"/>
                    <a:pt x="263" y="19"/>
                    <a:pt x="263" y="0"/>
                  </a:cubicBezTo>
                  <a:close/>
                  <a:moveTo>
                    <a:pt x="281" y="81"/>
                  </a:moveTo>
                  <a:cubicBezTo>
                    <a:pt x="231" y="89"/>
                    <a:pt x="185" y="113"/>
                    <a:pt x="149" y="149"/>
                  </a:cubicBezTo>
                  <a:cubicBezTo>
                    <a:pt x="111" y="187"/>
                    <a:pt x="86" y="238"/>
                    <a:pt x="81" y="292"/>
                  </a:cubicBezTo>
                  <a:cubicBezTo>
                    <a:pt x="75" y="341"/>
                    <a:pt x="85" y="392"/>
                    <a:pt x="109" y="435"/>
                  </a:cubicBezTo>
                  <a:cubicBezTo>
                    <a:pt x="137" y="486"/>
                    <a:pt x="185" y="526"/>
                    <a:pt x="240" y="545"/>
                  </a:cubicBezTo>
                  <a:cubicBezTo>
                    <a:pt x="295" y="564"/>
                    <a:pt x="357" y="562"/>
                    <a:pt x="412" y="540"/>
                  </a:cubicBezTo>
                  <a:cubicBezTo>
                    <a:pt x="465" y="517"/>
                    <a:pt x="510" y="475"/>
                    <a:pt x="535" y="423"/>
                  </a:cubicBezTo>
                  <a:cubicBezTo>
                    <a:pt x="562" y="368"/>
                    <a:pt x="566" y="302"/>
                    <a:pt x="547" y="244"/>
                  </a:cubicBezTo>
                  <a:cubicBezTo>
                    <a:pt x="528" y="183"/>
                    <a:pt x="482" y="131"/>
                    <a:pt x="425" y="103"/>
                  </a:cubicBezTo>
                  <a:cubicBezTo>
                    <a:pt x="381" y="81"/>
                    <a:pt x="330" y="74"/>
                    <a:pt x="281" y="81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15"/>
            <p:cNvSpPr>
              <a:spLocks noChangeArrowheads="1"/>
            </p:cNvSpPr>
            <p:nvPr/>
          </p:nvSpPr>
          <p:spPr bwMode="auto">
            <a:xfrm>
              <a:off x="495436" y="512604"/>
              <a:ext cx="860881" cy="859655"/>
            </a:xfrm>
            <a:custGeom>
              <a:avLst/>
              <a:gdLst>
                <a:gd name="T0" fmla="*/ 350156 w 445"/>
                <a:gd name="T1" fmla="*/ 21298 h 444"/>
                <a:gd name="T2" fmla="*/ 648079 w 445"/>
                <a:gd name="T3" fmla="*/ 73574 h 444"/>
                <a:gd name="T4" fmla="*/ 833797 w 445"/>
                <a:gd name="T5" fmla="*/ 327211 h 444"/>
                <a:gd name="T6" fmla="*/ 795106 w 445"/>
                <a:gd name="T7" fmla="*/ 635060 h 444"/>
                <a:gd name="T8" fmla="*/ 526201 w 445"/>
                <a:gd name="T9" fmla="*/ 836421 h 444"/>
                <a:gd name="T10" fmla="*/ 228279 w 445"/>
                <a:gd name="T11" fmla="*/ 795762 h 444"/>
                <a:gd name="T12" fmla="*/ 25149 w 445"/>
                <a:gd name="T13" fmla="*/ 528572 h 444"/>
                <a:gd name="T14" fmla="*/ 69644 w 445"/>
                <a:gd name="T15" fmla="*/ 218786 h 444"/>
                <a:gd name="T16" fmla="*/ 350156 w 445"/>
                <a:gd name="T17" fmla="*/ 21298 h 4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5"/>
                <a:gd name="T28" fmla="*/ 0 h 444"/>
                <a:gd name="T29" fmla="*/ 445 w 445"/>
                <a:gd name="T30" fmla="*/ 444 h 44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5" h="444">
                  <a:moveTo>
                    <a:pt x="181" y="11"/>
                  </a:moveTo>
                  <a:cubicBezTo>
                    <a:pt x="233" y="0"/>
                    <a:pt x="289" y="10"/>
                    <a:pt x="335" y="38"/>
                  </a:cubicBezTo>
                  <a:cubicBezTo>
                    <a:pt x="382" y="67"/>
                    <a:pt x="418" y="115"/>
                    <a:pt x="431" y="169"/>
                  </a:cubicBezTo>
                  <a:cubicBezTo>
                    <a:pt x="445" y="222"/>
                    <a:pt x="438" y="280"/>
                    <a:pt x="411" y="328"/>
                  </a:cubicBezTo>
                  <a:cubicBezTo>
                    <a:pt x="382" y="380"/>
                    <a:pt x="330" y="419"/>
                    <a:pt x="272" y="432"/>
                  </a:cubicBezTo>
                  <a:cubicBezTo>
                    <a:pt x="220" y="444"/>
                    <a:pt x="165" y="437"/>
                    <a:pt x="118" y="411"/>
                  </a:cubicBezTo>
                  <a:cubicBezTo>
                    <a:pt x="66" y="382"/>
                    <a:pt x="27" y="331"/>
                    <a:pt x="13" y="273"/>
                  </a:cubicBezTo>
                  <a:cubicBezTo>
                    <a:pt x="0" y="219"/>
                    <a:pt x="8" y="161"/>
                    <a:pt x="36" y="113"/>
                  </a:cubicBezTo>
                  <a:cubicBezTo>
                    <a:pt x="67" y="60"/>
                    <a:pt x="121" y="22"/>
                    <a:pt x="181" y="11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1</a:t>
              </a:r>
              <a:endParaRPr kumimoji="0" lang="zh-CN" altLang="en-US" sz="4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4225925" y="4108450"/>
            <a:ext cx="1854200" cy="1871663"/>
            <a:chOff x="0" y="0"/>
            <a:chExt cx="1854205" cy="1871373"/>
          </a:xfrm>
          <a:noFill/>
        </p:grpSpPr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0" y="0"/>
              <a:ext cx="1854205" cy="1871373"/>
            </a:xfrm>
            <a:custGeom>
              <a:avLst/>
              <a:gdLst>
                <a:gd name="T0" fmla="*/ 134 w 958"/>
                <a:gd name="T1" fmla="*/ 147 h 967"/>
                <a:gd name="T2" fmla="*/ 472 w 958"/>
                <a:gd name="T3" fmla="*/ 0 h 967"/>
                <a:gd name="T4" fmla="*/ 958 w 958"/>
                <a:gd name="T5" fmla="*/ 0 h 967"/>
                <a:gd name="T6" fmla="*/ 958 w 958"/>
                <a:gd name="T7" fmla="*/ 474 h 967"/>
                <a:gd name="T8" fmla="*/ 948 w 958"/>
                <a:gd name="T9" fmla="*/ 578 h 967"/>
                <a:gd name="T10" fmla="*/ 756 w 958"/>
                <a:gd name="T11" fmla="*/ 870 h 967"/>
                <a:gd name="T12" fmla="*/ 436 w 958"/>
                <a:gd name="T13" fmla="*/ 956 h 967"/>
                <a:gd name="T14" fmla="*/ 127 w 958"/>
                <a:gd name="T15" fmla="*/ 804 h 967"/>
                <a:gd name="T16" fmla="*/ 0 w 958"/>
                <a:gd name="T17" fmla="*/ 500 h 967"/>
                <a:gd name="T18" fmla="*/ 0 w 958"/>
                <a:gd name="T19" fmla="*/ 464 h 967"/>
                <a:gd name="T20" fmla="*/ 134 w 958"/>
                <a:gd name="T21" fmla="*/ 147 h 967"/>
                <a:gd name="T22" fmla="*/ 441 w 958"/>
                <a:gd name="T23" fmla="*/ 99 h 967"/>
                <a:gd name="T24" fmla="*/ 258 w 958"/>
                <a:gd name="T25" fmla="*/ 168 h 967"/>
                <a:gd name="T26" fmla="*/ 113 w 958"/>
                <a:gd name="T27" fmla="*/ 371 h 967"/>
                <a:gd name="T28" fmla="*/ 136 w 958"/>
                <a:gd name="T29" fmla="*/ 646 h 967"/>
                <a:gd name="T30" fmla="*/ 336 w 958"/>
                <a:gd name="T31" fmla="*/ 833 h 967"/>
                <a:gd name="T32" fmla="*/ 612 w 958"/>
                <a:gd name="T33" fmla="*/ 837 h 967"/>
                <a:gd name="T34" fmla="*/ 819 w 958"/>
                <a:gd name="T35" fmla="*/ 653 h 967"/>
                <a:gd name="T36" fmla="*/ 846 w 958"/>
                <a:gd name="T37" fmla="*/ 374 h 967"/>
                <a:gd name="T38" fmla="*/ 680 w 958"/>
                <a:gd name="T39" fmla="*/ 154 h 967"/>
                <a:gd name="T40" fmla="*/ 441 w 958"/>
                <a:gd name="T41" fmla="*/ 99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8" h="967">
                  <a:moveTo>
                    <a:pt x="134" y="147"/>
                  </a:moveTo>
                  <a:cubicBezTo>
                    <a:pt x="221" y="56"/>
                    <a:pt x="346" y="1"/>
                    <a:pt x="472" y="0"/>
                  </a:cubicBezTo>
                  <a:cubicBezTo>
                    <a:pt x="634" y="0"/>
                    <a:pt x="796" y="0"/>
                    <a:pt x="958" y="0"/>
                  </a:cubicBezTo>
                  <a:cubicBezTo>
                    <a:pt x="958" y="158"/>
                    <a:pt x="958" y="316"/>
                    <a:pt x="958" y="474"/>
                  </a:cubicBezTo>
                  <a:cubicBezTo>
                    <a:pt x="958" y="509"/>
                    <a:pt x="955" y="544"/>
                    <a:pt x="948" y="578"/>
                  </a:cubicBezTo>
                  <a:cubicBezTo>
                    <a:pt x="924" y="695"/>
                    <a:pt x="854" y="801"/>
                    <a:pt x="756" y="870"/>
                  </a:cubicBezTo>
                  <a:cubicBezTo>
                    <a:pt x="664" y="936"/>
                    <a:pt x="548" y="967"/>
                    <a:pt x="436" y="956"/>
                  </a:cubicBezTo>
                  <a:cubicBezTo>
                    <a:pt x="318" y="946"/>
                    <a:pt x="206" y="890"/>
                    <a:pt x="127" y="804"/>
                  </a:cubicBezTo>
                  <a:cubicBezTo>
                    <a:pt x="50" y="721"/>
                    <a:pt x="5" y="612"/>
                    <a:pt x="0" y="500"/>
                  </a:cubicBezTo>
                  <a:cubicBezTo>
                    <a:pt x="0" y="464"/>
                    <a:pt x="0" y="464"/>
                    <a:pt x="0" y="464"/>
                  </a:cubicBezTo>
                  <a:cubicBezTo>
                    <a:pt x="4" y="347"/>
                    <a:pt x="52" y="232"/>
                    <a:pt x="134" y="147"/>
                  </a:cubicBezTo>
                  <a:close/>
                  <a:moveTo>
                    <a:pt x="441" y="99"/>
                  </a:moveTo>
                  <a:cubicBezTo>
                    <a:pt x="375" y="106"/>
                    <a:pt x="311" y="129"/>
                    <a:pt x="258" y="168"/>
                  </a:cubicBezTo>
                  <a:cubicBezTo>
                    <a:pt x="189" y="217"/>
                    <a:pt x="137" y="289"/>
                    <a:pt x="113" y="371"/>
                  </a:cubicBezTo>
                  <a:cubicBezTo>
                    <a:pt x="86" y="461"/>
                    <a:pt x="94" y="562"/>
                    <a:pt x="136" y="646"/>
                  </a:cubicBezTo>
                  <a:cubicBezTo>
                    <a:pt x="176" y="731"/>
                    <a:pt x="249" y="799"/>
                    <a:pt x="336" y="833"/>
                  </a:cubicBezTo>
                  <a:cubicBezTo>
                    <a:pt x="423" y="869"/>
                    <a:pt x="524" y="870"/>
                    <a:pt x="612" y="837"/>
                  </a:cubicBezTo>
                  <a:cubicBezTo>
                    <a:pt x="701" y="804"/>
                    <a:pt x="776" y="737"/>
                    <a:pt x="819" y="653"/>
                  </a:cubicBezTo>
                  <a:cubicBezTo>
                    <a:pt x="863" y="568"/>
                    <a:pt x="872" y="466"/>
                    <a:pt x="846" y="374"/>
                  </a:cubicBezTo>
                  <a:cubicBezTo>
                    <a:pt x="820" y="284"/>
                    <a:pt x="760" y="204"/>
                    <a:pt x="680" y="154"/>
                  </a:cubicBezTo>
                  <a:cubicBezTo>
                    <a:pt x="609" y="110"/>
                    <a:pt x="524" y="91"/>
                    <a:pt x="441" y="99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310261" y="305356"/>
              <a:ext cx="1238589" cy="1238589"/>
            </a:xfrm>
            <a:custGeom>
              <a:avLst/>
              <a:gdLst>
                <a:gd name="T0" fmla="*/ 263 w 640"/>
                <a:gd name="T1" fmla="*/ 0 h 640"/>
                <a:gd name="T2" fmla="*/ 375 w 640"/>
                <a:gd name="T3" fmla="*/ 0 h 640"/>
                <a:gd name="T4" fmla="*/ 375 w 640"/>
                <a:gd name="T5" fmla="*/ 52 h 640"/>
                <a:gd name="T6" fmla="*/ 472 w 640"/>
                <a:gd name="T7" fmla="*/ 91 h 640"/>
                <a:gd name="T8" fmla="*/ 507 w 640"/>
                <a:gd name="T9" fmla="*/ 56 h 640"/>
                <a:gd name="T10" fmla="*/ 586 w 640"/>
                <a:gd name="T11" fmla="*/ 135 h 640"/>
                <a:gd name="T12" fmla="*/ 550 w 640"/>
                <a:gd name="T13" fmla="*/ 171 h 640"/>
                <a:gd name="T14" fmla="*/ 589 w 640"/>
                <a:gd name="T15" fmla="*/ 263 h 640"/>
                <a:gd name="T16" fmla="*/ 640 w 640"/>
                <a:gd name="T17" fmla="*/ 263 h 640"/>
                <a:gd name="T18" fmla="*/ 640 w 640"/>
                <a:gd name="T19" fmla="*/ 378 h 640"/>
                <a:gd name="T20" fmla="*/ 588 w 640"/>
                <a:gd name="T21" fmla="*/ 378 h 640"/>
                <a:gd name="T22" fmla="*/ 548 w 640"/>
                <a:gd name="T23" fmla="*/ 470 h 640"/>
                <a:gd name="T24" fmla="*/ 586 w 640"/>
                <a:gd name="T25" fmla="*/ 508 h 640"/>
                <a:gd name="T26" fmla="*/ 507 w 640"/>
                <a:gd name="T27" fmla="*/ 587 h 640"/>
                <a:gd name="T28" fmla="*/ 468 w 640"/>
                <a:gd name="T29" fmla="*/ 548 h 640"/>
                <a:gd name="T30" fmla="*/ 377 w 640"/>
                <a:gd name="T31" fmla="*/ 585 h 640"/>
                <a:gd name="T32" fmla="*/ 375 w 640"/>
                <a:gd name="T33" fmla="*/ 640 h 640"/>
                <a:gd name="T34" fmla="*/ 263 w 640"/>
                <a:gd name="T35" fmla="*/ 640 h 640"/>
                <a:gd name="T36" fmla="*/ 263 w 640"/>
                <a:gd name="T37" fmla="*/ 583 h 640"/>
                <a:gd name="T38" fmla="*/ 175 w 640"/>
                <a:gd name="T39" fmla="*/ 545 h 640"/>
                <a:gd name="T40" fmla="*/ 134 w 640"/>
                <a:gd name="T41" fmla="*/ 587 h 640"/>
                <a:gd name="T42" fmla="*/ 54 w 640"/>
                <a:gd name="T43" fmla="*/ 507 h 640"/>
                <a:gd name="T44" fmla="*/ 96 w 640"/>
                <a:gd name="T45" fmla="*/ 466 h 640"/>
                <a:gd name="T46" fmla="*/ 59 w 640"/>
                <a:gd name="T47" fmla="*/ 378 h 640"/>
                <a:gd name="T48" fmla="*/ 0 w 640"/>
                <a:gd name="T49" fmla="*/ 378 h 640"/>
                <a:gd name="T50" fmla="*/ 0 w 640"/>
                <a:gd name="T51" fmla="*/ 263 h 640"/>
                <a:gd name="T52" fmla="*/ 58 w 640"/>
                <a:gd name="T53" fmla="*/ 263 h 640"/>
                <a:gd name="T54" fmla="*/ 94 w 640"/>
                <a:gd name="T55" fmla="*/ 175 h 640"/>
                <a:gd name="T56" fmla="*/ 55 w 640"/>
                <a:gd name="T57" fmla="*/ 135 h 640"/>
                <a:gd name="T58" fmla="*/ 134 w 640"/>
                <a:gd name="T59" fmla="*/ 56 h 640"/>
                <a:gd name="T60" fmla="*/ 172 w 640"/>
                <a:gd name="T61" fmla="*/ 94 h 640"/>
                <a:gd name="T62" fmla="*/ 263 w 640"/>
                <a:gd name="T63" fmla="*/ 54 h 640"/>
                <a:gd name="T64" fmla="*/ 263 w 640"/>
                <a:gd name="T65" fmla="*/ 0 h 640"/>
                <a:gd name="T66" fmla="*/ 290 w 640"/>
                <a:gd name="T67" fmla="*/ 83 h 640"/>
                <a:gd name="T68" fmla="*/ 92 w 640"/>
                <a:gd name="T69" fmla="*/ 244 h 640"/>
                <a:gd name="T70" fmla="*/ 102 w 640"/>
                <a:gd name="T71" fmla="*/ 423 h 640"/>
                <a:gd name="T72" fmla="*/ 228 w 640"/>
                <a:gd name="T73" fmla="*/ 543 h 640"/>
                <a:gd name="T74" fmla="*/ 408 w 640"/>
                <a:gd name="T75" fmla="*/ 544 h 640"/>
                <a:gd name="T76" fmla="*/ 532 w 640"/>
                <a:gd name="T77" fmla="*/ 432 h 640"/>
                <a:gd name="T78" fmla="*/ 555 w 640"/>
                <a:gd name="T79" fmla="*/ 280 h 640"/>
                <a:gd name="T80" fmla="*/ 451 w 640"/>
                <a:gd name="T81" fmla="*/ 121 h 640"/>
                <a:gd name="T82" fmla="*/ 290 w 640"/>
                <a:gd name="T83" fmla="*/ 8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40" h="640">
                  <a:moveTo>
                    <a:pt x="263" y="0"/>
                  </a:moveTo>
                  <a:cubicBezTo>
                    <a:pt x="301" y="0"/>
                    <a:pt x="338" y="0"/>
                    <a:pt x="375" y="0"/>
                  </a:cubicBezTo>
                  <a:cubicBezTo>
                    <a:pt x="375" y="17"/>
                    <a:pt x="375" y="35"/>
                    <a:pt x="375" y="52"/>
                  </a:cubicBezTo>
                  <a:cubicBezTo>
                    <a:pt x="410" y="59"/>
                    <a:pt x="442" y="73"/>
                    <a:pt x="472" y="91"/>
                  </a:cubicBezTo>
                  <a:cubicBezTo>
                    <a:pt x="483" y="79"/>
                    <a:pt x="495" y="67"/>
                    <a:pt x="507" y="56"/>
                  </a:cubicBezTo>
                  <a:cubicBezTo>
                    <a:pt x="533" y="83"/>
                    <a:pt x="560" y="108"/>
                    <a:pt x="586" y="135"/>
                  </a:cubicBezTo>
                  <a:cubicBezTo>
                    <a:pt x="574" y="147"/>
                    <a:pt x="562" y="159"/>
                    <a:pt x="550" y="171"/>
                  </a:cubicBezTo>
                  <a:cubicBezTo>
                    <a:pt x="569" y="199"/>
                    <a:pt x="581" y="230"/>
                    <a:pt x="589" y="263"/>
                  </a:cubicBezTo>
                  <a:cubicBezTo>
                    <a:pt x="606" y="263"/>
                    <a:pt x="623" y="263"/>
                    <a:pt x="640" y="263"/>
                  </a:cubicBezTo>
                  <a:cubicBezTo>
                    <a:pt x="640" y="302"/>
                    <a:pt x="640" y="340"/>
                    <a:pt x="640" y="378"/>
                  </a:cubicBezTo>
                  <a:cubicBezTo>
                    <a:pt x="622" y="378"/>
                    <a:pt x="605" y="378"/>
                    <a:pt x="588" y="378"/>
                  </a:cubicBezTo>
                  <a:cubicBezTo>
                    <a:pt x="580" y="411"/>
                    <a:pt x="567" y="442"/>
                    <a:pt x="548" y="470"/>
                  </a:cubicBezTo>
                  <a:cubicBezTo>
                    <a:pt x="561" y="483"/>
                    <a:pt x="573" y="495"/>
                    <a:pt x="586" y="508"/>
                  </a:cubicBezTo>
                  <a:cubicBezTo>
                    <a:pt x="559" y="534"/>
                    <a:pt x="533" y="560"/>
                    <a:pt x="507" y="587"/>
                  </a:cubicBezTo>
                  <a:cubicBezTo>
                    <a:pt x="494" y="574"/>
                    <a:pt x="481" y="561"/>
                    <a:pt x="468" y="548"/>
                  </a:cubicBezTo>
                  <a:cubicBezTo>
                    <a:pt x="440" y="566"/>
                    <a:pt x="409" y="577"/>
                    <a:pt x="377" y="585"/>
                  </a:cubicBezTo>
                  <a:cubicBezTo>
                    <a:pt x="373" y="603"/>
                    <a:pt x="376" y="622"/>
                    <a:pt x="375" y="640"/>
                  </a:cubicBezTo>
                  <a:cubicBezTo>
                    <a:pt x="338" y="640"/>
                    <a:pt x="301" y="640"/>
                    <a:pt x="263" y="640"/>
                  </a:cubicBezTo>
                  <a:cubicBezTo>
                    <a:pt x="263" y="621"/>
                    <a:pt x="263" y="602"/>
                    <a:pt x="263" y="583"/>
                  </a:cubicBezTo>
                  <a:cubicBezTo>
                    <a:pt x="232" y="575"/>
                    <a:pt x="202" y="563"/>
                    <a:pt x="175" y="545"/>
                  </a:cubicBezTo>
                  <a:cubicBezTo>
                    <a:pt x="161" y="559"/>
                    <a:pt x="148" y="573"/>
                    <a:pt x="134" y="587"/>
                  </a:cubicBezTo>
                  <a:cubicBezTo>
                    <a:pt x="107" y="560"/>
                    <a:pt x="81" y="534"/>
                    <a:pt x="54" y="507"/>
                  </a:cubicBezTo>
                  <a:cubicBezTo>
                    <a:pt x="68" y="494"/>
                    <a:pt x="82" y="480"/>
                    <a:pt x="96" y="466"/>
                  </a:cubicBezTo>
                  <a:cubicBezTo>
                    <a:pt x="79" y="439"/>
                    <a:pt x="66" y="409"/>
                    <a:pt x="59" y="378"/>
                  </a:cubicBezTo>
                  <a:cubicBezTo>
                    <a:pt x="39" y="378"/>
                    <a:pt x="20" y="378"/>
                    <a:pt x="0" y="378"/>
                  </a:cubicBezTo>
                  <a:cubicBezTo>
                    <a:pt x="0" y="340"/>
                    <a:pt x="0" y="302"/>
                    <a:pt x="0" y="263"/>
                  </a:cubicBezTo>
                  <a:cubicBezTo>
                    <a:pt x="19" y="263"/>
                    <a:pt x="39" y="263"/>
                    <a:pt x="58" y="263"/>
                  </a:cubicBezTo>
                  <a:cubicBezTo>
                    <a:pt x="65" y="232"/>
                    <a:pt x="77" y="202"/>
                    <a:pt x="94" y="175"/>
                  </a:cubicBezTo>
                  <a:cubicBezTo>
                    <a:pt x="81" y="161"/>
                    <a:pt x="68" y="148"/>
                    <a:pt x="55" y="135"/>
                  </a:cubicBezTo>
                  <a:cubicBezTo>
                    <a:pt x="81" y="109"/>
                    <a:pt x="107" y="82"/>
                    <a:pt x="134" y="56"/>
                  </a:cubicBezTo>
                  <a:cubicBezTo>
                    <a:pt x="147" y="69"/>
                    <a:pt x="159" y="81"/>
                    <a:pt x="172" y="94"/>
                  </a:cubicBezTo>
                  <a:cubicBezTo>
                    <a:pt x="200" y="75"/>
                    <a:pt x="231" y="62"/>
                    <a:pt x="263" y="54"/>
                  </a:cubicBezTo>
                  <a:cubicBezTo>
                    <a:pt x="263" y="36"/>
                    <a:pt x="263" y="18"/>
                    <a:pt x="263" y="0"/>
                  </a:cubicBezTo>
                  <a:close/>
                  <a:moveTo>
                    <a:pt x="290" y="83"/>
                  </a:moveTo>
                  <a:cubicBezTo>
                    <a:pt x="200" y="93"/>
                    <a:pt x="120" y="158"/>
                    <a:pt x="92" y="244"/>
                  </a:cubicBezTo>
                  <a:cubicBezTo>
                    <a:pt x="72" y="302"/>
                    <a:pt x="75" y="367"/>
                    <a:pt x="102" y="423"/>
                  </a:cubicBezTo>
                  <a:cubicBezTo>
                    <a:pt x="127" y="477"/>
                    <a:pt x="173" y="521"/>
                    <a:pt x="228" y="543"/>
                  </a:cubicBezTo>
                  <a:cubicBezTo>
                    <a:pt x="285" y="567"/>
                    <a:pt x="351" y="567"/>
                    <a:pt x="408" y="544"/>
                  </a:cubicBezTo>
                  <a:cubicBezTo>
                    <a:pt x="461" y="523"/>
                    <a:pt x="505" y="482"/>
                    <a:pt x="532" y="432"/>
                  </a:cubicBezTo>
                  <a:cubicBezTo>
                    <a:pt x="556" y="386"/>
                    <a:pt x="564" y="331"/>
                    <a:pt x="555" y="280"/>
                  </a:cubicBezTo>
                  <a:cubicBezTo>
                    <a:pt x="544" y="215"/>
                    <a:pt x="506" y="157"/>
                    <a:pt x="451" y="121"/>
                  </a:cubicBezTo>
                  <a:cubicBezTo>
                    <a:pt x="404" y="89"/>
                    <a:pt x="346" y="76"/>
                    <a:pt x="290" y="83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>
              <a:off x="494210" y="499115"/>
              <a:ext cx="860881" cy="860881"/>
            </a:xfrm>
            <a:custGeom>
              <a:avLst/>
              <a:gdLst>
                <a:gd name="T0" fmla="*/ 359829 w 445"/>
                <a:gd name="T1" fmla="*/ 19346 h 445"/>
                <a:gd name="T2" fmla="*/ 663555 w 445"/>
                <a:gd name="T3" fmla="*/ 83186 h 445"/>
                <a:gd name="T4" fmla="*/ 843470 w 445"/>
                <a:gd name="T5" fmla="*/ 363698 h 445"/>
                <a:gd name="T6" fmla="*/ 789302 w 445"/>
                <a:gd name="T7" fmla="*/ 646144 h 445"/>
                <a:gd name="T8" fmla="*/ 551351 w 445"/>
                <a:gd name="T9" fmla="*/ 829928 h 445"/>
                <a:gd name="T10" fmla="*/ 228279 w 445"/>
                <a:gd name="T11" fmla="*/ 795106 h 445"/>
                <a:gd name="T12" fmla="*/ 27084 w 445"/>
                <a:gd name="T13" fmla="*/ 526201 h 445"/>
                <a:gd name="T14" fmla="*/ 81252 w 445"/>
                <a:gd name="T15" fmla="*/ 203129 h 445"/>
                <a:gd name="T16" fmla="*/ 359829 w 445"/>
                <a:gd name="T17" fmla="*/ 19346 h 4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5"/>
                <a:gd name="T28" fmla="*/ 0 h 445"/>
                <a:gd name="T29" fmla="*/ 445 w 445"/>
                <a:gd name="T30" fmla="*/ 445 h 44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5" h="445">
                  <a:moveTo>
                    <a:pt x="186" y="10"/>
                  </a:moveTo>
                  <a:cubicBezTo>
                    <a:pt x="240" y="0"/>
                    <a:pt x="297" y="12"/>
                    <a:pt x="343" y="43"/>
                  </a:cubicBezTo>
                  <a:cubicBezTo>
                    <a:pt x="392" y="75"/>
                    <a:pt x="427" y="129"/>
                    <a:pt x="436" y="188"/>
                  </a:cubicBezTo>
                  <a:cubicBezTo>
                    <a:pt x="445" y="238"/>
                    <a:pt x="434" y="291"/>
                    <a:pt x="408" y="334"/>
                  </a:cubicBezTo>
                  <a:cubicBezTo>
                    <a:pt x="380" y="379"/>
                    <a:pt x="336" y="414"/>
                    <a:pt x="285" y="429"/>
                  </a:cubicBezTo>
                  <a:cubicBezTo>
                    <a:pt x="230" y="445"/>
                    <a:pt x="169" y="439"/>
                    <a:pt x="118" y="411"/>
                  </a:cubicBezTo>
                  <a:cubicBezTo>
                    <a:pt x="66" y="382"/>
                    <a:pt x="27" y="330"/>
                    <a:pt x="14" y="272"/>
                  </a:cubicBezTo>
                  <a:cubicBezTo>
                    <a:pt x="0" y="216"/>
                    <a:pt x="11" y="154"/>
                    <a:pt x="42" y="105"/>
                  </a:cubicBezTo>
                  <a:cubicBezTo>
                    <a:pt x="74" y="55"/>
                    <a:pt x="128" y="20"/>
                    <a:pt x="186" y="10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3</a:t>
              </a:r>
              <a:endParaRPr kumimoji="0" lang="zh-CN" altLang="en-US" sz="4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Group 21"/>
          <p:cNvGrpSpPr>
            <a:grpSpLocks/>
          </p:cNvGrpSpPr>
          <p:nvPr/>
        </p:nvGrpSpPr>
        <p:grpSpPr bwMode="auto">
          <a:xfrm>
            <a:off x="6149975" y="4114800"/>
            <a:ext cx="1892300" cy="1858963"/>
            <a:chOff x="0" y="0"/>
            <a:chExt cx="1890994" cy="1857884"/>
          </a:xfrm>
          <a:noFill/>
        </p:grpSpPr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310260" y="309034"/>
              <a:ext cx="1238589" cy="1239816"/>
            </a:xfrm>
            <a:custGeom>
              <a:avLst/>
              <a:gdLst>
                <a:gd name="T0" fmla="*/ 263 w 640"/>
                <a:gd name="T1" fmla="*/ 0 h 640"/>
                <a:gd name="T2" fmla="*/ 378 w 640"/>
                <a:gd name="T3" fmla="*/ 0 h 640"/>
                <a:gd name="T4" fmla="*/ 378 w 640"/>
                <a:gd name="T5" fmla="*/ 54 h 640"/>
                <a:gd name="T6" fmla="*/ 469 w 640"/>
                <a:gd name="T7" fmla="*/ 94 h 640"/>
                <a:gd name="T8" fmla="*/ 507 w 640"/>
                <a:gd name="T9" fmla="*/ 56 h 640"/>
                <a:gd name="T10" fmla="*/ 586 w 640"/>
                <a:gd name="T11" fmla="*/ 135 h 640"/>
                <a:gd name="T12" fmla="*/ 547 w 640"/>
                <a:gd name="T13" fmla="*/ 174 h 640"/>
                <a:gd name="T14" fmla="*/ 584 w 640"/>
                <a:gd name="T15" fmla="*/ 265 h 640"/>
                <a:gd name="T16" fmla="*/ 640 w 640"/>
                <a:gd name="T17" fmla="*/ 266 h 640"/>
                <a:gd name="T18" fmla="*/ 640 w 640"/>
                <a:gd name="T19" fmla="*/ 378 h 640"/>
                <a:gd name="T20" fmla="*/ 583 w 640"/>
                <a:gd name="T21" fmla="*/ 378 h 640"/>
                <a:gd name="T22" fmla="*/ 546 w 640"/>
                <a:gd name="T23" fmla="*/ 468 h 640"/>
                <a:gd name="T24" fmla="*/ 586 w 640"/>
                <a:gd name="T25" fmla="*/ 508 h 640"/>
                <a:gd name="T26" fmla="*/ 507 w 640"/>
                <a:gd name="T27" fmla="*/ 587 h 640"/>
                <a:gd name="T28" fmla="*/ 468 w 640"/>
                <a:gd name="T29" fmla="*/ 548 h 640"/>
                <a:gd name="T30" fmla="*/ 378 w 640"/>
                <a:gd name="T31" fmla="*/ 585 h 640"/>
                <a:gd name="T32" fmla="*/ 378 w 640"/>
                <a:gd name="T33" fmla="*/ 640 h 640"/>
                <a:gd name="T34" fmla="*/ 263 w 640"/>
                <a:gd name="T35" fmla="*/ 640 h 640"/>
                <a:gd name="T36" fmla="*/ 263 w 640"/>
                <a:gd name="T37" fmla="*/ 587 h 640"/>
                <a:gd name="T38" fmla="*/ 172 w 640"/>
                <a:gd name="T39" fmla="*/ 550 h 640"/>
                <a:gd name="T40" fmla="*/ 135 w 640"/>
                <a:gd name="T41" fmla="*/ 587 h 640"/>
                <a:gd name="T42" fmla="*/ 55 w 640"/>
                <a:gd name="T43" fmla="*/ 508 h 640"/>
                <a:gd name="T44" fmla="*/ 91 w 640"/>
                <a:gd name="T45" fmla="*/ 472 h 640"/>
                <a:gd name="T46" fmla="*/ 51 w 640"/>
                <a:gd name="T47" fmla="*/ 378 h 640"/>
                <a:gd name="T48" fmla="*/ 0 w 640"/>
                <a:gd name="T49" fmla="*/ 378 h 640"/>
                <a:gd name="T50" fmla="*/ 0 w 640"/>
                <a:gd name="T51" fmla="*/ 266 h 640"/>
                <a:gd name="T52" fmla="*/ 50 w 640"/>
                <a:gd name="T53" fmla="*/ 266 h 640"/>
                <a:gd name="T54" fmla="*/ 90 w 640"/>
                <a:gd name="T55" fmla="*/ 171 h 640"/>
                <a:gd name="T56" fmla="*/ 55 w 640"/>
                <a:gd name="T57" fmla="*/ 136 h 640"/>
                <a:gd name="T58" fmla="*/ 135 w 640"/>
                <a:gd name="T59" fmla="*/ 56 h 640"/>
                <a:gd name="T60" fmla="*/ 169 w 640"/>
                <a:gd name="T61" fmla="*/ 90 h 640"/>
                <a:gd name="T62" fmla="*/ 183 w 640"/>
                <a:gd name="T63" fmla="*/ 83 h 640"/>
                <a:gd name="T64" fmla="*/ 263 w 640"/>
                <a:gd name="T65" fmla="*/ 53 h 640"/>
                <a:gd name="T66" fmla="*/ 263 w 640"/>
                <a:gd name="T67" fmla="*/ 0 h 640"/>
                <a:gd name="T68" fmla="*/ 293 w 640"/>
                <a:gd name="T69" fmla="*/ 82 h 640"/>
                <a:gd name="T70" fmla="*/ 90 w 640"/>
                <a:gd name="T71" fmla="*/ 247 h 640"/>
                <a:gd name="T72" fmla="*/ 107 w 640"/>
                <a:gd name="T73" fmla="*/ 433 h 640"/>
                <a:gd name="T74" fmla="*/ 232 w 640"/>
                <a:gd name="T75" fmla="*/ 544 h 640"/>
                <a:gd name="T76" fmla="*/ 408 w 640"/>
                <a:gd name="T77" fmla="*/ 544 h 640"/>
                <a:gd name="T78" fmla="*/ 532 w 640"/>
                <a:gd name="T79" fmla="*/ 432 h 640"/>
                <a:gd name="T80" fmla="*/ 551 w 640"/>
                <a:gd name="T81" fmla="*/ 260 h 640"/>
                <a:gd name="T82" fmla="*/ 449 w 640"/>
                <a:gd name="T83" fmla="*/ 119 h 640"/>
                <a:gd name="T84" fmla="*/ 293 w 640"/>
                <a:gd name="T85" fmla="*/ 82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0" h="640">
                  <a:moveTo>
                    <a:pt x="263" y="0"/>
                  </a:moveTo>
                  <a:cubicBezTo>
                    <a:pt x="302" y="0"/>
                    <a:pt x="340" y="0"/>
                    <a:pt x="378" y="0"/>
                  </a:cubicBezTo>
                  <a:cubicBezTo>
                    <a:pt x="378" y="18"/>
                    <a:pt x="378" y="36"/>
                    <a:pt x="378" y="54"/>
                  </a:cubicBezTo>
                  <a:cubicBezTo>
                    <a:pt x="410" y="62"/>
                    <a:pt x="441" y="75"/>
                    <a:pt x="469" y="94"/>
                  </a:cubicBezTo>
                  <a:cubicBezTo>
                    <a:pt x="482" y="82"/>
                    <a:pt x="494" y="68"/>
                    <a:pt x="507" y="56"/>
                  </a:cubicBezTo>
                  <a:cubicBezTo>
                    <a:pt x="533" y="83"/>
                    <a:pt x="560" y="109"/>
                    <a:pt x="586" y="135"/>
                  </a:cubicBezTo>
                  <a:cubicBezTo>
                    <a:pt x="573" y="148"/>
                    <a:pt x="561" y="161"/>
                    <a:pt x="547" y="174"/>
                  </a:cubicBezTo>
                  <a:cubicBezTo>
                    <a:pt x="564" y="202"/>
                    <a:pt x="577" y="232"/>
                    <a:pt x="584" y="265"/>
                  </a:cubicBezTo>
                  <a:cubicBezTo>
                    <a:pt x="602" y="268"/>
                    <a:pt x="621" y="265"/>
                    <a:pt x="640" y="266"/>
                  </a:cubicBezTo>
                  <a:cubicBezTo>
                    <a:pt x="640" y="303"/>
                    <a:pt x="640" y="341"/>
                    <a:pt x="640" y="378"/>
                  </a:cubicBezTo>
                  <a:cubicBezTo>
                    <a:pt x="621" y="378"/>
                    <a:pt x="602" y="378"/>
                    <a:pt x="583" y="378"/>
                  </a:cubicBezTo>
                  <a:cubicBezTo>
                    <a:pt x="576" y="410"/>
                    <a:pt x="563" y="440"/>
                    <a:pt x="546" y="468"/>
                  </a:cubicBezTo>
                  <a:cubicBezTo>
                    <a:pt x="560" y="481"/>
                    <a:pt x="573" y="494"/>
                    <a:pt x="586" y="508"/>
                  </a:cubicBezTo>
                  <a:cubicBezTo>
                    <a:pt x="560" y="534"/>
                    <a:pt x="533" y="560"/>
                    <a:pt x="507" y="587"/>
                  </a:cubicBezTo>
                  <a:cubicBezTo>
                    <a:pt x="494" y="574"/>
                    <a:pt x="481" y="561"/>
                    <a:pt x="468" y="548"/>
                  </a:cubicBezTo>
                  <a:cubicBezTo>
                    <a:pt x="439" y="564"/>
                    <a:pt x="410" y="578"/>
                    <a:pt x="378" y="585"/>
                  </a:cubicBezTo>
                  <a:cubicBezTo>
                    <a:pt x="378" y="604"/>
                    <a:pt x="378" y="622"/>
                    <a:pt x="378" y="640"/>
                  </a:cubicBezTo>
                  <a:cubicBezTo>
                    <a:pt x="340" y="640"/>
                    <a:pt x="302" y="640"/>
                    <a:pt x="263" y="640"/>
                  </a:cubicBezTo>
                  <a:cubicBezTo>
                    <a:pt x="263" y="622"/>
                    <a:pt x="263" y="605"/>
                    <a:pt x="263" y="587"/>
                  </a:cubicBezTo>
                  <a:cubicBezTo>
                    <a:pt x="231" y="580"/>
                    <a:pt x="200" y="568"/>
                    <a:pt x="172" y="550"/>
                  </a:cubicBezTo>
                  <a:cubicBezTo>
                    <a:pt x="159" y="562"/>
                    <a:pt x="147" y="574"/>
                    <a:pt x="135" y="587"/>
                  </a:cubicBezTo>
                  <a:cubicBezTo>
                    <a:pt x="108" y="561"/>
                    <a:pt x="82" y="534"/>
                    <a:pt x="55" y="508"/>
                  </a:cubicBezTo>
                  <a:cubicBezTo>
                    <a:pt x="67" y="496"/>
                    <a:pt x="79" y="484"/>
                    <a:pt x="91" y="472"/>
                  </a:cubicBezTo>
                  <a:cubicBezTo>
                    <a:pt x="72" y="443"/>
                    <a:pt x="59" y="411"/>
                    <a:pt x="51" y="378"/>
                  </a:cubicBezTo>
                  <a:cubicBezTo>
                    <a:pt x="34" y="378"/>
                    <a:pt x="17" y="378"/>
                    <a:pt x="0" y="378"/>
                  </a:cubicBezTo>
                  <a:cubicBezTo>
                    <a:pt x="0" y="341"/>
                    <a:pt x="0" y="303"/>
                    <a:pt x="0" y="266"/>
                  </a:cubicBezTo>
                  <a:cubicBezTo>
                    <a:pt x="17" y="266"/>
                    <a:pt x="33" y="266"/>
                    <a:pt x="50" y="266"/>
                  </a:cubicBezTo>
                  <a:cubicBezTo>
                    <a:pt x="57" y="232"/>
                    <a:pt x="70" y="199"/>
                    <a:pt x="90" y="171"/>
                  </a:cubicBezTo>
                  <a:cubicBezTo>
                    <a:pt x="79" y="158"/>
                    <a:pt x="67" y="147"/>
                    <a:pt x="55" y="136"/>
                  </a:cubicBezTo>
                  <a:cubicBezTo>
                    <a:pt x="81" y="109"/>
                    <a:pt x="108" y="82"/>
                    <a:pt x="135" y="56"/>
                  </a:cubicBezTo>
                  <a:cubicBezTo>
                    <a:pt x="146" y="67"/>
                    <a:pt x="157" y="79"/>
                    <a:pt x="169" y="90"/>
                  </a:cubicBezTo>
                  <a:cubicBezTo>
                    <a:pt x="174" y="89"/>
                    <a:pt x="178" y="85"/>
                    <a:pt x="183" y="83"/>
                  </a:cubicBezTo>
                  <a:cubicBezTo>
                    <a:pt x="208" y="68"/>
                    <a:pt x="235" y="59"/>
                    <a:pt x="263" y="53"/>
                  </a:cubicBezTo>
                  <a:cubicBezTo>
                    <a:pt x="263" y="35"/>
                    <a:pt x="263" y="18"/>
                    <a:pt x="263" y="0"/>
                  </a:cubicBezTo>
                  <a:close/>
                  <a:moveTo>
                    <a:pt x="293" y="82"/>
                  </a:moveTo>
                  <a:cubicBezTo>
                    <a:pt x="201" y="91"/>
                    <a:pt x="118" y="158"/>
                    <a:pt x="90" y="247"/>
                  </a:cubicBezTo>
                  <a:cubicBezTo>
                    <a:pt x="71" y="308"/>
                    <a:pt x="76" y="377"/>
                    <a:pt x="107" y="433"/>
                  </a:cubicBezTo>
                  <a:cubicBezTo>
                    <a:pt x="133" y="483"/>
                    <a:pt x="178" y="524"/>
                    <a:pt x="232" y="544"/>
                  </a:cubicBezTo>
                  <a:cubicBezTo>
                    <a:pt x="288" y="566"/>
                    <a:pt x="352" y="566"/>
                    <a:pt x="408" y="544"/>
                  </a:cubicBezTo>
                  <a:cubicBezTo>
                    <a:pt x="461" y="523"/>
                    <a:pt x="505" y="482"/>
                    <a:pt x="532" y="432"/>
                  </a:cubicBezTo>
                  <a:cubicBezTo>
                    <a:pt x="559" y="380"/>
                    <a:pt x="566" y="317"/>
                    <a:pt x="551" y="260"/>
                  </a:cubicBezTo>
                  <a:cubicBezTo>
                    <a:pt x="536" y="202"/>
                    <a:pt x="499" y="151"/>
                    <a:pt x="449" y="119"/>
                  </a:cubicBezTo>
                  <a:cubicBezTo>
                    <a:pt x="403" y="89"/>
                    <a:pt x="347" y="76"/>
                    <a:pt x="293" y="82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19"/>
            <p:cNvSpPr>
              <a:spLocks noChangeArrowheads="1"/>
            </p:cNvSpPr>
            <p:nvPr/>
          </p:nvSpPr>
          <p:spPr bwMode="auto">
            <a:xfrm>
              <a:off x="501567" y="505246"/>
              <a:ext cx="855975" cy="853523"/>
            </a:xfrm>
            <a:custGeom>
              <a:avLst/>
              <a:gdLst>
                <a:gd name="T0" fmla="*/ 352460 w 442"/>
                <a:gd name="T1" fmla="*/ 17419 h 441"/>
                <a:gd name="T2" fmla="*/ 642950 w 442"/>
                <a:gd name="T3" fmla="*/ 69675 h 441"/>
                <a:gd name="T4" fmla="*/ 836609 w 442"/>
                <a:gd name="T5" fmla="*/ 354183 h 441"/>
                <a:gd name="T6" fmla="*/ 778511 w 442"/>
                <a:gd name="T7" fmla="*/ 650303 h 441"/>
                <a:gd name="T8" fmla="*/ 474466 w 442"/>
                <a:gd name="T9" fmla="*/ 841910 h 441"/>
                <a:gd name="T10" fmla="*/ 183977 w 442"/>
                <a:gd name="T11" fmla="*/ 766429 h 441"/>
                <a:gd name="T12" fmla="*/ 11620 w 442"/>
                <a:gd name="T13" fmla="*/ 478050 h 441"/>
                <a:gd name="T14" fmla="*/ 81337 w 442"/>
                <a:gd name="T15" fmla="*/ 193543 h 441"/>
                <a:gd name="T16" fmla="*/ 352460 w 442"/>
                <a:gd name="T17" fmla="*/ 17419 h 4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2"/>
                <a:gd name="T28" fmla="*/ 0 h 441"/>
                <a:gd name="T29" fmla="*/ 442 w 442"/>
                <a:gd name="T30" fmla="*/ 441 h 4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2" h="441">
                  <a:moveTo>
                    <a:pt x="182" y="9"/>
                  </a:moveTo>
                  <a:cubicBezTo>
                    <a:pt x="233" y="0"/>
                    <a:pt x="287" y="9"/>
                    <a:pt x="332" y="36"/>
                  </a:cubicBezTo>
                  <a:cubicBezTo>
                    <a:pt x="384" y="68"/>
                    <a:pt x="422" y="122"/>
                    <a:pt x="432" y="183"/>
                  </a:cubicBezTo>
                  <a:cubicBezTo>
                    <a:pt x="442" y="235"/>
                    <a:pt x="431" y="291"/>
                    <a:pt x="402" y="336"/>
                  </a:cubicBezTo>
                  <a:cubicBezTo>
                    <a:pt x="368" y="391"/>
                    <a:pt x="309" y="428"/>
                    <a:pt x="245" y="435"/>
                  </a:cubicBezTo>
                  <a:cubicBezTo>
                    <a:pt x="193" y="441"/>
                    <a:pt x="138" y="427"/>
                    <a:pt x="95" y="396"/>
                  </a:cubicBezTo>
                  <a:cubicBezTo>
                    <a:pt x="47" y="362"/>
                    <a:pt x="13" y="307"/>
                    <a:pt x="6" y="247"/>
                  </a:cubicBezTo>
                  <a:cubicBezTo>
                    <a:pt x="0" y="196"/>
                    <a:pt x="13" y="142"/>
                    <a:pt x="42" y="100"/>
                  </a:cubicBezTo>
                  <a:cubicBezTo>
                    <a:pt x="74" y="52"/>
                    <a:pt x="126" y="19"/>
                    <a:pt x="182" y="9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4</a:t>
              </a:r>
              <a:endParaRPr kumimoji="0" lang="zh-CN" altLang="en-US" sz="4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>
              <a:off x="0" y="0"/>
              <a:ext cx="1890994" cy="1857884"/>
            </a:xfrm>
            <a:custGeom>
              <a:avLst/>
              <a:gdLst>
                <a:gd name="T0" fmla="*/ 0 w 977"/>
                <a:gd name="T1" fmla="*/ 2 h 960"/>
                <a:gd name="T2" fmla="*/ 412 w 977"/>
                <a:gd name="T3" fmla="*/ 2 h 960"/>
                <a:gd name="T4" fmla="*/ 560 w 977"/>
                <a:gd name="T5" fmla="*/ 9 h 960"/>
                <a:gd name="T6" fmla="*/ 864 w 977"/>
                <a:gd name="T7" fmla="*/ 196 h 960"/>
                <a:gd name="T8" fmla="*/ 946 w 977"/>
                <a:gd name="T9" fmla="*/ 584 h 960"/>
                <a:gd name="T10" fmla="*/ 721 w 977"/>
                <a:gd name="T11" fmla="*/ 894 h 960"/>
                <a:gd name="T12" fmla="*/ 479 w 977"/>
                <a:gd name="T13" fmla="*/ 960 h 960"/>
                <a:gd name="T14" fmla="*/ 477 w 977"/>
                <a:gd name="T15" fmla="*/ 960 h 960"/>
                <a:gd name="T16" fmla="*/ 305 w 977"/>
                <a:gd name="T17" fmla="*/ 927 h 960"/>
                <a:gd name="T18" fmla="*/ 92 w 977"/>
                <a:gd name="T19" fmla="*/ 764 h 960"/>
                <a:gd name="T20" fmla="*/ 0 w 977"/>
                <a:gd name="T21" fmla="*/ 484 h 960"/>
                <a:gd name="T22" fmla="*/ 0 w 977"/>
                <a:gd name="T23" fmla="*/ 2 h 960"/>
                <a:gd name="T24" fmla="*/ 422 w 977"/>
                <a:gd name="T25" fmla="*/ 103 h 960"/>
                <a:gd name="T26" fmla="*/ 158 w 977"/>
                <a:gd name="T27" fmla="*/ 274 h 960"/>
                <a:gd name="T28" fmla="*/ 100 w 977"/>
                <a:gd name="T29" fmla="*/ 524 h 960"/>
                <a:gd name="T30" fmla="*/ 224 w 977"/>
                <a:gd name="T31" fmla="*/ 764 h 960"/>
                <a:gd name="T32" fmla="*/ 448 w 977"/>
                <a:gd name="T33" fmla="*/ 861 h 960"/>
                <a:gd name="T34" fmla="*/ 683 w 977"/>
                <a:gd name="T35" fmla="*/ 803 h 960"/>
                <a:gd name="T36" fmla="*/ 838 w 977"/>
                <a:gd name="T37" fmla="*/ 610 h 960"/>
                <a:gd name="T38" fmla="*/ 844 w 977"/>
                <a:gd name="T39" fmla="*/ 368 h 960"/>
                <a:gd name="T40" fmla="*/ 665 w 977"/>
                <a:gd name="T41" fmla="*/ 147 h 960"/>
                <a:gd name="T42" fmla="*/ 422 w 977"/>
                <a:gd name="T43" fmla="*/ 103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7" h="960">
                  <a:moveTo>
                    <a:pt x="0" y="2"/>
                  </a:moveTo>
                  <a:cubicBezTo>
                    <a:pt x="137" y="2"/>
                    <a:pt x="275" y="2"/>
                    <a:pt x="412" y="2"/>
                  </a:cubicBezTo>
                  <a:cubicBezTo>
                    <a:pt x="462" y="2"/>
                    <a:pt x="511" y="0"/>
                    <a:pt x="560" y="9"/>
                  </a:cubicBezTo>
                  <a:cubicBezTo>
                    <a:pt x="680" y="29"/>
                    <a:pt x="791" y="98"/>
                    <a:pt x="864" y="196"/>
                  </a:cubicBezTo>
                  <a:cubicBezTo>
                    <a:pt x="946" y="305"/>
                    <a:pt x="977" y="451"/>
                    <a:pt x="946" y="584"/>
                  </a:cubicBezTo>
                  <a:cubicBezTo>
                    <a:pt x="919" y="713"/>
                    <a:pt x="835" y="828"/>
                    <a:pt x="721" y="894"/>
                  </a:cubicBezTo>
                  <a:cubicBezTo>
                    <a:pt x="648" y="937"/>
                    <a:pt x="564" y="959"/>
                    <a:pt x="479" y="960"/>
                  </a:cubicBezTo>
                  <a:cubicBezTo>
                    <a:pt x="477" y="960"/>
                    <a:pt x="477" y="960"/>
                    <a:pt x="477" y="960"/>
                  </a:cubicBezTo>
                  <a:cubicBezTo>
                    <a:pt x="419" y="959"/>
                    <a:pt x="360" y="949"/>
                    <a:pt x="305" y="927"/>
                  </a:cubicBezTo>
                  <a:cubicBezTo>
                    <a:pt x="221" y="895"/>
                    <a:pt x="146" y="837"/>
                    <a:pt x="92" y="764"/>
                  </a:cubicBezTo>
                  <a:cubicBezTo>
                    <a:pt x="33" y="683"/>
                    <a:pt x="0" y="584"/>
                    <a:pt x="0" y="484"/>
                  </a:cubicBezTo>
                  <a:cubicBezTo>
                    <a:pt x="0" y="323"/>
                    <a:pt x="0" y="163"/>
                    <a:pt x="0" y="2"/>
                  </a:cubicBezTo>
                  <a:close/>
                  <a:moveTo>
                    <a:pt x="422" y="103"/>
                  </a:moveTo>
                  <a:cubicBezTo>
                    <a:pt x="315" y="118"/>
                    <a:pt x="216" y="183"/>
                    <a:pt x="158" y="274"/>
                  </a:cubicBezTo>
                  <a:cubicBezTo>
                    <a:pt x="110" y="347"/>
                    <a:pt x="89" y="437"/>
                    <a:pt x="100" y="524"/>
                  </a:cubicBezTo>
                  <a:cubicBezTo>
                    <a:pt x="109" y="616"/>
                    <a:pt x="155" y="703"/>
                    <a:pt x="224" y="764"/>
                  </a:cubicBezTo>
                  <a:cubicBezTo>
                    <a:pt x="285" y="820"/>
                    <a:pt x="365" y="855"/>
                    <a:pt x="448" y="861"/>
                  </a:cubicBezTo>
                  <a:cubicBezTo>
                    <a:pt x="530" y="868"/>
                    <a:pt x="614" y="847"/>
                    <a:pt x="683" y="803"/>
                  </a:cubicBezTo>
                  <a:cubicBezTo>
                    <a:pt x="754" y="758"/>
                    <a:pt x="810" y="689"/>
                    <a:pt x="838" y="610"/>
                  </a:cubicBezTo>
                  <a:cubicBezTo>
                    <a:pt x="866" y="533"/>
                    <a:pt x="868" y="446"/>
                    <a:pt x="844" y="368"/>
                  </a:cubicBezTo>
                  <a:cubicBezTo>
                    <a:pt x="815" y="275"/>
                    <a:pt x="750" y="194"/>
                    <a:pt x="665" y="147"/>
                  </a:cubicBezTo>
                  <a:cubicBezTo>
                    <a:pt x="592" y="106"/>
                    <a:pt x="505" y="91"/>
                    <a:pt x="422" y="103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6583A8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8142288" y="2447925"/>
            <a:ext cx="3432175" cy="1184275"/>
            <a:chOff x="0" y="0"/>
            <a:chExt cx="2674843" cy="1184196"/>
          </a:xfrm>
        </p:grpSpPr>
        <p:sp>
          <p:nvSpPr>
            <p:cNvPr id="25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MORE THAN TEMPLATE</a:t>
              </a: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Adobe Gothic Std B" pitchFamily="34" charset="-128"/>
                  <a:ea typeface="冬青黑体简体中文 W3" pitchFamily="2" charset="-122"/>
                </a:rPr>
                <a:t>Lorem ipsum dolor sit amet, consectetur adipisicing elit, sed do eiusmod tempor</a:t>
              </a: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Adobe Gothic Std B" pitchFamily="34" charset="-128"/>
                <a:ea typeface="冬青黑体简体中文 W3" pitchFamily="2" charset="-122"/>
              </a:endParaRPr>
            </a:p>
          </p:txBody>
        </p:sp>
      </p:grpSp>
      <p:grpSp>
        <p:nvGrpSpPr>
          <p:cNvPr id="27" name="Group 28"/>
          <p:cNvGrpSpPr>
            <a:grpSpLocks/>
          </p:cNvGrpSpPr>
          <p:nvPr/>
        </p:nvGrpSpPr>
        <p:grpSpPr bwMode="auto">
          <a:xfrm>
            <a:off x="8142288" y="4406900"/>
            <a:ext cx="3432175" cy="1184275"/>
            <a:chOff x="0" y="0"/>
            <a:chExt cx="2674843" cy="1184196"/>
          </a:xfrm>
        </p:grpSpPr>
        <p:sp>
          <p:nvSpPr>
            <p:cNvPr id="28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MORE THAN TEMPLATE</a:t>
              </a: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Adobe Gothic Std B" pitchFamily="34" charset="-128"/>
                  <a:ea typeface="冬青黑体简体中文 W3" pitchFamily="2" charset="-122"/>
                </a:rPr>
                <a:t>Lorem ipsum dolor sit amet, consectetur adipisicing elit, sed do eiusmod tempor</a:t>
              </a: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Adobe Gothic Std B" pitchFamily="34" charset="-128"/>
                <a:ea typeface="冬青黑体简体中文 W3" pitchFamily="2" charset="-122"/>
              </a:endParaRPr>
            </a:p>
          </p:txBody>
        </p:sp>
      </p:grpSp>
      <p:grpSp>
        <p:nvGrpSpPr>
          <p:cNvPr id="30" name="Group 31"/>
          <p:cNvGrpSpPr>
            <a:grpSpLocks/>
          </p:cNvGrpSpPr>
          <p:nvPr/>
        </p:nvGrpSpPr>
        <p:grpSpPr bwMode="auto">
          <a:xfrm>
            <a:off x="995363" y="2447925"/>
            <a:ext cx="3432175" cy="1184275"/>
            <a:chOff x="0" y="0"/>
            <a:chExt cx="2674843" cy="1184196"/>
          </a:xfrm>
        </p:grpSpPr>
        <p:sp>
          <p:nvSpPr>
            <p:cNvPr id="31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MORE THAN TEMPLATE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Adobe Gothic Std B" pitchFamily="34" charset="-128"/>
                  <a:ea typeface="冬青黑体简体中文 W3" pitchFamily="2" charset="-122"/>
                </a:rPr>
                <a:t>Lorem ipsum dolor sit amet, consectetur adipisicing elit, sed do eiusmod tempor</a:t>
              </a: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Adobe Gothic Std B" pitchFamily="34" charset="-128"/>
                <a:ea typeface="冬青黑体简体中文 W3" pitchFamily="2" charset="-122"/>
              </a:endParaRPr>
            </a:p>
          </p:txBody>
        </p:sp>
      </p:grpSp>
      <p:grpSp>
        <p:nvGrpSpPr>
          <p:cNvPr id="33" name="Group 34"/>
          <p:cNvGrpSpPr>
            <a:grpSpLocks/>
          </p:cNvGrpSpPr>
          <p:nvPr/>
        </p:nvGrpSpPr>
        <p:grpSpPr bwMode="auto">
          <a:xfrm>
            <a:off x="995363" y="4406900"/>
            <a:ext cx="3432175" cy="1184275"/>
            <a:chOff x="0" y="0"/>
            <a:chExt cx="2674843" cy="1184196"/>
          </a:xfrm>
        </p:grpSpPr>
        <p:sp>
          <p:nvSpPr>
            <p:cNvPr id="34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MORE THAN TEMPLATE</a:t>
              </a: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Adobe Gothic Std B" pitchFamily="34" charset="-128"/>
                  <a:ea typeface="冬青黑体简体中文 W3" pitchFamily="2" charset="-122"/>
                </a:rPr>
                <a:t>Lorem ipsum dolor sit amet, consectetur adipisicing elit, sed do eiusmod tempor</a:t>
              </a: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Adobe Gothic Std B" pitchFamily="34" charset="-128"/>
                <a:ea typeface="冬青黑体简体中文 W3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849211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3" name="文本框 7"/>
          <p:cNvSpPr txBox="1">
            <a:spLocks noChangeArrowheads="1"/>
          </p:cNvSpPr>
          <p:nvPr/>
        </p:nvSpPr>
        <p:spPr bwMode="auto">
          <a:xfrm>
            <a:off x="3168767" y="3102777"/>
            <a:ext cx="58528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/>
            <a:r>
              <a:rPr lang="zh-CN" altLang="en-US" sz="3600" b="1" dirty="0">
                <a:solidFill>
                  <a:srgbClr val="6583A8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谢谢您的观看指导欢迎下载</a:t>
            </a:r>
            <a:r>
              <a:rPr lang="en-US" altLang="zh-CN" sz="3600" b="1" dirty="0">
                <a:solidFill>
                  <a:srgbClr val="6583A8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!</a:t>
            </a:r>
          </a:p>
        </p:txBody>
      </p:sp>
      <p:sp>
        <p:nvSpPr>
          <p:cNvPr id="14" name="矩形 13"/>
          <p:cNvSpPr/>
          <p:nvPr/>
        </p:nvSpPr>
        <p:spPr>
          <a:xfrm>
            <a:off x="4294479" y="3831944"/>
            <a:ext cx="360145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dolor</a:t>
            </a:r>
            <a:endParaRPr lang="zh-CN" altLang="en-US" sz="900" kern="0" dirty="0">
              <a:solidFill>
                <a:srgbClr val="6583A8"/>
              </a:solidFill>
              <a:latin typeface="Calibri Light"/>
              <a:ea typeface="微软雅黑 Ligh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2416" y="2242383"/>
            <a:ext cx="4065579" cy="85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04250"/>
      </p:ext>
    </p:extLst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33"/>
  <p:tag name="ISPRING_PRESENTATION_TITLE" val="蓝色花纹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4186</TotalTime>
  <Words>2090</Words>
  <Application>Microsoft Office PowerPoint</Application>
  <PresentationFormat>自定义</PresentationFormat>
  <Paragraphs>268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8" baseType="lpstr">
      <vt:lpstr>Adobe Gothic Std B</vt:lpstr>
      <vt:lpstr>Gill Sans</vt:lpstr>
      <vt:lpstr>Kartika</vt:lpstr>
      <vt:lpstr>Microsoft JhengHei</vt:lpstr>
      <vt:lpstr>Montserrat</vt:lpstr>
      <vt:lpstr>Source Sans Pro</vt:lpstr>
      <vt:lpstr>等线</vt:lpstr>
      <vt:lpstr>等线 Light</vt:lpstr>
      <vt:lpstr>冬青黑体简体中文 W3</vt:lpstr>
      <vt:lpstr>方正兰亭超细黑简体</vt:lpstr>
      <vt:lpstr>方正姚体</vt:lpstr>
      <vt:lpstr>华文黑体</vt:lpstr>
      <vt:lpstr>宋体</vt:lpstr>
      <vt:lpstr>微软雅黑</vt:lpstr>
      <vt:lpstr>微软雅黑 Light</vt:lpstr>
      <vt:lpstr>Arial</vt:lpstr>
      <vt:lpstr>Calibri</vt:lpstr>
      <vt:lpstr>Calibri Light</vt:lpstr>
      <vt:lpstr>Impact</vt:lpstr>
      <vt:lpstr>Open Sans</vt:lpstr>
      <vt:lpstr>Segoe UI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蓝色花纹</dc:title>
  <dc:creator>第一PPT</dc:creator>
  <cp:keywords>www.1ppt.com</cp:keywords>
  <dc:description>www.1ppt.com</dc:description>
  <cp:lastModifiedBy>faith123</cp:lastModifiedBy>
  <cp:revision>2675</cp:revision>
  <dcterms:created xsi:type="dcterms:W3CDTF">2015-12-01T09:06:39Z</dcterms:created>
  <dcterms:modified xsi:type="dcterms:W3CDTF">2019-12-12T01:48:54Z</dcterms:modified>
</cp:coreProperties>
</file>